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5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9" r:id="rId3"/>
  </p:sldMasterIdLst>
  <p:notesMasterIdLst>
    <p:notesMasterId r:id="rId62"/>
  </p:notesMasterIdLst>
  <p:handoutMasterIdLst>
    <p:handoutMasterId r:id="rId63"/>
  </p:handoutMasterIdLst>
  <p:sldIdLst>
    <p:sldId id="305" r:id="rId4"/>
    <p:sldId id="605" r:id="rId5"/>
    <p:sldId id="674" r:id="rId6"/>
    <p:sldId id="519" r:id="rId7"/>
    <p:sldId id="715" r:id="rId8"/>
    <p:sldId id="716" r:id="rId9"/>
    <p:sldId id="717" r:id="rId10"/>
    <p:sldId id="718" r:id="rId11"/>
    <p:sldId id="720" r:id="rId12"/>
    <p:sldId id="721" r:id="rId13"/>
    <p:sldId id="722" r:id="rId14"/>
    <p:sldId id="719" r:id="rId15"/>
    <p:sldId id="723" r:id="rId16"/>
    <p:sldId id="724" r:id="rId17"/>
    <p:sldId id="725" r:id="rId18"/>
    <p:sldId id="528" r:id="rId19"/>
    <p:sldId id="726" r:id="rId20"/>
    <p:sldId id="727" r:id="rId21"/>
    <p:sldId id="728" r:id="rId22"/>
    <p:sldId id="661" r:id="rId23"/>
    <p:sldId id="740" r:id="rId24"/>
    <p:sldId id="741" r:id="rId25"/>
    <p:sldId id="742" r:id="rId26"/>
    <p:sldId id="743" r:id="rId27"/>
    <p:sldId id="709" r:id="rId28"/>
    <p:sldId id="736" r:id="rId29"/>
    <p:sldId id="737" r:id="rId30"/>
    <p:sldId id="738" r:id="rId31"/>
    <p:sldId id="739" r:id="rId32"/>
    <p:sldId id="745" r:id="rId33"/>
    <p:sldId id="729" r:id="rId34"/>
    <p:sldId id="759" r:id="rId35"/>
    <p:sldId id="746" r:id="rId36"/>
    <p:sldId id="708" r:id="rId37"/>
    <p:sldId id="744" r:id="rId38"/>
    <p:sldId id="731" r:id="rId39"/>
    <p:sldId id="730" r:id="rId40"/>
    <p:sldId id="732" r:id="rId41"/>
    <p:sldId id="733" r:id="rId42"/>
    <p:sldId id="734" r:id="rId43"/>
    <p:sldId id="735" r:id="rId44"/>
    <p:sldId id="760" r:id="rId45"/>
    <p:sldId id="761" r:id="rId46"/>
    <p:sldId id="762" r:id="rId47"/>
    <p:sldId id="747" r:id="rId48"/>
    <p:sldId id="748" r:id="rId49"/>
    <p:sldId id="749" r:id="rId50"/>
    <p:sldId id="750" r:id="rId51"/>
    <p:sldId id="758" r:id="rId52"/>
    <p:sldId id="751" r:id="rId53"/>
    <p:sldId id="752" r:id="rId54"/>
    <p:sldId id="753" r:id="rId55"/>
    <p:sldId id="754" r:id="rId56"/>
    <p:sldId id="755" r:id="rId57"/>
    <p:sldId id="756" r:id="rId58"/>
    <p:sldId id="757" r:id="rId59"/>
    <p:sldId id="540" r:id="rId60"/>
    <p:sldId id="278" r:id="rId6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4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5242C3-9DDC-5A38-2545-B0BAD649CCDC}" name="Albert Saez Montllor" initials="ASM" userId="S::csaezal@jci.com::fddac772-886e-448d-bc73-7a1e4fbea9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631"/>
    <a:srgbClr val="36363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6224" autoAdjust="0"/>
  </p:normalViewPr>
  <p:slideViewPr>
    <p:cSldViewPr snapToGrid="0">
      <p:cViewPr varScale="1">
        <p:scale>
          <a:sx n="110" d="100"/>
          <a:sy n="110" d="100"/>
        </p:scale>
        <p:origin x="978" y="102"/>
      </p:cViewPr>
      <p:guideLst>
        <p:guide orient="horz" pos="572"/>
        <p:guide pos="483"/>
      </p:guideLst>
    </p:cSldViewPr>
  </p:slideViewPr>
  <p:outlineViewPr>
    <p:cViewPr>
      <p:scale>
        <a:sx n="33" d="100"/>
        <a:sy n="33" d="100"/>
      </p:scale>
      <p:origin x="0" y="-2725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handoutMaster" Target="handoutMasters/handoutMaster1.xml"/><Relationship Id="rId68" Type="http://schemas.microsoft.com/office/2018/10/relationships/authors" Target="authors.xml"/><Relationship Id="rId7" Type="http://schemas.openxmlformats.org/officeDocument/2006/relationships/slide" Target="slides/slide4.xml"/><Relationship Id="rId71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69" Type="http://schemas.openxmlformats.org/officeDocument/2006/relationships/customXml" Target="../customXml/item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BDD45-C112-4BEB-90F3-9C2D53BDBF49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3607F6E7-2921-472B-8597-5409706AA970}">
      <dgm:prSet phldrT="[Texte]"/>
      <dgm:spPr/>
      <dgm:t>
        <a:bodyPr/>
        <a:lstStyle/>
        <a:p>
          <a:r>
            <a:rPr lang="en-US" noProof="0" dirty="0"/>
            <a:t>From a Super Admin or JCH-EU profile, select Country Management – User List </a:t>
          </a:r>
        </a:p>
      </dgm:t>
    </dgm:pt>
    <dgm:pt modelId="{DBB7DA31-6F82-429E-B1B1-63B665F2D854}" type="parTrans" cxnId="{62E27435-805B-4211-8202-456858856E16}">
      <dgm:prSet/>
      <dgm:spPr/>
      <dgm:t>
        <a:bodyPr/>
        <a:lstStyle/>
        <a:p>
          <a:endParaRPr lang="fr-FR"/>
        </a:p>
      </dgm:t>
    </dgm:pt>
    <dgm:pt modelId="{8B5F71C0-BD1C-49B9-AAB8-445DF8AF75E5}" type="sibTrans" cxnId="{62E27435-805B-4211-8202-456858856E16}">
      <dgm:prSet/>
      <dgm:spPr/>
      <dgm:t>
        <a:bodyPr/>
        <a:lstStyle/>
        <a:p>
          <a:endParaRPr lang="fr-FR"/>
        </a:p>
      </dgm:t>
    </dgm:pt>
    <dgm:pt modelId="{7CC7447F-A40B-4DDE-81D2-9E221B43A77A}">
      <dgm:prSet phldrT="[Texte]"/>
      <dgm:spPr/>
      <dgm:t>
        <a:bodyPr/>
        <a:lstStyle/>
        <a:p>
          <a:r>
            <a:rPr lang="en-US" noProof="0" dirty="0"/>
            <a:t>Select the location country and the existing user profile to be updated</a:t>
          </a:r>
        </a:p>
      </dgm:t>
    </dgm:pt>
    <dgm:pt modelId="{204791E1-B601-4540-9975-5846F140CAB2}" type="parTrans" cxnId="{06D46A01-0B41-4BE2-AF1E-2AF9F625B576}">
      <dgm:prSet/>
      <dgm:spPr/>
      <dgm:t>
        <a:bodyPr/>
        <a:lstStyle/>
        <a:p>
          <a:endParaRPr lang="fr-FR"/>
        </a:p>
      </dgm:t>
    </dgm:pt>
    <dgm:pt modelId="{F4AE500B-69DB-4A2D-94CE-133869187036}" type="sibTrans" cxnId="{06D46A01-0B41-4BE2-AF1E-2AF9F625B576}">
      <dgm:prSet/>
      <dgm:spPr/>
      <dgm:t>
        <a:bodyPr/>
        <a:lstStyle/>
        <a:p>
          <a:endParaRPr lang="fr-FR"/>
        </a:p>
      </dgm:t>
    </dgm:pt>
    <dgm:pt modelId="{E72996D0-C500-46C8-8F02-52659949E518}">
      <dgm:prSet phldrT="[Texte]"/>
      <dgm:spPr/>
      <dgm:t>
        <a:bodyPr/>
        <a:lstStyle/>
        <a:p>
          <a:r>
            <a:rPr lang="en-US" noProof="0" dirty="0"/>
            <a:t>Edit the privileges setting and activate “Hitachi User”</a:t>
          </a:r>
        </a:p>
      </dgm:t>
    </dgm:pt>
    <dgm:pt modelId="{7281409D-A712-4F51-80D4-443727D96AE4}" type="parTrans" cxnId="{B0D7A9C1-7AD0-4A0E-98EA-F795DEF849C4}">
      <dgm:prSet/>
      <dgm:spPr/>
      <dgm:t>
        <a:bodyPr/>
        <a:lstStyle/>
        <a:p>
          <a:endParaRPr lang="fr-FR"/>
        </a:p>
      </dgm:t>
    </dgm:pt>
    <dgm:pt modelId="{00553E47-6B40-40CB-BC15-182AC3BF38AC}" type="sibTrans" cxnId="{B0D7A9C1-7AD0-4A0E-98EA-F795DEF849C4}">
      <dgm:prSet/>
      <dgm:spPr/>
      <dgm:t>
        <a:bodyPr/>
        <a:lstStyle/>
        <a:p>
          <a:endParaRPr lang="fr-FR"/>
        </a:p>
      </dgm:t>
    </dgm:pt>
    <dgm:pt modelId="{7F6EA13D-A55C-4F45-885B-8B8FF4BBDFE0}" type="pres">
      <dgm:prSet presAssocID="{D80BDD45-C112-4BEB-90F3-9C2D53BDBF49}" presName="linearFlow" presStyleCnt="0">
        <dgm:presLayoutVars>
          <dgm:resizeHandles val="exact"/>
        </dgm:presLayoutVars>
      </dgm:prSet>
      <dgm:spPr/>
    </dgm:pt>
    <dgm:pt modelId="{F13D2E9F-6272-4369-815E-CAB1096DC126}" type="pres">
      <dgm:prSet presAssocID="{3607F6E7-2921-472B-8597-5409706AA970}" presName="node" presStyleLbl="node1" presStyleIdx="0" presStyleCnt="3">
        <dgm:presLayoutVars>
          <dgm:bulletEnabled val="1"/>
        </dgm:presLayoutVars>
      </dgm:prSet>
      <dgm:spPr/>
    </dgm:pt>
    <dgm:pt modelId="{546443E0-7551-4495-8059-129C547F4903}" type="pres">
      <dgm:prSet presAssocID="{8B5F71C0-BD1C-49B9-AAB8-445DF8AF75E5}" presName="sibTrans" presStyleLbl="sibTrans2D1" presStyleIdx="0" presStyleCnt="2"/>
      <dgm:spPr/>
    </dgm:pt>
    <dgm:pt modelId="{88158E3C-EC5F-4351-A875-F24407F09D6C}" type="pres">
      <dgm:prSet presAssocID="{8B5F71C0-BD1C-49B9-AAB8-445DF8AF75E5}" presName="connectorText" presStyleLbl="sibTrans2D1" presStyleIdx="0" presStyleCnt="2"/>
      <dgm:spPr/>
    </dgm:pt>
    <dgm:pt modelId="{0B3D310E-4EB2-4B5B-A226-FAB6BA5A3461}" type="pres">
      <dgm:prSet presAssocID="{7CC7447F-A40B-4DDE-81D2-9E221B43A77A}" presName="node" presStyleLbl="node1" presStyleIdx="1" presStyleCnt="3">
        <dgm:presLayoutVars>
          <dgm:bulletEnabled val="1"/>
        </dgm:presLayoutVars>
      </dgm:prSet>
      <dgm:spPr/>
    </dgm:pt>
    <dgm:pt modelId="{6486E173-D525-41C0-813E-ECC0AD4C0003}" type="pres">
      <dgm:prSet presAssocID="{F4AE500B-69DB-4A2D-94CE-133869187036}" presName="sibTrans" presStyleLbl="sibTrans2D1" presStyleIdx="1" presStyleCnt="2"/>
      <dgm:spPr/>
    </dgm:pt>
    <dgm:pt modelId="{FA0DB2B9-02AD-4535-B863-A955E6DCD27B}" type="pres">
      <dgm:prSet presAssocID="{F4AE500B-69DB-4A2D-94CE-133869187036}" presName="connectorText" presStyleLbl="sibTrans2D1" presStyleIdx="1" presStyleCnt="2"/>
      <dgm:spPr/>
    </dgm:pt>
    <dgm:pt modelId="{A483A8C2-78EE-4518-9414-892A617A59C6}" type="pres">
      <dgm:prSet presAssocID="{E72996D0-C500-46C8-8F02-52659949E518}" presName="node" presStyleLbl="node1" presStyleIdx="2" presStyleCnt="3">
        <dgm:presLayoutVars>
          <dgm:bulletEnabled val="1"/>
        </dgm:presLayoutVars>
      </dgm:prSet>
      <dgm:spPr/>
    </dgm:pt>
  </dgm:ptLst>
  <dgm:cxnLst>
    <dgm:cxn modelId="{06D46A01-0B41-4BE2-AF1E-2AF9F625B576}" srcId="{D80BDD45-C112-4BEB-90F3-9C2D53BDBF49}" destId="{7CC7447F-A40B-4DDE-81D2-9E221B43A77A}" srcOrd="1" destOrd="0" parTransId="{204791E1-B601-4540-9975-5846F140CAB2}" sibTransId="{F4AE500B-69DB-4A2D-94CE-133869187036}"/>
    <dgm:cxn modelId="{02212A0F-BCAC-49A0-95BE-0CB264E2E85E}" type="presOf" srcId="{8B5F71C0-BD1C-49B9-AAB8-445DF8AF75E5}" destId="{546443E0-7551-4495-8059-129C547F4903}" srcOrd="0" destOrd="0" presId="urn:microsoft.com/office/officeart/2005/8/layout/process2"/>
    <dgm:cxn modelId="{48B0A732-5482-42AB-9E5A-E9DFBE4BEEE1}" type="presOf" srcId="{7CC7447F-A40B-4DDE-81D2-9E221B43A77A}" destId="{0B3D310E-4EB2-4B5B-A226-FAB6BA5A3461}" srcOrd="0" destOrd="0" presId="urn:microsoft.com/office/officeart/2005/8/layout/process2"/>
    <dgm:cxn modelId="{62E27435-805B-4211-8202-456858856E16}" srcId="{D80BDD45-C112-4BEB-90F3-9C2D53BDBF49}" destId="{3607F6E7-2921-472B-8597-5409706AA970}" srcOrd="0" destOrd="0" parTransId="{DBB7DA31-6F82-429E-B1B1-63B665F2D854}" sibTransId="{8B5F71C0-BD1C-49B9-AAB8-445DF8AF75E5}"/>
    <dgm:cxn modelId="{22803E3F-6097-4FFC-8E1B-399C2F1BE65E}" type="presOf" srcId="{8B5F71C0-BD1C-49B9-AAB8-445DF8AF75E5}" destId="{88158E3C-EC5F-4351-A875-F24407F09D6C}" srcOrd="1" destOrd="0" presId="urn:microsoft.com/office/officeart/2005/8/layout/process2"/>
    <dgm:cxn modelId="{B0A8DD6D-742A-4A08-8BB5-8315B633DC5A}" type="presOf" srcId="{F4AE500B-69DB-4A2D-94CE-133869187036}" destId="{6486E173-D525-41C0-813E-ECC0AD4C0003}" srcOrd="0" destOrd="0" presId="urn:microsoft.com/office/officeart/2005/8/layout/process2"/>
    <dgm:cxn modelId="{D3A0C758-21F2-4A3F-B5D4-FA73E5A35D69}" type="presOf" srcId="{D80BDD45-C112-4BEB-90F3-9C2D53BDBF49}" destId="{7F6EA13D-A55C-4F45-885B-8B8FF4BBDFE0}" srcOrd="0" destOrd="0" presId="urn:microsoft.com/office/officeart/2005/8/layout/process2"/>
    <dgm:cxn modelId="{0172B9A1-B99D-4722-A1C1-3733AF95A5FE}" type="presOf" srcId="{F4AE500B-69DB-4A2D-94CE-133869187036}" destId="{FA0DB2B9-02AD-4535-B863-A955E6DCD27B}" srcOrd="1" destOrd="0" presId="urn:microsoft.com/office/officeart/2005/8/layout/process2"/>
    <dgm:cxn modelId="{B0D7A9C1-7AD0-4A0E-98EA-F795DEF849C4}" srcId="{D80BDD45-C112-4BEB-90F3-9C2D53BDBF49}" destId="{E72996D0-C500-46C8-8F02-52659949E518}" srcOrd="2" destOrd="0" parTransId="{7281409D-A712-4F51-80D4-443727D96AE4}" sibTransId="{00553E47-6B40-40CB-BC15-182AC3BF38AC}"/>
    <dgm:cxn modelId="{F1D1C6C8-9AEB-44C2-9452-C79952992773}" type="presOf" srcId="{E72996D0-C500-46C8-8F02-52659949E518}" destId="{A483A8C2-78EE-4518-9414-892A617A59C6}" srcOrd="0" destOrd="0" presId="urn:microsoft.com/office/officeart/2005/8/layout/process2"/>
    <dgm:cxn modelId="{9A94F4E0-DFAD-4706-BCFB-ABA9F461DD80}" type="presOf" srcId="{3607F6E7-2921-472B-8597-5409706AA970}" destId="{F13D2E9F-6272-4369-815E-CAB1096DC126}" srcOrd="0" destOrd="0" presId="urn:microsoft.com/office/officeart/2005/8/layout/process2"/>
    <dgm:cxn modelId="{7F8327BA-CDAC-4386-8A25-FB9FE94BBCFD}" type="presParOf" srcId="{7F6EA13D-A55C-4F45-885B-8B8FF4BBDFE0}" destId="{F13D2E9F-6272-4369-815E-CAB1096DC126}" srcOrd="0" destOrd="0" presId="urn:microsoft.com/office/officeart/2005/8/layout/process2"/>
    <dgm:cxn modelId="{4DD4D808-1F91-40D5-B3FD-416C7F74E050}" type="presParOf" srcId="{7F6EA13D-A55C-4F45-885B-8B8FF4BBDFE0}" destId="{546443E0-7551-4495-8059-129C547F4903}" srcOrd="1" destOrd="0" presId="urn:microsoft.com/office/officeart/2005/8/layout/process2"/>
    <dgm:cxn modelId="{2BF0A215-50F8-4CA7-8798-233710D39CD0}" type="presParOf" srcId="{546443E0-7551-4495-8059-129C547F4903}" destId="{88158E3C-EC5F-4351-A875-F24407F09D6C}" srcOrd="0" destOrd="0" presId="urn:microsoft.com/office/officeart/2005/8/layout/process2"/>
    <dgm:cxn modelId="{53C83172-F249-44BC-B42E-2C0A7A549ADA}" type="presParOf" srcId="{7F6EA13D-A55C-4F45-885B-8B8FF4BBDFE0}" destId="{0B3D310E-4EB2-4B5B-A226-FAB6BA5A3461}" srcOrd="2" destOrd="0" presId="urn:microsoft.com/office/officeart/2005/8/layout/process2"/>
    <dgm:cxn modelId="{09F649A9-9387-41F1-944C-3BAD0122A1B4}" type="presParOf" srcId="{7F6EA13D-A55C-4F45-885B-8B8FF4BBDFE0}" destId="{6486E173-D525-41C0-813E-ECC0AD4C0003}" srcOrd="3" destOrd="0" presId="urn:microsoft.com/office/officeart/2005/8/layout/process2"/>
    <dgm:cxn modelId="{7B3B76C0-69DB-43C8-BF2C-AC3A149D0E36}" type="presParOf" srcId="{6486E173-D525-41C0-813E-ECC0AD4C0003}" destId="{FA0DB2B9-02AD-4535-B863-A955E6DCD27B}" srcOrd="0" destOrd="0" presId="urn:microsoft.com/office/officeart/2005/8/layout/process2"/>
    <dgm:cxn modelId="{874D2359-C3A0-493C-A79D-E432D5ED737D}" type="presParOf" srcId="{7F6EA13D-A55C-4F45-885B-8B8FF4BBDFE0}" destId="{A483A8C2-78EE-4518-9414-892A617A59C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BDD45-C112-4BEB-90F3-9C2D53BDBF49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3607F6E7-2921-472B-8597-5409706AA970}">
      <dgm:prSet phldrT="[Texte]"/>
      <dgm:spPr/>
      <dgm:t>
        <a:bodyPr/>
        <a:lstStyle/>
        <a:p>
          <a:r>
            <a:rPr lang="en-US" noProof="0" dirty="0"/>
            <a:t>Select Country Access in the Country Management menu</a:t>
          </a:r>
        </a:p>
      </dgm:t>
    </dgm:pt>
    <dgm:pt modelId="{DBB7DA31-6F82-429E-B1B1-63B665F2D854}" type="parTrans" cxnId="{62E27435-805B-4211-8202-456858856E16}">
      <dgm:prSet/>
      <dgm:spPr/>
      <dgm:t>
        <a:bodyPr/>
        <a:lstStyle/>
        <a:p>
          <a:endParaRPr lang="fr-FR"/>
        </a:p>
      </dgm:t>
    </dgm:pt>
    <dgm:pt modelId="{8B5F71C0-BD1C-49B9-AAB8-445DF8AF75E5}" type="sibTrans" cxnId="{62E27435-805B-4211-8202-456858856E16}">
      <dgm:prSet/>
      <dgm:spPr/>
      <dgm:t>
        <a:bodyPr/>
        <a:lstStyle/>
        <a:p>
          <a:endParaRPr lang="fr-FR"/>
        </a:p>
      </dgm:t>
    </dgm:pt>
    <dgm:pt modelId="{7CC7447F-A40B-4DDE-81D2-9E221B43A77A}">
      <dgm:prSet phldrT="[Texte]"/>
      <dgm:spPr/>
      <dgm:t>
        <a:bodyPr/>
        <a:lstStyle/>
        <a:p>
          <a:r>
            <a:rPr lang="en-US" noProof="0" dirty="0"/>
            <a:t>Select the country to which the Admin will be added</a:t>
          </a:r>
        </a:p>
      </dgm:t>
    </dgm:pt>
    <dgm:pt modelId="{204791E1-B601-4540-9975-5846F140CAB2}" type="parTrans" cxnId="{06D46A01-0B41-4BE2-AF1E-2AF9F625B576}">
      <dgm:prSet/>
      <dgm:spPr/>
      <dgm:t>
        <a:bodyPr/>
        <a:lstStyle/>
        <a:p>
          <a:endParaRPr lang="fr-FR"/>
        </a:p>
      </dgm:t>
    </dgm:pt>
    <dgm:pt modelId="{F4AE500B-69DB-4A2D-94CE-133869187036}" type="sibTrans" cxnId="{06D46A01-0B41-4BE2-AF1E-2AF9F625B576}">
      <dgm:prSet/>
      <dgm:spPr/>
      <dgm:t>
        <a:bodyPr/>
        <a:lstStyle/>
        <a:p>
          <a:endParaRPr lang="fr-FR"/>
        </a:p>
      </dgm:t>
    </dgm:pt>
    <dgm:pt modelId="{E72996D0-C500-46C8-8F02-52659949E518}">
      <dgm:prSet phldrT="[Texte]"/>
      <dgm:spPr/>
      <dgm:t>
        <a:bodyPr/>
        <a:lstStyle/>
        <a:p>
          <a:r>
            <a:rPr lang="en-US" noProof="0" dirty="0"/>
            <a:t>Click on “+” in the user list to affect this Hitachi user to this country: a new Country Admin is created!</a:t>
          </a:r>
        </a:p>
      </dgm:t>
    </dgm:pt>
    <dgm:pt modelId="{7281409D-A712-4F51-80D4-443727D96AE4}" type="parTrans" cxnId="{B0D7A9C1-7AD0-4A0E-98EA-F795DEF849C4}">
      <dgm:prSet/>
      <dgm:spPr/>
      <dgm:t>
        <a:bodyPr/>
        <a:lstStyle/>
        <a:p>
          <a:endParaRPr lang="fr-FR"/>
        </a:p>
      </dgm:t>
    </dgm:pt>
    <dgm:pt modelId="{00553E47-6B40-40CB-BC15-182AC3BF38AC}" type="sibTrans" cxnId="{B0D7A9C1-7AD0-4A0E-98EA-F795DEF849C4}">
      <dgm:prSet/>
      <dgm:spPr/>
      <dgm:t>
        <a:bodyPr/>
        <a:lstStyle/>
        <a:p>
          <a:endParaRPr lang="fr-FR"/>
        </a:p>
      </dgm:t>
    </dgm:pt>
    <dgm:pt modelId="{7F6EA13D-A55C-4F45-885B-8B8FF4BBDFE0}" type="pres">
      <dgm:prSet presAssocID="{D80BDD45-C112-4BEB-90F3-9C2D53BDBF49}" presName="linearFlow" presStyleCnt="0">
        <dgm:presLayoutVars>
          <dgm:resizeHandles val="exact"/>
        </dgm:presLayoutVars>
      </dgm:prSet>
      <dgm:spPr/>
    </dgm:pt>
    <dgm:pt modelId="{F13D2E9F-6272-4369-815E-CAB1096DC126}" type="pres">
      <dgm:prSet presAssocID="{3607F6E7-2921-472B-8597-5409706AA970}" presName="node" presStyleLbl="node1" presStyleIdx="0" presStyleCnt="3">
        <dgm:presLayoutVars>
          <dgm:bulletEnabled val="1"/>
        </dgm:presLayoutVars>
      </dgm:prSet>
      <dgm:spPr/>
    </dgm:pt>
    <dgm:pt modelId="{546443E0-7551-4495-8059-129C547F4903}" type="pres">
      <dgm:prSet presAssocID="{8B5F71C0-BD1C-49B9-AAB8-445DF8AF75E5}" presName="sibTrans" presStyleLbl="sibTrans2D1" presStyleIdx="0" presStyleCnt="2"/>
      <dgm:spPr/>
    </dgm:pt>
    <dgm:pt modelId="{88158E3C-EC5F-4351-A875-F24407F09D6C}" type="pres">
      <dgm:prSet presAssocID="{8B5F71C0-BD1C-49B9-AAB8-445DF8AF75E5}" presName="connectorText" presStyleLbl="sibTrans2D1" presStyleIdx="0" presStyleCnt="2"/>
      <dgm:spPr/>
    </dgm:pt>
    <dgm:pt modelId="{0B3D310E-4EB2-4B5B-A226-FAB6BA5A3461}" type="pres">
      <dgm:prSet presAssocID="{7CC7447F-A40B-4DDE-81D2-9E221B43A77A}" presName="node" presStyleLbl="node1" presStyleIdx="1" presStyleCnt="3">
        <dgm:presLayoutVars>
          <dgm:bulletEnabled val="1"/>
        </dgm:presLayoutVars>
      </dgm:prSet>
      <dgm:spPr/>
    </dgm:pt>
    <dgm:pt modelId="{6486E173-D525-41C0-813E-ECC0AD4C0003}" type="pres">
      <dgm:prSet presAssocID="{F4AE500B-69DB-4A2D-94CE-133869187036}" presName="sibTrans" presStyleLbl="sibTrans2D1" presStyleIdx="1" presStyleCnt="2"/>
      <dgm:spPr/>
    </dgm:pt>
    <dgm:pt modelId="{FA0DB2B9-02AD-4535-B863-A955E6DCD27B}" type="pres">
      <dgm:prSet presAssocID="{F4AE500B-69DB-4A2D-94CE-133869187036}" presName="connectorText" presStyleLbl="sibTrans2D1" presStyleIdx="1" presStyleCnt="2"/>
      <dgm:spPr/>
    </dgm:pt>
    <dgm:pt modelId="{A483A8C2-78EE-4518-9414-892A617A59C6}" type="pres">
      <dgm:prSet presAssocID="{E72996D0-C500-46C8-8F02-52659949E518}" presName="node" presStyleLbl="node1" presStyleIdx="2" presStyleCnt="3">
        <dgm:presLayoutVars>
          <dgm:bulletEnabled val="1"/>
        </dgm:presLayoutVars>
      </dgm:prSet>
      <dgm:spPr/>
    </dgm:pt>
  </dgm:ptLst>
  <dgm:cxnLst>
    <dgm:cxn modelId="{06D46A01-0B41-4BE2-AF1E-2AF9F625B576}" srcId="{D80BDD45-C112-4BEB-90F3-9C2D53BDBF49}" destId="{7CC7447F-A40B-4DDE-81D2-9E221B43A77A}" srcOrd="1" destOrd="0" parTransId="{204791E1-B601-4540-9975-5846F140CAB2}" sibTransId="{F4AE500B-69DB-4A2D-94CE-133869187036}"/>
    <dgm:cxn modelId="{02212A0F-BCAC-49A0-95BE-0CB264E2E85E}" type="presOf" srcId="{8B5F71C0-BD1C-49B9-AAB8-445DF8AF75E5}" destId="{546443E0-7551-4495-8059-129C547F4903}" srcOrd="0" destOrd="0" presId="urn:microsoft.com/office/officeart/2005/8/layout/process2"/>
    <dgm:cxn modelId="{48B0A732-5482-42AB-9E5A-E9DFBE4BEEE1}" type="presOf" srcId="{7CC7447F-A40B-4DDE-81D2-9E221B43A77A}" destId="{0B3D310E-4EB2-4B5B-A226-FAB6BA5A3461}" srcOrd="0" destOrd="0" presId="urn:microsoft.com/office/officeart/2005/8/layout/process2"/>
    <dgm:cxn modelId="{62E27435-805B-4211-8202-456858856E16}" srcId="{D80BDD45-C112-4BEB-90F3-9C2D53BDBF49}" destId="{3607F6E7-2921-472B-8597-5409706AA970}" srcOrd="0" destOrd="0" parTransId="{DBB7DA31-6F82-429E-B1B1-63B665F2D854}" sibTransId="{8B5F71C0-BD1C-49B9-AAB8-445DF8AF75E5}"/>
    <dgm:cxn modelId="{22803E3F-6097-4FFC-8E1B-399C2F1BE65E}" type="presOf" srcId="{8B5F71C0-BD1C-49B9-AAB8-445DF8AF75E5}" destId="{88158E3C-EC5F-4351-A875-F24407F09D6C}" srcOrd="1" destOrd="0" presId="urn:microsoft.com/office/officeart/2005/8/layout/process2"/>
    <dgm:cxn modelId="{B0A8DD6D-742A-4A08-8BB5-8315B633DC5A}" type="presOf" srcId="{F4AE500B-69DB-4A2D-94CE-133869187036}" destId="{6486E173-D525-41C0-813E-ECC0AD4C0003}" srcOrd="0" destOrd="0" presId="urn:microsoft.com/office/officeart/2005/8/layout/process2"/>
    <dgm:cxn modelId="{D3A0C758-21F2-4A3F-B5D4-FA73E5A35D69}" type="presOf" srcId="{D80BDD45-C112-4BEB-90F3-9C2D53BDBF49}" destId="{7F6EA13D-A55C-4F45-885B-8B8FF4BBDFE0}" srcOrd="0" destOrd="0" presId="urn:microsoft.com/office/officeart/2005/8/layout/process2"/>
    <dgm:cxn modelId="{0172B9A1-B99D-4722-A1C1-3733AF95A5FE}" type="presOf" srcId="{F4AE500B-69DB-4A2D-94CE-133869187036}" destId="{FA0DB2B9-02AD-4535-B863-A955E6DCD27B}" srcOrd="1" destOrd="0" presId="urn:microsoft.com/office/officeart/2005/8/layout/process2"/>
    <dgm:cxn modelId="{B0D7A9C1-7AD0-4A0E-98EA-F795DEF849C4}" srcId="{D80BDD45-C112-4BEB-90F3-9C2D53BDBF49}" destId="{E72996D0-C500-46C8-8F02-52659949E518}" srcOrd="2" destOrd="0" parTransId="{7281409D-A712-4F51-80D4-443727D96AE4}" sibTransId="{00553E47-6B40-40CB-BC15-182AC3BF38AC}"/>
    <dgm:cxn modelId="{F1D1C6C8-9AEB-44C2-9452-C79952992773}" type="presOf" srcId="{E72996D0-C500-46C8-8F02-52659949E518}" destId="{A483A8C2-78EE-4518-9414-892A617A59C6}" srcOrd="0" destOrd="0" presId="urn:microsoft.com/office/officeart/2005/8/layout/process2"/>
    <dgm:cxn modelId="{9A94F4E0-DFAD-4706-BCFB-ABA9F461DD80}" type="presOf" srcId="{3607F6E7-2921-472B-8597-5409706AA970}" destId="{F13D2E9F-6272-4369-815E-CAB1096DC126}" srcOrd="0" destOrd="0" presId="urn:microsoft.com/office/officeart/2005/8/layout/process2"/>
    <dgm:cxn modelId="{7F8327BA-CDAC-4386-8A25-FB9FE94BBCFD}" type="presParOf" srcId="{7F6EA13D-A55C-4F45-885B-8B8FF4BBDFE0}" destId="{F13D2E9F-6272-4369-815E-CAB1096DC126}" srcOrd="0" destOrd="0" presId="urn:microsoft.com/office/officeart/2005/8/layout/process2"/>
    <dgm:cxn modelId="{4DD4D808-1F91-40D5-B3FD-416C7F74E050}" type="presParOf" srcId="{7F6EA13D-A55C-4F45-885B-8B8FF4BBDFE0}" destId="{546443E0-7551-4495-8059-129C547F4903}" srcOrd="1" destOrd="0" presId="urn:microsoft.com/office/officeart/2005/8/layout/process2"/>
    <dgm:cxn modelId="{2BF0A215-50F8-4CA7-8798-233710D39CD0}" type="presParOf" srcId="{546443E0-7551-4495-8059-129C547F4903}" destId="{88158E3C-EC5F-4351-A875-F24407F09D6C}" srcOrd="0" destOrd="0" presId="urn:microsoft.com/office/officeart/2005/8/layout/process2"/>
    <dgm:cxn modelId="{53C83172-F249-44BC-B42E-2C0A7A549ADA}" type="presParOf" srcId="{7F6EA13D-A55C-4F45-885B-8B8FF4BBDFE0}" destId="{0B3D310E-4EB2-4B5B-A226-FAB6BA5A3461}" srcOrd="2" destOrd="0" presId="urn:microsoft.com/office/officeart/2005/8/layout/process2"/>
    <dgm:cxn modelId="{09F649A9-9387-41F1-944C-3BAD0122A1B4}" type="presParOf" srcId="{7F6EA13D-A55C-4F45-885B-8B8FF4BBDFE0}" destId="{6486E173-D525-41C0-813E-ECC0AD4C0003}" srcOrd="3" destOrd="0" presId="urn:microsoft.com/office/officeart/2005/8/layout/process2"/>
    <dgm:cxn modelId="{7B3B76C0-69DB-43C8-BF2C-AC3A149D0E36}" type="presParOf" srcId="{6486E173-D525-41C0-813E-ECC0AD4C0003}" destId="{FA0DB2B9-02AD-4535-B863-A955E6DCD27B}" srcOrd="0" destOrd="0" presId="urn:microsoft.com/office/officeart/2005/8/layout/process2"/>
    <dgm:cxn modelId="{874D2359-C3A0-493C-A79D-E432D5ED737D}" type="presParOf" srcId="{7F6EA13D-A55C-4F45-885B-8B8FF4BBDFE0}" destId="{A483A8C2-78EE-4518-9414-892A617A59C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BDD45-C112-4BEB-90F3-9C2D53BDBF49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3607F6E7-2921-472B-8597-5409706AA970}">
      <dgm:prSet phldrT="[Texte]"/>
      <dgm:spPr/>
      <dgm:t>
        <a:bodyPr/>
        <a:lstStyle/>
        <a:p>
          <a:r>
            <a:rPr lang="en-US" noProof="0" dirty="0"/>
            <a:t>Select Country Access in the Country Management menu</a:t>
          </a:r>
        </a:p>
      </dgm:t>
    </dgm:pt>
    <dgm:pt modelId="{DBB7DA31-6F82-429E-B1B1-63B665F2D854}" type="parTrans" cxnId="{62E27435-805B-4211-8202-456858856E16}">
      <dgm:prSet/>
      <dgm:spPr/>
      <dgm:t>
        <a:bodyPr/>
        <a:lstStyle/>
        <a:p>
          <a:endParaRPr lang="fr-FR"/>
        </a:p>
      </dgm:t>
    </dgm:pt>
    <dgm:pt modelId="{8B5F71C0-BD1C-49B9-AAB8-445DF8AF75E5}" type="sibTrans" cxnId="{62E27435-805B-4211-8202-456858856E16}">
      <dgm:prSet/>
      <dgm:spPr/>
      <dgm:t>
        <a:bodyPr/>
        <a:lstStyle/>
        <a:p>
          <a:endParaRPr lang="fr-FR"/>
        </a:p>
      </dgm:t>
    </dgm:pt>
    <dgm:pt modelId="{7CC7447F-A40B-4DDE-81D2-9E221B43A77A}">
      <dgm:prSet phldrT="[Texte]"/>
      <dgm:spPr/>
      <dgm:t>
        <a:bodyPr/>
        <a:lstStyle/>
        <a:p>
          <a:r>
            <a:rPr lang="en-US" noProof="0" dirty="0"/>
            <a:t>Select the country to which the Admin will be added</a:t>
          </a:r>
        </a:p>
      </dgm:t>
    </dgm:pt>
    <dgm:pt modelId="{204791E1-B601-4540-9975-5846F140CAB2}" type="parTrans" cxnId="{06D46A01-0B41-4BE2-AF1E-2AF9F625B576}">
      <dgm:prSet/>
      <dgm:spPr/>
      <dgm:t>
        <a:bodyPr/>
        <a:lstStyle/>
        <a:p>
          <a:endParaRPr lang="fr-FR"/>
        </a:p>
      </dgm:t>
    </dgm:pt>
    <dgm:pt modelId="{F4AE500B-69DB-4A2D-94CE-133869187036}" type="sibTrans" cxnId="{06D46A01-0B41-4BE2-AF1E-2AF9F625B576}">
      <dgm:prSet/>
      <dgm:spPr/>
      <dgm:t>
        <a:bodyPr/>
        <a:lstStyle/>
        <a:p>
          <a:endParaRPr lang="fr-FR"/>
        </a:p>
      </dgm:t>
    </dgm:pt>
    <dgm:pt modelId="{E72996D0-C500-46C8-8F02-52659949E518}">
      <dgm:prSet phldrT="[Texte]"/>
      <dgm:spPr/>
      <dgm:t>
        <a:bodyPr/>
        <a:lstStyle/>
        <a:p>
          <a:r>
            <a:rPr lang="en-US" noProof="0" dirty="0"/>
            <a:t>Click on “+” in the user list to affect this Hitachi user to this country: a new Country Admin is created!</a:t>
          </a:r>
        </a:p>
      </dgm:t>
    </dgm:pt>
    <dgm:pt modelId="{7281409D-A712-4F51-80D4-443727D96AE4}" type="parTrans" cxnId="{B0D7A9C1-7AD0-4A0E-98EA-F795DEF849C4}">
      <dgm:prSet/>
      <dgm:spPr/>
      <dgm:t>
        <a:bodyPr/>
        <a:lstStyle/>
        <a:p>
          <a:endParaRPr lang="fr-FR"/>
        </a:p>
      </dgm:t>
    </dgm:pt>
    <dgm:pt modelId="{00553E47-6B40-40CB-BC15-182AC3BF38AC}" type="sibTrans" cxnId="{B0D7A9C1-7AD0-4A0E-98EA-F795DEF849C4}">
      <dgm:prSet/>
      <dgm:spPr/>
      <dgm:t>
        <a:bodyPr/>
        <a:lstStyle/>
        <a:p>
          <a:endParaRPr lang="fr-FR"/>
        </a:p>
      </dgm:t>
    </dgm:pt>
    <dgm:pt modelId="{7F6EA13D-A55C-4F45-885B-8B8FF4BBDFE0}" type="pres">
      <dgm:prSet presAssocID="{D80BDD45-C112-4BEB-90F3-9C2D53BDBF49}" presName="linearFlow" presStyleCnt="0">
        <dgm:presLayoutVars>
          <dgm:resizeHandles val="exact"/>
        </dgm:presLayoutVars>
      </dgm:prSet>
      <dgm:spPr/>
    </dgm:pt>
    <dgm:pt modelId="{F13D2E9F-6272-4369-815E-CAB1096DC126}" type="pres">
      <dgm:prSet presAssocID="{3607F6E7-2921-472B-8597-5409706AA970}" presName="node" presStyleLbl="node1" presStyleIdx="0" presStyleCnt="3">
        <dgm:presLayoutVars>
          <dgm:bulletEnabled val="1"/>
        </dgm:presLayoutVars>
      </dgm:prSet>
      <dgm:spPr/>
    </dgm:pt>
    <dgm:pt modelId="{546443E0-7551-4495-8059-129C547F4903}" type="pres">
      <dgm:prSet presAssocID="{8B5F71C0-BD1C-49B9-AAB8-445DF8AF75E5}" presName="sibTrans" presStyleLbl="sibTrans2D1" presStyleIdx="0" presStyleCnt="2"/>
      <dgm:spPr/>
    </dgm:pt>
    <dgm:pt modelId="{88158E3C-EC5F-4351-A875-F24407F09D6C}" type="pres">
      <dgm:prSet presAssocID="{8B5F71C0-BD1C-49B9-AAB8-445DF8AF75E5}" presName="connectorText" presStyleLbl="sibTrans2D1" presStyleIdx="0" presStyleCnt="2"/>
      <dgm:spPr/>
    </dgm:pt>
    <dgm:pt modelId="{0B3D310E-4EB2-4B5B-A226-FAB6BA5A3461}" type="pres">
      <dgm:prSet presAssocID="{7CC7447F-A40B-4DDE-81D2-9E221B43A77A}" presName="node" presStyleLbl="node1" presStyleIdx="1" presStyleCnt="3">
        <dgm:presLayoutVars>
          <dgm:bulletEnabled val="1"/>
        </dgm:presLayoutVars>
      </dgm:prSet>
      <dgm:spPr/>
    </dgm:pt>
    <dgm:pt modelId="{6486E173-D525-41C0-813E-ECC0AD4C0003}" type="pres">
      <dgm:prSet presAssocID="{F4AE500B-69DB-4A2D-94CE-133869187036}" presName="sibTrans" presStyleLbl="sibTrans2D1" presStyleIdx="1" presStyleCnt="2"/>
      <dgm:spPr/>
    </dgm:pt>
    <dgm:pt modelId="{FA0DB2B9-02AD-4535-B863-A955E6DCD27B}" type="pres">
      <dgm:prSet presAssocID="{F4AE500B-69DB-4A2D-94CE-133869187036}" presName="connectorText" presStyleLbl="sibTrans2D1" presStyleIdx="1" presStyleCnt="2"/>
      <dgm:spPr/>
    </dgm:pt>
    <dgm:pt modelId="{A483A8C2-78EE-4518-9414-892A617A59C6}" type="pres">
      <dgm:prSet presAssocID="{E72996D0-C500-46C8-8F02-52659949E518}" presName="node" presStyleLbl="node1" presStyleIdx="2" presStyleCnt="3">
        <dgm:presLayoutVars>
          <dgm:bulletEnabled val="1"/>
        </dgm:presLayoutVars>
      </dgm:prSet>
      <dgm:spPr/>
    </dgm:pt>
  </dgm:ptLst>
  <dgm:cxnLst>
    <dgm:cxn modelId="{06D46A01-0B41-4BE2-AF1E-2AF9F625B576}" srcId="{D80BDD45-C112-4BEB-90F3-9C2D53BDBF49}" destId="{7CC7447F-A40B-4DDE-81D2-9E221B43A77A}" srcOrd="1" destOrd="0" parTransId="{204791E1-B601-4540-9975-5846F140CAB2}" sibTransId="{F4AE500B-69DB-4A2D-94CE-133869187036}"/>
    <dgm:cxn modelId="{02212A0F-BCAC-49A0-95BE-0CB264E2E85E}" type="presOf" srcId="{8B5F71C0-BD1C-49B9-AAB8-445DF8AF75E5}" destId="{546443E0-7551-4495-8059-129C547F4903}" srcOrd="0" destOrd="0" presId="urn:microsoft.com/office/officeart/2005/8/layout/process2"/>
    <dgm:cxn modelId="{48B0A732-5482-42AB-9E5A-E9DFBE4BEEE1}" type="presOf" srcId="{7CC7447F-A40B-4DDE-81D2-9E221B43A77A}" destId="{0B3D310E-4EB2-4B5B-A226-FAB6BA5A3461}" srcOrd="0" destOrd="0" presId="urn:microsoft.com/office/officeart/2005/8/layout/process2"/>
    <dgm:cxn modelId="{62E27435-805B-4211-8202-456858856E16}" srcId="{D80BDD45-C112-4BEB-90F3-9C2D53BDBF49}" destId="{3607F6E7-2921-472B-8597-5409706AA970}" srcOrd="0" destOrd="0" parTransId="{DBB7DA31-6F82-429E-B1B1-63B665F2D854}" sibTransId="{8B5F71C0-BD1C-49B9-AAB8-445DF8AF75E5}"/>
    <dgm:cxn modelId="{22803E3F-6097-4FFC-8E1B-399C2F1BE65E}" type="presOf" srcId="{8B5F71C0-BD1C-49B9-AAB8-445DF8AF75E5}" destId="{88158E3C-EC5F-4351-A875-F24407F09D6C}" srcOrd="1" destOrd="0" presId="urn:microsoft.com/office/officeart/2005/8/layout/process2"/>
    <dgm:cxn modelId="{B0A8DD6D-742A-4A08-8BB5-8315B633DC5A}" type="presOf" srcId="{F4AE500B-69DB-4A2D-94CE-133869187036}" destId="{6486E173-D525-41C0-813E-ECC0AD4C0003}" srcOrd="0" destOrd="0" presId="urn:microsoft.com/office/officeart/2005/8/layout/process2"/>
    <dgm:cxn modelId="{D3A0C758-21F2-4A3F-B5D4-FA73E5A35D69}" type="presOf" srcId="{D80BDD45-C112-4BEB-90F3-9C2D53BDBF49}" destId="{7F6EA13D-A55C-4F45-885B-8B8FF4BBDFE0}" srcOrd="0" destOrd="0" presId="urn:microsoft.com/office/officeart/2005/8/layout/process2"/>
    <dgm:cxn modelId="{0172B9A1-B99D-4722-A1C1-3733AF95A5FE}" type="presOf" srcId="{F4AE500B-69DB-4A2D-94CE-133869187036}" destId="{FA0DB2B9-02AD-4535-B863-A955E6DCD27B}" srcOrd="1" destOrd="0" presId="urn:microsoft.com/office/officeart/2005/8/layout/process2"/>
    <dgm:cxn modelId="{B0D7A9C1-7AD0-4A0E-98EA-F795DEF849C4}" srcId="{D80BDD45-C112-4BEB-90F3-9C2D53BDBF49}" destId="{E72996D0-C500-46C8-8F02-52659949E518}" srcOrd="2" destOrd="0" parTransId="{7281409D-A712-4F51-80D4-443727D96AE4}" sibTransId="{00553E47-6B40-40CB-BC15-182AC3BF38AC}"/>
    <dgm:cxn modelId="{F1D1C6C8-9AEB-44C2-9452-C79952992773}" type="presOf" srcId="{E72996D0-C500-46C8-8F02-52659949E518}" destId="{A483A8C2-78EE-4518-9414-892A617A59C6}" srcOrd="0" destOrd="0" presId="urn:microsoft.com/office/officeart/2005/8/layout/process2"/>
    <dgm:cxn modelId="{9A94F4E0-DFAD-4706-BCFB-ABA9F461DD80}" type="presOf" srcId="{3607F6E7-2921-472B-8597-5409706AA970}" destId="{F13D2E9F-6272-4369-815E-CAB1096DC126}" srcOrd="0" destOrd="0" presId="urn:microsoft.com/office/officeart/2005/8/layout/process2"/>
    <dgm:cxn modelId="{7F8327BA-CDAC-4386-8A25-FB9FE94BBCFD}" type="presParOf" srcId="{7F6EA13D-A55C-4F45-885B-8B8FF4BBDFE0}" destId="{F13D2E9F-6272-4369-815E-CAB1096DC126}" srcOrd="0" destOrd="0" presId="urn:microsoft.com/office/officeart/2005/8/layout/process2"/>
    <dgm:cxn modelId="{4DD4D808-1F91-40D5-B3FD-416C7F74E050}" type="presParOf" srcId="{7F6EA13D-A55C-4F45-885B-8B8FF4BBDFE0}" destId="{546443E0-7551-4495-8059-129C547F4903}" srcOrd="1" destOrd="0" presId="urn:microsoft.com/office/officeart/2005/8/layout/process2"/>
    <dgm:cxn modelId="{2BF0A215-50F8-4CA7-8798-233710D39CD0}" type="presParOf" srcId="{546443E0-7551-4495-8059-129C547F4903}" destId="{88158E3C-EC5F-4351-A875-F24407F09D6C}" srcOrd="0" destOrd="0" presId="urn:microsoft.com/office/officeart/2005/8/layout/process2"/>
    <dgm:cxn modelId="{53C83172-F249-44BC-B42E-2C0A7A549ADA}" type="presParOf" srcId="{7F6EA13D-A55C-4F45-885B-8B8FF4BBDFE0}" destId="{0B3D310E-4EB2-4B5B-A226-FAB6BA5A3461}" srcOrd="2" destOrd="0" presId="urn:microsoft.com/office/officeart/2005/8/layout/process2"/>
    <dgm:cxn modelId="{09F649A9-9387-41F1-944C-3BAD0122A1B4}" type="presParOf" srcId="{7F6EA13D-A55C-4F45-885B-8B8FF4BBDFE0}" destId="{6486E173-D525-41C0-813E-ECC0AD4C0003}" srcOrd="3" destOrd="0" presId="urn:microsoft.com/office/officeart/2005/8/layout/process2"/>
    <dgm:cxn modelId="{7B3B76C0-69DB-43C8-BF2C-AC3A149D0E36}" type="presParOf" srcId="{6486E173-D525-41C0-813E-ECC0AD4C0003}" destId="{FA0DB2B9-02AD-4535-B863-A955E6DCD27B}" srcOrd="0" destOrd="0" presId="urn:microsoft.com/office/officeart/2005/8/layout/process2"/>
    <dgm:cxn modelId="{874D2359-C3A0-493C-A79D-E432D5ED737D}" type="presParOf" srcId="{7F6EA13D-A55C-4F45-885B-8B8FF4BBDFE0}" destId="{A483A8C2-78EE-4518-9414-892A617A59C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0BDD45-C112-4BEB-90F3-9C2D53BDBF49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3607F6E7-2921-472B-8597-5409706AA970}">
      <dgm:prSet phldrT="[Texte]"/>
      <dgm:spPr/>
      <dgm:t>
        <a:bodyPr/>
        <a:lstStyle/>
        <a:p>
          <a:r>
            <a:rPr lang="en-US" noProof="0" dirty="0"/>
            <a:t>Click on </a:t>
          </a:r>
        </a:p>
        <a:p>
          <a:r>
            <a:rPr lang="en-US" noProof="0" dirty="0"/>
            <a:t>« Add Installation using a Code »</a:t>
          </a:r>
        </a:p>
      </dgm:t>
    </dgm:pt>
    <dgm:pt modelId="{DBB7DA31-6F82-429E-B1B1-63B665F2D854}" type="parTrans" cxnId="{62E27435-805B-4211-8202-456858856E16}">
      <dgm:prSet/>
      <dgm:spPr/>
      <dgm:t>
        <a:bodyPr/>
        <a:lstStyle/>
        <a:p>
          <a:endParaRPr lang="fr-FR"/>
        </a:p>
      </dgm:t>
    </dgm:pt>
    <dgm:pt modelId="{8B5F71C0-BD1C-49B9-AAB8-445DF8AF75E5}" type="sibTrans" cxnId="{62E27435-805B-4211-8202-456858856E16}">
      <dgm:prSet/>
      <dgm:spPr/>
      <dgm:t>
        <a:bodyPr/>
        <a:lstStyle/>
        <a:p>
          <a:endParaRPr lang="fr-FR"/>
        </a:p>
      </dgm:t>
    </dgm:pt>
    <dgm:pt modelId="{7CC7447F-A40B-4DDE-81D2-9E221B43A77A}">
      <dgm:prSet phldrT="[Texte]"/>
      <dgm:spPr/>
      <dgm:t>
        <a:bodyPr/>
        <a:lstStyle/>
        <a:p>
          <a:r>
            <a:rPr lang="en-US" noProof="0" dirty="0"/>
            <a:t>Get the remote access code from the end user</a:t>
          </a:r>
        </a:p>
      </dgm:t>
    </dgm:pt>
    <dgm:pt modelId="{204791E1-B601-4540-9975-5846F140CAB2}" type="parTrans" cxnId="{06D46A01-0B41-4BE2-AF1E-2AF9F625B576}">
      <dgm:prSet/>
      <dgm:spPr/>
      <dgm:t>
        <a:bodyPr/>
        <a:lstStyle/>
        <a:p>
          <a:endParaRPr lang="fr-FR"/>
        </a:p>
      </dgm:t>
    </dgm:pt>
    <dgm:pt modelId="{F4AE500B-69DB-4A2D-94CE-133869187036}" type="sibTrans" cxnId="{06D46A01-0B41-4BE2-AF1E-2AF9F625B576}">
      <dgm:prSet/>
      <dgm:spPr/>
      <dgm:t>
        <a:bodyPr/>
        <a:lstStyle/>
        <a:p>
          <a:endParaRPr lang="fr-FR"/>
        </a:p>
      </dgm:t>
    </dgm:pt>
    <dgm:pt modelId="{E72996D0-C500-46C8-8F02-52659949E518}">
      <dgm:prSet phldrT="[Texte]"/>
      <dgm:spPr/>
      <dgm:t>
        <a:bodyPr/>
        <a:lstStyle/>
        <a:p>
          <a:r>
            <a:rPr lang="en-US" noProof="0" dirty="0"/>
            <a:t>Submit the request and wait for the answer from the end user</a:t>
          </a:r>
        </a:p>
      </dgm:t>
    </dgm:pt>
    <dgm:pt modelId="{7281409D-A712-4F51-80D4-443727D96AE4}" type="parTrans" cxnId="{B0D7A9C1-7AD0-4A0E-98EA-F795DEF849C4}">
      <dgm:prSet/>
      <dgm:spPr/>
      <dgm:t>
        <a:bodyPr/>
        <a:lstStyle/>
        <a:p>
          <a:endParaRPr lang="fr-FR"/>
        </a:p>
      </dgm:t>
    </dgm:pt>
    <dgm:pt modelId="{00553E47-6B40-40CB-BC15-182AC3BF38AC}" type="sibTrans" cxnId="{B0D7A9C1-7AD0-4A0E-98EA-F795DEF849C4}">
      <dgm:prSet/>
      <dgm:spPr/>
      <dgm:t>
        <a:bodyPr/>
        <a:lstStyle/>
        <a:p>
          <a:endParaRPr lang="fr-FR"/>
        </a:p>
      </dgm:t>
    </dgm:pt>
    <dgm:pt modelId="{7F6EA13D-A55C-4F45-885B-8B8FF4BBDFE0}" type="pres">
      <dgm:prSet presAssocID="{D80BDD45-C112-4BEB-90F3-9C2D53BDBF49}" presName="linearFlow" presStyleCnt="0">
        <dgm:presLayoutVars>
          <dgm:resizeHandles val="exact"/>
        </dgm:presLayoutVars>
      </dgm:prSet>
      <dgm:spPr/>
    </dgm:pt>
    <dgm:pt modelId="{F13D2E9F-6272-4369-815E-CAB1096DC126}" type="pres">
      <dgm:prSet presAssocID="{3607F6E7-2921-472B-8597-5409706AA970}" presName="node" presStyleLbl="node1" presStyleIdx="0" presStyleCnt="3">
        <dgm:presLayoutVars>
          <dgm:bulletEnabled val="1"/>
        </dgm:presLayoutVars>
      </dgm:prSet>
      <dgm:spPr/>
    </dgm:pt>
    <dgm:pt modelId="{546443E0-7551-4495-8059-129C547F4903}" type="pres">
      <dgm:prSet presAssocID="{8B5F71C0-BD1C-49B9-AAB8-445DF8AF75E5}" presName="sibTrans" presStyleLbl="sibTrans2D1" presStyleIdx="0" presStyleCnt="2"/>
      <dgm:spPr/>
    </dgm:pt>
    <dgm:pt modelId="{88158E3C-EC5F-4351-A875-F24407F09D6C}" type="pres">
      <dgm:prSet presAssocID="{8B5F71C0-BD1C-49B9-AAB8-445DF8AF75E5}" presName="connectorText" presStyleLbl="sibTrans2D1" presStyleIdx="0" presStyleCnt="2"/>
      <dgm:spPr/>
    </dgm:pt>
    <dgm:pt modelId="{0B3D310E-4EB2-4B5B-A226-FAB6BA5A3461}" type="pres">
      <dgm:prSet presAssocID="{7CC7447F-A40B-4DDE-81D2-9E221B43A77A}" presName="node" presStyleLbl="node1" presStyleIdx="1" presStyleCnt="3">
        <dgm:presLayoutVars>
          <dgm:bulletEnabled val="1"/>
        </dgm:presLayoutVars>
      </dgm:prSet>
      <dgm:spPr/>
    </dgm:pt>
    <dgm:pt modelId="{6486E173-D525-41C0-813E-ECC0AD4C0003}" type="pres">
      <dgm:prSet presAssocID="{F4AE500B-69DB-4A2D-94CE-133869187036}" presName="sibTrans" presStyleLbl="sibTrans2D1" presStyleIdx="1" presStyleCnt="2"/>
      <dgm:spPr/>
    </dgm:pt>
    <dgm:pt modelId="{FA0DB2B9-02AD-4535-B863-A955E6DCD27B}" type="pres">
      <dgm:prSet presAssocID="{F4AE500B-69DB-4A2D-94CE-133869187036}" presName="connectorText" presStyleLbl="sibTrans2D1" presStyleIdx="1" presStyleCnt="2"/>
      <dgm:spPr/>
    </dgm:pt>
    <dgm:pt modelId="{A483A8C2-78EE-4518-9414-892A617A59C6}" type="pres">
      <dgm:prSet presAssocID="{E72996D0-C500-46C8-8F02-52659949E518}" presName="node" presStyleLbl="node1" presStyleIdx="2" presStyleCnt="3">
        <dgm:presLayoutVars>
          <dgm:bulletEnabled val="1"/>
        </dgm:presLayoutVars>
      </dgm:prSet>
      <dgm:spPr/>
    </dgm:pt>
  </dgm:ptLst>
  <dgm:cxnLst>
    <dgm:cxn modelId="{06D46A01-0B41-4BE2-AF1E-2AF9F625B576}" srcId="{D80BDD45-C112-4BEB-90F3-9C2D53BDBF49}" destId="{7CC7447F-A40B-4DDE-81D2-9E221B43A77A}" srcOrd="1" destOrd="0" parTransId="{204791E1-B601-4540-9975-5846F140CAB2}" sibTransId="{F4AE500B-69DB-4A2D-94CE-133869187036}"/>
    <dgm:cxn modelId="{02212A0F-BCAC-49A0-95BE-0CB264E2E85E}" type="presOf" srcId="{8B5F71C0-BD1C-49B9-AAB8-445DF8AF75E5}" destId="{546443E0-7551-4495-8059-129C547F4903}" srcOrd="0" destOrd="0" presId="urn:microsoft.com/office/officeart/2005/8/layout/process2"/>
    <dgm:cxn modelId="{48B0A732-5482-42AB-9E5A-E9DFBE4BEEE1}" type="presOf" srcId="{7CC7447F-A40B-4DDE-81D2-9E221B43A77A}" destId="{0B3D310E-4EB2-4B5B-A226-FAB6BA5A3461}" srcOrd="0" destOrd="0" presId="urn:microsoft.com/office/officeart/2005/8/layout/process2"/>
    <dgm:cxn modelId="{62E27435-805B-4211-8202-456858856E16}" srcId="{D80BDD45-C112-4BEB-90F3-9C2D53BDBF49}" destId="{3607F6E7-2921-472B-8597-5409706AA970}" srcOrd="0" destOrd="0" parTransId="{DBB7DA31-6F82-429E-B1B1-63B665F2D854}" sibTransId="{8B5F71C0-BD1C-49B9-AAB8-445DF8AF75E5}"/>
    <dgm:cxn modelId="{22803E3F-6097-4FFC-8E1B-399C2F1BE65E}" type="presOf" srcId="{8B5F71C0-BD1C-49B9-AAB8-445DF8AF75E5}" destId="{88158E3C-EC5F-4351-A875-F24407F09D6C}" srcOrd="1" destOrd="0" presId="urn:microsoft.com/office/officeart/2005/8/layout/process2"/>
    <dgm:cxn modelId="{B0A8DD6D-742A-4A08-8BB5-8315B633DC5A}" type="presOf" srcId="{F4AE500B-69DB-4A2D-94CE-133869187036}" destId="{6486E173-D525-41C0-813E-ECC0AD4C0003}" srcOrd="0" destOrd="0" presId="urn:microsoft.com/office/officeart/2005/8/layout/process2"/>
    <dgm:cxn modelId="{D3A0C758-21F2-4A3F-B5D4-FA73E5A35D69}" type="presOf" srcId="{D80BDD45-C112-4BEB-90F3-9C2D53BDBF49}" destId="{7F6EA13D-A55C-4F45-885B-8B8FF4BBDFE0}" srcOrd="0" destOrd="0" presId="urn:microsoft.com/office/officeart/2005/8/layout/process2"/>
    <dgm:cxn modelId="{0172B9A1-B99D-4722-A1C1-3733AF95A5FE}" type="presOf" srcId="{F4AE500B-69DB-4A2D-94CE-133869187036}" destId="{FA0DB2B9-02AD-4535-B863-A955E6DCD27B}" srcOrd="1" destOrd="0" presId="urn:microsoft.com/office/officeart/2005/8/layout/process2"/>
    <dgm:cxn modelId="{B0D7A9C1-7AD0-4A0E-98EA-F795DEF849C4}" srcId="{D80BDD45-C112-4BEB-90F3-9C2D53BDBF49}" destId="{E72996D0-C500-46C8-8F02-52659949E518}" srcOrd="2" destOrd="0" parTransId="{7281409D-A712-4F51-80D4-443727D96AE4}" sibTransId="{00553E47-6B40-40CB-BC15-182AC3BF38AC}"/>
    <dgm:cxn modelId="{F1D1C6C8-9AEB-44C2-9452-C79952992773}" type="presOf" srcId="{E72996D0-C500-46C8-8F02-52659949E518}" destId="{A483A8C2-78EE-4518-9414-892A617A59C6}" srcOrd="0" destOrd="0" presId="urn:microsoft.com/office/officeart/2005/8/layout/process2"/>
    <dgm:cxn modelId="{9A94F4E0-DFAD-4706-BCFB-ABA9F461DD80}" type="presOf" srcId="{3607F6E7-2921-472B-8597-5409706AA970}" destId="{F13D2E9F-6272-4369-815E-CAB1096DC126}" srcOrd="0" destOrd="0" presId="urn:microsoft.com/office/officeart/2005/8/layout/process2"/>
    <dgm:cxn modelId="{7F8327BA-CDAC-4386-8A25-FB9FE94BBCFD}" type="presParOf" srcId="{7F6EA13D-A55C-4F45-885B-8B8FF4BBDFE0}" destId="{F13D2E9F-6272-4369-815E-CAB1096DC126}" srcOrd="0" destOrd="0" presId="urn:microsoft.com/office/officeart/2005/8/layout/process2"/>
    <dgm:cxn modelId="{4DD4D808-1F91-40D5-B3FD-416C7F74E050}" type="presParOf" srcId="{7F6EA13D-A55C-4F45-885B-8B8FF4BBDFE0}" destId="{546443E0-7551-4495-8059-129C547F4903}" srcOrd="1" destOrd="0" presId="urn:microsoft.com/office/officeart/2005/8/layout/process2"/>
    <dgm:cxn modelId="{2BF0A215-50F8-4CA7-8798-233710D39CD0}" type="presParOf" srcId="{546443E0-7551-4495-8059-129C547F4903}" destId="{88158E3C-EC5F-4351-A875-F24407F09D6C}" srcOrd="0" destOrd="0" presId="urn:microsoft.com/office/officeart/2005/8/layout/process2"/>
    <dgm:cxn modelId="{53C83172-F249-44BC-B42E-2C0A7A549ADA}" type="presParOf" srcId="{7F6EA13D-A55C-4F45-885B-8B8FF4BBDFE0}" destId="{0B3D310E-4EB2-4B5B-A226-FAB6BA5A3461}" srcOrd="2" destOrd="0" presId="urn:microsoft.com/office/officeart/2005/8/layout/process2"/>
    <dgm:cxn modelId="{09F649A9-9387-41F1-944C-3BAD0122A1B4}" type="presParOf" srcId="{7F6EA13D-A55C-4F45-885B-8B8FF4BBDFE0}" destId="{6486E173-D525-41C0-813E-ECC0AD4C0003}" srcOrd="3" destOrd="0" presId="urn:microsoft.com/office/officeart/2005/8/layout/process2"/>
    <dgm:cxn modelId="{7B3B76C0-69DB-43C8-BF2C-AC3A149D0E36}" type="presParOf" srcId="{6486E173-D525-41C0-813E-ECC0AD4C0003}" destId="{FA0DB2B9-02AD-4535-B863-A955E6DCD27B}" srcOrd="0" destOrd="0" presId="urn:microsoft.com/office/officeart/2005/8/layout/process2"/>
    <dgm:cxn modelId="{874D2359-C3A0-493C-A79D-E432D5ED737D}" type="presParOf" srcId="{7F6EA13D-A55C-4F45-885B-8B8FF4BBDFE0}" destId="{A483A8C2-78EE-4518-9414-892A617A59C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0BDD45-C112-4BEB-90F3-9C2D53BDBF49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3607F6E7-2921-472B-8597-5409706AA970}">
      <dgm:prSet phldrT="[Texte]"/>
      <dgm:spPr/>
      <dgm:t>
        <a:bodyPr/>
        <a:lstStyle/>
        <a:p>
          <a:r>
            <a:rPr lang="en-US" noProof="0" dirty="0"/>
            <a:t>End user is notified by email and on the App when a new access request is submitted</a:t>
          </a:r>
        </a:p>
      </dgm:t>
    </dgm:pt>
    <dgm:pt modelId="{DBB7DA31-6F82-429E-B1B1-63B665F2D854}" type="parTrans" cxnId="{62E27435-805B-4211-8202-456858856E16}">
      <dgm:prSet/>
      <dgm:spPr/>
      <dgm:t>
        <a:bodyPr/>
        <a:lstStyle/>
        <a:p>
          <a:endParaRPr lang="fr-FR"/>
        </a:p>
      </dgm:t>
    </dgm:pt>
    <dgm:pt modelId="{8B5F71C0-BD1C-49B9-AAB8-445DF8AF75E5}" type="sibTrans" cxnId="{62E27435-805B-4211-8202-456858856E16}">
      <dgm:prSet/>
      <dgm:spPr/>
      <dgm:t>
        <a:bodyPr/>
        <a:lstStyle/>
        <a:p>
          <a:endParaRPr lang="fr-FR"/>
        </a:p>
      </dgm:t>
    </dgm:pt>
    <dgm:pt modelId="{7CC7447F-A40B-4DDE-81D2-9E221B43A77A}">
      <dgm:prSet phldrT="[Texte]"/>
      <dgm:spPr/>
      <dgm:t>
        <a:bodyPr/>
        <a:lstStyle/>
        <a:p>
          <a:r>
            <a:rPr lang="en-US" noProof="0" dirty="0"/>
            <a:t>Demand managed by the end-user from CSNET Home App (mobile or Web)</a:t>
          </a:r>
        </a:p>
      </dgm:t>
    </dgm:pt>
    <dgm:pt modelId="{204791E1-B601-4540-9975-5846F140CAB2}" type="parTrans" cxnId="{06D46A01-0B41-4BE2-AF1E-2AF9F625B576}">
      <dgm:prSet/>
      <dgm:spPr/>
      <dgm:t>
        <a:bodyPr/>
        <a:lstStyle/>
        <a:p>
          <a:endParaRPr lang="fr-FR"/>
        </a:p>
      </dgm:t>
    </dgm:pt>
    <dgm:pt modelId="{F4AE500B-69DB-4A2D-94CE-133869187036}" type="sibTrans" cxnId="{06D46A01-0B41-4BE2-AF1E-2AF9F625B576}">
      <dgm:prSet/>
      <dgm:spPr/>
      <dgm:t>
        <a:bodyPr/>
        <a:lstStyle/>
        <a:p>
          <a:endParaRPr lang="fr-FR"/>
        </a:p>
      </dgm:t>
    </dgm:pt>
    <dgm:pt modelId="{E72996D0-C500-46C8-8F02-52659949E518}">
      <dgm:prSet phldrT="[Texte]"/>
      <dgm:spPr/>
      <dgm:t>
        <a:bodyPr/>
        <a:lstStyle/>
        <a:p>
          <a:r>
            <a:rPr lang="en-US" noProof="0" dirty="0"/>
            <a:t>Access type defined as “Control” or “Read only”</a:t>
          </a:r>
        </a:p>
      </dgm:t>
    </dgm:pt>
    <dgm:pt modelId="{7281409D-A712-4F51-80D4-443727D96AE4}" type="parTrans" cxnId="{B0D7A9C1-7AD0-4A0E-98EA-F795DEF849C4}">
      <dgm:prSet/>
      <dgm:spPr/>
      <dgm:t>
        <a:bodyPr/>
        <a:lstStyle/>
        <a:p>
          <a:endParaRPr lang="fr-FR"/>
        </a:p>
      </dgm:t>
    </dgm:pt>
    <dgm:pt modelId="{00553E47-6B40-40CB-BC15-182AC3BF38AC}" type="sibTrans" cxnId="{B0D7A9C1-7AD0-4A0E-98EA-F795DEF849C4}">
      <dgm:prSet/>
      <dgm:spPr/>
      <dgm:t>
        <a:bodyPr/>
        <a:lstStyle/>
        <a:p>
          <a:endParaRPr lang="fr-FR"/>
        </a:p>
      </dgm:t>
    </dgm:pt>
    <dgm:pt modelId="{7F6EA13D-A55C-4F45-885B-8B8FF4BBDFE0}" type="pres">
      <dgm:prSet presAssocID="{D80BDD45-C112-4BEB-90F3-9C2D53BDBF49}" presName="linearFlow" presStyleCnt="0">
        <dgm:presLayoutVars>
          <dgm:resizeHandles val="exact"/>
        </dgm:presLayoutVars>
      </dgm:prSet>
      <dgm:spPr/>
    </dgm:pt>
    <dgm:pt modelId="{F13D2E9F-6272-4369-815E-CAB1096DC126}" type="pres">
      <dgm:prSet presAssocID="{3607F6E7-2921-472B-8597-5409706AA970}" presName="node" presStyleLbl="node1" presStyleIdx="0" presStyleCnt="3">
        <dgm:presLayoutVars>
          <dgm:bulletEnabled val="1"/>
        </dgm:presLayoutVars>
      </dgm:prSet>
      <dgm:spPr/>
    </dgm:pt>
    <dgm:pt modelId="{546443E0-7551-4495-8059-129C547F4903}" type="pres">
      <dgm:prSet presAssocID="{8B5F71C0-BD1C-49B9-AAB8-445DF8AF75E5}" presName="sibTrans" presStyleLbl="sibTrans2D1" presStyleIdx="0" presStyleCnt="2"/>
      <dgm:spPr/>
    </dgm:pt>
    <dgm:pt modelId="{88158E3C-EC5F-4351-A875-F24407F09D6C}" type="pres">
      <dgm:prSet presAssocID="{8B5F71C0-BD1C-49B9-AAB8-445DF8AF75E5}" presName="connectorText" presStyleLbl="sibTrans2D1" presStyleIdx="0" presStyleCnt="2"/>
      <dgm:spPr/>
    </dgm:pt>
    <dgm:pt modelId="{0B3D310E-4EB2-4B5B-A226-FAB6BA5A3461}" type="pres">
      <dgm:prSet presAssocID="{7CC7447F-A40B-4DDE-81D2-9E221B43A77A}" presName="node" presStyleLbl="node1" presStyleIdx="1" presStyleCnt="3">
        <dgm:presLayoutVars>
          <dgm:bulletEnabled val="1"/>
        </dgm:presLayoutVars>
      </dgm:prSet>
      <dgm:spPr/>
    </dgm:pt>
    <dgm:pt modelId="{6486E173-D525-41C0-813E-ECC0AD4C0003}" type="pres">
      <dgm:prSet presAssocID="{F4AE500B-69DB-4A2D-94CE-133869187036}" presName="sibTrans" presStyleLbl="sibTrans2D1" presStyleIdx="1" presStyleCnt="2"/>
      <dgm:spPr/>
    </dgm:pt>
    <dgm:pt modelId="{FA0DB2B9-02AD-4535-B863-A955E6DCD27B}" type="pres">
      <dgm:prSet presAssocID="{F4AE500B-69DB-4A2D-94CE-133869187036}" presName="connectorText" presStyleLbl="sibTrans2D1" presStyleIdx="1" presStyleCnt="2"/>
      <dgm:spPr/>
    </dgm:pt>
    <dgm:pt modelId="{A483A8C2-78EE-4518-9414-892A617A59C6}" type="pres">
      <dgm:prSet presAssocID="{E72996D0-C500-46C8-8F02-52659949E518}" presName="node" presStyleLbl="node1" presStyleIdx="2" presStyleCnt="3">
        <dgm:presLayoutVars>
          <dgm:bulletEnabled val="1"/>
        </dgm:presLayoutVars>
      </dgm:prSet>
      <dgm:spPr/>
    </dgm:pt>
  </dgm:ptLst>
  <dgm:cxnLst>
    <dgm:cxn modelId="{06D46A01-0B41-4BE2-AF1E-2AF9F625B576}" srcId="{D80BDD45-C112-4BEB-90F3-9C2D53BDBF49}" destId="{7CC7447F-A40B-4DDE-81D2-9E221B43A77A}" srcOrd="1" destOrd="0" parTransId="{204791E1-B601-4540-9975-5846F140CAB2}" sibTransId="{F4AE500B-69DB-4A2D-94CE-133869187036}"/>
    <dgm:cxn modelId="{02212A0F-BCAC-49A0-95BE-0CB264E2E85E}" type="presOf" srcId="{8B5F71C0-BD1C-49B9-AAB8-445DF8AF75E5}" destId="{546443E0-7551-4495-8059-129C547F4903}" srcOrd="0" destOrd="0" presId="urn:microsoft.com/office/officeart/2005/8/layout/process2"/>
    <dgm:cxn modelId="{48B0A732-5482-42AB-9E5A-E9DFBE4BEEE1}" type="presOf" srcId="{7CC7447F-A40B-4DDE-81D2-9E221B43A77A}" destId="{0B3D310E-4EB2-4B5B-A226-FAB6BA5A3461}" srcOrd="0" destOrd="0" presId="urn:microsoft.com/office/officeart/2005/8/layout/process2"/>
    <dgm:cxn modelId="{62E27435-805B-4211-8202-456858856E16}" srcId="{D80BDD45-C112-4BEB-90F3-9C2D53BDBF49}" destId="{3607F6E7-2921-472B-8597-5409706AA970}" srcOrd="0" destOrd="0" parTransId="{DBB7DA31-6F82-429E-B1B1-63B665F2D854}" sibTransId="{8B5F71C0-BD1C-49B9-AAB8-445DF8AF75E5}"/>
    <dgm:cxn modelId="{22803E3F-6097-4FFC-8E1B-399C2F1BE65E}" type="presOf" srcId="{8B5F71C0-BD1C-49B9-AAB8-445DF8AF75E5}" destId="{88158E3C-EC5F-4351-A875-F24407F09D6C}" srcOrd="1" destOrd="0" presId="urn:microsoft.com/office/officeart/2005/8/layout/process2"/>
    <dgm:cxn modelId="{B0A8DD6D-742A-4A08-8BB5-8315B633DC5A}" type="presOf" srcId="{F4AE500B-69DB-4A2D-94CE-133869187036}" destId="{6486E173-D525-41C0-813E-ECC0AD4C0003}" srcOrd="0" destOrd="0" presId="urn:microsoft.com/office/officeart/2005/8/layout/process2"/>
    <dgm:cxn modelId="{D3A0C758-21F2-4A3F-B5D4-FA73E5A35D69}" type="presOf" srcId="{D80BDD45-C112-4BEB-90F3-9C2D53BDBF49}" destId="{7F6EA13D-A55C-4F45-885B-8B8FF4BBDFE0}" srcOrd="0" destOrd="0" presId="urn:microsoft.com/office/officeart/2005/8/layout/process2"/>
    <dgm:cxn modelId="{0172B9A1-B99D-4722-A1C1-3733AF95A5FE}" type="presOf" srcId="{F4AE500B-69DB-4A2D-94CE-133869187036}" destId="{FA0DB2B9-02AD-4535-B863-A955E6DCD27B}" srcOrd="1" destOrd="0" presId="urn:microsoft.com/office/officeart/2005/8/layout/process2"/>
    <dgm:cxn modelId="{B0D7A9C1-7AD0-4A0E-98EA-F795DEF849C4}" srcId="{D80BDD45-C112-4BEB-90F3-9C2D53BDBF49}" destId="{E72996D0-C500-46C8-8F02-52659949E518}" srcOrd="2" destOrd="0" parTransId="{7281409D-A712-4F51-80D4-443727D96AE4}" sibTransId="{00553E47-6B40-40CB-BC15-182AC3BF38AC}"/>
    <dgm:cxn modelId="{F1D1C6C8-9AEB-44C2-9452-C79952992773}" type="presOf" srcId="{E72996D0-C500-46C8-8F02-52659949E518}" destId="{A483A8C2-78EE-4518-9414-892A617A59C6}" srcOrd="0" destOrd="0" presId="urn:microsoft.com/office/officeart/2005/8/layout/process2"/>
    <dgm:cxn modelId="{9A94F4E0-DFAD-4706-BCFB-ABA9F461DD80}" type="presOf" srcId="{3607F6E7-2921-472B-8597-5409706AA970}" destId="{F13D2E9F-6272-4369-815E-CAB1096DC126}" srcOrd="0" destOrd="0" presId="urn:microsoft.com/office/officeart/2005/8/layout/process2"/>
    <dgm:cxn modelId="{7F8327BA-CDAC-4386-8A25-FB9FE94BBCFD}" type="presParOf" srcId="{7F6EA13D-A55C-4F45-885B-8B8FF4BBDFE0}" destId="{F13D2E9F-6272-4369-815E-CAB1096DC126}" srcOrd="0" destOrd="0" presId="urn:microsoft.com/office/officeart/2005/8/layout/process2"/>
    <dgm:cxn modelId="{4DD4D808-1F91-40D5-B3FD-416C7F74E050}" type="presParOf" srcId="{7F6EA13D-A55C-4F45-885B-8B8FF4BBDFE0}" destId="{546443E0-7551-4495-8059-129C547F4903}" srcOrd="1" destOrd="0" presId="urn:microsoft.com/office/officeart/2005/8/layout/process2"/>
    <dgm:cxn modelId="{2BF0A215-50F8-4CA7-8798-233710D39CD0}" type="presParOf" srcId="{546443E0-7551-4495-8059-129C547F4903}" destId="{88158E3C-EC5F-4351-A875-F24407F09D6C}" srcOrd="0" destOrd="0" presId="urn:microsoft.com/office/officeart/2005/8/layout/process2"/>
    <dgm:cxn modelId="{53C83172-F249-44BC-B42E-2C0A7A549ADA}" type="presParOf" srcId="{7F6EA13D-A55C-4F45-885B-8B8FF4BBDFE0}" destId="{0B3D310E-4EB2-4B5B-A226-FAB6BA5A3461}" srcOrd="2" destOrd="0" presId="urn:microsoft.com/office/officeart/2005/8/layout/process2"/>
    <dgm:cxn modelId="{09F649A9-9387-41F1-944C-3BAD0122A1B4}" type="presParOf" srcId="{7F6EA13D-A55C-4F45-885B-8B8FF4BBDFE0}" destId="{6486E173-D525-41C0-813E-ECC0AD4C0003}" srcOrd="3" destOrd="0" presId="urn:microsoft.com/office/officeart/2005/8/layout/process2"/>
    <dgm:cxn modelId="{7B3B76C0-69DB-43C8-BF2C-AC3A149D0E36}" type="presParOf" srcId="{6486E173-D525-41C0-813E-ECC0AD4C0003}" destId="{FA0DB2B9-02AD-4535-B863-A955E6DCD27B}" srcOrd="0" destOrd="0" presId="urn:microsoft.com/office/officeart/2005/8/layout/process2"/>
    <dgm:cxn modelId="{874D2359-C3A0-493C-A79D-E432D5ED737D}" type="presParOf" srcId="{7F6EA13D-A55C-4F45-885B-8B8FF4BBDFE0}" destId="{A483A8C2-78EE-4518-9414-892A617A59C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0BDD45-C112-4BEB-90F3-9C2D53BDBF49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3607F6E7-2921-472B-8597-5409706AA970}">
      <dgm:prSet phldrT="[Texte]"/>
      <dgm:spPr/>
      <dgm:t>
        <a:bodyPr/>
        <a:lstStyle/>
        <a:p>
          <a:r>
            <a:rPr lang="en-US" noProof="0" dirty="0"/>
            <a:t>Demand is approved or rejected by the end-user</a:t>
          </a:r>
        </a:p>
      </dgm:t>
    </dgm:pt>
    <dgm:pt modelId="{DBB7DA31-6F82-429E-B1B1-63B665F2D854}" type="parTrans" cxnId="{62E27435-805B-4211-8202-456858856E16}">
      <dgm:prSet/>
      <dgm:spPr/>
      <dgm:t>
        <a:bodyPr/>
        <a:lstStyle/>
        <a:p>
          <a:endParaRPr lang="fr-FR"/>
        </a:p>
      </dgm:t>
    </dgm:pt>
    <dgm:pt modelId="{8B5F71C0-BD1C-49B9-AAB8-445DF8AF75E5}" type="sibTrans" cxnId="{62E27435-805B-4211-8202-456858856E16}">
      <dgm:prSet/>
      <dgm:spPr/>
      <dgm:t>
        <a:bodyPr/>
        <a:lstStyle/>
        <a:p>
          <a:endParaRPr lang="fr-FR"/>
        </a:p>
      </dgm:t>
    </dgm:pt>
    <dgm:pt modelId="{7CC7447F-A40B-4DDE-81D2-9E221B43A77A}">
      <dgm:prSet phldrT="[Texte]"/>
      <dgm:spPr/>
      <dgm:t>
        <a:bodyPr/>
        <a:lstStyle/>
        <a:p>
          <a:r>
            <a:rPr lang="en-US" noProof="0" dirty="0"/>
            <a:t>Email notification is sent to the solicitant</a:t>
          </a:r>
        </a:p>
      </dgm:t>
    </dgm:pt>
    <dgm:pt modelId="{204791E1-B601-4540-9975-5846F140CAB2}" type="parTrans" cxnId="{06D46A01-0B41-4BE2-AF1E-2AF9F625B576}">
      <dgm:prSet/>
      <dgm:spPr/>
      <dgm:t>
        <a:bodyPr/>
        <a:lstStyle/>
        <a:p>
          <a:endParaRPr lang="fr-FR"/>
        </a:p>
      </dgm:t>
    </dgm:pt>
    <dgm:pt modelId="{F4AE500B-69DB-4A2D-94CE-133869187036}" type="sibTrans" cxnId="{06D46A01-0B41-4BE2-AF1E-2AF9F625B576}">
      <dgm:prSet/>
      <dgm:spPr/>
      <dgm:t>
        <a:bodyPr/>
        <a:lstStyle/>
        <a:p>
          <a:endParaRPr lang="fr-FR"/>
        </a:p>
      </dgm:t>
    </dgm:pt>
    <dgm:pt modelId="{E72996D0-C500-46C8-8F02-52659949E518}">
      <dgm:prSet phldrT="[Texte]"/>
      <dgm:spPr/>
      <dgm:t>
        <a:bodyPr/>
        <a:lstStyle/>
        <a:p>
          <a:r>
            <a:rPr lang="en-US" noProof="0" dirty="0"/>
            <a:t>Solicitant can access to the installation or submit a new request</a:t>
          </a:r>
        </a:p>
      </dgm:t>
    </dgm:pt>
    <dgm:pt modelId="{7281409D-A712-4F51-80D4-443727D96AE4}" type="parTrans" cxnId="{B0D7A9C1-7AD0-4A0E-98EA-F795DEF849C4}">
      <dgm:prSet/>
      <dgm:spPr/>
      <dgm:t>
        <a:bodyPr/>
        <a:lstStyle/>
        <a:p>
          <a:endParaRPr lang="fr-FR"/>
        </a:p>
      </dgm:t>
    </dgm:pt>
    <dgm:pt modelId="{00553E47-6B40-40CB-BC15-182AC3BF38AC}" type="sibTrans" cxnId="{B0D7A9C1-7AD0-4A0E-98EA-F795DEF849C4}">
      <dgm:prSet/>
      <dgm:spPr/>
      <dgm:t>
        <a:bodyPr/>
        <a:lstStyle/>
        <a:p>
          <a:endParaRPr lang="fr-FR"/>
        </a:p>
      </dgm:t>
    </dgm:pt>
    <dgm:pt modelId="{7F6EA13D-A55C-4F45-885B-8B8FF4BBDFE0}" type="pres">
      <dgm:prSet presAssocID="{D80BDD45-C112-4BEB-90F3-9C2D53BDBF49}" presName="linearFlow" presStyleCnt="0">
        <dgm:presLayoutVars>
          <dgm:resizeHandles val="exact"/>
        </dgm:presLayoutVars>
      </dgm:prSet>
      <dgm:spPr/>
    </dgm:pt>
    <dgm:pt modelId="{F13D2E9F-6272-4369-815E-CAB1096DC126}" type="pres">
      <dgm:prSet presAssocID="{3607F6E7-2921-472B-8597-5409706AA970}" presName="node" presStyleLbl="node1" presStyleIdx="0" presStyleCnt="3">
        <dgm:presLayoutVars>
          <dgm:bulletEnabled val="1"/>
        </dgm:presLayoutVars>
      </dgm:prSet>
      <dgm:spPr/>
    </dgm:pt>
    <dgm:pt modelId="{546443E0-7551-4495-8059-129C547F4903}" type="pres">
      <dgm:prSet presAssocID="{8B5F71C0-BD1C-49B9-AAB8-445DF8AF75E5}" presName="sibTrans" presStyleLbl="sibTrans2D1" presStyleIdx="0" presStyleCnt="2"/>
      <dgm:spPr/>
    </dgm:pt>
    <dgm:pt modelId="{88158E3C-EC5F-4351-A875-F24407F09D6C}" type="pres">
      <dgm:prSet presAssocID="{8B5F71C0-BD1C-49B9-AAB8-445DF8AF75E5}" presName="connectorText" presStyleLbl="sibTrans2D1" presStyleIdx="0" presStyleCnt="2"/>
      <dgm:spPr/>
    </dgm:pt>
    <dgm:pt modelId="{0B3D310E-4EB2-4B5B-A226-FAB6BA5A3461}" type="pres">
      <dgm:prSet presAssocID="{7CC7447F-A40B-4DDE-81D2-9E221B43A77A}" presName="node" presStyleLbl="node1" presStyleIdx="1" presStyleCnt="3">
        <dgm:presLayoutVars>
          <dgm:bulletEnabled val="1"/>
        </dgm:presLayoutVars>
      </dgm:prSet>
      <dgm:spPr/>
    </dgm:pt>
    <dgm:pt modelId="{6486E173-D525-41C0-813E-ECC0AD4C0003}" type="pres">
      <dgm:prSet presAssocID="{F4AE500B-69DB-4A2D-94CE-133869187036}" presName="sibTrans" presStyleLbl="sibTrans2D1" presStyleIdx="1" presStyleCnt="2"/>
      <dgm:spPr/>
    </dgm:pt>
    <dgm:pt modelId="{FA0DB2B9-02AD-4535-B863-A955E6DCD27B}" type="pres">
      <dgm:prSet presAssocID="{F4AE500B-69DB-4A2D-94CE-133869187036}" presName="connectorText" presStyleLbl="sibTrans2D1" presStyleIdx="1" presStyleCnt="2"/>
      <dgm:spPr/>
    </dgm:pt>
    <dgm:pt modelId="{A483A8C2-78EE-4518-9414-892A617A59C6}" type="pres">
      <dgm:prSet presAssocID="{E72996D0-C500-46C8-8F02-52659949E518}" presName="node" presStyleLbl="node1" presStyleIdx="2" presStyleCnt="3">
        <dgm:presLayoutVars>
          <dgm:bulletEnabled val="1"/>
        </dgm:presLayoutVars>
      </dgm:prSet>
      <dgm:spPr/>
    </dgm:pt>
  </dgm:ptLst>
  <dgm:cxnLst>
    <dgm:cxn modelId="{06D46A01-0B41-4BE2-AF1E-2AF9F625B576}" srcId="{D80BDD45-C112-4BEB-90F3-9C2D53BDBF49}" destId="{7CC7447F-A40B-4DDE-81D2-9E221B43A77A}" srcOrd="1" destOrd="0" parTransId="{204791E1-B601-4540-9975-5846F140CAB2}" sibTransId="{F4AE500B-69DB-4A2D-94CE-133869187036}"/>
    <dgm:cxn modelId="{02212A0F-BCAC-49A0-95BE-0CB264E2E85E}" type="presOf" srcId="{8B5F71C0-BD1C-49B9-AAB8-445DF8AF75E5}" destId="{546443E0-7551-4495-8059-129C547F4903}" srcOrd="0" destOrd="0" presId="urn:microsoft.com/office/officeart/2005/8/layout/process2"/>
    <dgm:cxn modelId="{48B0A732-5482-42AB-9E5A-E9DFBE4BEEE1}" type="presOf" srcId="{7CC7447F-A40B-4DDE-81D2-9E221B43A77A}" destId="{0B3D310E-4EB2-4B5B-A226-FAB6BA5A3461}" srcOrd="0" destOrd="0" presId="urn:microsoft.com/office/officeart/2005/8/layout/process2"/>
    <dgm:cxn modelId="{62E27435-805B-4211-8202-456858856E16}" srcId="{D80BDD45-C112-4BEB-90F3-9C2D53BDBF49}" destId="{3607F6E7-2921-472B-8597-5409706AA970}" srcOrd="0" destOrd="0" parTransId="{DBB7DA31-6F82-429E-B1B1-63B665F2D854}" sibTransId="{8B5F71C0-BD1C-49B9-AAB8-445DF8AF75E5}"/>
    <dgm:cxn modelId="{22803E3F-6097-4FFC-8E1B-399C2F1BE65E}" type="presOf" srcId="{8B5F71C0-BD1C-49B9-AAB8-445DF8AF75E5}" destId="{88158E3C-EC5F-4351-A875-F24407F09D6C}" srcOrd="1" destOrd="0" presId="urn:microsoft.com/office/officeart/2005/8/layout/process2"/>
    <dgm:cxn modelId="{B0A8DD6D-742A-4A08-8BB5-8315B633DC5A}" type="presOf" srcId="{F4AE500B-69DB-4A2D-94CE-133869187036}" destId="{6486E173-D525-41C0-813E-ECC0AD4C0003}" srcOrd="0" destOrd="0" presId="urn:microsoft.com/office/officeart/2005/8/layout/process2"/>
    <dgm:cxn modelId="{D3A0C758-21F2-4A3F-B5D4-FA73E5A35D69}" type="presOf" srcId="{D80BDD45-C112-4BEB-90F3-9C2D53BDBF49}" destId="{7F6EA13D-A55C-4F45-885B-8B8FF4BBDFE0}" srcOrd="0" destOrd="0" presId="urn:microsoft.com/office/officeart/2005/8/layout/process2"/>
    <dgm:cxn modelId="{0172B9A1-B99D-4722-A1C1-3733AF95A5FE}" type="presOf" srcId="{F4AE500B-69DB-4A2D-94CE-133869187036}" destId="{FA0DB2B9-02AD-4535-B863-A955E6DCD27B}" srcOrd="1" destOrd="0" presId="urn:microsoft.com/office/officeart/2005/8/layout/process2"/>
    <dgm:cxn modelId="{B0D7A9C1-7AD0-4A0E-98EA-F795DEF849C4}" srcId="{D80BDD45-C112-4BEB-90F3-9C2D53BDBF49}" destId="{E72996D0-C500-46C8-8F02-52659949E518}" srcOrd="2" destOrd="0" parTransId="{7281409D-A712-4F51-80D4-443727D96AE4}" sibTransId="{00553E47-6B40-40CB-BC15-182AC3BF38AC}"/>
    <dgm:cxn modelId="{F1D1C6C8-9AEB-44C2-9452-C79952992773}" type="presOf" srcId="{E72996D0-C500-46C8-8F02-52659949E518}" destId="{A483A8C2-78EE-4518-9414-892A617A59C6}" srcOrd="0" destOrd="0" presId="urn:microsoft.com/office/officeart/2005/8/layout/process2"/>
    <dgm:cxn modelId="{9A94F4E0-DFAD-4706-BCFB-ABA9F461DD80}" type="presOf" srcId="{3607F6E7-2921-472B-8597-5409706AA970}" destId="{F13D2E9F-6272-4369-815E-CAB1096DC126}" srcOrd="0" destOrd="0" presId="urn:microsoft.com/office/officeart/2005/8/layout/process2"/>
    <dgm:cxn modelId="{7F8327BA-CDAC-4386-8A25-FB9FE94BBCFD}" type="presParOf" srcId="{7F6EA13D-A55C-4F45-885B-8B8FF4BBDFE0}" destId="{F13D2E9F-6272-4369-815E-CAB1096DC126}" srcOrd="0" destOrd="0" presId="urn:microsoft.com/office/officeart/2005/8/layout/process2"/>
    <dgm:cxn modelId="{4DD4D808-1F91-40D5-B3FD-416C7F74E050}" type="presParOf" srcId="{7F6EA13D-A55C-4F45-885B-8B8FF4BBDFE0}" destId="{546443E0-7551-4495-8059-129C547F4903}" srcOrd="1" destOrd="0" presId="urn:microsoft.com/office/officeart/2005/8/layout/process2"/>
    <dgm:cxn modelId="{2BF0A215-50F8-4CA7-8798-233710D39CD0}" type="presParOf" srcId="{546443E0-7551-4495-8059-129C547F4903}" destId="{88158E3C-EC5F-4351-A875-F24407F09D6C}" srcOrd="0" destOrd="0" presId="urn:microsoft.com/office/officeart/2005/8/layout/process2"/>
    <dgm:cxn modelId="{53C83172-F249-44BC-B42E-2C0A7A549ADA}" type="presParOf" srcId="{7F6EA13D-A55C-4F45-885B-8B8FF4BBDFE0}" destId="{0B3D310E-4EB2-4B5B-A226-FAB6BA5A3461}" srcOrd="2" destOrd="0" presId="urn:microsoft.com/office/officeart/2005/8/layout/process2"/>
    <dgm:cxn modelId="{09F649A9-9387-41F1-944C-3BAD0122A1B4}" type="presParOf" srcId="{7F6EA13D-A55C-4F45-885B-8B8FF4BBDFE0}" destId="{6486E173-D525-41C0-813E-ECC0AD4C0003}" srcOrd="3" destOrd="0" presId="urn:microsoft.com/office/officeart/2005/8/layout/process2"/>
    <dgm:cxn modelId="{7B3B76C0-69DB-43C8-BF2C-AC3A149D0E36}" type="presParOf" srcId="{6486E173-D525-41C0-813E-ECC0AD4C0003}" destId="{FA0DB2B9-02AD-4535-B863-A955E6DCD27B}" srcOrd="0" destOrd="0" presId="urn:microsoft.com/office/officeart/2005/8/layout/process2"/>
    <dgm:cxn modelId="{874D2359-C3A0-493C-A79D-E432D5ED737D}" type="presParOf" srcId="{7F6EA13D-A55C-4F45-885B-8B8FF4BBDFE0}" destId="{A483A8C2-78EE-4518-9414-892A617A59C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D2E9F-6272-4369-815E-CAB1096DC126}">
      <dsp:nvSpPr>
        <dsp:cNvPr id="0" name=""/>
        <dsp:cNvSpPr/>
      </dsp:nvSpPr>
      <dsp:spPr>
        <a:xfrm>
          <a:off x="108895" y="0"/>
          <a:ext cx="2308635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From a Super Admin or JCH-EU profile, select Country Management – User List </a:t>
          </a:r>
        </a:p>
      </dsp:txBody>
      <dsp:txXfrm>
        <a:off x="143794" y="34899"/>
        <a:ext cx="2238837" cy="1121755"/>
      </dsp:txXfrm>
    </dsp:sp>
    <dsp:sp modelId="{546443E0-7551-4495-8059-129C547F4903}">
      <dsp:nvSpPr>
        <dsp:cNvPr id="0" name=""/>
        <dsp:cNvSpPr/>
      </dsp:nvSpPr>
      <dsp:spPr>
        <a:xfrm rot="5400000">
          <a:off x="1039797" y="1221342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1266025"/>
        <a:ext cx="321719" cy="312782"/>
      </dsp:txXfrm>
    </dsp:sp>
    <dsp:sp modelId="{0B3D310E-4EB2-4B5B-A226-FAB6BA5A3461}">
      <dsp:nvSpPr>
        <dsp:cNvPr id="0" name=""/>
        <dsp:cNvSpPr/>
      </dsp:nvSpPr>
      <dsp:spPr>
        <a:xfrm>
          <a:off x="108895" y="1787330"/>
          <a:ext cx="2308635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Select the location country and the existing user profile to be updated</a:t>
          </a:r>
        </a:p>
      </dsp:txBody>
      <dsp:txXfrm>
        <a:off x="143794" y="1822229"/>
        <a:ext cx="2238837" cy="1121755"/>
      </dsp:txXfrm>
    </dsp:sp>
    <dsp:sp modelId="{6486E173-D525-41C0-813E-ECC0AD4C0003}">
      <dsp:nvSpPr>
        <dsp:cNvPr id="0" name=""/>
        <dsp:cNvSpPr/>
      </dsp:nvSpPr>
      <dsp:spPr>
        <a:xfrm rot="5400000">
          <a:off x="1039797" y="3008673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3053356"/>
        <a:ext cx="321719" cy="312782"/>
      </dsp:txXfrm>
    </dsp:sp>
    <dsp:sp modelId="{A483A8C2-78EE-4518-9414-892A617A59C6}">
      <dsp:nvSpPr>
        <dsp:cNvPr id="0" name=""/>
        <dsp:cNvSpPr/>
      </dsp:nvSpPr>
      <dsp:spPr>
        <a:xfrm>
          <a:off x="108895" y="3574661"/>
          <a:ext cx="2308635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Edit the privileges setting and activate “Hitachi User”</a:t>
          </a:r>
        </a:p>
      </dsp:txBody>
      <dsp:txXfrm>
        <a:off x="143794" y="3609560"/>
        <a:ext cx="2238837" cy="1121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D2E9F-6272-4369-815E-CAB1096DC126}">
      <dsp:nvSpPr>
        <dsp:cNvPr id="0" name=""/>
        <dsp:cNvSpPr/>
      </dsp:nvSpPr>
      <dsp:spPr>
        <a:xfrm>
          <a:off x="0" y="0"/>
          <a:ext cx="2526427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Select Country Access in the Country Management menu</a:t>
          </a:r>
        </a:p>
      </dsp:txBody>
      <dsp:txXfrm>
        <a:off x="34899" y="34899"/>
        <a:ext cx="2456629" cy="1121755"/>
      </dsp:txXfrm>
    </dsp:sp>
    <dsp:sp modelId="{546443E0-7551-4495-8059-129C547F4903}">
      <dsp:nvSpPr>
        <dsp:cNvPr id="0" name=""/>
        <dsp:cNvSpPr/>
      </dsp:nvSpPr>
      <dsp:spPr>
        <a:xfrm rot="5400000">
          <a:off x="1039797" y="1221342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1266025"/>
        <a:ext cx="321719" cy="312782"/>
      </dsp:txXfrm>
    </dsp:sp>
    <dsp:sp modelId="{0B3D310E-4EB2-4B5B-A226-FAB6BA5A3461}">
      <dsp:nvSpPr>
        <dsp:cNvPr id="0" name=""/>
        <dsp:cNvSpPr/>
      </dsp:nvSpPr>
      <dsp:spPr>
        <a:xfrm>
          <a:off x="0" y="1787330"/>
          <a:ext cx="2526427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Select the country to which the Admin will be added</a:t>
          </a:r>
        </a:p>
      </dsp:txBody>
      <dsp:txXfrm>
        <a:off x="34899" y="1822229"/>
        <a:ext cx="2456629" cy="1121755"/>
      </dsp:txXfrm>
    </dsp:sp>
    <dsp:sp modelId="{6486E173-D525-41C0-813E-ECC0AD4C0003}">
      <dsp:nvSpPr>
        <dsp:cNvPr id="0" name=""/>
        <dsp:cNvSpPr/>
      </dsp:nvSpPr>
      <dsp:spPr>
        <a:xfrm rot="5400000">
          <a:off x="1039797" y="3008673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3053356"/>
        <a:ext cx="321719" cy="312782"/>
      </dsp:txXfrm>
    </dsp:sp>
    <dsp:sp modelId="{A483A8C2-78EE-4518-9414-892A617A59C6}">
      <dsp:nvSpPr>
        <dsp:cNvPr id="0" name=""/>
        <dsp:cNvSpPr/>
      </dsp:nvSpPr>
      <dsp:spPr>
        <a:xfrm>
          <a:off x="0" y="3574661"/>
          <a:ext cx="2526427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Click on “+” in the user list to affect this Hitachi user to this country: a new Country Admin is created!</a:t>
          </a:r>
        </a:p>
      </dsp:txBody>
      <dsp:txXfrm>
        <a:off x="34899" y="3609560"/>
        <a:ext cx="2456629" cy="1121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D2E9F-6272-4369-815E-CAB1096DC126}">
      <dsp:nvSpPr>
        <dsp:cNvPr id="0" name=""/>
        <dsp:cNvSpPr/>
      </dsp:nvSpPr>
      <dsp:spPr>
        <a:xfrm>
          <a:off x="0" y="0"/>
          <a:ext cx="2526427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Select Country Access in the Country Management menu</a:t>
          </a:r>
        </a:p>
      </dsp:txBody>
      <dsp:txXfrm>
        <a:off x="34899" y="34899"/>
        <a:ext cx="2456629" cy="1121755"/>
      </dsp:txXfrm>
    </dsp:sp>
    <dsp:sp modelId="{546443E0-7551-4495-8059-129C547F4903}">
      <dsp:nvSpPr>
        <dsp:cNvPr id="0" name=""/>
        <dsp:cNvSpPr/>
      </dsp:nvSpPr>
      <dsp:spPr>
        <a:xfrm rot="5400000">
          <a:off x="1039797" y="1221342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1266025"/>
        <a:ext cx="321719" cy="312782"/>
      </dsp:txXfrm>
    </dsp:sp>
    <dsp:sp modelId="{0B3D310E-4EB2-4B5B-A226-FAB6BA5A3461}">
      <dsp:nvSpPr>
        <dsp:cNvPr id="0" name=""/>
        <dsp:cNvSpPr/>
      </dsp:nvSpPr>
      <dsp:spPr>
        <a:xfrm>
          <a:off x="0" y="1787330"/>
          <a:ext cx="2526427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Select the country to which the Admin will be added</a:t>
          </a:r>
        </a:p>
      </dsp:txBody>
      <dsp:txXfrm>
        <a:off x="34899" y="1822229"/>
        <a:ext cx="2456629" cy="1121755"/>
      </dsp:txXfrm>
    </dsp:sp>
    <dsp:sp modelId="{6486E173-D525-41C0-813E-ECC0AD4C0003}">
      <dsp:nvSpPr>
        <dsp:cNvPr id="0" name=""/>
        <dsp:cNvSpPr/>
      </dsp:nvSpPr>
      <dsp:spPr>
        <a:xfrm rot="5400000">
          <a:off x="1039797" y="3008673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3053356"/>
        <a:ext cx="321719" cy="312782"/>
      </dsp:txXfrm>
    </dsp:sp>
    <dsp:sp modelId="{A483A8C2-78EE-4518-9414-892A617A59C6}">
      <dsp:nvSpPr>
        <dsp:cNvPr id="0" name=""/>
        <dsp:cNvSpPr/>
      </dsp:nvSpPr>
      <dsp:spPr>
        <a:xfrm>
          <a:off x="0" y="3574661"/>
          <a:ext cx="2526427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Click on “+” in the user list to affect this Hitachi user to this country: a new Country Admin is created!</a:t>
          </a:r>
        </a:p>
      </dsp:txBody>
      <dsp:txXfrm>
        <a:off x="34899" y="3609560"/>
        <a:ext cx="2456629" cy="1121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D2E9F-6272-4369-815E-CAB1096DC126}">
      <dsp:nvSpPr>
        <dsp:cNvPr id="0" name=""/>
        <dsp:cNvSpPr/>
      </dsp:nvSpPr>
      <dsp:spPr>
        <a:xfrm>
          <a:off x="67936" y="0"/>
          <a:ext cx="2390554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Click 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« Add Installation using a Code »</a:t>
          </a:r>
        </a:p>
      </dsp:txBody>
      <dsp:txXfrm>
        <a:off x="102835" y="34899"/>
        <a:ext cx="2320756" cy="1121755"/>
      </dsp:txXfrm>
    </dsp:sp>
    <dsp:sp modelId="{546443E0-7551-4495-8059-129C547F4903}">
      <dsp:nvSpPr>
        <dsp:cNvPr id="0" name=""/>
        <dsp:cNvSpPr/>
      </dsp:nvSpPr>
      <dsp:spPr>
        <a:xfrm rot="5400000">
          <a:off x="1039797" y="1221342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1266025"/>
        <a:ext cx="321719" cy="312782"/>
      </dsp:txXfrm>
    </dsp:sp>
    <dsp:sp modelId="{0B3D310E-4EB2-4B5B-A226-FAB6BA5A3461}">
      <dsp:nvSpPr>
        <dsp:cNvPr id="0" name=""/>
        <dsp:cNvSpPr/>
      </dsp:nvSpPr>
      <dsp:spPr>
        <a:xfrm>
          <a:off x="67936" y="1787330"/>
          <a:ext cx="2390554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Get the remote access code from the end user</a:t>
          </a:r>
        </a:p>
      </dsp:txBody>
      <dsp:txXfrm>
        <a:off x="102835" y="1822229"/>
        <a:ext cx="2320756" cy="1121755"/>
      </dsp:txXfrm>
    </dsp:sp>
    <dsp:sp modelId="{6486E173-D525-41C0-813E-ECC0AD4C0003}">
      <dsp:nvSpPr>
        <dsp:cNvPr id="0" name=""/>
        <dsp:cNvSpPr/>
      </dsp:nvSpPr>
      <dsp:spPr>
        <a:xfrm rot="5400000">
          <a:off x="1039797" y="3008673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3053356"/>
        <a:ext cx="321719" cy="312782"/>
      </dsp:txXfrm>
    </dsp:sp>
    <dsp:sp modelId="{A483A8C2-78EE-4518-9414-892A617A59C6}">
      <dsp:nvSpPr>
        <dsp:cNvPr id="0" name=""/>
        <dsp:cNvSpPr/>
      </dsp:nvSpPr>
      <dsp:spPr>
        <a:xfrm>
          <a:off x="67936" y="3574661"/>
          <a:ext cx="2390554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Submit the request and wait for the answer from the end user</a:t>
          </a:r>
        </a:p>
      </dsp:txBody>
      <dsp:txXfrm>
        <a:off x="102835" y="3609560"/>
        <a:ext cx="2320756" cy="11217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D2E9F-6272-4369-815E-CAB1096DC126}">
      <dsp:nvSpPr>
        <dsp:cNvPr id="0" name=""/>
        <dsp:cNvSpPr/>
      </dsp:nvSpPr>
      <dsp:spPr>
        <a:xfrm>
          <a:off x="190815" y="0"/>
          <a:ext cx="2144796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End user is notified by email and on the App when a new access request is submitted</a:t>
          </a:r>
        </a:p>
      </dsp:txBody>
      <dsp:txXfrm>
        <a:off x="225714" y="34899"/>
        <a:ext cx="2074998" cy="1121755"/>
      </dsp:txXfrm>
    </dsp:sp>
    <dsp:sp modelId="{546443E0-7551-4495-8059-129C547F4903}">
      <dsp:nvSpPr>
        <dsp:cNvPr id="0" name=""/>
        <dsp:cNvSpPr/>
      </dsp:nvSpPr>
      <dsp:spPr>
        <a:xfrm rot="5400000">
          <a:off x="1039797" y="1221342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1266025"/>
        <a:ext cx="321719" cy="312782"/>
      </dsp:txXfrm>
    </dsp:sp>
    <dsp:sp modelId="{0B3D310E-4EB2-4B5B-A226-FAB6BA5A3461}">
      <dsp:nvSpPr>
        <dsp:cNvPr id="0" name=""/>
        <dsp:cNvSpPr/>
      </dsp:nvSpPr>
      <dsp:spPr>
        <a:xfrm>
          <a:off x="190815" y="1787330"/>
          <a:ext cx="2144796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Demand managed by the end-user from CSNET Home App (mobile or Web)</a:t>
          </a:r>
        </a:p>
      </dsp:txBody>
      <dsp:txXfrm>
        <a:off x="225714" y="1822229"/>
        <a:ext cx="2074998" cy="1121755"/>
      </dsp:txXfrm>
    </dsp:sp>
    <dsp:sp modelId="{6486E173-D525-41C0-813E-ECC0AD4C0003}">
      <dsp:nvSpPr>
        <dsp:cNvPr id="0" name=""/>
        <dsp:cNvSpPr/>
      </dsp:nvSpPr>
      <dsp:spPr>
        <a:xfrm rot="5400000">
          <a:off x="1039797" y="3008673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3053356"/>
        <a:ext cx="321719" cy="312782"/>
      </dsp:txXfrm>
    </dsp:sp>
    <dsp:sp modelId="{A483A8C2-78EE-4518-9414-892A617A59C6}">
      <dsp:nvSpPr>
        <dsp:cNvPr id="0" name=""/>
        <dsp:cNvSpPr/>
      </dsp:nvSpPr>
      <dsp:spPr>
        <a:xfrm>
          <a:off x="190815" y="3574661"/>
          <a:ext cx="2144796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Access type defined as “Control” or “Read only”</a:t>
          </a:r>
        </a:p>
      </dsp:txBody>
      <dsp:txXfrm>
        <a:off x="225714" y="3609560"/>
        <a:ext cx="2074998" cy="11217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D2E9F-6272-4369-815E-CAB1096DC126}">
      <dsp:nvSpPr>
        <dsp:cNvPr id="0" name=""/>
        <dsp:cNvSpPr/>
      </dsp:nvSpPr>
      <dsp:spPr>
        <a:xfrm>
          <a:off x="149855" y="0"/>
          <a:ext cx="2226716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Demand is approved or rejected by the end-user</a:t>
          </a:r>
        </a:p>
      </dsp:txBody>
      <dsp:txXfrm>
        <a:off x="184754" y="34899"/>
        <a:ext cx="2156918" cy="1121755"/>
      </dsp:txXfrm>
    </dsp:sp>
    <dsp:sp modelId="{546443E0-7551-4495-8059-129C547F4903}">
      <dsp:nvSpPr>
        <dsp:cNvPr id="0" name=""/>
        <dsp:cNvSpPr/>
      </dsp:nvSpPr>
      <dsp:spPr>
        <a:xfrm rot="5400000">
          <a:off x="1039797" y="1221342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1266025"/>
        <a:ext cx="321719" cy="312782"/>
      </dsp:txXfrm>
    </dsp:sp>
    <dsp:sp modelId="{0B3D310E-4EB2-4B5B-A226-FAB6BA5A3461}">
      <dsp:nvSpPr>
        <dsp:cNvPr id="0" name=""/>
        <dsp:cNvSpPr/>
      </dsp:nvSpPr>
      <dsp:spPr>
        <a:xfrm>
          <a:off x="149855" y="1787330"/>
          <a:ext cx="2226716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Email notification is sent to the solicitant</a:t>
          </a:r>
        </a:p>
      </dsp:txBody>
      <dsp:txXfrm>
        <a:off x="184754" y="1822229"/>
        <a:ext cx="2156918" cy="1121755"/>
      </dsp:txXfrm>
    </dsp:sp>
    <dsp:sp modelId="{6486E173-D525-41C0-813E-ECC0AD4C0003}">
      <dsp:nvSpPr>
        <dsp:cNvPr id="0" name=""/>
        <dsp:cNvSpPr/>
      </dsp:nvSpPr>
      <dsp:spPr>
        <a:xfrm rot="5400000">
          <a:off x="1039797" y="3008673"/>
          <a:ext cx="446832" cy="53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2354" y="3053356"/>
        <a:ext cx="321719" cy="312782"/>
      </dsp:txXfrm>
    </dsp:sp>
    <dsp:sp modelId="{A483A8C2-78EE-4518-9414-892A617A59C6}">
      <dsp:nvSpPr>
        <dsp:cNvPr id="0" name=""/>
        <dsp:cNvSpPr/>
      </dsp:nvSpPr>
      <dsp:spPr>
        <a:xfrm>
          <a:off x="149855" y="3574661"/>
          <a:ext cx="2226716" cy="1191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Solicitant can access to the installation or submit a new request</a:t>
          </a:r>
        </a:p>
      </dsp:txBody>
      <dsp:txXfrm>
        <a:off x="184754" y="3609560"/>
        <a:ext cx="2156918" cy="112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7B23910-7F73-4DF2-9721-CEDED05C32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3D50E1-0327-4ECF-9D94-F4091FBE09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79F33-F350-4AD1-9C31-394413AF938A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AECFC7-520A-403C-8C1E-76F0C2D593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B4BC69-06B1-41E6-B4CA-5B49F4C05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A37F0-F135-45D1-B0C3-AEC51CD6CF87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32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FB39A-5353-4C12-AA50-14B3EEF2671B}" type="datetimeFigureOut">
              <a:rPr lang="es-ES" smtClean="0"/>
              <a:t>30/06/2023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D00F8-A9DC-45AE-9232-4E865BD1FB0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679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8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850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479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270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86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455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81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41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087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09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32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707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390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539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973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372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263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64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382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807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833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29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621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703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055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205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80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184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257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3948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82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286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39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5338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948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3639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4116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15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6827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565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9708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0090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362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99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0534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4112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974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D00F8-A9DC-45AE-9232-4E865BD1FB08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39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1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60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124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D00F8-A9DC-45AE-9232-4E865BD1FB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35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0DC71A41-2A02-4144-B254-43F69E14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478" y="600213"/>
            <a:ext cx="2206709" cy="365125"/>
          </a:xfrm>
        </p:spPr>
        <p:txBody>
          <a:bodyPr/>
          <a:lstStyle>
            <a:lvl1pPr>
              <a:defRPr lang="es-ES" sz="1800" b="1" i="0" kern="1200" cap="all" spc="-100" baseline="0" dirty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  <a:cs typeface="+mj-cs"/>
              </a:defRPr>
            </a:lvl1pPr>
          </a:lstStyle>
          <a:p>
            <a:endParaRPr lang="es-E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89E88E4-82C7-408A-88A1-FAA20AD728A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C3E0DE0-CF0D-4020-AF0E-DBD6EB917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00" y="3378504"/>
            <a:ext cx="4662407" cy="227689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  <a:solidFill>
            <a:schemeClr val="tx1">
              <a:alpha val="15000"/>
            </a:schemeClr>
          </a:solidFill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9" name="Gráfico 1">
            <a:extLst>
              <a:ext uri="{FF2B5EF4-FFF2-40B4-BE49-F238E27FC236}">
                <a16:creationId xmlns:a16="http://schemas.microsoft.com/office/drawing/2014/main" id="{FF69295C-7F49-40EE-9923-B337F5F0C8F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636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8F772B8-9DB2-4B06-BFA1-EED5FF697A36}"/>
              </a:ext>
            </a:extLst>
          </p:cNvPr>
          <p:cNvSpPr/>
          <p:nvPr userDrawn="1"/>
        </p:nvSpPr>
        <p:spPr bwMode="auto">
          <a:xfrm>
            <a:off x="702469" y="3084334"/>
            <a:ext cx="319088" cy="63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ED87E6DA-584F-49DB-B01B-39FECB981598}"/>
              </a:ext>
            </a:extLst>
          </p:cNvPr>
          <p:cNvSpPr txBox="1">
            <a:spLocks/>
          </p:cNvSpPr>
          <p:nvPr userDrawn="1"/>
        </p:nvSpPr>
        <p:spPr>
          <a:xfrm>
            <a:off x="6003484" y="1603237"/>
            <a:ext cx="545267" cy="611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“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239B1CD9-DD16-4FDB-8630-40F7F125C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203" y="1666333"/>
            <a:ext cx="3984183" cy="54833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Marcador de texto 17">
            <a:extLst>
              <a:ext uri="{FF2B5EF4-FFF2-40B4-BE49-F238E27FC236}">
                <a16:creationId xmlns:a16="http://schemas.microsoft.com/office/drawing/2014/main" id="{565B4425-D6CC-40FC-AD53-2F6F19CE5E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204" y="2338533"/>
            <a:ext cx="3984183" cy="280634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C9200D-7330-442A-9221-2B68F79623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2018" y="2147556"/>
            <a:ext cx="4633854" cy="3841763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3800" b="1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lnSpc>
                <a:spcPct val="80000"/>
              </a:lnSpc>
              <a:buFontTx/>
              <a:buNone/>
              <a:defRPr lang="es-ES" sz="38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4B697627-6026-4B63-BB1D-38BC58E3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9" name="Gráfico 1">
            <a:extLst>
              <a:ext uri="{FF2B5EF4-FFF2-40B4-BE49-F238E27FC236}">
                <a16:creationId xmlns:a16="http://schemas.microsoft.com/office/drawing/2014/main" id="{09CA1E63-BAD1-47B9-AF8E-0CF1C1E16CB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18EA2D-507A-4192-B352-9B04B9AC0977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B4800CD-D1D7-45A9-97AF-3CEFB98CE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10000597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852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6C39AE5B-72F3-4840-9D8B-0A69704F6A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758" y="2147556"/>
            <a:ext cx="4656622" cy="3841763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3800" b="1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lnSpc>
                <a:spcPct val="80000"/>
              </a:lnSpc>
              <a:buFontTx/>
              <a:buNone/>
              <a:defRPr lang="es-ES" sz="38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0F9F4135-3255-4676-B83E-A79BCA38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6BBC2C89-8A12-4F2D-8A44-CFC8261D56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254192 w 6096000"/>
              <a:gd name="connsiteY0" fmla="*/ 471044 h 6858000"/>
              <a:gd name="connsiteX1" fmla="*/ 5276466 w 6096000"/>
              <a:gd name="connsiteY1" fmla="*/ 525193 h 6858000"/>
              <a:gd name="connsiteX2" fmla="*/ 5232303 w 6096000"/>
              <a:gd name="connsiteY2" fmla="*/ 525193 h 6858000"/>
              <a:gd name="connsiteX3" fmla="*/ 5627858 w 6096000"/>
              <a:gd name="connsiteY3" fmla="*/ 450306 h 6858000"/>
              <a:gd name="connsiteX4" fmla="*/ 5627858 w 6096000"/>
              <a:gd name="connsiteY4" fmla="*/ 570509 h 6858000"/>
              <a:gd name="connsiteX5" fmla="*/ 5659733 w 6096000"/>
              <a:gd name="connsiteY5" fmla="*/ 570509 h 6858000"/>
              <a:gd name="connsiteX6" fmla="*/ 5659733 w 6096000"/>
              <a:gd name="connsiteY6" fmla="*/ 450306 h 6858000"/>
              <a:gd name="connsiteX7" fmla="*/ 5475396 w 6096000"/>
              <a:gd name="connsiteY7" fmla="*/ 450306 h 6858000"/>
              <a:gd name="connsiteX8" fmla="*/ 5475396 w 6096000"/>
              <a:gd name="connsiteY8" fmla="*/ 570125 h 6858000"/>
              <a:gd name="connsiteX9" fmla="*/ 5506887 w 6096000"/>
              <a:gd name="connsiteY9" fmla="*/ 570125 h 6858000"/>
              <a:gd name="connsiteX10" fmla="*/ 5506887 w 6096000"/>
              <a:gd name="connsiteY10" fmla="*/ 518281 h 6858000"/>
              <a:gd name="connsiteX11" fmla="*/ 5571021 w 6096000"/>
              <a:gd name="connsiteY11" fmla="*/ 518281 h 6858000"/>
              <a:gd name="connsiteX12" fmla="*/ 5571021 w 6096000"/>
              <a:gd name="connsiteY12" fmla="*/ 570509 h 6858000"/>
              <a:gd name="connsiteX13" fmla="*/ 5602512 w 6096000"/>
              <a:gd name="connsiteY13" fmla="*/ 570509 h 6858000"/>
              <a:gd name="connsiteX14" fmla="*/ 5602512 w 6096000"/>
              <a:gd name="connsiteY14" fmla="*/ 450306 h 6858000"/>
              <a:gd name="connsiteX15" fmla="*/ 5570637 w 6096000"/>
              <a:gd name="connsiteY15" fmla="*/ 450306 h 6858000"/>
              <a:gd name="connsiteX16" fmla="*/ 5570637 w 6096000"/>
              <a:gd name="connsiteY16" fmla="*/ 499079 h 6858000"/>
              <a:gd name="connsiteX17" fmla="*/ 5506887 w 6096000"/>
              <a:gd name="connsiteY17" fmla="*/ 499079 h 6858000"/>
              <a:gd name="connsiteX18" fmla="*/ 5506887 w 6096000"/>
              <a:gd name="connsiteY18" fmla="*/ 450306 h 6858000"/>
              <a:gd name="connsiteX19" fmla="*/ 5234991 w 6096000"/>
              <a:gd name="connsiteY19" fmla="*/ 450306 h 6858000"/>
              <a:gd name="connsiteX20" fmla="*/ 5179306 w 6096000"/>
              <a:gd name="connsiteY20" fmla="*/ 570125 h 6858000"/>
              <a:gd name="connsiteX21" fmla="*/ 5215021 w 6096000"/>
              <a:gd name="connsiteY21" fmla="*/ 570125 h 6858000"/>
              <a:gd name="connsiteX22" fmla="*/ 5225006 w 6096000"/>
              <a:gd name="connsiteY22" fmla="*/ 544395 h 6858000"/>
              <a:gd name="connsiteX23" fmla="*/ 5284147 w 6096000"/>
              <a:gd name="connsiteY23" fmla="*/ 544395 h 6858000"/>
              <a:gd name="connsiteX24" fmla="*/ 5294900 w 6096000"/>
              <a:gd name="connsiteY24" fmla="*/ 570125 h 6858000"/>
              <a:gd name="connsiteX25" fmla="*/ 5329847 w 6096000"/>
              <a:gd name="connsiteY25" fmla="*/ 570125 h 6858000"/>
              <a:gd name="connsiteX26" fmla="*/ 5273394 w 6096000"/>
              <a:gd name="connsiteY26" fmla="*/ 450306 h 6858000"/>
              <a:gd name="connsiteX27" fmla="*/ 5077536 w 6096000"/>
              <a:gd name="connsiteY27" fmla="*/ 450306 h 6858000"/>
              <a:gd name="connsiteX28" fmla="*/ 5077536 w 6096000"/>
              <a:gd name="connsiteY28" fmla="*/ 470660 h 6858000"/>
              <a:gd name="connsiteX29" fmla="*/ 5125925 w 6096000"/>
              <a:gd name="connsiteY29" fmla="*/ 470660 h 6858000"/>
              <a:gd name="connsiteX30" fmla="*/ 5125925 w 6096000"/>
              <a:gd name="connsiteY30" fmla="*/ 570125 h 6858000"/>
              <a:gd name="connsiteX31" fmla="*/ 5157416 w 6096000"/>
              <a:gd name="connsiteY31" fmla="*/ 570125 h 6858000"/>
              <a:gd name="connsiteX32" fmla="*/ 5157416 w 6096000"/>
              <a:gd name="connsiteY32" fmla="*/ 470660 h 6858000"/>
              <a:gd name="connsiteX33" fmla="*/ 5206188 w 6096000"/>
              <a:gd name="connsiteY33" fmla="*/ 470660 h 6858000"/>
              <a:gd name="connsiteX34" fmla="*/ 5206188 w 6096000"/>
              <a:gd name="connsiteY34" fmla="*/ 450306 h 6858000"/>
              <a:gd name="connsiteX35" fmla="*/ 5034524 w 6096000"/>
              <a:gd name="connsiteY35" fmla="*/ 450306 h 6858000"/>
              <a:gd name="connsiteX36" fmla="*/ 5034524 w 6096000"/>
              <a:gd name="connsiteY36" fmla="*/ 570509 h 6858000"/>
              <a:gd name="connsiteX37" fmla="*/ 5066400 w 6096000"/>
              <a:gd name="connsiteY37" fmla="*/ 570509 h 6858000"/>
              <a:gd name="connsiteX38" fmla="*/ 5066400 w 6096000"/>
              <a:gd name="connsiteY38" fmla="*/ 450306 h 6858000"/>
              <a:gd name="connsiteX39" fmla="*/ 4882063 w 6096000"/>
              <a:gd name="connsiteY39" fmla="*/ 450306 h 6858000"/>
              <a:gd name="connsiteX40" fmla="*/ 4882063 w 6096000"/>
              <a:gd name="connsiteY40" fmla="*/ 570125 h 6858000"/>
              <a:gd name="connsiteX41" fmla="*/ 4913554 w 6096000"/>
              <a:gd name="connsiteY41" fmla="*/ 570125 h 6858000"/>
              <a:gd name="connsiteX42" fmla="*/ 4913554 w 6096000"/>
              <a:gd name="connsiteY42" fmla="*/ 518281 h 6858000"/>
              <a:gd name="connsiteX43" fmla="*/ 4977687 w 6096000"/>
              <a:gd name="connsiteY43" fmla="*/ 518281 h 6858000"/>
              <a:gd name="connsiteX44" fmla="*/ 4977687 w 6096000"/>
              <a:gd name="connsiteY44" fmla="*/ 570509 h 6858000"/>
              <a:gd name="connsiteX45" fmla="*/ 5009178 w 6096000"/>
              <a:gd name="connsiteY45" fmla="*/ 570509 h 6858000"/>
              <a:gd name="connsiteX46" fmla="*/ 5009178 w 6096000"/>
              <a:gd name="connsiteY46" fmla="*/ 450306 h 6858000"/>
              <a:gd name="connsiteX47" fmla="*/ 4977304 w 6096000"/>
              <a:gd name="connsiteY47" fmla="*/ 450306 h 6858000"/>
              <a:gd name="connsiteX48" fmla="*/ 4977304 w 6096000"/>
              <a:gd name="connsiteY48" fmla="*/ 499079 h 6858000"/>
              <a:gd name="connsiteX49" fmla="*/ 4913554 w 6096000"/>
              <a:gd name="connsiteY49" fmla="*/ 499079 h 6858000"/>
              <a:gd name="connsiteX50" fmla="*/ 4913554 w 6096000"/>
              <a:gd name="connsiteY50" fmla="*/ 450306 h 6858000"/>
              <a:gd name="connsiteX51" fmla="*/ 5394749 w 6096000"/>
              <a:gd name="connsiteY51" fmla="*/ 446850 h 6858000"/>
              <a:gd name="connsiteX52" fmla="*/ 5359802 w 6096000"/>
              <a:gd name="connsiteY52" fmla="*/ 453378 h 6858000"/>
              <a:gd name="connsiteX53" fmla="*/ 5332920 w 6096000"/>
              <a:gd name="connsiteY53" fmla="*/ 476037 h 6858000"/>
              <a:gd name="connsiteX54" fmla="*/ 5324471 w 6096000"/>
              <a:gd name="connsiteY54" fmla="*/ 511368 h 6858000"/>
              <a:gd name="connsiteX55" fmla="*/ 5329079 w 6096000"/>
              <a:gd name="connsiteY55" fmla="*/ 537098 h 6858000"/>
              <a:gd name="connsiteX56" fmla="*/ 5363258 w 6096000"/>
              <a:gd name="connsiteY56" fmla="*/ 568205 h 6858000"/>
              <a:gd name="connsiteX57" fmla="*/ 5395133 w 6096000"/>
              <a:gd name="connsiteY57" fmla="*/ 573197 h 6858000"/>
              <a:gd name="connsiteX58" fmla="*/ 5436225 w 6096000"/>
              <a:gd name="connsiteY58" fmla="*/ 564749 h 6858000"/>
              <a:gd name="connsiteX59" fmla="*/ 5458115 w 6096000"/>
              <a:gd name="connsiteY59" fmla="*/ 538634 h 6858000"/>
              <a:gd name="connsiteX60" fmla="*/ 5459651 w 6096000"/>
              <a:gd name="connsiteY60" fmla="*/ 527113 h 6858000"/>
              <a:gd name="connsiteX61" fmla="*/ 5426240 w 6096000"/>
              <a:gd name="connsiteY61" fmla="*/ 527113 h 6858000"/>
              <a:gd name="connsiteX62" fmla="*/ 5423552 w 6096000"/>
              <a:gd name="connsiteY62" fmla="*/ 539402 h 6858000"/>
              <a:gd name="connsiteX63" fmla="*/ 5409727 w 6096000"/>
              <a:gd name="connsiteY63" fmla="*/ 552076 h 6858000"/>
              <a:gd name="connsiteX64" fmla="*/ 5395133 w 6096000"/>
              <a:gd name="connsiteY64" fmla="*/ 554764 h 6858000"/>
              <a:gd name="connsiteX65" fmla="*/ 5378236 w 6096000"/>
              <a:gd name="connsiteY65" fmla="*/ 551691 h 6858000"/>
              <a:gd name="connsiteX66" fmla="*/ 5361338 w 6096000"/>
              <a:gd name="connsiteY66" fmla="*/ 532490 h 6858000"/>
              <a:gd name="connsiteX67" fmla="*/ 5358266 w 6096000"/>
              <a:gd name="connsiteY67" fmla="*/ 511368 h 6858000"/>
              <a:gd name="connsiteX68" fmla="*/ 5362106 w 6096000"/>
              <a:gd name="connsiteY68" fmla="*/ 486405 h 6858000"/>
              <a:gd name="connsiteX69" fmla="*/ 5379772 w 6096000"/>
              <a:gd name="connsiteY69" fmla="*/ 468740 h 6858000"/>
              <a:gd name="connsiteX70" fmla="*/ 5395133 w 6096000"/>
              <a:gd name="connsiteY70" fmla="*/ 465668 h 6858000"/>
              <a:gd name="connsiteX71" fmla="*/ 5409342 w 6096000"/>
              <a:gd name="connsiteY71" fmla="*/ 467588 h 6858000"/>
              <a:gd name="connsiteX72" fmla="*/ 5424320 w 6096000"/>
              <a:gd name="connsiteY72" fmla="*/ 481797 h 6858000"/>
              <a:gd name="connsiteX73" fmla="*/ 5425856 w 6096000"/>
              <a:gd name="connsiteY73" fmla="*/ 490630 h 6858000"/>
              <a:gd name="connsiteX74" fmla="*/ 5459651 w 6096000"/>
              <a:gd name="connsiteY74" fmla="*/ 490630 h 6858000"/>
              <a:gd name="connsiteX75" fmla="*/ 5458115 w 6096000"/>
              <a:gd name="connsiteY75" fmla="*/ 482949 h 6858000"/>
              <a:gd name="connsiteX76" fmla="*/ 5435457 w 6096000"/>
              <a:gd name="connsiteY76" fmla="*/ 455299 h 6858000"/>
              <a:gd name="connsiteX77" fmla="*/ 5394749 w 6096000"/>
              <a:gd name="connsiteY77" fmla="*/ 446850 h 6858000"/>
              <a:gd name="connsiteX78" fmla="*/ 0 w 6096000"/>
              <a:gd name="connsiteY78" fmla="*/ 0 h 6858000"/>
              <a:gd name="connsiteX79" fmla="*/ 6096000 w 6096000"/>
              <a:gd name="connsiteY79" fmla="*/ 0 h 6858000"/>
              <a:gd name="connsiteX80" fmla="*/ 6096000 w 6096000"/>
              <a:gd name="connsiteY80" fmla="*/ 6858000 h 6858000"/>
              <a:gd name="connsiteX81" fmla="*/ 0 w 6096000"/>
              <a:gd name="connsiteY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96000" h="6858000">
                <a:moveTo>
                  <a:pt x="5254192" y="471044"/>
                </a:moveTo>
                <a:lnTo>
                  <a:pt x="5276466" y="525193"/>
                </a:lnTo>
                <a:lnTo>
                  <a:pt x="5232303" y="525193"/>
                </a:lnTo>
                <a:close/>
                <a:moveTo>
                  <a:pt x="5627858" y="450306"/>
                </a:moveTo>
                <a:lnTo>
                  <a:pt x="5627858" y="570509"/>
                </a:lnTo>
                <a:lnTo>
                  <a:pt x="5659733" y="570509"/>
                </a:lnTo>
                <a:lnTo>
                  <a:pt x="5659733" y="450306"/>
                </a:lnTo>
                <a:close/>
                <a:moveTo>
                  <a:pt x="5475396" y="450306"/>
                </a:moveTo>
                <a:lnTo>
                  <a:pt x="5475396" y="570125"/>
                </a:lnTo>
                <a:lnTo>
                  <a:pt x="5506887" y="570125"/>
                </a:lnTo>
                <a:lnTo>
                  <a:pt x="5506887" y="518281"/>
                </a:lnTo>
                <a:lnTo>
                  <a:pt x="5571021" y="518281"/>
                </a:lnTo>
                <a:lnTo>
                  <a:pt x="5571021" y="570509"/>
                </a:lnTo>
                <a:lnTo>
                  <a:pt x="5602512" y="570509"/>
                </a:lnTo>
                <a:lnTo>
                  <a:pt x="5602512" y="450306"/>
                </a:lnTo>
                <a:lnTo>
                  <a:pt x="5570637" y="450306"/>
                </a:lnTo>
                <a:lnTo>
                  <a:pt x="5570637" y="499079"/>
                </a:lnTo>
                <a:lnTo>
                  <a:pt x="5506887" y="499079"/>
                </a:lnTo>
                <a:lnTo>
                  <a:pt x="5506887" y="450306"/>
                </a:lnTo>
                <a:close/>
                <a:moveTo>
                  <a:pt x="5234991" y="450306"/>
                </a:moveTo>
                <a:lnTo>
                  <a:pt x="5179306" y="570125"/>
                </a:lnTo>
                <a:lnTo>
                  <a:pt x="5215021" y="570125"/>
                </a:lnTo>
                <a:lnTo>
                  <a:pt x="5225006" y="544395"/>
                </a:lnTo>
                <a:lnTo>
                  <a:pt x="5284147" y="544395"/>
                </a:lnTo>
                <a:lnTo>
                  <a:pt x="5294900" y="570125"/>
                </a:lnTo>
                <a:lnTo>
                  <a:pt x="5329847" y="570125"/>
                </a:lnTo>
                <a:lnTo>
                  <a:pt x="5273394" y="450306"/>
                </a:lnTo>
                <a:close/>
                <a:moveTo>
                  <a:pt x="5077536" y="450306"/>
                </a:moveTo>
                <a:lnTo>
                  <a:pt x="5077536" y="470660"/>
                </a:lnTo>
                <a:lnTo>
                  <a:pt x="5125925" y="470660"/>
                </a:lnTo>
                <a:lnTo>
                  <a:pt x="5125925" y="570125"/>
                </a:lnTo>
                <a:lnTo>
                  <a:pt x="5157416" y="570125"/>
                </a:lnTo>
                <a:lnTo>
                  <a:pt x="5157416" y="470660"/>
                </a:lnTo>
                <a:lnTo>
                  <a:pt x="5206188" y="470660"/>
                </a:lnTo>
                <a:lnTo>
                  <a:pt x="5206188" y="450306"/>
                </a:lnTo>
                <a:close/>
                <a:moveTo>
                  <a:pt x="5034524" y="450306"/>
                </a:moveTo>
                <a:lnTo>
                  <a:pt x="5034524" y="570509"/>
                </a:lnTo>
                <a:lnTo>
                  <a:pt x="5066400" y="570509"/>
                </a:lnTo>
                <a:lnTo>
                  <a:pt x="5066400" y="450306"/>
                </a:lnTo>
                <a:close/>
                <a:moveTo>
                  <a:pt x="4882063" y="450306"/>
                </a:moveTo>
                <a:lnTo>
                  <a:pt x="4882063" y="570125"/>
                </a:lnTo>
                <a:lnTo>
                  <a:pt x="4913554" y="570125"/>
                </a:lnTo>
                <a:lnTo>
                  <a:pt x="4913554" y="518281"/>
                </a:lnTo>
                <a:lnTo>
                  <a:pt x="4977687" y="518281"/>
                </a:lnTo>
                <a:lnTo>
                  <a:pt x="4977687" y="570509"/>
                </a:lnTo>
                <a:lnTo>
                  <a:pt x="5009178" y="570509"/>
                </a:lnTo>
                <a:lnTo>
                  <a:pt x="5009178" y="450306"/>
                </a:lnTo>
                <a:lnTo>
                  <a:pt x="4977304" y="450306"/>
                </a:lnTo>
                <a:lnTo>
                  <a:pt x="4977304" y="499079"/>
                </a:lnTo>
                <a:lnTo>
                  <a:pt x="4913554" y="499079"/>
                </a:lnTo>
                <a:lnTo>
                  <a:pt x="4913554" y="450306"/>
                </a:lnTo>
                <a:close/>
                <a:moveTo>
                  <a:pt x="5394749" y="446850"/>
                </a:moveTo>
                <a:cubicBezTo>
                  <a:pt x="5382844" y="446850"/>
                  <a:pt x="5370555" y="449538"/>
                  <a:pt x="5359802" y="453378"/>
                </a:cubicBezTo>
                <a:cubicBezTo>
                  <a:pt x="5348281" y="457987"/>
                  <a:pt x="5338680" y="466052"/>
                  <a:pt x="5332920" y="476037"/>
                </a:cubicBezTo>
                <a:cubicBezTo>
                  <a:pt x="5327159" y="486790"/>
                  <a:pt x="5324471" y="498695"/>
                  <a:pt x="5324471" y="511368"/>
                </a:cubicBezTo>
                <a:cubicBezTo>
                  <a:pt x="5324471" y="520585"/>
                  <a:pt x="5326007" y="529034"/>
                  <a:pt x="5329079" y="537098"/>
                </a:cubicBezTo>
                <a:cubicBezTo>
                  <a:pt x="5334072" y="552076"/>
                  <a:pt x="5347513" y="563213"/>
                  <a:pt x="5363258" y="568205"/>
                </a:cubicBezTo>
                <a:cubicBezTo>
                  <a:pt x="5373243" y="571277"/>
                  <a:pt x="5384380" y="573197"/>
                  <a:pt x="5395133" y="573197"/>
                </a:cubicBezTo>
                <a:cubicBezTo>
                  <a:pt x="5409727" y="573197"/>
                  <a:pt x="5423936" y="570125"/>
                  <a:pt x="5436225" y="564749"/>
                </a:cubicBezTo>
                <a:cubicBezTo>
                  <a:pt x="5447362" y="560140"/>
                  <a:pt x="5455043" y="550155"/>
                  <a:pt x="5458115" y="538634"/>
                </a:cubicBezTo>
                <a:cubicBezTo>
                  <a:pt x="5459267" y="534410"/>
                  <a:pt x="5459651" y="530954"/>
                  <a:pt x="5459651" y="527113"/>
                </a:cubicBezTo>
                <a:lnTo>
                  <a:pt x="5426240" y="527113"/>
                </a:lnTo>
                <a:cubicBezTo>
                  <a:pt x="5425856" y="531338"/>
                  <a:pt x="5425472" y="535562"/>
                  <a:pt x="5423552" y="539402"/>
                </a:cubicBezTo>
                <a:cubicBezTo>
                  <a:pt x="5421248" y="545547"/>
                  <a:pt x="5415871" y="549771"/>
                  <a:pt x="5409727" y="552076"/>
                </a:cubicBezTo>
                <a:cubicBezTo>
                  <a:pt x="5405118" y="553612"/>
                  <a:pt x="5400126" y="554764"/>
                  <a:pt x="5395133" y="554764"/>
                </a:cubicBezTo>
                <a:cubicBezTo>
                  <a:pt x="5388989" y="554764"/>
                  <a:pt x="5383612" y="553228"/>
                  <a:pt x="5378236" y="551691"/>
                </a:cubicBezTo>
                <a:cubicBezTo>
                  <a:pt x="5370171" y="548235"/>
                  <a:pt x="5363642" y="541323"/>
                  <a:pt x="5361338" y="532490"/>
                </a:cubicBezTo>
                <a:cubicBezTo>
                  <a:pt x="5359418" y="525577"/>
                  <a:pt x="5358266" y="518281"/>
                  <a:pt x="5358266" y="511368"/>
                </a:cubicBezTo>
                <a:cubicBezTo>
                  <a:pt x="5358266" y="502151"/>
                  <a:pt x="5359802" y="493702"/>
                  <a:pt x="5362106" y="486405"/>
                </a:cubicBezTo>
                <a:cubicBezTo>
                  <a:pt x="5365179" y="477957"/>
                  <a:pt x="5371707" y="471428"/>
                  <a:pt x="5379772" y="468740"/>
                </a:cubicBezTo>
                <a:cubicBezTo>
                  <a:pt x="5384764" y="466820"/>
                  <a:pt x="5389757" y="465668"/>
                  <a:pt x="5395133" y="465668"/>
                </a:cubicBezTo>
                <a:cubicBezTo>
                  <a:pt x="5400126" y="465668"/>
                  <a:pt x="5404734" y="466820"/>
                  <a:pt x="5409342" y="467588"/>
                </a:cubicBezTo>
                <a:cubicBezTo>
                  <a:pt x="5416255" y="469892"/>
                  <a:pt x="5422016" y="475269"/>
                  <a:pt x="5424320" y="481797"/>
                </a:cubicBezTo>
                <a:cubicBezTo>
                  <a:pt x="5425472" y="484869"/>
                  <a:pt x="5425856" y="487942"/>
                  <a:pt x="5425856" y="490630"/>
                </a:cubicBezTo>
                <a:lnTo>
                  <a:pt x="5459651" y="490630"/>
                </a:lnTo>
                <a:cubicBezTo>
                  <a:pt x="5459267" y="488326"/>
                  <a:pt x="5458499" y="485637"/>
                  <a:pt x="5458115" y="482949"/>
                </a:cubicBezTo>
                <a:cubicBezTo>
                  <a:pt x="5455427" y="470276"/>
                  <a:pt x="5446978" y="460291"/>
                  <a:pt x="5435457" y="455299"/>
                </a:cubicBezTo>
                <a:cubicBezTo>
                  <a:pt x="5422784" y="450306"/>
                  <a:pt x="5409342" y="446850"/>
                  <a:pt x="5394749" y="446850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9" name="Gráfico 1">
            <a:extLst>
              <a:ext uri="{FF2B5EF4-FFF2-40B4-BE49-F238E27FC236}">
                <a16:creationId xmlns:a16="http://schemas.microsoft.com/office/drawing/2014/main" id="{6255A54C-0237-43FF-B3B6-D77B9F4F69E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202BD6D-5539-45DD-9D08-3D26C54EF153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AB22EB5-A81B-4D72-AC4B-2F06DF0E10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4671105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892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3">
            <a:extLst>
              <a:ext uri="{FF2B5EF4-FFF2-40B4-BE49-F238E27FC236}">
                <a16:creationId xmlns:a16="http://schemas.microsoft.com/office/drawing/2014/main" id="{7214CCDC-706B-4683-8D47-1C3421A8DA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287838"/>
            <a:ext cx="12192000" cy="2570162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D87E6DA-584F-49DB-B01B-39FECB981598}"/>
              </a:ext>
            </a:extLst>
          </p:cNvPr>
          <p:cNvSpPr txBox="1">
            <a:spLocks/>
          </p:cNvSpPr>
          <p:nvPr userDrawn="1"/>
        </p:nvSpPr>
        <p:spPr>
          <a:xfrm>
            <a:off x="673838" y="1603237"/>
            <a:ext cx="545267" cy="611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“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82801DF3-A67E-4F8F-8811-878D1C0049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758" y="2147557"/>
            <a:ext cx="8474242" cy="1670063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3800" b="1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lnSpc>
                <a:spcPct val="80000"/>
              </a:lnSpc>
              <a:buFontTx/>
              <a:buNone/>
              <a:defRPr lang="es-ES" sz="38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Marcador de número de diapositiva 6">
            <a:extLst>
              <a:ext uri="{FF2B5EF4-FFF2-40B4-BE49-F238E27FC236}">
                <a16:creationId xmlns:a16="http://schemas.microsoft.com/office/drawing/2014/main" id="{CB129F32-4716-45E9-821C-174375BF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8" name="Gráfico 1">
            <a:extLst>
              <a:ext uri="{FF2B5EF4-FFF2-40B4-BE49-F238E27FC236}">
                <a16:creationId xmlns:a16="http://schemas.microsoft.com/office/drawing/2014/main" id="{AB230807-4085-4EF4-8B84-F53F612CF1B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9BE32CC-7544-481A-A9A2-088E5D87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6" y="544331"/>
            <a:ext cx="8488724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F324642-546C-C049-9FD4-87CC957F6B9D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8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9C8F3D53-8778-4DBF-A9B2-4D7CFCE0C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204" y="1663067"/>
            <a:ext cx="3793272" cy="600073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423FCFC-2BBA-43F4-A03B-46C400A8B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204" y="2332100"/>
            <a:ext cx="3793271" cy="281466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6182A576-BA7B-49D9-9AB6-6F0B0009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4" name="Marcador de posición de imagen 3">
            <a:extLst>
              <a:ext uri="{FF2B5EF4-FFF2-40B4-BE49-F238E27FC236}">
                <a16:creationId xmlns:a16="http://schemas.microsoft.com/office/drawing/2014/main" id="{C26DD5CC-FFB6-4269-86F2-6EB8E5A608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63916" y="1707648"/>
            <a:ext cx="4910976" cy="3439027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Gráfico 1">
            <a:extLst>
              <a:ext uri="{FF2B5EF4-FFF2-40B4-BE49-F238E27FC236}">
                <a16:creationId xmlns:a16="http://schemas.microsoft.com/office/drawing/2014/main" id="{0E580CF6-7220-46F0-AF0F-8E1D1858012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410F352-91D8-44F9-BAD0-06E6E17DD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9535327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FFC37FB-0216-3D4B-9270-1C4D2A6313FE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0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5" userDrawn="1">
          <p15:clr>
            <a:srgbClr val="FBAE40"/>
          </p15:clr>
        </p15:guide>
        <p15:guide id="2" pos="6902" userDrawn="1">
          <p15:clr>
            <a:srgbClr val="FBAE40"/>
          </p15:clr>
        </p15:guide>
        <p15:guide id="3" orient="horz" pos="1073" userDrawn="1">
          <p15:clr>
            <a:srgbClr val="FBAE40"/>
          </p15:clr>
        </p15:guide>
        <p15:guide id="4" orient="horz" pos="325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4ED39808-CB9B-46BA-BCC3-461DD0D4E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203" y="4749167"/>
            <a:ext cx="4648381" cy="28872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D24DB6FF-D0CA-449B-9F35-67358388DC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204" y="5201030"/>
            <a:ext cx="4648379" cy="124876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F8B60592-E9C6-413E-AA0B-4DD94D4D5B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6161" y="4749167"/>
            <a:ext cx="4660069" cy="28872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29321D73-E8A7-4B87-85CD-AE1A56F5CB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6162" y="5201030"/>
            <a:ext cx="4660067" cy="124876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Marcador de número de diapositiva 6">
            <a:extLst>
              <a:ext uri="{FF2B5EF4-FFF2-40B4-BE49-F238E27FC236}">
                <a16:creationId xmlns:a16="http://schemas.microsoft.com/office/drawing/2014/main" id="{79E41979-77CA-456D-AD21-270B9E2F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6" name="Marcador de posición de imagen 3">
            <a:extLst>
              <a:ext uri="{FF2B5EF4-FFF2-40B4-BE49-F238E27FC236}">
                <a16:creationId xmlns:a16="http://schemas.microsoft.com/office/drawing/2014/main" id="{532F60E6-58B3-41CC-B3FC-0ADDBACB8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020" y="1708150"/>
            <a:ext cx="4872615" cy="2576513"/>
          </a:xfrm>
        </p:spPr>
        <p:txBody>
          <a:bodyPr/>
          <a:lstStyle/>
          <a:p>
            <a:endParaRPr lang="es-ES"/>
          </a:p>
        </p:txBody>
      </p:sp>
      <p:sp>
        <p:nvSpPr>
          <p:cNvPr id="20" name="Marcador de posición de imagen 3">
            <a:extLst>
              <a:ext uri="{FF2B5EF4-FFF2-40B4-BE49-F238E27FC236}">
                <a16:creationId xmlns:a16="http://schemas.microsoft.com/office/drawing/2014/main" id="{3ACF93D9-75E3-4195-BA0C-0D28C7549A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63915" y="1708150"/>
            <a:ext cx="4910977" cy="2576513"/>
          </a:xfrm>
        </p:spPr>
        <p:txBody>
          <a:bodyPr/>
          <a:lstStyle/>
          <a:p>
            <a:endParaRPr lang="es-ES"/>
          </a:p>
        </p:txBody>
      </p:sp>
      <p:sp>
        <p:nvSpPr>
          <p:cNvPr id="11" name="Gráfico 1">
            <a:extLst>
              <a:ext uri="{FF2B5EF4-FFF2-40B4-BE49-F238E27FC236}">
                <a16:creationId xmlns:a16="http://schemas.microsoft.com/office/drawing/2014/main" id="{4638CBB2-BE8B-420E-82C3-9577B8AC2C0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652F9D7-5249-4578-8E67-9B0A6069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10000597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A3FF5E2-8119-7A4D-8D76-33D11A10ABEA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5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3" userDrawn="1">
          <p15:clr>
            <a:srgbClr val="FBAE40"/>
          </p15:clr>
        </p15:guide>
        <p15:guide id="2" orient="horz" pos="2699" userDrawn="1">
          <p15:clr>
            <a:srgbClr val="FBAE40"/>
          </p15:clr>
        </p15:guide>
        <p15:guide id="3" pos="473" userDrawn="1">
          <p15:clr>
            <a:srgbClr val="FBAE40"/>
          </p15:clr>
        </p15:guide>
        <p15:guide id="4" pos="3545" userDrawn="1">
          <p15:clr>
            <a:srgbClr val="FBAE40"/>
          </p15:clr>
        </p15:guide>
        <p15:guide id="5" pos="3835" userDrawn="1">
          <p15:clr>
            <a:srgbClr val="FBAE40"/>
          </p15:clr>
        </p15:guide>
        <p15:guide id="6" pos="69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4ED39808-CB9B-46BA-BCC3-461DD0D4E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203" y="3899313"/>
            <a:ext cx="3129245" cy="28872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D24DB6FF-D0CA-449B-9F35-67358388DC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204" y="4351176"/>
            <a:ext cx="3129245" cy="208061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71716A7C-15FA-41E8-B858-2887C9D0C0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1328" y="3899313"/>
            <a:ext cx="3129245" cy="28872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5F667C37-5F0D-4281-907F-7D018F9CB5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21329" y="4351176"/>
            <a:ext cx="3129245" cy="208061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BD26DFBF-D165-4A73-BE78-511BB6969A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7220" y="3899313"/>
            <a:ext cx="3129245" cy="28872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6E74BA77-019D-4B29-AC0B-1190EF7DD0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7221" y="4351176"/>
            <a:ext cx="3129245" cy="208061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Marcador de número de diapositiva 6">
            <a:extLst>
              <a:ext uri="{FF2B5EF4-FFF2-40B4-BE49-F238E27FC236}">
                <a16:creationId xmlns:a16="http://schemas.microsoft.com/office/drawing/2014/main" id="{A8C320FD-049B-40D4-BC13-A0FB4FD8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:a16="http://schemas.microsoft.com/office/drawing/2014/main" id="{A2CA655C-E7D2-4439-9FAB-4DB1F3DFD9E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0020" y="1708150"/>
            <a:ext cx="3031959" cy="1756945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:a16="http://schemas.microsoft.com/office/drawing/2014/main" id="{ACF8E9BE-2643-49A3-8519-3797D8D82A0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16917" y="1708150"/>
            <a:ext cx="3031959" cy="1756945"/>
          </a:xfrm>
        </p:spPr>
        <p:txBody>
          <a:bodyPr/>
          <a:lstStyle/>
          <a:p>
            <a:endParaRPr lang="es-ES"/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E7B23D7B-2968-447A-AE99-7D4FF8182BE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36580" y="1708150"/>
            <a:ext cx="3031959" cy="1756945"/>
          </a:xfrm>
        </p:spPr>
        <p:txBody>
          <a:bodyPr/>
          <a:lstStyle/>
          <a:p>
            <a:endParaRPr lang="es-ES"/>
          </a:p>
        </p:txBody>
      </p:sp>
      <p:sp>
        <p:nvSpPr>
          <p:cNvPr id="14" name="Gráfico 1">
            <a:extLst>
              <a:ext uri="{FF2B5EF4-FFF2-40B4-BE49-F238E27FC236}">
                <a16:creationId xmlns:a16="http://schemas.microsoft.com/office/drawing/2014/main" id="{0E6253BE-986A-4E6F-B458-C5435EBCC3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309DE3F-43F5-B547-9F6A-EBD4B4BDB06F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0EE910C-80AD-4477-8F77-6C93B5EFA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10000597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645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73" userDrawn="1">
          <p15:clr>
            <a:srgbClr val="FBAE40"/>
          </p15:clr>
        </p15:guide>
        <p15:guide id="2" pos="2399" userDrawn="1">
          <p15:clr>
            <a:srgbClr val="FBAE40"/>
          </p15:clr>
        </p15:guide>
        <p15:guide id="3" pos="2638" userDrawn="1">
          <p15:clr>
            <a:srgbClr val="FBAE40"/>
          </p15:clr>
        </p15:guide>
        <p15:guide id="4" pos="4797" userDrawn="1">
          <p15:clr>
            <a:srgbClr val="FBAE40"/>
          </p15:clr>
        </p15:guide>
        <p15:guide id="5" pos="4566" userDrawn="1">
          <p15:clr>
            <a:srgbClr val="FBAE40"/>
          </p15:clr>
        </p15:guide>
        <p15:guide id="6" pos="6902" userDrawn="1">
          <p15:clr>
            <a:srgbClr val="FBAE40"/>
          </p15:clr>
        </p15:guide>
        <p15:guide id="7" orient="horz" pos="10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C320FD-049B-40D4-BC13-A0FB4FD8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239B1CD9-DD16-4FDB-8630-40F7F125C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203" y="1666333"/>
            <a:ext cx="3984183" cy="54833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565B4425-D6CC-40FC-AD53-2F6F19CE5E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204" y="2338533"/>
            <a:ext cx="3984183" cy="280634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Gráfico 1">
            <a:extLst>
              <a:ext uri="{FF2B5EF4-FFF2-40B4-BE49-F238E27FC236}">
                <a16:creationId xmlns:a16="http://schemas.microsoft.com/office/drawing/2014/main" id="{0671FB29-5160-4726-B7FD-ACBA6CCFEF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F5E1BB4-457E-4F15-B639-ECC2A114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10000597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0FE78CD-BE28-FA40-8FFE-EF067D6AB1F8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3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C298B7C-2887-4434-96C5-AFD4F0D2A67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Gráfico 1">
            <a:extLst>
              <a:ext uri="{FF2B5EF4-FFF2-40B4-BE49-F238E27FC236}">
                <a16:creationId xmlns:a16="http://schemas.microsoft.com/office/drawing/2014/main" id="{137D889C-5740-484E-AF88-1A27186AD06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636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8A76E8-DA36-4EFD-B482-92B120D4B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370" y="3894045"/>
            <a:ext cx="6747877" cy="1427623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5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D15CB5C-0DD6-42DD-888D-FC0A9661F161}"/>
              </a:ext>
            </a:extLst>
          </p:cNvPr>
          <p:cNvSpPr/>
          <p:nvPr userDrawn="1"/>
        </p:nvSpPr>
        <p:spPr bwMode="auto">
          <a:xfrm>
            <a:off x="801950" y="3289981"/>
            <a:ext cx="481120" cy="98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CEB3598-96D2-441A-99D5-8861CDCCA22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Gráfico 1">
            <a:extLst>
              <a:ext uri="{FF2B5EF4-FFF2-40B4-BE49-F238E27FC236}">
                <a16:creationId xmlns:a16="http://schemas.microsoft.com/office/drawing/2014/main" id="{72251F45-D7BE-4903-84F5-D95DC5B2E8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96F3F9C-AEDC-4A86-8A9B-FDEBBCD72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370" y="3894045"/>
            <a:ext cx="6747877" cy="1427623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500" b="1" i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5EBEEE7-71D5-425E-968A-69EAE494A127}"/>
              </a:ext>
            </a:extLst>
          </p:cNvPr>
          <p:cNvSpPr/>
          <p:nvPr userDrawn="1"/>
        </p:nvSpPr>
        <p:spPr bwMode="auto">
          <a:xfrm>
            <a:off x="801950" y="3289981"/>
            <a:ext cx="481120" cy="98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90167C4-1FAD-45E3-B308-1CF93DA267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Gráfico 1">
            <a:extLst>
              <a:ext uri="{FF2B5EF4-FFF2-40B4-BE49-F238E27FC236}">
                <a16:creationId xmlns:a16="http://schemas.microsoft.com/office/drawing/2014/main" id="{8F5B6C9C-B3C2-4452-8A3C-849ABE5F10E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B767BA5-F5BE-4F4A-A7DF-6E0622242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370" y="3894045"/>
            <a:ext cx="6747877" cy="1427623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500" b="1" i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BD6FC7-6961-4EE0-BF8D-60FF63FB2759}"/>
              </a:ext>
            </a:extLst>
          </p:cNvPr>
          <p:cNvSpPr/>
          <p:nvPr userDrawn="1"/>
        </p:nvSpPr>
        <p:spPr bwMode="auto">
          <a:xfrm>
            <a:off x="801950" y="3289981"/>
            <a:ext cx="481120" cy="98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7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0DC71A41-2A02-4144-B254-43F69E14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478" y="600213"/>
            <a:ext cx="2206709" cy="365125"/>
          </a:xfrm>
        </p:spPr>
        <p:txBody>
          <a:bodyPr/>
          <a:lstStyle>
            <a:lvl1pPr>
              <a:defRPr lang="es-ES" sz="1800" b="1" i="0" kern="1200" cap="all" spc="-100" baseline="0" dirty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5DE2BF0-2FB2-4B3C-85EB-60715502261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  <a:solidFill>
            <a:schemeClr val="bg1">
              <a:alpha val="10000"/>
            </a:schemeClr>
          </a:solidFill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8" name="Gráfico 1">
            <a:extLst>
              <a:ext uri="{FF2B5EF4-FFF2-40B4-BE49-F238E27FC236}">
                <a16:creationId xmlns:a16="http://schemas.microsoft.com/office/drawing/2014/main" id="{DB36740D-40B4-435B-80B4-3B75D78A582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D0022802-3406-461D-89BF-CC30732CA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00" y="3378504"/>
            <a:ext cx="4662407" cy="227689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 b="1" i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72665AA-503D-4D38-8FB8-BFA2F1B949E7}"/>
              </a:ext>
            </a:extLst>
          </p:cNvPr>
          <p:cNvSpPr/>
          <p:nvPr userDrawn="1"/>
        </p:nvSpPr>
        <p:spPr bwMode="auto">
          <a:xfrm>
            <a:off x="702469" y="3084334"/>
            <a:ext cx="319088" cy="63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8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03" userDrawn="1">
          <p15:clr>
            <a:srgbClr val="FBAE40"/>
          </p15:clr>
        </p15:guide>
        <p15:guide id="2" pos="37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/>
        </p:nvSpPr>
        <p:spPr>
          <a:xfrm>
            <a:off x="1" y="0"/>
            <a:ext cx="41333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5" name="Marcador de fecha 3">
            <a:extLst>
              <a:ext uri="{FF2B5EF4-FFF2-40B4-BE49-F238E27FC236}">
                <a16:creationId xmlns:a16="http://schemas.microsoft.com/office/drawing/2014/main" id="{36D77BEB-4C6F-4651-98E3-A5326B50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029" y="600215"/>
            <a:ext cx="2942279" cy="365125"/>
          </a:xfrm>
          <a:prstGeom prst="rect">
            <a:avLst/>
          </a:prstGeom>
        </p:spPr>
        <p:txBody>
          <a:bodyPr/>
          <a:lstStyle>
            <a:lvl1pPr>
              <a:defRPr lang="es-ES" sz="1600" b="1" i="0" kern="1200" cap="all" spc="-100" baseline="0" dirty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  <a:cs typeface="+mj-cs"/>
              </a:defRPr>
            </a:lvl1pPr>
          </a:lstStyle>
          <a:p>
            <a:endParaRPr lang="es-ES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0B30A4B1-DC71-4DDD-9BA8-2B19177E6D59}"/>
              </a:ext>
            </a:extLst>
          </p:cNvPr>
          <p:cNvSpPr txBox="1">
            <a:spLocks/>
          </p:cNvSpPr>
          <p:nvPr userDrawn="1"/>
        </p:nvSpPr>
        <p:spPr>
          <a:xfrm>
            <a:off x="578486" y="1553618"/>
            <a:ext cx="709127" cy="927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1" i="0" kern="120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es-ES" sz="5000" dirty="0">
                <a:solidFill>
                  <a:schemeClr val="bg1"/>
                </a:solidFill>
              </a:rPr>
              <a:t>–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7982F81-F1DD-435B-844A-8F1B24131A5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9892" y="6322096"/>
            <a:ext cx="1771652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9D7D0F4-F86F-4319-A398-299B9609E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24" y="2064187"/>
            <a:ext cx="5261748" cy="2030738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3200" b="1" i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Content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2142067" y="2720977"/>
            <a:ext cx="1559984" cy="2519363"/>
          </a:xfrm>
        </p:spPr>
        <p:txBody>
          <a:bodyPr>
            <a:noAutofit/>
          </a:bodyPr>
          <a:lstStyle>
            <a:lvl1pPr marL="0" indent="0" algn="r">
              <a:buNone/>
              <a:defRPr sz="2800" b="1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Gráfico 1">
            <a:extLst>
              <a:ext uri="{FF2B5EF4-FFF2-40B4-BE49-F238E27FC236}">
                <a16:creationId xmlns:a16="http://schemas.microsoft.com/office/drawing/2014/main" id="{05FEEE3F-1FE7-2A60-FF47-DD6B240697F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636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962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82368-C79C-4EEF-82C9-D8D41C749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FBB32A-EADE-4809-A54C-DC32E9C4C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7C0549-4257-40ED-A25D-0919F516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2D99D-E7DE-4374-8E6D-9AEBA3EF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B6C04-C9EB-43CD-B243-0419B444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0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A7BB0-43B4-4C2E-AE0B-132078850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B44A92-EE18-4778-9698-DA014CE1D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E66054-0393-41F8-B700-6C8F9652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745678-0377-461F-B19F-3307472C8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27D771-CEE6-41BB-AE5F-D0A298AD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8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E7365-D28E-4EFB-B9E5-68CF115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364742-A3B9-43C9-ACF7-FC214EAC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1251B1-1DDC-49E9-9B98-33CCFF4C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01737-CD1B-47F1-9CAD-50A263D2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DEEE78-635D-4EDA-A1EF-0D7CED2A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3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35339-3B7A-41FF-B55B-DC6CFAB5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A53F69-ABB6-4AAC-AE96-349E4BEAB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3E77A1-BE09-4C0B-943F-1F9844AA7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843305-66D3-4970-8C51-B561A917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7E4F9-1DD8-45D4-B446-3841DF3F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D85241-56BD-4BDE-93B6-C54266AD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2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FD62A-3C25-4449-A006-2567497E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688202-A2E3-4314-8C8E-8AE28A1C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32496B-B4F2-47AA-92DE-4FA6E03EA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299F07-0BB3-4D7F-B227-AB9DFEA92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4B8822-4F89-4FE4-992E-02B80F5C1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5A5E8B-10EB-4CA0-9BC7-BE1402BF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3CB99B-AEAE-480A-AF09-4DD0DEEF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21EE0D-F063-49E7-A81C-415DEC64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7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B532E-67A7-44CE-98F3-2020EAEF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713D4-577A-457C-AD41-9DBD63D1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78CFAF-D97A-4E49-AC63-FD5043BB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3867A9-CFEF-4FD6-8E78-5EF11D7A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7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2BAAFB-38A3-4B73-91C8-67F487ED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DBF3A2-B020-4EA1-92F4-3E66CDF3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E59E3C-9619-4792-9667-617431D2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5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B7045-600D-445C-A718-A8D95AD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CA7E8B-13CB-47CB-AB90-60073F62D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539359-6C98-4EF8-8D7F-4CA5EDD9C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EC6F99-7E40-419A-85F6-701C272F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B8EBF8-B9E1-4FE8-8FC5-D58B9B3E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EED35-0345-47E8-8522-8CF2744E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0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BECC3-38DB-48C9-A6B1-17815948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C96C17-BF7A-4C1E-8D34-474A0B0D9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D38DCD-966D-48AA-AD8A-CC55AAD98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FC796F-9674-4204-9DAF-6A82D014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F3603D-F20F-4FC7-B44C-41C0635B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B11AAD-C102-4DC8-8DBB-1907101D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9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0DC71A41-2A02-4144-B254-43F69E14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478" y="600213"/>
            <a:ext cx="2206709" cy="365125"/>
          </a:xfrm>
        </p:spPr>
        <p:txBody>
          <a:bodyPr/>
          <a:lstStyle>
            <a:lvl1pPr>
              <a:defRPr lang="es-ES" sz="1800" b="1" i="0" kern="1200" cap="all" spc="-100" baseline="0" dirty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B6F7FC-A71E-49B1-BA0F-5E77B5B2B64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9" name="Grupo 28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</p:grpSpPr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2" name="Gráfico 1">
            <a:extLst>
              <a:ext uri="{FF2B5EF4-FFF2-40B4-BE49-F238E27FC236}">
                <a16:creationId xmlns:a16="http://schemas.microsoft.com/office/drawing/2014/main" id="{80D3517E-2091-47B1-94F9-F13E6849673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2D385FFE-B313-469D-8627-1E9013369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00" y="3378504"/>
            <a:ext cx="4662407" cy="227689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 b="1" i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0F92E28-21E7-4309-9B28-7C55FEA0C94D}"/>
              </a:ext>
            </a:extLst>
          </p:cNvPr>
          <p:cNvSpPr/>
          <p:nvPr userDrawn="1"/>
        </p:nvSpPr>
        <p:spPr bwMode="auto">
          <a:xfrm>
            <a:off x="702469" y="3084334"/>
            <a:ext cx="319088" cy="63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4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E23D1-F375-4263-A1F6-CA1AAAFB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FD863B-7265-4053-82E8-64E6EFB6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56DB38-E222-41C0-90D4-0E7F3A14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8F5930-53BC-49F5-9B66-77395FDB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A6EBF2-90F6-4D2B-B593-0A68B63B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4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645D19-3154-4286-9FAC-5F045DE90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730C2A-EFAE-45DD-8A22-88CD96C56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31780-098D-4932-B4BD-1CC69360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CF3F18-5019-4F81-9AA2-634AD113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1F82B7-5611-4877-9086-A48D7722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2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0DC71A41-2A02-4144-B254-43F69E14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478" y="600213"/>
            <a:ext cx="2206709" cy="365125"/>
          </a:xfrm>
        </p:spPr>
        <p:txBody>
          <a:bodyPr/>
          <a:lstStyle>
            <a:lvl1pPr>
              <a:defRPr lang="es-ES" sz="1800" b="1" i="0" kern="1200" cap="all" spc="-100" baseline="0" dirty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  <a:cs typeface="+mj-cs"/>
              </a:defRPr>
            </a:lvl1pPr>
          </a:lstStyle>
          <a:p>
            <a:endParaRPr lang="es-E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89E88E4-82C7-408A-88A1-FAA20AD728A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C3E0DE0-CF0D-4020-AF0E-DBD6EB917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00" y="3378504"/>
            <a:ext cx="4662407" cy="227689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  <a:solidFill>
            <a:schemeClr val="tx1">
              <a:alpha val="15000"/>
            </a:schemeClr>
          </a:solidFill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9" name="Gráfico 1">
            <a:extLst>
              <a:ext uri="{FF2B5EF4-FFF2-40B4-BE49-F238E27FC236}">
                <a16:creationId xmlns:a16="http://schemas.microsoft.com/office/drawing/2014/main" id="{FF69295C-7F49-40EE-9923-B337F5F0C8F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636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8F772B8-9DB2-4B06-BFA1-EED5FF697A36}"/>
              </a:ext>
            </a:extLst>
          </p:cNvPr>
          <p:cNvSpPr/>
          <p:nvPr userDrawn="1"/>
        </p:nvSpPr>
        <p:spPr bwMode="auto">
          <a:xfrm>
            <a:off x="702469" y="3084334"/>
            <a:ext cx="319088" cy="63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551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0DC71A41-2A02-4144-B254-43F69E14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478" y="600213"/>
            <a:ext cx="2206709" cy="365125"/>
          </a:xfrm>
        </p:spPr>
        <p:txBody>
          <a:bodyPr/>
          <a:lstStyle>
            <a:lvl1pPr>
              <a:defRPr lang="es-ES" sz="1800" b="1" i="0" kern="1200" cap="all" spc="-100" baseline="0" dirty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5DE2BF0-2FB2-4B3C-85EB-60715502261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  <a:solidFill>
            <a:schemeClr val="bg1">
              <a:alpha val="10000"/>
            </a:schemeClr>
          </a:solidFill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8" name="Gráfico 1">
            <a:extLst>
              <a:ext uri="{FF2B5EF4-FFF2-40B4-BE49-F238E27FC236}">
                <a16:creationId xmlns:a16="http://schemas.microsoft.com/office/drawing/2014/main" id="{DB36740D-40B4-435B-80B4-3B75D78A582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D0022802-3406-461D-89BF-CC30732CA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00" y="3378504"/>
            <a:ext cx="4662407" cy="227689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 b="1" i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72665AA-503D-4D38-8FB8-BFA2F1B949E7}"/>
              </a:ext>
            </a:extLst>
          </p:cNvPr>
          <p:cNvSpPr/>
          <p:nvPr userDrawn="1"/>
        </p:nvSpPr>
        <p:spPr bwMode="auto">
          <a:xfrm>
            <a:off x="702469" y="3084334"/>
            <a:ext cx="319088" cy="63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240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3">
          <p15:clr>
            <a:srgbClr val="FBAE40"/>
          </p15:clr>
        </p15:guide>
        <p15:guide id="2" pos="37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0DC71A41-2A02-4144-B254-43F69E14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478" y="600213"/>
            <a:ext cx="2206709" cy="365125"/>
          </a:xfrm>
        </p:spPr>
        <p:txBody>
          <a:bodyPr/>
          <a:lstStyle>
            <a:lvl1pPr>
              <a:defRPr lang="es-ES" sz="1800" b="1" i="0" kern="1200" cap="all" spc="-100" baseline="0" dirty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B6F7FC-A71E-49B1-BA0F-5E77B5B2B64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9" name="Grupo 28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</p:grpSpPr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2" name="Gráfico 1">
            <a:extLst>
              <a:ext uri="{FF2B5EF4-FFF2-40B4-BE49-F238E27FC236}">
                <a16:creationId xmlns:a16="http://schemas.microsoft.com/office/drawing/2014/main" id="{80D3517E-2091-47B1-94F9-F13E6849673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2D385FFE-B313-469D-8627-1E9013369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00" y="3378504"/>
            <a:ext cx="4662407" cy="227689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 b="1" i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0F92E28-21E7-4309-9B28-7C55FEA0C94D}"/>
              </a:ext>
            </a:extLst>
          </p:cNvPr>
          <p:cNvSpPr/>
          <p:nvPr userDrawn="1"/>
        </p:nvSpPr>
        <p:spPr bwMode="auto">
          <a:xfrm>
            <a:off x="702469" y="3084334"/>
            <a:ext cx="319088" cy="63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692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af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B1C1E1-5D85-4415-B732-D6657B6C8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57" y="3502209"/>
            <a:ext cx="2943776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DB60E1-42B9-4E9C-A83F-CBA517AF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  <a:solidFill>
            <a:schemeClr val="bg1">
              <a:alpha val="50000"/>
            </a:schemeClr>
          </a:solidFill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6407B46E-5430-4511-A3DF-3297387A4EB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9757" y="5962701"/>
            <a:ext cx="822155" cy="114194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Gráfico 1">
            <a:extLst>
              <a:ext uri="{FF2B5EF4-FFF2-40B4-BE49-F238E27FC236}">
                <a16:creationId xmlns:a16="http://schemas.microsoft.com/office/drawing/2014/main" id="{6FAB001D-FC6C-4F11-8B2C-739DB29D81A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AA34F39-480A-4B6F-B936-1BC387BD9653}"/>
              </a:ext>
            </a:extLst>
          </p:cNvPr>
          <p:cNvSpPr/>
          <p:nvPr userDrawn="1"/>
        </p:nvSpPr>
        <p:spPr bwMode="auto">
          <a:xfrm>
            <a:off x="757238" y="3265906"/>
            <a:ext cx="261181" cy="5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13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ing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DEB5880D-8DAD-4034-986A-87064724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  <a:solidFill>
            <a:schemeClr val="bg1">
              <a:alpha val="50000"/>
            </a:schemeClr>
          </a:solidFill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6407B46E-5430-4511-A3DF-3297387A4EB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9757" y="5962701"/>
            <a:ext cx="822155" cy="114194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Gráfico 1">
            <a:extLst>
              <a:ext uri="{FF2B5EF4-FFF2-40B4-BE49-F238E27FC236}">
                <a16:creationId xmlns:a16="http://schemas.microsoft.com/office/drawing/2014/main" id="{695A21A0-2897-4998-9414-FCAD79FE043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EBCA20C-AA8B-4AD2-8AF4-4F97C82C4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57" y="3502209"/>
            <a:ext cx="2943776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1F87A42-2A9D-4D92-AA72-E8AF87706107}"/>
              </a:ext>
            </a:extLst>
          </p:cNvPr>
          <p:cNvSpPr/>
          <p:nvPr userDrawn="1"/>
        </p:nvSpPr>
        <p:spPr bwMode="auto">
          <a:xfrm>
            <a:off x="757238" y="3265906"/>
            <a:ext cx="261181" cy="5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593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ting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97A32BAE-9E4C-4BDB-966E-E242FEBC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  <a:solidFill>
            <a:schemeClr val="bg1">
              <a:alpha val="50000"/>
            </a:schemeClr>
          </a:solidFill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6407B46E-5430-4511-A3DF-3297387A4EB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9757" y="5962701"/>
            <a:ext cx="822155" cy="114194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Gráfico 1">
            <a:extLst>
              <a:ext uri="{FF2B5EF4-FFF2-40B4-BE49-F238E27FC236}">
                <a16:creationId xmlns:a16="http://schemas.microsoft.com/office/drawing/2014/main" id="{B2D7780C-4C45-4D0B-93F9-45E4E647E29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A25C3169-1B8C-4684-8AC8-6B8303A3C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57" y="3502209"/>
            <a:ext cx="2943776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2F99F99-25A8-46EF-AE7D-835F84DBA5AD}"/>
              </a:ext>
            </a:extLst>
          </p:cNvPr>
          <p:cNvSpPr/>
          <p:nvPr userDrawn="1"/>
        </p:nvSpPr>
        <p:spPr bwMode="auto">
          <a:xfrm>
            <a:off x="757238" y="3265906"/>
            <a:ext cx="261181" cy="5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781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af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407B46E-5430-4511-A3DF-3297387A4EB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9757" y="5962701"/>
            <a:ext cx="822155" cy="114194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7120891" y="1726456"/>
            <a:ext cx="4919592" cy="4933036"/>
            <a:chOff x="6537326" y="989013"/>
            <a:chExt cx="581025" cy="582612"/>
          </a:xfrm>
          <a:solidFill>
            <a:schemeClr val="bg1">
              <a:alpha val="50000"/>
            </a:schemeClr>
          </a:solidFill>
        </p:grpSpPr>
        <p:sp>
          <p:nvSpPr>
            <p:cNvPr id="20" name="Freeform 158"/>
            <p:cNvSpPr>
              <a:spLocks noEditPoints="1"/>
            </p:cNvSpPr>
            <p:nvPr/>
          </p:nvSpPr>
          <p:spPr bwMode="auto">
            <a:xfrm>
              <a:off x="6540501" y="989013"/>
              <a:ext cx="577850" cy="577850"/>
            </a:xfrm>
            <a:custGeom>
              <a:avLst/>
              <a:gdLst>
                <a:gd name="T0" fmla="*/ 522 w 728"/>
                <a:gd name="T1" fmla="*/ 275 h 729"/>
                <a:gd name="T2" fmla="*/ 458 w 728"/>
                <a:gd name="T3" fmla="*/ 339 h 729"/>
                <a:gd name="T4" fmla="*/ 481 w 728"/>
                <a:gd name="T5" fmla="*/ 343 h 729"/>
                <a:gd name="T6" fmla="*/ 585 w 728"/>
                <a:gd name="T7" fmla="*/ 310 h 729"/>
                <a:gd name="T8" fmla="*/ 651 w 728"/>
                <a:gd name="T9" fmla="*/ 292 h 729"/>
                <a:gd name="T10" fmla="*/ 719 w 728"/>
                <a:gd name="T11" fmla="*/ 210 h 729"/>
                <a:gd name="T12" fmla="*/ 725 w 728"/>
                <a:gd name="T13" fmla="*/ 123 h 729"/>
                <a:gd name="T14" fmla="*/ 706 w 728"/>
                <a:gd name="T15" fmla="*/ 102 h 729"/>
                <a:gd name="T16" fmla="*/ 617 w 728"/>
                <a:gd name="T17" fmla="*/ 167 h 729"/>
                <a:gd name="T18" fmla="*/ 581 w 728"/>
                <a:gd name="T19" fmla="*/ 174 h 729"/>
                <a:gd name="T20" fmla="*/ 556 w 728"/>
                <a:gd name="T21" fmla="*/ 150 h 729"/>
                <a:gd name="T22" fmla="*/ 558 w 728"/>
                <a:gd name="T23" fmla="*/ 117 h 729"/>
                <a:gd name="T24" fmla="*/ 630 w 728"/>
                <a:gd name="T25" fmla="*/ 32 h 729"/>
                <a:gd name="T26" fmla="*/ 607 w 728"/>
                <a:gd name="T27" fmla="*/ 4 h 729"/>
                <a:gd name="T28" fmla="*/ 530 w 728"/>
                <a:gd name="T29" fmla="*/ 6 h 729"/>
                <a:gd name="T30" fmla="*/ 460 w 728"/>
                <a:gd name="T31" fmla="*/ 49 h 729"/>
                <a:gd name="T32" fmla="*/ 420 w 728"/>
                <a:gd name="T33" fmla="*/ 123 h 729"/>
                <a:gd name="T34" fmla="*/ 422 w 728"/>
                <a:gd name="T35" fmla="*/ 197 h 729"/>
                <a:gd name="T36" fmla="*/ 132 w 728"/>
                <a:gd name="T37" fmla="*/ 38 h 729"/>
                <a:gd name="T38" fmla="*/ 93 w 728"/>
                <a:gd name="T39" fmla="*/ 6 h 729"/>
                <a:gd name="T40" fmla="*/ 4 w 728"/>
                <a:gd name="T41" fmla="*/ 36 h 729"/>
                <a:gd name="T42" fmla="*/ 0 w 728"/>
                <a:gd name="T43" fmla="*/ 99 h 729"/>
                <a:gd name="T44" fmla="*/ 32 w 728"/>
                <a:gd name="T45" fmla="*/ 140 h 729"/>
                <a:gd name="T46" fmla="*/ 197 w 728"/>
                <a:gd name="T47" fmla="*/ 443 h 729"/>
                <a:gd name="T48" fmla="*/ 208 w 728"/>
                <a:gd name="T49" fmla="*/ 462 h 729"/>
                <a:gd name="T50" fmla="*/ 367 w 728"/>
                <a:gd name="T51" fmla="*/ 418 h 729"/>
                <a:gd name="T52" fmla="*/ 358 w 728"/>
                <a:gd name="T53" fmla="*/ 441 h 729"/>
                <a:gd name="T54" fmla="*/ 611 w 728"/>
                <a:gd name="T55" fmla="*/ 710 h 729"/>
                <a:gd name="T56" fmla="*/ 670 w 728"/>
                <a:gd name="T57" fmla="*/ 727 h 729"/>
                <a:gd name="T58" fmla="*/ 717 w 728"/>
                <a:gd name="T59" fmla="*/ 687 h 729"/>
                <a:gd name="T60" fmla="*/ 711 w 728"/>
                <a:gd name="T61" fmla="*/ 626 h 729"/>
                <a:gd name="T62" fmla="*/ 571 w 728"/>
                <a:gd name="T63" fmla="*/ 498 h 729"/>
                <a:gd name="T64" fmla="*/ 568 w 728"/>
                <a:gd name="T65" fmla="*/ 519 h 729"/>
                <a:gd name="T66" fmla="*/ 694 w 728"/>
                <a:gd name="T67" fmla="*/ 662 h 729"/>
                <a:gd name="T68" fmla="*/ 677 w 728"/>
                <a:gd name="T69" fmla="*/ 695 h 729"/>
                <a:gd name="T70" fmla="*/ 636 w 728"/>
                <a:gd name="T71" fmla="*/ 695 h 729"/>
                <a:gd name="T72" fmla="*/ 384 w 728"/>
                <a:gd name="T73" fmla="*/ 439 h 729"/>
                <a:gd name="T74" fmla="*/ 439 w 728"/>
                <a:gd name="T75" fmla="*/ 390 h 729"/>
                <a:gd name="T76" fmla="*/ 535 w 728"/>
                <a:gd name="T77" fmla="*/ 475 h 729"/>
                <a:gd name="T78" fmla="*/ 539 w 728"/>
                <a:gd name="T79" fmla="*/ 454 h 729"/>
                <a:gd name="T80" fmla="*/ 435 w 728"/>
                <a:gd name="T81" fmla="*/ 363 h 729"/>
                <a:gd name="T82" fmla="*/ 399 w 728"/>
                <a:gd name="T83" fmla="*/ 386 h 729"/>
                <a:gd name="T84" fmla="*/ 447 w 728"/>
                <a:gd name="T85" fmla="*/ 180 h 729"/>
                <a:gd name="T86" fmla="*/ 454 w 728"/>
                <a:gd name="T87" fmla="*/ 106 h 729"/>
                <a:gd name="T88" fmla="*/ 549 w 728"/>
                <a:gd name="T89" fmla="*/ 29 h 729"/>
                <a:gd name="T90" fmla="*/ 604 w 728"/>
                <a:gd name="T91" fmla="*/ 32 h 729"/>
                <a:gd name="T92" fmla="*/ 532 w 728"/>
                <a:gd name="T93" fmla="*/ 114 h 729"/>
                <a:gd name="T94" fmla="*/ 537 w 728"/>
                <a:gd name="T95" fmla="*/ 169 h 729"/>
                <a:gd name="T96" fmla="*/ 583 w 728"/>
                <a:gd name="T97" fmla="*/ 203 h 729"/>
                <a:gd name="T98" fmla="*/ 636 w 728"/>
                <a:gd name="T99" fmla="*/ 186 h 729"/>
                <a:gd name="T100" fmla="*/ 700 w 728"/>
                <a:gd name="T101" fmla="*/ 129 h 729"/>
                <a:gd name="T102" fmla="*/ 677 w 728"/>
                <a:gd name="T103" fmla="*/ 231 h 729"/>
                <a:gd name="T104" fmla="*/ 47 w 728"/>
                <a:gd name="T105" fmla="*/ 117 h 729"/>
                <a:gd name="T106" fmla="*/ 26 w 728"/>
                <a:gd name="T107" fmla="*/ 49 h 729"/>
                <a:gd name="T108" fmla="*/ 106 w 728"/>
                <a:gd name="T109" fmla="*/ 46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8" h="729">
                  <a:moveTo>
                    <a:pt x="583" y="284"/>
                  </a:moveTo>
                  <a:lnTo>
                    <a:pt x="583" y="284"/>
                  </a:lnTo>
                  <a:lnTo>
                    <a:pt x="568" y="286"/>
                  </a:lnTo>
                  <a:lnTo>
                    <a:pt x="552" y="284"/>
                  </a:lnTo>
                  <a:lnTo>
                    <a:pt x="537" y="280"/>
                  </a:lnTo>
                  <a:lnTo>
                    <a:pt x="522" y="275"/>
                  </a:lnTo>
                  <a:lnTo>
                    <a:pt x="513" y="271"/>
                  </a:lnTo>
                  <a:lnTo>
                    <a:pt x="462" y="324"/>
                  </a:lnTo>
                  <a:lnTo>
                    <a:pt x="462" y="324"/>
                  </a:lnTo>
                  <a:lnTo>
                    <a:pt x="458" y="327"/>
                  </a:lnTo>
                  <a:lnTo>
                    <a:pt x="458" y="333"/>
                  </a:lnTo>
                  <a:lnTo>
                    <a:pt x="458" y="339"/>
                  </a:lnTo>
                  <a:lnTo>
                    <a:pt x="462" y="343"/>
                  </a:lnTo>
                  <a:lnTo>
                    <a:pt x="462" y="343"/>
                  </a:lnTo>
                  <a:lnTo>
                    <a:pt x="465" y="345"/>
                  </a:lnTo>
                  <a:lnTo>
                    <a:pt x="471" y="346"/>
                  </a:lnTo>
                  <a:lnTo>
                    <a:pt x="475" y="345"/>
                  </a:lnTo>
                  <a:lnTo>
                    <a:pt x="481" y="34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5" y="307"/>
                  </a:lnTo>
                  <a:lnTo>
                    <a:pt x="552" y="310"/>
                  </a:lnTo>
                  <a:lnTo>
                    <a:pt x="570" y="312"/>
                  </a:lnTo>
                  <a:lnTo>
                    <a:pt x="585" y="310"/>
                  </a:lnTo>
                  <a:lnTo>
                    <a:pt x="585" y="310"/>
                  </a:lnTo>
                  <a:lnTo>
                    <a:pt x="600" y="309"/>
                  </a:lnTo>
                  <a:lnTo>
                    <a:pt x="613" y="307"/>
                  </a:lnTo>
                  <a:lnTo>
                    <a:pt x="626" y="303"/>
                  </a:lnTo>
                  <a:lnTo>
                    <a:pt x="638" y="297"/>
                  </a:lnTo>
                  <a:lnTo>
                    <a:pt x="651" y="292"/>
                  </a:lnTo>
                  <a:lnTo>
                    <a:pt x="662" y="284"/>
                  </a:lnTo>
                  <a:lnTo>
                    <a:pt x="683" y="267"/>
                  </a:lnTo>
                  <a:lnTo>
                    <a:pt x="700" y="246"/>
                  </a:lnTo>
                  <a:lnTo>
                    <a:pt x="708" y="235"/>
                  </a:lnTo>
                  <a:lnTo>
                    <a:pt x="713" y="223"/>
                  </a:lnTo>
                  <a:lnTo>
                    <a:pt x="719" y="210"/>
                  </a:lnTo>
                  <a:lnTo>
                    <a:pt x="723" y="197"/>
                  </a:lnTo>
                  <a:lnTo>
                    <a:pt x="727" y="184"/>
                  </a:lnTo>
                  <a:lnTo>
                    <a:pt x="728" y="170"/>
                  </a:lnTo>
                  <a:lnTo>
                    <a:pt x="728" y="170"/>
                  </a:lnTo>
                  <a:lnTo>
                    <a:pt x="728" y="148"/>
                  </a:lnTo>
                  <a:lnTo>
                    <a:pt x="725" y="123"/>
                  </a:lnTo>
                  <a:lnTo>
                    <a:pt x="725" y="123"/>
                  </a:lnTo>
                  <a:lnTo>
                    <a:pt x="723" y="116"/>
                  </a:lnTo>
                  <a:lnTo>
                    <a:pt x="719" y="110"/>
                  </a:lnTo>
                  <a:lnTo>
                    <a:pt x="711" y="104"/>
                  </a:lnTo>
                  <a:lnTo>
                    <a:pt x="706" y="102"/>
                  </a:lnTo>
                  <a:lnTo>
                    <a:pt x="706" y="102"/>
                  </a:lnTo>
                  <a:lnTo>
                    <a:pt x="696" y="100"/>
                  </a:lnTo>
                  <a:lnTo>
                    <a:pt x="689" y="100"/>
                  </a:lnTo>
                  <a:lnTo>
                    <a:pt x="683" y="104"/>
                  </a:lnTo>
                  <a:lnTo>
                    <a:pt x="675" y="108"/>
                  </a:lnTo>
                  <a:lnTo>
                    <a:pt x="617" y="167"/>
                  </a:lnTo>
                  <a:lnTo>
                    <a:pt x="617" y="167"/>
                  </a:lnTo>
                  <a:lnTo>
                    <a:pt x="613" y="170"/>
                  </a:lnTo>
                  <a:lnTo>
                    <a:pt x="607" y="174"/>
                  </a:lnTo>
                  <a:lnTo>
                    <a:pt x="600" y="176"/>
                  </a:lnTo>
                  <a:lnTo>
                    <a:pt x="594" y="176"/>
                  </a:lnTo>
                  <a:lnTo>
                    <a:pt x="588" y="176"/>
                  </a:lnTo>
                  <a:lnTo>
                    <a:pt x="581" y="174"/>
                  </a:lnTo>
                  <a:lnTo>
                    <a:pt x="575" y="170"/>
                  </a:lnTo>
                  <a:lnTo>
                    <a:pt x="570" y="167"/>
                  </a:lnTo>
                  <a:lnTo>
                    <a:pt x="562" y="159"/>
                  </a:lnTo>
                  <a:lnTo>
                    <a:pt x="562" y="159"/>
                  </a:lnTo>
                  <a:lnTo>
                    <a:pt x="558" y="155"/>
                  </a:lnTo>
                  <a:lnTo>
                    <a:pt x="556" y="150"/>
                  </a:lnTo>
                  <a:lnTo>
                    <a:pt x="554" y="142"/>
                  </a:lnTo>
                  <a:lnTo>
                    <a:pt x="552" y="136"/>
                  </a:lnTo>
                  <a:lnTo>
                    <a:pt x="552" y="136"/>
                  </a:lnTo>
                  <a:lnTo>
                    <a:pt x="554" y="129"/>
                  </a:lnTo>
                  <a:lnTo>
                    <a:pt x="556" y="123"/>
                  </a:lnTo>
                  <a:lnTo>
                    <a:pt x="558" y="117"/>
                  </a:lnTo>
                  <a:lnTo>
                    <a:pt x="562" y="112"/>
                  </a:lnTo>
                  <a:lnTo>
                    <a:pt x="622" y="53"/>
                  </a:lnTo>
                  <a:lnTo>
                    <a:pt x="622" y="53"/>
                  </a:lnTo>
                  <a:lnTo>
                    <a:pt x="626" y="47"/>
                  </a:lnTo>
                  <a:lnTo>
                    <a:pt x="630" y="40"/>
                  </a:lnTo>
                  <a:lnTo>
                    <a:pt x="630" y="32"/>
                  </a:lnTo>
                  <a:lnTo>
                    <a:pt x="630" y="25"/>
                  </a:lnTo>
                  <a:lnTo>
                    <a:pt x="630" y="25"/>
                  </a:lnTo>
                  <a:lnTo>
                    <a:pt x="626" y="17"/>
                  </a:lnTo>
                  <a:lnTo>
                    <a:pt x="621" y="11"/>
                  </a:lnTo>
                  <a:lnTo>
                    <a:pt x="615" y="6"/>
                  </a:lnTo>
                  <a:lnTo>
                    <a:pt x="607" y="4"/>
                  </a:lnTo>
                  <a:lnTo>
                    <a:pt x="607" y="4"/>
                  </a:lnTo>
                  <a:lnTo>
                    <a:pt x="583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45" y="2"/>
                  </a:lnTo>
                  <a:lnTo>
                    <a:pt x="530" y="6"/>
                  </a:lnTo>
                  <a:lnTo>
                    <a:pt x="517" y="10"/>
                  </a:lnTo>
                  <a:lnTo>
                    <a:pt x="503" y="15"/>
                  </a:lnTo>
                  <a:lnTo>
                    <a:pt x="492" y="23"/>
                  </a:lnTo>
                  <a:lnTo>
                    <a:pt x="481" y="30"/>
                  </a:lnTo>
                  <a:lnTo>
                    <a:pt x="469" y="40"/>
                  </a:lnTo>
                  <a:lnTo>
                    <a:pt x="460" y="49"/>
                  </a:lnTo>
                  <a:lnTo>
                    <a:pt x="450" y="59"/>
                  </a:lnTo>
                  <a:lnTo>
                    <a:pt x="443" y="70"/>
                  </a:lnTo>
                  <a:lnTo>
                    <a:pt x="435" y="83"/>
                  </a:lnTo>
                  <a:lnTo>
                    <a:pt x="429" y="95"/>
                  </a:lnTo>
                  <a:lnTo>
                    <a:pt x="424" y="108"/>
                  </a:lnTo>
                  <a:lnTo>
                    <a:pt x="420" y="123"/>
                  </a:lnTo>
                  <a:lnTo>
                    <a:pt x="418" y="136"/>
                  </a:lnTo>
                  <a:lnTo>
                    <a:pt x="418" y="152"/>
                  </a:lnTo>
                  <a:lnTo>
                    <a:pt x="418" y="152"/>
                  </a:lnTo>
                  <a:lnTo>
                    <a:pt x="418" y="167"/>
                  </a:lnTo>
                  <a:lnTo>
                    <a:pt x="420" y="182"/>
                  </a:lnTo>
                  <a:lnTo>
                    <a:pt x="422" y="197"/>
                  </a:lnTo>
                  <a:lnTo>
                    <a:pt x="428" y="210"/>
                  </a:lnTo>
                  <a:lnTo>
                    <a:pt x="325" y="312"/>
                  </a:lnTo>
                  <a:lnTo>
                    <a:pt x="163" y="150"/>
                  </a:lnTo>
                  <a:lnTo>
                    <a:pt x="136" y="47"/>
                  </a:lnTo>
                  <a:lnTo>
                    <a:pt x="136" y="47"/>
                  </a:lnTo>
                  <a:lnTo>
                    <a:pt x="132" y="38"/>
                  </a:lnTo>
                  <a:lnTo>
                    <a:pt x="129" y="30"/>
                  </a:lnTo>
                  <a:lnTo>
                    <a:pt x="123" y="23"/>
                  </a:lnTo>
                  <a:lnTo>
                    <a:pt x="117" y="17"/>
                  </a:lnTo>
                  <a:lnTo>
                    <a:pt x="110" y="11"/>
                  </a:lnTo>
                  <a:lnTo>
                    <a:pt x="100" y="8"/>
                  </a:lnTo>
                  <a:lnTo>
                    <a:pt x="93" y="6"/>
                  </a:lnTo>
                  <a:lnTo>
                    <a:pt x="83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2" y="108"/>
                  </a:lnTo>
                  <a:lnTo>
                    <a:pt x="6" y="116"/>
                  </a:lnTo>
                  <a:lnTo>
                    <a:pt x="11" y="123"/>
                  </a:lnTo>
                  <a:lnTo>
                    <a:pt x="17" y="129"/>
                  </a:lnTo>
                  <a:lnTo>
                    <a:pt x="25" y="134"/>
                  </a:lnTo>
                  <a:lnTo>
                    <a:pt x="32" y="140"/>
                  </a:lnTo>
                  <a:lnTo>
                    <a:pt x="42" y="142"/>
                  </a:lnTo>
                  <a:lnTo>
                    <a:pt x="144" y="169"/>
                  </a:lnTo>
                  <a:lnTo>
                    <a:pt x="306" y="331"/>
                  </a:lnTo>
                  <a:lnTo>
                    <a:pt x="199" y="439"/>
                  </a:lnTo>
                  <a:lnTo>
                    <a:pt x="199" y="439"/>
                  </a:lnTo>
                  <a:lnTo>
                    <a:pt x="197" y="443"/>
                  </a:lnTo>
                  <a:lnTo>
                    <a:pt x="195" y="449"/>
                  </a:lnTo>
                  <a:lnTo>
                    <a:pt x="197" y="452"/>
                  </a:lnTo>
                  <a:lnTo>
                    <a:pt x="199" y="458"/>
                  </a:lnTo>
                  <a:lnTo>
                    <a:pt x="199" y="458"/>
                  </a:lnTo>
                  <a:lnTo>
                    <a:pt x="202" y="460"/>
                  </a:lnTo>
                  <a:lnTo>
                    <a:pt x="208" y="462"/>
                  </a:lnTo>
                  <a:lnTo>
                    <a:pt x="208" y="462"/>
                  </a:lnTo>
                  <a:lnTo>
                    <a:pt x="214" y="460"/>
                  </a:lnTo>
                  <a:lnTo>
                    <a:pt x="218" y="458"/>
                  </a:lnTo>
                  <a:lnTo>
                    <a:pt x="325" y="350"/>
                  </a:lnTo>
                  <a:lnTo>
                    <a:pt x="380" y="405"/>
                  </a:lnTo>
                  <a:lnTo>
                    <a:pt x="367" y="418"/>
                  </a:lnTo>
                  <a:lnTo>
                    <a:pt x="367" y="418"/>
                  </a:lnTo>
                  <a:lnTo>
                    <a:pt x="363" y="422"/>
                  </a:lnTo>
                  <a:lnTo>
                    <a:pt x="359" y="428"/>
                  </a:lnTo>
                  <a:lnTo>
                    <a:pt x="358" y="435"/>
                  </a:lnTo>
                  <a:lnTo>
                    <a:pt x="358" y="441"/>
                  </a:lnTo>
                  <a:lnTo>
                    <a:pt x="358" y="441"/>
                  </a:lnTo>
                  <a:lnTo>
                    <a:pt x="358" y="449"/>
                  </a:lnTo>
                  <a:lnTo>
                    <a:pt x="359" y="454"/>
                  </a:lnTo>
                  <a:lnTo>
                    <a:pt x="363" y="460"/>
                  </a:lnTo>
                  <a:lnTo>
                    <a:pt x="367" y="466"/>
                  </a:lnTo>
                  <a:lnTo>
                    <a:pt x="611" y="710"/>
                  </a:lnTo>
                  <a:lnTo>
                    <a:pt x="611" y="710"/>
                  </a:lnTo>
                  <a:lnTo>
                    <a:pt x="621" y="717"/>
                  </a:lnTo>
                  <a:lnTo>
                    <a:pt x="632" y="723"/>
                  </a:lnTo>
                  <a:lnTo>
                    <a:pt x="643" y="727"/>
                  </a:lnTo>
                  <a:lnTo>
                    <a:pt x="657" y="729"/>
                  </a:lnTo>
                  <a:lnTo>
                    <a:pt x="657" y="729"/>
                  </a:lnTo>
                  <a:lnTo>
                    <a:pt x="670" y="727"/>
                  </a:lnTo>
                  <a:lnTo>
                    <a:pt x="681" y="723"/>
                  </a:lnTo>
                  <a:lnTo>
                    <a:pt x="693" y="717"/>
                  </a:lnTo>
                  <a:lnTo>
                    <a:pt x="702" y="710"/>
                  </a:lnTo>
                  <a:lnTo>
                    <a:pt x="702" y="710"/>
                  </a:lnTo>
                  <a:lnTo>
                    <a:pt x="711" y="698"/>
                  </a:lnTo>
                  <a:lnTo>
                    <a:pt x="717" y="687"/>
                  </a:lnTo>
                  <a:lnTo>
                    <a:pt x="721" y="676"/>
                  </a:lnTo>
                  <a:lnTo>
                    <a:pt x="721" y="662"/>
                  </a:lnTo>
                  <a:lnTo>
                    <a:pt x="721" y="662"/>
                  </a:lnTo>
                  <a:lnTo>
                    <a:pt x="721" y="649"/>
                  </a:lnTo>
                  <a:lnTo>
                    <a:pt x="717" y="638"/>
                  </a:lnTo>
                  <a:lnTo>
                    <a:pt x="711" y="626"/>
                  </a:lnTo>
                  <a:lnTo>
                    <a:pt x="702" y="617"/>
                  </a:lnTo>
                  <a:lnTo>
                    <a:pt x="587" y="500"/>
                  </a:lnTo>
                  <a:lnTo>
                    <a:pt x="587" y="500"/>
                  </a:lnTo>
                  <a:lnTo>
                    <a:pt x="583" y="498"/>
                  </a:lnTo>
                  <a:lnTo>
                    <a:pt x="577" y="496"/>
                  </a:lnTo>
                  <a:lnTo>
                    <a:pt x="571" y="498"/>
                  </a:lnTo>
                  <a:lnTo>
                    <a:pt x="568" y="500"/>
                  </a:lnTo>
                  <a:lnTo>
                    <a:pt x="568" y="500"/>
                  </a:lnTo>
                  <a:lnTo>
                    <a:pt x="566" y="505"/>
                  </a:lnTo>
                  <a:lnTo>
                    <a:pt x="564" y="509"/>
                  </a:lnTo>
                  <a:lnTo>
                    <a:pt x="566" y="515"/>
                  </a:lnTo>
                  <a:lnTo>
                    <a:pt x="568" y="519"/>
                  </a:lnTo>
                  <a:lnTo>
                    <a:pt x="683" y="636"/>
                  </a:lnTo>
                  <a:lnTo>
                    <a:pt x="683" y="636"/>
                  </a:lnTo>
                  <a:lnTo>
                    <a:pt x="689" y="642"/>
                  </a:lnTo>
                  <a:lnTo>
                    <a:pt x="693" y="647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4" y="670"/>
                  </a:lnTo>
                  <a:lnTo>
                    <a:pt x="693" y="678"/>
                  </a:lnTo>
                  <a:lnTo>
                    <a:pt x="689" y="683"/>
                  </a:lnTo>
                  <a:lnTo>
                    <a:pt x="683" y="691"/>
                  </a:lnTo>
                  <a:lnTo>
                    <a:pt x="683" y="691"/>
                  </a:lnTo>
                  <a:lnTo>
                    <a:pt x="677" y="695"/>
                  </a:lnTo>
                  <a:lnTo>
                    <a:pt x="672" y="698"/>
                  </a:lnTo>
                  <a:lnTo>
                    <a:pt x="664" y="700"/>
                  </a:lnTo>
                  <a:lnTo>
                    <a:pt x="657" y="702"/>
                  </a:lnTo>
                  <a:lnTo>
                    <a:pt x="649" y="700"/>
                  </a:lnTo>
                  <a:lnTo>
                    <a:pt x="641" y="698"/>
                  </a:lnTo>
                  <a:lnTo>
                    <a:pt x="636" y="695"/>
                  </a:lnTo>
                  <a:lnTo>
                    <a:pt x="628" y="691"/>
                  </a:lnTo>
                  <a:lnTo>
                    <a:pt x="386" y="447"/>
                  </a:lnTo>
                  <a:lnTo>
                    <a:pt x="386" y="447"/>
                  </a:lnTo>
                  <a:lnTo>
                    <a:pt x="384" y="445"/>
                  </a:lnTo>
                  <a:lnTo>
                    <a:pt x="384" y="441"/>
                  </a:lnTo>
                  <a:lnTo>
                    <a:pt x="384" y="439"/>
                  </a:lnTo>
                  <a:lnTo>
                    <a:pt x="386" y="435"/>
                  </a:lnTo>
                  <a:lnTo>
                    <a:pt x="429" y="392"/>
                  </a:lnTo>
                  <a:lnTo>
                    <a:pt x="429" y="392"/>
                  </a:lnTo>
                  <a:lnTo>
                    <a:pt x="433" y="390"/>
                  </a:lnTo>
                  <a:lnTo>
                    <a:pt x="435" y="390"/>
                  </a:lnTo>
                  <a:lnTo>
                    <a:pt x="439" y="390"/>
                  </a:lnTo>
                  <a:lnTo>
                    <a:pt x="441" y="392"/>
                  </a:lnTo>
                  <a:lnTo>
                    <a:pt x="522" y="473"/>
                  </a:lnTo>
                  <a:lnTo>
                    <a:pt x="522" y="473"/>
                  </a:lnTo>
                  <a:lnTo>
                    <a:pt x="526" y="475"/>
                  </a:lnTo>
                  <a:lnTo>
                    <a:pt x="532" y="477"/>
                  </a:lnTo>
                  <a:lnTo>
                    <a:pt x="535" y="475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43" y="468"/>
                  </a:lnTo>
                  <a:lnTo>
                    <a:pt x="545" y="464"/>
                  </a:lnTo>
                  <a:lnTo>
                    <a:pt x="543" y="458"/>
                  </a:lnTo>
                  <a:lnTo>
                    <a:pt x="539" y="454"/>
                  </a:lnTo>
                  <a:lnTo>
                    <a:pt x="460" y="373"/>
                  </a:lnTo>
                  <a:lnTo>
                    <a:pt x="460" y="373"/>
                  </a:lnTo>
                  <a:lnTo>
                    <a:pt x="454" y="369"/>
                  </a:lnTo>
                  <a:lnTo>
                    <a:pt x="448" y="365"/>
                  </a:lnTo>
                  <a:lnTo>
                    <a:pt x="443" y="363"/>
                  </a:lnTo>
                  <a:lnTo>
                    <a:pt x="435" y="363"/>
                  </a:lnTo>
                  <a:lnTo>
                    <a:pt x="435" y="363"/>
                  </a:lnTo>
                  <a:lnTo>
                    <a:pt x="429" y="363"/>
                  </a:lnTo>
                  <a:lnTo>
                    <a:pt x="422" y="365"/>
                  </a:lnTo>
                  <a:lnTo>
                    <a:pt x="416" y="369"/>
                  </a:lnTo>
                  <a:lnTo>
                    <a:pt x="411" y="373"/>
                  </a:lnTo>
                  <a:lnTo>
                    <a:pt x="399" y="386"/>
                  </a:lnTo>
                  <a:lnTo>
                    <a:pt x="344" y="331"/>
                  </a:lnTo>
                  <a:lnTo>
                    <a:pt x="458" y="216"/>
                  </a:lnTo>
                  <a:lnTo>
                    <a:pt x="454" y="208"/>
                  </a:lnTo>
                  <a:lnTo>
                    <a:pt x="454" y="208"/>
                  </a:lnTo>
                  <a:lnTo>
                    <a:pt x="450" y="195"/>
                  </a:lnTo>
                  <a:lnTo>
                    <a:pt x="447" y="180"/>
                  </a:lnTo>
                  <a:lnTo>
                    <a:pt x="445" y="167"/>
                  </a:lnTo>
                  <a:lnTo>
                    <a:pt x="445" y="152"/>
                  </a:lnTo>
                  <a:lnTo>
                    <a:pt x="445" y="152"/>
                  </a:lnTo>
                  <a:lnTo>
                    <a:pt x="445" y="140"/>
                  </a:lnTo>
                  <a:lnTo>
                    <a:pt x="447" y="129"/>
                  </a:lnTo>
                  <a:lnTo>
                    <a:pt x="454" y="106"/>
                  </a:lnTo>
                  <a:lnTo>
                    <a:pt x="465" y="85"/>
                  </a:lnTo>
                  <a:lnTo>
                    <a:pt x="479" y="68"/>
                  </a:lnTo>
                  <a:lnTo>
                    <a:pt x="496" y="51"/>
                  </a:lnTo>
                  <a:lnTo>
                    <a:pt x="517" y="40"/>
                  </a:lnTo>
                  <a:lnTo>
                    <a:pt x="537" y="30"/>
                  </a:lnTo>
                  <a:lnTo>
                    <a:pt x="549" y="29"/>
                  </a:lnTo>
                  <a:lnTo>
                    <a:pt x="562" y="27"/>
                  </a:lnTo>
                  <a:lnTo>
                    <a:pt x="562" y="27"/>
                  </a:lnTo>
                  <a:lnTo>
                    <a:pt x="581" y="27"/>
                  </a:lnTo>
                  <a:lnTo>
                    <a:pt x="602" y="30"/>
                  </a:lnTo>
                  <a:lnTo>
                    <a:pt x="602" y="30"/>
                  </a:lnTo>
                  <a:lnTo>
                    <a:pt x="604" y="32"/>
                  </a:lnTo>
                  <a:lnTo>
                    <a:pt x="604" y="32"/>
                  </a:lnTo>
                  <a:lnTo>
                    <a:pt x="604" y="34"/>
                  </a:lnTo>
                  <a:lnTo>
                    <a:pt x="545" y="93"/>
                  </a:lnTo>
                  <a:lnTo>
                    <a:pt x="545" y="93"/>
                  </a:lnTo>
                  <a:lnTo>
                    <a:pt x="537" y="102"/>
                  </a:lnTo>
                  <a:lnTo>
                    <a:pt x="532" y="114"/>
                  </a:lnTo>
                  <a:lnTo>
                    <a:pt x="528" y="125"/>
                  </a:lnTo>
                  <a:lnTo>
                    <a:pt x="526" y="136"/>
                  </a:lnTo>
                  <a:lnTo>
                    <a:pt x="526" y="136"/>
                  </a:lnTo>
                  <a:lnTo>
                    <a:pt x="528" y="148"/>
                  </a:lnTo>
                  <a:lnTo>
                    <a:pt x="532" y="159"/>
                  </a:lnTo>
                  <a:lnTo>
                    <a:pt x="537" y="169"/>
                  </a:lnTo>
                  <a:lnTo>
                    <a:pt x="545" y="178"/>
                  </a:lnTo>
                  <a:lnTo>
                    <a:pt x="551" y="186"/>
                  </a:lnTo>
                  <a:lnTo>
                    <a:pt x="551" y="186"/>
                  </a:lnTo>
                  <a:lnTo>
                    <a:pt x="560" y="193"/>
                  </a:lnTo>
                  <a:lnTo>
                    <a:pt x="571" y="199"/>
                  </a:lnTo>
                  <a:lnTo>
                    <a:pt x="583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605" y="203"/>
                  </a:lnTo>
                  <a:lnTo>
                    <a:pt x="617" y="199"/>
                  </a:lnTo>
                  <a:lnTo>
                    <a:pt x="628" y="193"/>
                  </a:lnTo>
                  <a:lnTo>
                    <a:pt x="636" y="186"/>
                  </a:lnTo>
                  <a:lnTo>
                    <a:pt x="694" y="127"/>
                  </a:lnTo>
                  <a:lnTo>
                    <a:pt x="694" y="127"/>
                  </a:lnTo>
                  <a:lnTo>
                    <a:pt x="698" y="127"/>
                  </a:lnTo>
                  <a:lnTo>
                    <a:pt x="698" y="127"/>
                  </a:lnTo>
                  <a:lnTo>
                    <a:pt x="700" y="129"/>
                  </a:lnTo>
                  <a:lnTo>
                    <a:pt x="700" y="129"/>
                  </a:lnTo>
                  <a:lnTo>
                    <a:pt x="702" y="148"/>
                  </a:lnTo>
                  <a:lnTo>
                    <a:pt x="702" y="169"/>
                  </a:lnTo>
                  <a:lnTo>
                    <a:pt x="702" y="169"/>
                  </a:lnTo>
                  <a:lnTo>
                    <a:pt x="698" y="191"/>
                  </a:lnTo>
                  <a:lnTo>
                    <a:pt x="689" y="212"/>
                  </a:lnTo>
                  <a:lnTo>
                    <a:pt x="677" y="231"/>
                  </a:lnTo>
                  <a:lnTo>
                    <a:pt x="664" y="248"/>
                  </a:lnTo>
                  <a:lnTo>
                    <a:pt x="647" y="261"/>
                  </a:lnTo>
                  <a:lnTo>
                    <a:pt x="626" y="273"/>
                  </a:lnTo>
                  <a:lnTo>
                    <a:pt x="605" y="280"/>
                  </a:lnTo>
                  <a:lnTo>
                    <a:pt x="583" y="284"/>
                  </a:lnTo>
                  <a:close/>
                  <a:moveTo>
                    <a:pt x="47" y="117"/>
                  </a:moveTo>
                  <a:lnTo>
                    <a:pt x="47" y="117"/>
                  </a:lnTo>
                  <a:lnTo>
                    <a:pt x="38" y="114"/>
                  </a:lnTo>
                  <a:lnTo>
                    <a:pt x="32" y="106"/>
                  </a:lnTo>
                  <a:lnTo>
                    <a:pt x="26" y="99"/>
                  </a:lnTo>
                  <a:lnTo>
                    <a:pt x="26" y="89"/>
                  </a:lnTo>
                  <a:lnTo>
                    <a:pt x="26" y="49"/>
                  </a:lnTo>
                  <a:lnTo>
                    <a:pt x="4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93" y="34"/>
                  </a:lnTo>
                  <a:lnTo>
                    <a:pt x="100" y="38"/>
                  </a:lnTo>
                  <a:lnTo>
                    <a:pt x="106" y="46"/>
                  </a:lnTo>
                  <a:lnTo>
                    <a:pt x="110" y="53"/>
                  </a:lnTo>
                  <a:lnTo>
                    <a:pt x="132" y="138"/>
                  </a:lnTo>
                  <a:lnTo>
                    <a:pt x="47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61"/>
            <p:cNvSpPr>
              <a:spLocks/>
            </p:cNvSpPr>
            <p:nvPr/>
          </p:nvSpPr>
          <p:spPr bwMode="auto">
            <a:xfrm>
              <a:off x="6537326" y="1323975"/>
              <a:ext cx="269875" cy="247650"/>
            </a:xfrm>
            <a:custGeom>
              <a:avLst/>
              <a:gdLst>
                <a:gd name="T0" fmla="*/ 273 w 341"/>
                <a:gd name="T1" fmla="*/ 102 h 310"/>
                <a:gd name="T2" fmla="*/ 282 w 341"/>
                <a:gd name="T3" fmla="*/ 131 h 310"/>
                <a:gd name="T4" fmla="*/ 284 w 341"/>
                <a:gd name="T5" fmla="*/ 159 h 310"/>
                <a:gd name="T6" fmla="*/ 275 w 341"/>
                <a:gd name="T7" fmla="*/ 204 h 310"/>
                <a:gd name="T8" fmla="*/ 231 w 341"/>
                <a:gd name="T9" fmla="*/ 259 h 310"/>
                <a:gd name="T10" fmla="*/ 178 w 341"/>
                <a:gd name="T11" fmla="*/ 282 h 310"/>
                <a:gd name="T12" fmla="*/ 146 w 341"/>
                <a:gd name="T13" fmla="*/ 284 h 310"/>
                <a:gd name="T14" fmla="*/ 125 w 341"/>
                <a:gd name="T15" fmla="*/ 278 h 310"/>
                <a:gd name="T16" fmla="*/ 184 w 341"/>
                <a:gd name="T17" fmla="*/ 218 h 310"/>
                <a:gd name="T18" fmla="*/ 197 w 341"/>
                <a:gd name="T19" fmla="*/ 197 h 310"/>
                <a:gd name="T20" fmla="*/ 201 w 341"/>
                <a:gd name="T21" fmla="*/ 174 h 310"/>
                <a:gd name="T22" fmla="*/ 191 w 341"/>
                <a:gd name="T23" fmla="*/ 142 h 310"/>
                <a:gd name="T24" fmla="*/ 176 w 341"/>
                <a:gd name="T25" fmla="*/ 125 h 310"/>
                <a:gd name="T26" fmla="*/ 146 w 341"/>
                <a:gd name="T27" fmla="*/ 108 h 310"/>
                <a:gd name="T28" fmla="*/ 123 w 341"/>
                <a:gd name="T29" fmla="*/ 108 h 310"/>
                <a:gd name="T30" fmla="*/ 91 w 341"/>
                <a:gd name="T31" fmla="*/ 125 h 310"/>
                <a:gd name="T32" fmla="*/ 30 w 341"/>
                <a:gd name="T33" fmla="*/ 184 h 310"/>
                <a:gd name="T34" fmla="*/ 29 w 341"/>
                <a:gd name="T35" fmla="*/ 182 h 310"/>
                <a:gd name="T36" fmla="*/ 27 w 341"/>
                <a:gd name="T37" fmla="*/ 142 h 310"/>
                <a:gd name="T38" fmla="*/ 49 w 341"/>
                <a:gd name="T39" fmla="*/ 79 h 310"/>
                <a:gd name="T40" fmla="*/ 100 w 341"/>
                <a:gd name="T41" fmla="*/ 38 h 310"/>
                <a:gd name="T42" fmla="*/ 144 w 341"/>
                <a:gd name="T43" fmla="*/ 26 h 310"/>
                <a:gd name="T44" fmla="*/ 155 w 341"/>
                <a:gd name="T45" fmla="*/ 17 h 310"/>
                <a:gd name="T46" fmla="*/ 155 w 341"/>
                <a:gd name="T47" fmla="*/ 8 h 310"/>
                <a:gd name="T48" fmla="*/ 142 w 341"/>
                <a:gd name="T49" fmla="*/ 0 h 310"/>
                <a:gd name="T50" fmla="*/ 116 w 341"/>
                <a:gd name="T51" fmla="*/ 4 h 310"/>
                <a:gd name="T52" fmla="*/ 78 w 341"/>
                <a:gd name="T53" fmla="*/ 19 h 310"/>
                <a:gd name="T54" fmla="*/ 29 w 341"/>
                <a:gd name="T55" fmla="*/ 64 h 310"/>
                <a:gd name="T56" fmla="*/ 10 w 341"/>
                <a:gd name="T57" fmla="*/ 100 h 310"/>
                <a:gd name="T58" fmla="*/ 0 w 341"/>
                <a:gd name="T59" fmla="*/ 140 h 310"/>
                <a:gd name="T60" fmla="*/ 2 w 341"/>
                <a:gd name="T61" fmla="*/ 187 h 310"/>
                <a:gd name="T62" fmla="*/ 10 w 341"/>
                <a:gd name="T63" fmla="*/ 201 h 310"/>
                <a:gd name="T64" fmla="*/ 23 w 341"/>
                <a:gd name="T65" fmla="*/ 210 h 310"/>
                <a:gd name="T66" fmla="*/ 46 w 341"/>
                <a:gd name="T67" fmla="*/ 206 h 310"/>
                <a:gd name="T68" fmla="*/ 110 w 341"/>
                <a:gd name="T69" fmla="*/ 144 h 310"/>
                <a:gd name="T70" fmla="*/ 127 w 341"/>
                <a:gd name="T71" fmla="*/ 134 h 310"/>
                <a:gd name="T72" fmla="*/ 140 w 341"/>
                <a:gd name="T73" fmla="*/ 134 h 310"/>
                <a:gd name="T74" fmla="*/ 157 w 341"/>
                <a:gd name="T75" fmla="*/ 144 h 310"/>
                <a:gd name="T76" fmla="*/ 169 w 341"/>
                <a:gd name="T77" fmla="*/ 155 h 310"/>
                <a:gd name="T78" fmla="*/ 174 w 341"/>
                <a:gd name="T79" fmla="*/ 174 h 310"/>
                <a:gd name="T80" fmla="*/ 172 w 341"/>
                <a:gd name="T81" fmla="*/ 187 h 310"/>
                <a:gd name="T82" fmla="*/ 106 w 341"/>
                <a:gd name="T83" fmla="*/ 257 h 310"/>
                <a:gd name="T84" fmla="*/ 99 w 341"/>
                <a:gd name="T85" fmla="*/ 271 h 310"/>
                <a:gd name="T86" fmla="*/ 99 w 341"/>
                <a:gd name="T87" fmla="*/ 286 h 310"/>
                <a:gd name="T88" fmla="*/ 114 w 341"/>
                <a:gd name="T89" fmla="*/ 305 h 310"/>
                <a:gd name="T90" fmla="*/ 138 w 341"/>
                <a:gd name="T91" fmla="*/ 310 h 310"/>
                <a:gd name="T92" fmla="*/ 169 w 341"/>
                <a:gd name="T93" fmla="*/ 310 h 310"/>
                <a:gd name="T94" fmla="*/ 197 w 341"/>
                <a:gd name="T95" fmla="*/ 305 h 310"/>
                <a:gd name="T96" fmla="*/ 237 w 341"/>
                <a:gd name="T97" fmla="*/ 288 h 310"/>
                <a:gd name="T98" fmla="*/ 269 w 341"/>
                <a:gd name="T99" fmla="*/ 261 h 310"/>
                <a:gd name="T100" fmla="*/ 293 w 341"/>
                <a:gd name="T101" fmla="*/ 229 h 310"/>
                <a:gd name="T102" fmla="*/ 307 w 341"/>
                <a:gd name="T103" fmla="*/ 189 h 310"/>
                <a:gd name="T104" fmla="*/ 310 w 341"/>
                <a:gd name="T105" fmla="*/ 159 h 310"/>
                <a:gd name="T106" fmla="*/ 305 w 341"/>
                <a:gd name="T107" fmla="*/ 115 h 310"/>
                <a:gd name="T108" fmla="*/ 337 w 341"/>
                <a:gd name="T109" fmla="*/ 66 h 310"/>
                <a:gd name="T110" fmla="*/ 339 w 341"/>
                <a:gd name="T111" fmla="*/ 51 h 310"/>
                <a:gd name="T112" fmla="*/ 331 w 341"/>
                <a:gd name="T113" fmla="*/ 44 h 310"/>
                <a:gd name="T114" fmla="*/ 318 w 341"/>
                <a:gd name="T115" fmla="*/ 4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1" h="310">
                  <a:moveTo>
                    <a:pt x="318" y="47"/>
                  </a:moveTo>
                  <a:lnTo>
                    <a:pt x="271" y="95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8" y="117"/>
                  </a:lnTo>
                  <a:lnTo>
                    <a:pt x="282" y="131"/>
                  </a:lnTo>
                  <a:lnTo>
                    <a:pt x="284" y="144"/>
                  </a:lnTo>
                  <a:lnTo>
                    <a:pt x="284" y="159"/>
                  </a:lnTo>
                  <a:lnTo>
                    <a:pt x="284" y="159"/>
                  </a:lnTo>
                  <a:lnTo>
                    <a:pt x="284" y="170"/>
                  </a:lnTo>
                  <a:lnTo>
                    <a:pt x="282" y="182"/>
                  </a:lnTo>
                  <a:lnTo>
                    <a:pt x="275" y="204"/>
                  </a:lnTo>
                  <a:lnTo>
                    <a:pt x="263" y="225"/>
                  </a:lnTo>
                  <a:lnTo>
                    <a:pt x="248" y="244"/>
                  </a:lnTo>
                  <a:lnTo>
                    <a:pt x="231" y="259"/>
                  </a:lnTo>
                  <a:lnTo>
                    <a:pt x="212" y="271"/>
                  </a:lnTo>
                  <a:lnTo>
                    <a:pt x="189" y="280"/>
                  </a:lnTo>
                  <a:lnTo>
                    <a:pt x="178" y="282"/>
                  </a:lnTo>
                  <a:lnTo>
                    <a:pt x="167" y="284"/>
                  </a:lnTo>
                  <a:lnTo>
                    <a:pt x="167" y="284"/>
                  </a:lnTo>
                  <a:lnTo>
                    <a:pt x="146" y="284"/>
                  </a:lnTo>
                  <a:lnTo>
                    <a:pt x="127" y="280"/>
                  </a:lnTo>
                  <a:lnTo>
                    <a:pt x="127" y="280"/>
                  </a:lnTo>
                  <a:lnTo>
                    <a:pt x="125" y="278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91" y="208"/>
                  </a:lnTo>
                  <a:lnTo>
                    <a:pt x="197" y="197"/>
                  </a:lnTo>
                  <a:lnTo>
                    <a:pt x="201" y="187"/>
                  </a:lnTo>
                  <a:lnTo>
                    <a:pt x="201" y="174"/>
                  </a:lnTo>
                  <a:lnTo>
                    <a:pt x="201" y="174"/>
                  </a:lnTo>
                  <a:lnTo>
                    <a:pt x="201" y="163"/>
                  </a:lnTo>
                  <a:lnTo>
                    <a:pt x="197" y="151"/>
                  </a:lnTo>
                  <a:lnTo>
                    <a:pt x="191" y="142"/>
                  </a:lnTo>
                  <a:lnTo>
                    <a:pt x="184" y="132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67" y="117"/>
                  </a:lnTo>
                  <a:lnTo>
                    <a:pt x="157" y="112"/>
                  </a:lnTo>
                  <a:lnTo>
                    <a:pt x="146" y="108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23" y="108"/>
                  </a:lnTo>
                  <a:lnTo>
                    <a:pt x="112" y="112"/>
                  </a:lnTo>
                  <a:lnTo>
                    <a:pt x="100" y="117"/>
                  </a:lnTo>
                  <a:lnTo>
                    <a:pt x="91" y="125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2"/>
                  </a:lnTo>
                  <a:lnTo>
                    <a:pt x="27" y="163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30" y="119"/>
                  </a:lnTo>
                  <a:lnTo>
                    <a:pt x="38" y="98"/>
                  </a:lnTo>
                  <a:lnTo>
                    <a:pt x="49" y="79"/>
                  </a:lnTo>
                  <a:lnTo>
                    <a:pt x="65" y="62"/>
                  </a:lnTo>
                  <a:lnTo>
                    <a:pt x="82" y="49"/>
                  </a:lnTo>
                  <a:lnTo>
                    <a:pt x="100" y="38"/>
                  </a:lnTo>
                  <a:lnTo>
                    <a:pt x="121" y="30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5"/>
                  </a:lnTo>
                  <a:lnTo>
                    <a:pt x="153" y="21"/>
                  </a:lnTo>
                  <a:lnTo>
                    <a:pt x="155" y="17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5" y="8"/>
                  </a:lnTo>
                  <a:lnTo>
                    <a:pt x="152" y="2"/>
                  </a:lnTo>
                  <a:lnTo>
                    <a:pt x="14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9" y="2"/>
                  </a:lnTo>
                  <a:lnTo>
                    <a:pt x="116" y="4"/>
                  </a:lnTo>
                  <a:lnTo>
                    <a:pt x="102" y="8"/>
                  </a:lnTo>
                  <a:lnTo>
                    <a:pt x="89" y="13"/>
                  </a:lnTo>
                  <a:lnTo>
                    <a:pt x="78" y="19"/>
                  </a:lnTo>
                  <a:lnTo>
                    <a:pt x="66" y="26"/>
                  </a:lnTo>
                  <a:lnTo>
                    <a:pt x="46" y="44"/>
                  </a:lnTo>
                  <a:lnTo>
                    <a:pt x="29" y="64"/>
                  </a:lnTo>
                  <a:lnTo>
                    <a:pt x="21" y="76"/>
                  </a:lnTo>
                  <a:lnTo>
                    <a:pt x="15" y="87"/>
                  </a:lnTo>
                  <a:lnTo>
                    <a:pt x="10" y="100"/>
                  </a:lnTo>
                  <a:lnTo>
                    <a:pt x="6" y="114"/>
                  </a:lnTo>
                  <a:lnTo>
                    <a:pt x="2" y="12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65"/>
                  </a:lnTo>
                  <a:lnTo>
                    <a:pt x="2" y="187"/>
                  </a:lnTo>
                  <a:lnTo>
                    <a:pt x="2" y="187"/>
                  </a:lnTo>
                  <a:lnTo>
                    <a:pt x="6" y="195"/>
                  </a:lnTo>
                  <a:lnTo>
                    <a:pt x="10" y="201"/>
                  </a:lnTo>
                  <a:lnTo>
                    <a:pt x="15" y="206"/>
                  </a:lnTo>
                  <a:lnTo>
                    <a:pt x="23" y="210"/>
                  </a:lnTo>
                  <a:lnTo>
                    <a:pt x="23" y="210"/>
                  </a:lnTo>
                  <a:lnTo>
                    <a:pt x="30" y="210"/>
                  </a:lnTo>
                  <a:lnTo>
                    <a:pt x="38" y="210"/>
                  </a:lnTo>
                  <a:lnTo>
                    <a:pt x="46" y="206"/>
                  </a:lnTo>
                  <a:lnTo>
                    <a:pt x="53" y="202"/>
                  </a:lnTo>
                  <a:lnTo>
                    <a:pt x="110" y="144"/>
                  </a:lnTo>
                  <a:lnTo>
                    <a:pt x="110" y="144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7" y="134"/>
                  </a:lnTo>
                  <a:lnTo>
                    <a:pt x="135" y="134"/>
                  </a:lnTo>
                  <a:lnTo>
                    <a:pt x="135" y="134"/>
                  </a:lnTo>
                  <a:lnTo>
                    <a:pt x="140" y="134"/>
                  </a:lnTo>
                  <a:lnTo>
                    <a:pt x="148" y="136"/>
                  </a:lnTo>
                  <a:lnTo>
                    <a:pt x="153" y="140"/>
                  </a:lnTo>
                  <a:lnTo>
                    <a:pt x="157" y="144"/>
                  </a:lnTo>
                  <a:lnTo>
                    <a:pt x="165" y="151"/>
                  </a:lnTo>
                  <a:lnTo>
                    <a:pt x="165" y="151"/>
                  </a:lnTo>
                  <a:lnTo>
                    <a:pt x="169" y="155"/>
                  </a:lnTo>
                  <a:lnTo>
                    <a:pt x="172" y="163"/>
                  </a:lnTo>
                  <a:lnTo>
                    <a:pt x="174" y="168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74" y="182"/>
                  </a:lnTo>
                  <a:lnTo>
                    <a:pt x="172" y="187"/>
                  </a:lnTo>
                  <a:lnTo>
                    <a:pt x="169" y="193"/>
                  </a:lnTo>
                  <a:lnTo>
                    <a:pt x="165" y="199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2" y="263"/>
                  </a:lnTo>
                  <a:lnTo>
                    <a:pt x="99" y="271"/>
                  </a:lnTo>
                  <a:lnTo>
                    <a:pt x="99" y="278"/>
                  </a:lnTo>
                  <a:lnTo>
                    <a:pt x="99" y="286"/>
                  </a:lnTo>
                  <a:lnTo>
                    <a:pt x="99" y="286"/>
                  </a:lnTo>
                  <a:lnTo>
                    <a:pt x="102" y="293"/>
                  </a:lnTo>
                  <a:lnTo>
                    <a:pt x="106" y="299"/>
                  </a:lnTo>
                  <a:lnTo>
                    <a:pt x="114" y="305"/>
                  </a:lnTo>
                  <a:lnTo>
                    <a:pt x="121" y="307"/>
                  </a:lnTo>
                  <a:lnTo>
                    <a:pt x="121" y="307"/>
                  </a:lnTo>
                  <a:lnTo>
                    <a:pt x="138" y="310"/>
                  </a:lnTo>
                  <a:lnTo>
                    <a:pt x="155" y="310"/>
                  </a:lnTo>
                  <a:lnTo>
                    <a:pt x="155" y="310"/>
                  </a:lnTo>
                  <a:lnTo>
                    <a:pt x="169" y="310"/>
                  </a:lnTo>
                  <a:lnTo>
                    <a:pt x="169" y="310"/>
                  </a:lnTo>
                  <a:lnTo>
                    <a:pt x="184" y="308"/>
                  </a:lnTo>
                  <a:lnTo>
                    <a:pt x="197" y="305"/>
                  </a:lnTo>
                  <a:lnTo>
                    <a:pt x="210" y="301"/>
                  </a:lnTo>
                  <a:lnTo>
                    <a:pt x="223" y="295"/>
                  </a:lnTo>
                  <a:lnTo>
                    <a:pt x="237" y="288"/>
                  </a:lnTo>
                  <a:lnTo>
                    <a:pt x="248" y="280"/>
                  </a:lnTo>
                  <a:lnTo>
                    <a:pt x="258" y="271"/>
                  </a:lnTo>
                  <a:lnTo>
                    <a:pt x="269" y="261"/>
                  </a:lnTo>
                  <a:lnTo>
                    <a:pt x="278" y="252"/>
                  </a:lnTo>
                  <a:lnTo>
                    <a:pt x="286" y="240"/>
                  </a:lnTo>
                  <a:lnTo>
                    <a:pt x="293" y="229"/>
                  </a:lnTo>
                  <a:lnTo>
                    <a:pt x="299" y="216"/>
                  </a:lnTo>
                  <a:lnTo>
                    <a:pt x="303" y="202"/>
                  </a:lnTo>
                  <a:lnTo>
                    <a:pt x="307" y="189"/>
                  </a:lnTo>
                  <a:lnTo>
                    <a:pt x="310" y="174"/>
                  </a:lnTo>
                  <a:lnTo>
                    <a:pt x="310" y="159"/>
                  </a:lnTo>
                  <a:lnTo>
                    <a:pt x="310" y="159"/>
                  </a:lnTo>
                  <a:lnTo>
                    <a:pt x="310" y="144"/>
                  </a:lnTo>
                  <a:lnTo>
                    <a:pt x="309" y="131"/>
                  </a:lnTo>
                  <a:lnTo>
                    <a:pt x="305" y="115"/>
                  </a:lnTo>
                  <a:lnTo>
                    <a:pt x="301" y="100"/>
                  </a:lnTo>
                  <a:lnTo>
                    <a:pt x="337" y="66"/>
                  </a:lnTo>
                  <a:lnTo>
                    <a:pt x="337" y="66"/>
                  </a:lnTo>
                  <a:lnTo>
                    <a:pt x="339" y="61"/>
                  </a:lnTo>
                  <a:lnTo>
                    <a:pt x="341" y="57"/>
                  </a:lnTo>
                  <a:lnTo>
                    <a:pt x="339" y="51"/>
                  </a:lnTo>
                  <a:lnTo>
                    <a:pt x="337" y="47"/>
                  </a:lnTo>
                  <a:lnTo>
                    <a:pt x="337" y="47"/>
                  </a:lnTo>
                  <a:lnTo>
                    <a:pt x="331" y="44"/>
                  </a:lnTo>
                  <a:lnTo>
                    <a:pt x="328" y="44"/>
                  </a:lnTo>
                  <a:lnTo>
                    <a:pt x="322" y="44"/>
                  </a:lnTo>
                  <a:lnTo>
                    <a:pt x="31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" name="Gráfico 1">
            <a:extLst>
              <a:ext uri="{FF2B5EF4-FFF2-40B4-BE49-F238E27FC236}">
                <a16:creationId xmlns:a16="http://schemas.microsoft.com/office/drawing/2014/main" id="{8F1BA47F-DF58-4019-AC66-4479F991AF5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29CAAD7-0573-43A6-8473-07142CD7A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57" y="3502209"/>
            <a:ext cx="2943776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A5A23F2-8AED-4D44-AA47-7228E2FE419E}"/>
              </a:ext>
            </a:extLst>
          </p:cNvPr>
          <p:cNvSpPr/>
          <p:nvPr userDrawn="1"/>
        </p:nvSpPr>
        <p:spPr bwMode="auto">
          <a:xfrm>
            <a:off x="757238" y="3265906"/>
            <a:ext cx="261181" cy="5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17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Divider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áfico 3">
            <a:extLst>
              <a:ext uri="{FF2B5EF4-FFF2-40B4-BE49-F238E27FC236}">
                <a16:creationId xmlns:a16="http://schemas.microsoft.com/office/drawing/2014/main" id="{BBB9688D-4962-488C-B1A7-17961041EEA8}"/>
              </a:ext>
            </a:extLst>
          </p:cNvPr>
          <p:cNvSpPr/>
          <p:nvPr userDrawn="1"/>
        </p:nvSpPr>
        <p:spPr>
          <a:xfrm>
            <a:off x="667376" y="5960713"/>
            <a:ext cx="825783" cy="116501"/>
          </a:xfrm>
          <a:custGeom>
            <a:avLst/>
            <a:gdLst>
              <a:gd name="connsiteX0" fmla="*/ 1128236 w 2295525"/>
              <a:gd name="connsiteY0" fmla="*/ 237649 h 323850"/>
              <a:gd name="connsiteX1" fmla="*/ 1078706 w 2295525"/>
              <a:gd name="connsiteY1" fmla="*/ 190024 h 323850"/>
              <a:gd name="connsiteX2" fmla="*/ 1114901 w 2295525"/>
              <a:gd name="connsiteY2" fmla="*/ 136684 h 323850"/>
              <a:gd name="connsiteX3" fmla="*/ 1176814 w 2295525"/>
              <a:gd name="connsiteY3" fmla="*/ 213836 h 323850"/>
              <a:gd name="connsiteX4" fmla="*/ 1128236 w 2295525"/>
              <a:gd name="connsiteY4" fmla="*/ 237649 h 323850"/>
              <a:gd name="connsiteX5" fmla="*/ 1234916 w 2295525"/>
              <a:gd name="connsiteY5" fmla="*/ 131921 h 323850"/>
              <a:gd name="connsiteX6" fmla="*/ 1220629 w 2295525"/>
              <a:gd name="connsiteY6" fmla="*/ 131921 h 323850"/>
              <a:gd name="connsiteX7" fmla="*/ 1186339 w 2295525"/>
              <a:gd name="connsiteY7" fmla="*/ 204311 h 323850"/>
              <a:gd name="connsiteX8" fmla="*/ 1108234 w 2295525"/>
              <a:gd name="connsiteY8" fmla="*/ 71914 h 323850"/>
              <a:gd name="connsiteX9" fmla="*/ 1139666 w 2295525"/>
              <a:gd name="connsiteY9" fmla="*/ 35719 h 323850"/>
              <a:gd name="connsiteX10" fmla="*/ 1153001 w 2295525"/>
              <a:gd name="connsiteY10" fmla="*/ 39529 h 323850"/>
              <a:gd name="connsiteX11" fmla="*/ 1153001 w 2295525"/>
              <a:gd name="connsiteY11" fmla="*/ 39529 h 323850"/>
              <a:gd name="connsiteX12" fmla="*/ 1159669 w 2295525"/>
              <a:gd name="connsiteY12" fmla="*/ 28099 h 323850"/>
              <a:gd name="connsiteX13" fmla="*/ 1140619 w 2295525"/>
              <a:gd name="connsiteY13" fmla="*/ 23336 h 323850"/>
              <a:gd name="connsiteX14" fmla="*/ 1094899 w 2295525"/>
              <a:gd name="connsiteY14" fmla="*/ 71914 h 323850"/>
              <a:gd name="connsiteX15" fmla="*/ 1109186 w 2295525"/>
              <a:gd name="connsiteY15" fmla="*/ 126206 h 323850"/>
              <a:gd name="connsiteX16" fmla="*/ 1064419 w 2295525"/>
              <a:gd name="connsiteY16" fmla="*/ 190976 h 323850"/>
              <a:gd name="connsiteX17" fmla="*/ 1127284 w 2295525"/>
              <a:gd name="connsiteY17" fmla="*/ 250984 h 323850"/>
              <a:gd name="connsiteX18" fmla="*/ 1187291 w 2295525"/>
              <a:gd name="connsiteY18" fmla="*/ 223361 h 323850"/>
              <a:gd name="connsiteX19" fmla="*/ 1233964 w 2295525"/>
              <a:gd name="connsiteY19" fmla="*/ 250984 h 323850"/>
              <a:gd name="connsiteX20" fmla="*/ 1238726 w 2295525"/>
              <a:gd name="connsiteY20" fmla="*/ 237649 h 323850"/>
              <a:gd name="connsiteX21" fmla="*/ 1195864 w 2295525"/>
              <a:gd name="connsiteY21" fmla="*/ 211931 h 323850"/>
              <a:gd name="connsiteX22" fmla="*/ 1234916 w 2295525"/>
              <a:gd name="connsiteY22" fmla="*/ 131921 h 323850"/>
              <a:gd name="connsiteX23" fmla="*/ 2278856 w 2295525"/>
              <a:gd name="connsiteY23" fmla="*/ 207169 h 323850"/>
              <a:gd name="connsiteX24" fmla="*/ 2229326 w 2295525"/>
              <a:gd name="connsiteY24" fmla="*/ 233839 h 323850"/>
              <a:gd name="connsiteX25" fmla="*/ 2175986 w 2295525"/>
              <a:gd name="connsiteY25" fmla="*/ 165259 h 323850"/>
              <a:gd name="connsiteX26" fmla="*/ 2232184 w 2295525"/>
              <a:gd name="connsiteY26" fmla="*/ 96679 h 323850"/>
              <a:gd name="connsiteX27" fmla="*/ 2278856 w 2295525"/>
              <a:gd name="connsiteY27" fmla="*/ 117634 h 323850"/>
              <a:gd name="connsiteX28" fmla="*/ 2278856 w 2295525"/>
              <a:gd name="connsiteY28" fmla="*/ 207169 h 323850"/>
              <a:gd name="connsiteX29" fmla="*/ 2279809 w 2295525"/>
              <a:gd name="connsiteY29" fmla="*/ 87154 h 323850"/>
              <a:gd name="connsiteX30" fmla="*/ 2278856 w 2295525"/>
              <a:gd name="connsiteY30" fmla="*/ 101441 h 323850"/>
              <a:gd name="connsiteX31" fmla="*/ 2277904 w 2295525"/>
              <a:gd name="connsiteY31" fmla="*/ 101441 h 323850"/>
              <a:gd name="connsiteX32" fmla="*/ 2231231 w 2295525"/>
              <a:gd name="connsiteY32" fmla="*/ 82391 h 323850"/>
              <a:gd name="connsiteX33" fmla="*/ 2160746 w 2295525"/>
              <a:gd name="connsiteY33" fmla="*/ 164306 h 323850"/>
              <a:gd name="connsiteX34" fmla="*/ 2226469 w 2295525"/>
              <a:gd name="connsiteY34" fmla="*/ 246221 h 323850"/>
              <a:gd name="connsiteX35" fmla="*/ 2278856 w 2295525"/>
              <a:gd name="connsiteY35" fmla="*/ 221456 h 323850"/>
              <a:gd name="connsiteX36" fmla="*/ 2278856 w 2295525"/>
              <a:gd name="connsiteY36" fmla="*/ 257651 h 323850"/>
              <a:gd name="connsiteX37" fmla="*/ 2229326 w 2295525"/>
              <a:gd name="connsiteY37" fmla="*/ 310039 h 323850"/>
              <a:gd name="connsiteX38" fmla="*/ 2179796 w 2295525"/>
              <a:gd name="connsiteY38" fmla="*/ 293846 h 323850"/>
              <a:gd name="connsiteX39" fmla="*/ 2173129 w 2295525"/>
              <a:gd name="connsiteY39" fmla="*/ 305276 h 323850"/>
              <a:gd name="connsiteX40" fmla="*/ 2229326 w 2295525"/>
              <a:gd name="connsiteY40" fmla="*/ 322421 h 323850"/>
              <a:gd name="connsiteX41" fmla="*/ 2294096 w 2295525"/>
              <a:gd name="connsiteY41" fmla="*/ 260509 h 323850"/>
              <a:gd name="connsiteX42" fmla="*/ 2294096 w 2295525"/>
              <a:gd name="connsiteY42" fmla="*/ 87154 h 323850"/>
              <a:gd name="connsiteX43" fmla="*/ 2279809 w 2295525"/>
              <a:gd name="connsiteY43" fmla="*/ 87154 h 323850"/>
              <a:gd name="connsiteX44" fmla="*/ 2075021 w 2295525"/>
              <a:gd name="connsiteY44" fmla="*/ 82391 h 323850"/>
              <a:gd name="connsiteX45" fmla="*/ 2019776 w 2295525"/>
              <a:gd name="connsiteY45" fmla="*/ 110966 h 323850"/>
              <a:gd name="connsiteX46" fmla="*/ 2018824 w 2295525"/>
              <a:gd name="connsiteY46" fmla="*/ 110966 h 323850"/>
              <a:gd name="connsiteX47" fmla="*/ 2017871 w 2295525"/>
              <a:gd name="connsiteY47" fmla="*/ 86201 h 323850"/>
              <a:gd name="connsiteX48" fmla="*/ 2005489 w 2295525"/>
              <a:gd name="connsiteY48" fmla="*/ 86201 h 323850"/>
              <a:gd name="connsiteX49" fmla="*/ 2005489 w 2295525"/>
              <a:gd name="connsiteY49" fmla="*/ 246221 h 323850"/>
              <a:gd name="connsiteX50" fmla="*/ 2019776 w 2295525"/>
              <a:gd name="connsiteY50" fmla="*/ 246221 h 323850"/>
              <a:gd name="connsiteX51" fmla="*/ 2019776 w 2295525"/>
              <a:gd name="connsiteY51" fmla="*/ 126206 h 323850"/>
              <a:gd name="connsiteX52" fmla="*/ 2072164 w 2295525"/>
              <a:gd name="connsiteY52" fmla="*/ 96679 h 323850"/>
              <a:gd name="connsiteX53" fmla="*/ 2108359 w 2295525"/>
              <a:gd name="connsiteY53" fmla="*/ 146209 h 323850"/>
              <a:gd name="connsiteX54" fmla="*/ 2108359 w 2295525"/>
              <a:gd name="connsiteY54" fmla="*/ 247174 h 323850"/>
              <a:gd name="connsiteX55" fmla="*/ 2122646 w 2295525"/>
              <a:gd name="connsiteY55" fmla="*/ 247174 h 323850"/>
              <a:gd name="connsiteX56" fmla="*/ 2122646 w 2295525"/>
              <a:gd name="connsiteY56" fmla="*/ 144304 h 323850"/>
              <a:gd name="connsiteX57" fmla="*/ 2075021 w 2295525"/>
              <a:gd name="connsiteY57" fmla="*/ 82391 h 323850"/>
              <a:gd name="connsiteX58" fmla="*/ 1949291 w 2295525"/>
              <a:gd name="connsiteY58" fmla="*/ 21431 h 323850"/>
              <a:gd name="connsiteX59" fmla="*/ 1935956 w 2295525"/>
              <a:gd name="connsiteY59" fmla="*/ 34766 h 323850"/>
              <a:gd name="connsiteX60" fmla="*/ 1949291 w 2295525"/>
              <a:gd name="connsiteY60" fmla="*/ 48101 h 323850"/>
              <a:gd name="connsiteX61" fmla="*/ 1962626 w 2295525"/>
              <a:gd name="connsiteY61" fmla="*/ 34766 h 323850"/>
              <a:gd name="connsiteX62" fmla="*/ 1949291 w 2295525"/>
              <a:gd name="connsiteY62" fmla="*/ 21431 h 323850"/>
              <a:gd name="connsiteX63" fmla="*/ 1941671 w 2295525"/>
              <a:gd name="connsiteY63" fmla="*/ 246221 h 323850"/>
              <a:gd name="connsiteX64" fmla="*/ 1955959 w 2295525"/>
              <a:gd name="connsiteY64" fmla="*/ 246221 h 323850"/>
              <a:gd name="connsiteX65" fmla="*/ 1955959 w 2295525"/>
              <a:gd name="connsiteY65" fmla="*/ 87154 h 323850"/>
              <a:gd name="connsiteX66" fmla="*/ 1941671 w 2295525"/>
              <a:gd name="connsiteY66" fmla="*/ 87154 h 323850"/>
              <a:gd name="connsiteX67" fmla="*/ 1941671 w 2295525"/>
              <a:gd name="connsiteY67" fmla="*/ 246221 h 323850"/>
              <a:gd name="connsiteX68" fmla="*/ 1890236 w 2295525"/>
              <a:gd name="connsiteY68" fmla="*/ 237649 h 323850"/>
              <a:gd name="connsiteX69" fmla="*/ 1863566 w 2295525"/>
              <a:gd name="connsiteY69" fmla="*/ 203359 h 323850"/>
              <a:gd name="connsiteX70" fmla="*/ 1863566 w 2295525"/>
              <a:gd name="connsiteY70" fmla="*/ 99536 h 323850"/>
              <a:gd name="connsiteX71" fmla="*/ 1910239 w 2295525"/>
              <a:gd name="connsiteY71" fmla="*/ 99536 h 323850"/>
              <a:gd name="connsiteX72" fmla="*/ 1910239 w 2295525"/>
              <a:gd name="connsiteY72" fmla="*/ 87154 h 323850"/>
              <a:gd name="connsiteX73" fmla="*/ 1863566 w 2295525"/>
              <a:gd name="connsiteY73" fmla="*/ 87154 h 323850"/>
              <a:gd name="connsiteX74" fmla="*/ 1863566 w 2295525"/>
              <a:gd name="connsiteY74" fmla="*/ 40481 h 323850"/>
              <a:gd name="connsiteX75" fmla="*/ 1851184 w 2295525"/>
              <a:gd name="connsiteY75" fmla="*/ 40481 h 323850"/>
              <a:gd name="connsiteX76" fmla="*/ 1849279 w 2295525"/>
              <a:gd name="connsiteY76" fmla="*/ 87154 h 323850"/>
              <a:gd name="connsiteX77" fmla="*/ 1823561 w 2295525"/>
              <a:gd name="connsiteY77" fmla="*/ 88106 h 323850"/>
              <a:gd name="connsiteX78" fmla="*/ 1823561 w 2295525"/>
              <a:gd name="connsiteY78" fmla="*/ 99536 h 323850"/>
              <a:gd name="connsiteX79" fmla="*/ 1848326 w 2295525"/>
              <a:gd name="connsiteY79" fmla="*/ 99536 h 323850"/>
              <a:gd name="connsiteX80" fmla="*/ 1848326 w 2295525"/>
              <a:gd name="connsiteY80" fmla="*/ 202406 h 323850"/>
              <a:gd name="connsiteX81" fmla="*/ 1888331 w 2295525"/>
              <a:gd name="connsiteY81" fmla="*/ 250984 h 323850"/>
              <a:gd name="connsiteX82" fmla="*/ 1914049 w 2295525"/>
              <a:gd name="connsiteY82" fmla="*/ 245269 h 323850"/>
              <a:gd name="connsiteX83" fmla="*/ 1910239 w 2295525"/>
              <a:gd name="connsiteY83" fmla="*/ 232886 h 323850"/>
              <a:gd name="connsiteX84" fmla="*/ 1890236 w 2295525"/>
              <a:gd name="connsiteY84" fmla="*/ 237649 h 323850"/>
              <a:gd name="connsiteX85" fmla="*/ 1784509 w 2295525"/>
              <a:gd name="connsiteY85" fmla="*/ 211931 h 323850"/>
              <a:gd name="connsiteX86" fmla="*/ 1730216 w 2295525"/>
              <a:gd name="connsiteY86" fmla="*/ 237649 h 323850"/>
              <a:gd name="connsiteX87" fmla="*/ 1696879 w 2295525"/>
              <a:gd name="connsiteY87" fmla="*/ 205264 h 323850"/>
              <a:gd name="connsiteX88" fmla="*/ 1784509 w 2295525"/>
              <a:gd name="connsiteY88" fmla="*/ 156686 h 323850"/>
              <a:gd name="connsiteX89" fmla="*/ 1784509 w 2295525"/>
              <a:gd name="connsiteY89" fmla="*/ 211931 h 323850"/>
              <a:gd name="connsiteX90" fmla="*/ 1748314 w 2295525"/>
              <a:gd name="connsiteY90" fmla="*/ 82391 h 323850"/>
              <a:gd name="connsiteX91" fmla="*/ 1689259 w 2295525"/>
              <a:gd name="connsiteY91" fmla="*/ 103346 h 323850"/>
              <a:gd name="connsiteX92" fmla="*/ 1695926 w 2295525"/>
              <a:gd name="connsiteY92" fmla="*/ 114776 h 323850"/>
              <a:gd name="connsiteX93" fmla="*/ 1746409 w 2295525"/>
              <a:gd name="connsiteY93" fmla="*/ 95726 h 323850"/>
              <a:gd name="connsiteX94" fmla="*/ 1783556 w 2295525"/>
              <a:gd name="connsiteY94" fmla="*/ 146209 h 323850"/>
              <a:gd name="connsiteX95" fmla="*/ 1680686 w 2295525"/>
              <a:gd name="connsiteY95" fmla="*/ 206216 h 323850"/>
              <a:gd name="connsiteX96" fmla="*/ 1727359 w 2295525"/>
              <a:gd name="connsiteY96" fmla="*/ 250031 h 323850"/>
              <a:gd name="connsiteX97" fmla="*/ 1783556 w 2295525"/>
              <a:gd name="connsiteY97" fmla="*/ 225266 h 323850"/>
              <a:gd name="connsiteX98" fmla="*/ 1784509 w 2295525"/>
              <a:gd name="connsiteY98" fmla="*/ 225266 h 323850"/>
              <a:gd name="connsiteX99" fmla="*/ 1786414 w 2295525"/>
              <a:gd name="connsiteY99" fmla="*/ 246221 h 323850"/>
              <a:gd name="connsiteX100" fmla="*/ 1798796 w 2295525"/>
              <a:gd name="connsiteY100" fmla="*/ 246221 h 323850"/>
              <a:gd name="connsiteX101" fmla="*/ 1798796 w 2295525"/>
              <a:gd name="connsiteY101" fmla="*/ 144304 h 323850"/>
              <a:gd name="connsiteX102" fmla="*/ 1748314 w 2295525"/>
              <a:gd name="connsiteY102" fmla="*/ 82391 h 323850"/>
              <a:gd name="connsiteX103" fmla="*/ 1543526 w 2295525"/>
              <a:gd name="connsiteY103" fmla="*/ 157639 h 323850"/>
              <a:gd name="connsiteX104" fmla="*/ 1598771 w 2295525"/>
              <a:gd name="connsiteY104" fmla="*/ 95726 h 323850"/>
              <a:gd name="connsiteX105" fmla="*/ 1645444 w 2295525"/>
              <a:gd name="connsiteY105" fmla="*/ 157639 h 323850"/>
              <a:gd name="connsiteX106" fmla="*/ 1543526 w 2295525"/>
              <a:gd name="connsiteY106" fmla="*/ 157639 h 323850"/>
              <a:gd name="connsiteX107" fmla="*/ 1598771 w 2295525"/>
              <a:gd name="connsiteY107" fmla="*/ 82391 h 323850"/>
              <a:gd name="connsiteX108" fmla="*/ 1529239 w 2295525"/>
              <a:gd name="connsiteY108" fmla="*/ 166211 h 323850"/>
              <a:gd name="connsiteX109" fmla="*/ 1603534 w 2295525"/>
              <a:gd name="connsiteY109" fmla="*/ 250031 h 323850"/>
              <a:gd name="connsiteX110" fmla="*/ 1654016 w 2295525"/>
              <a:gd name="connsiteY110" fmla="*/ 234791 h 323850"/>
              <a:gd name="connsiteX111" fmla="*/ 1648301 w 2295525"/>
              <a:gd name="connsiteY111" fmla="*/ 223361 h 323850"/>
              <a:gd name="connsiteX112" fmla="*/ 1605439 w 2295525"/>
              <a:gd name="connsiteY112" fmla="*/ 237649 h 323850"/>
              <a:gd name="connsiteX113" fmla="*/ 1545431 w 2295525"/>
              <a:gd name="connsiteY113" fmla="*/ 168116 h 323850"/>
              <a:gd name="connsiteX114" fmla="*/ 1660684 w 2295525"/>
              <a:gd name="connsiteY114" fmla="*/ 168116 h 323850"/>
              <a:gd name="connsiteX115" fmla="*/ 1661636 w 2295525"/>
              <a:gd name="connsiteY115" fmla="*/ 155734 h 323850"/>
              <a:gd name="connsiteX116" fmla="*/ 1598771 w 2295525"/>
              <a:gd name="connsiteY116" fmla="*/ 82391 h 323850"/>
              <a:gd name="connsiteX117" fmla="*/ 1473041 w 2295525"/>
              <a:gd name="connsiteY117" fmla="*/ 123349 h 323850"/>
              <a:gd name="connsiteX118" fmla="*/ 1355884 w 2295525"/>
              <a:gd name="connsiteY118" fmla="*/ 123349 h 323850"/>
              <a:gd name="connsiteX119" fmla="*/ 1355884 w 2295525"/>
              <a:gd name="connsiteY119" fmla="*/ 27146 h 323850"/>
              <a:gd name="connsiteX120" fmla="*/ 1340644 w 2295525"/>
              <a:gd name="connsiteY120" fmla="*/ 27146 h 323850"/>
              <a:gd name="connsiteX121" fmla="*/ 1340644 w 2295525"/>
              <a:gd name="connsiteY121" fmla="*/ 246221 h 323850"/>
              <a:gd name="connsiteX122" fmla="*/ 1355884 w 2295525"/>
              <a:gd name="connsiteY122" fmla="*/ 246221 h 323850"/>
              <a:gd name="connsiteX123" fmla="*/ 1355884 w 2295525"/>
              <a:gd name="connsiteY123" fmla="*/ 136684 h 323850"/>
              <a:gd name="connsiteX124" fmla="*/ 1473041 w 2295525"/>
              <a:gd name="connsiteY124" fmla="*/ 136684 h 323850"/>
              <a:gd name="connsiteX125" fmla="*/ 1473041 w 2295525"/>
              <a:gd name="connsiteY125" fmla="*/ 246221 h 323850"/>
              <a:gd name="connsiteX126" fmla="*/ 1488281 w 2295525"/>
              <a:gd name="connsiteY126" fmla="*/ 246221 h 323850"/>
              <a:gd name="connsiteX127" fmla="*/ 1488281 w 2295525"/>
              <a:gd name="connsiteY127" fmla="*/ 27146 h 323850"/>
              <a:gd name="connsiteX128" fmla="*/ 1473041 w 2295525"/>
              <a:gd name="connsiteY128" fmla="*/ 27146 h 323850"/>
              <a:gd name="connsiteX129" fmla="*/ 1473041 w 2295525"/>
              <a:gd name="connsiteY129" fmla="*/ 123349 h 323850"/>
              <a:gd name="connsiteX130" fmla="*/ 939641 w 2295525"/>
              <a:gd name="connsiteY130" fmla="*/ 207169 h 323850"/>
              <a:gd name="connsiteX131" fmla="*/ 890111 w 2295525"/>
              <a:gd name="connsiteY131" fmla="*/ 233839 h 323850"/>
              <a:gd name="connsiteX132" fmla="*/ 836771 w 2295525"/>
              <a:gd name="connsiteY132" fmla="*/ 165259 h 323850"/>
              <a:gd name="connsiteX133" fmla="*/ 892969 w 2295525"/>
              <a:gd name="connsiteY133" fmla="*/ 96679 h 323850"/>
              <a:gd name="connsiteX134" fmla="*/ 939641 w 2295525"/>
              <a:gd name="connsiteY134" fmla="*/ 117634 h 323850"/>
              <a:gd name="connsiteX135" fmla="*/ 939641 w 2295525"/>
              <a:gd name="connsiteY135" fmla="*/ 207169 h 323850"/>
              <a:gd name="connsiteX136" fmla="*/ 940594 w 2295525"/>
              <a:gd name="connsiteY136" fmla="*/ 101441 h 323850"/>
              <a:gd name="connsiteX137" fmla="*/ 939641 w 2295525"/>
              <a:gd name="connsiteY137" fmla="*/ 101441 h 323850"/>
              <a:gd name="connsiteX138" fmla="*/ 892969 w 2295525"/>
              <a:gd name="connsiteY138" fmla="*/ 82391 h 323850"/>
              <a:gd name="connsiteX139" fmla="*/ 822484 w 2295525"/>
              <a:gd name="connsiteY139" fmla="*/ 164306 h 323850"/>
              <a:gd name="connsiteX140" fmla="*/ 888206 w 2295525"/>
              <a:gd name="connsiteY140" fmla="*/ 246221 h 323850"/>
              <a:gd name="connsiteX141" fmla="*/ 940594 w 2295525"/>
              <a:gd name="connsiteY141" fmla="*/ 221456 h 323850"/>
              <a:gd name="connsiteX142" fmla="*/ 940594 w 2295525"/>
              <a:gd name="connsiteY142" fmla="*/ 257651 h 323850"/>
              <a:gd name="connsiteX143" fmla="*/ 891064 w 2295525"/>
              <a:gd name="connsiteY143" fmla="*/ 310039 h 323850"/>
              <a:gd name="connsiteX144" fmla="*/ 841534 w 2295525"/>
              <a:gd name="connsiteY144" fmla="*/ 293846 h 323850"/>
              <a:gd name="connsiteX145" fmla="*/ 834866 w 2295525"/>
              <a:gd name="connsiteY145" fmla="*/ 305276 h 323850"/>
              <a:gd name="connsiteX146" fmla="*/ 891064 w 2295525"/>
              <a:gd name="connsiteY146" fmla="*/ 322421 h 323850"/>
              <a:gd name="connsiteX147" fmla="*/ 955834 w 2295525"/>
              <a:gd name="connsiteY147" fmla="*/ 260509 h 323850"/>
              <a:gd name="connsiteX148" fmla="*/ 955834 w 2295525"/>
              <a:gd name="connsiteY148" fmla="*/ 87154 h 323850"/>
              <a:gd name="connsiteX149" fmla="*/ 942499 w 2295525"/>
              <a:gd name="connsiteY149" fmla="*/ 87154 h 323850"/>
              <a:gd name="connsiteX150" fmla="*/ 940594 w 2295525"/>
              <a:gd name="connsiteY150" fmla="*/ 101441 h 323850"/>
              <a:gd name="connsiteX151" fmla="*/ 736759 w 2295525"/>
              <a:gd name="connsiteY151" fmla="*/ 82391 h 323850"/>
              <a:gd name="connsiteX152" fmla="*/ 681514 w 2295525"/>
              <a:gd name="connsiteY152" fmla="*/ 110966 h 323850"/>
              <a:gd name="connsiteX153" fmla="*/ 680561 w 2295525"/>
              <a:gd name="connsiteY153" fmla="*/ 110966 h 323850"/>
              <a:gd name="connsiteX154" fmla="*/ 679609 w 2295525"/>
              <a:gd name="connsiteY154" fmla="*/ 86201 h 323850"/>
              <a:gd name="connsiteX155" fmla="*/ 667226 w 2295525"/>
              <a:gd name="connsiteY155" fmla="*/ 86201 h 323850"/>
              <a:gd name="connsiteX156" fmla="*/ 667226 w 2295525"/>
              <a:gd name="connsiteY156" fmla="*/ 246221 h 323850"/>
              <a:gd name="connsiteX157" fmla="*/ 681514 w 2295525"/>
              <a:gd name="connsiteY157" fmla="*/ 246221 h 323850"/>
              <a:gd name="connsiteX158" fmla="*/ 681514 w 2295525"/>
              <a:gd name="connsiteY158" fmla="*/ 126206 h 323850"/>
              <a:gd name="connsiteX159" fmla="*/ 733901 w 2295525"/>
              <a:gd name="connsiteY159" fmla="*/ 96679 h 323850"/>
              <a:gd name="connsiteX160" fmla="*/ 770096 w 2295525"/>
              <a:gd name="connsiteY160" fmla="*/ 146209 h 323850"/>
              <a:gd name="connsiteX161" fmla="*/ 770096 w 2295525"/>
              <a:gd name="connsiteY161" fmla="*/ 247174 h 323850"/>
              <a:gd name="connsiteX162" fmla="*/ 784384 w 2295525"/>
              <a:gd name="connsiteY162" fmla="*/ 247174 h 323850"/>
              <a:gd name="connsiteX163" fmla="*/ 784384 w 2295525"/>
              <a:gd name="connsiteY163" fmla="*/ 144304 h 323850"/>
              <a:gd name="connsiteX164" fmla="*/ 736759 w 2295525"/>
              <a:gd name="connsiteY164" fmla="*/ 82391 h 323850"/>
              <a:gd name="connsiteX165" fmla="*/ 603409 w 2295525"/>
              <a:gd name="connsiteY165" fmla="*/ 246221 h 323850"/>
              <a:gd name="connsiteX166" fmla="*/ 617696 w 2295525"/>
              <a:gd name="connsiteY166" fmla="*/ 246221 h 323850"/>
              <a:gd name="connsiteX167" fmla="*/ 617696 w 2295525"/>
              <a:gd name="connsiteY167" fmla="*/ 87154 h 323850"/>
              <a:gd name="connsiteX168" fmla="*/ 603409 w 2295525"/>
              <a:gd name="connsiteY168" fmla="*/ 87154 h 323850"/>
              <a:gd name="connsiteX169" fmla="*/ 603409 w 2295525"/>
              <a:gd name="connsiteY169" fmla="*/ 246221 h 323850"/>
              <a:gd name="connsiteX170" fmla="*/ 611029 w 2295525"/>
              <a:gd name="connsiteY170" fmla="*/ 21431 h 323850"/>
              <a:gd name="connsiteX171" fmla="*/ 597694 w 2295525"/>
              <a:gd name="connsiteY171" fmla="*/ 34766 h 323850"/>
              <a:gd name="connsiteX172" fmla="*/ 611029 w 2295525"/>
              <a:gd name="connsiteY172" fmla="*/ 48101 h 323850"/>
              <a:gd name="connsiteX173" fmla="*/ 624364 w 2295525"/>
              <a:gd name="connsiteY173" fmla="*/ 34766 h 323850"/>
              <a:gd name="connsiteX174" fmla="*/ 611029 w 2295525"/>
              <a:gd name="connsiteY174" fmla="*/ 21431 h 323850"/>
              <a:gd name="connsiteX175" fmla="*/ 558641 w 2295525"/>
              <a:gd name="connsiteY175" fmla="*/ 237649 h 323850"/>
              <a:gd name="connsiteX176" fmla="*/ 551974 w 2295525"/>
              <a:gd name="connsiteY176" fmla="*/ 227171 h 323850"/>
              <a:gd name="connsiteX177" fmla="*/ 551974 w 2295525"/>
              <a:gd name="connsiteY177" fmla="*/ 7144 h 323850"/>
              <a:gd name="connsiteX178" fmla="*/ 537686 w 2295525"/>
              <a:gd name="connsiteY178" fmla="*/ 7144 h 323850"/>
              <a:gd name="connsiteX179" fmla="*/ 537686 w 2295525"/>
              <a:gd name="connsiteY179" fmla="*/ 225266 h 323850"/>
              <a:gd name="connsiteX180" fmla="*/ 557689 w 2295525"/>
              <a:gd name="connsiteY180" fmla="*/ 250984 h 323850"/>
              <a:gd name="connsiteX181" fmla="*/ 568166 w 2295525"/>
              <a:gd name="connsiteY181" fmla="*/ 249079 h 323850"/>
              <a:gd name="connsiteX182" fmla="*/ 565309 w 2295525"/>
              <a:gd name="connsiteY182" fmla="*/ 236696 h 323850"/>
              <a:gd name="connsiteX183" fmla="*/ 558641 w 2295525"/>
              <a:gd name="connsiteY183" fmla="*/ 237649 h 323850"/>
              <a:gd name="connsiteX184" fmla="*/ 427196 w 2295525"/>
              <a:gd name="connsiteY184" fmla="*/ 237649 h 323850"/>
              <a:gd name="connsiteX185" fmla="*/ 370999 w 2295525"/>
              <a:gd name="connsiteY185" fmla="*/ 167164 h 323850"/>
              <a:gd name="connsiteX186" fmla="*/ 427196 w 2295525"/>
              <a:gd name="connsiteY186" fmla="*/ 95726 h 323850"/>
              <a:gd name="connsiteX187" fmla="*/ 483394 w 2295525"/>
              <a:gd name="connsiteY187" fmla="*/ 167164 h 323850"/>
              <a:gd name="connsiteX188" fmla="*/ 427196 w 2295525"/>
              <a:gd name="connsiteY188" fmla="*/ 237649 h 323850"/>
              <a:gd name="connsiteX189" fmla="*/ 427196 w 2295525"/>
              <a:gd name="connsiteY189" fmla="*/ 82391 h 323850"/>
              <a:gd name="connsiteX190" fmla="*/ 355759 w 2295525"/>
              <a:gd name="connsiteY190" fmla="*/ 166211 h 323850"/>
              <a:gd name="connsiteX191" fmla="*/ 427196 w 2295525"/>
              <a:gd name="connsiteY191" fmla="*/ 250031 h 323850"/>
              <a:gd name="connsiteX192" fmla="*/ 498634 w 2295525"/>
              <a:gd name="connsiteY192" fmla="*/ 166211 h 323850"/>
              <a:gd name="connsiteX193" fmla="*/ 427196 w 2295525"/>
              <a:gd name="connsiteY193" fmla="*/ 82391 h 323850"/>
              <a:gd name="connsiteX194" fmla="*/ 254794 w 2295525"/>
              <a:gd name="connsiteY194" fmla="*/ 237649 h 323850"/>
              <a:gd name="connsiteX195" fmla="*/ 198596 w 2295525"/>
              <a:gd name="connsiteY195" fmla="*/ 167164 h 323850"/>
              <a:gd name="connsiteX196" fmla="*/ 254794 w 2295525"/>
              <a:gd name="connsiteY196" fmla="*/ 95726 h 323850"/>
              <a:gd name="connsiteX197" fmla="*/ 310991 w 2295525"/>
              <a:gd name="connsiteY197" fmla="*/ 167164 h 323850"/>
              <a:gd name="connsiteX198" fmla="*/ 254794 w 2295525"/>
              <a:gd name="connsiteY198" fmla="*/ 237649 h 323850"/>
              <a:gd name="connsiteX199" fmla="*/ 254794 w 2295525"/>
              <a:gd name="connsiteY199" fmla="*/ 82391 h 323850"/>
              <a:gd name="connsiteX200" fmla="*/ 183356 w 2295525"/>
              <a:gd name="connsiteY200" fmla="*/ 166211 h 323850"/>
              <a:gd name="connsiteX201" fmla="*/ 254794 w 2295525"/>
              <a:gd name="connsiteY201" fmla="*/ 250031 h 323850"/>
              <a:gd name="connsiteX202" fmla="*/ 326231 w 2295525"/>
              <a:gd name="connsiteY202" fmla="*/ 166211 h 323850"/>
              <a:gd name="connsiteX203" fmla="*/ 254794 w 2295525"/>
              <a:gd name="connsiteY203" fmla="*/ 82391 h 323850"/>
              <a:gd name="connsiteX204" fmla="*/ 99536 w 2295525"/>
              <a:gd name="connsiteY204" fmla="*/ 236696 h 323850"/>
              <a:gd name="connsiteX205" fmla="*/ 23336 w 2295525"/>
              <a:gd name="connsiteY205" fmla="*/ 136684 h 323850"/>
              <a:gd name="connsiteX206" fmla="*/ 101441 w 2295525"/>
              <a:gd name="connsiteY206" fmla="*/ 37624 h 323850"/>
              <a:gd name="connsiteX207" fmla="*/ 149066 w 2295525"/>
              <a:gd name="connsiteY207" fmla="*/ 59531 h 323850"/>
              <a:gd name="connsiteX208" fmla="*/ 157639 w 2295525"/>
              <a:gd name="connsiteY208" fmla="*/ 50006 h 323850"/>
              <a:gd name="connsiteX209" fmla="*/ 100489 w 2295525"/>
              <a:gd name="connsiteY209" fmla="*/ 23336 h 323850"/>
              <a:gd name="connsiteX210" fmla="*/ 7144 w 2295525"/>
              <a:gd name="connsiteY210" fmla="*/ 136684 h 323850"/>
              <a:gd name="connsiteX211" fmla="*/ 98584 w 2295525"/>
              <a:gd name="connsiteY211" fmla="*/ 250984 h 323850"/>
              <a:gd name="connsiteX212" fmla="*/ 164306 w 2295525"/>
              <a:gd name="connsiteY212" fmla="*/ 219551 h 323850"/>
              <a:gd name="connsiteX213" fmla="*/ 155734 w 2295525"/>
              <a:gd name="connsiteY213" fmla="*/ 210026 h 323850"/>
              <a:gd name="connsiteX214" fmla="*/ 99536 w 2295525"/>
              <a:gd name="connsiteY214" fmla="*/ 23669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2295525" h="323850">
                <a:moveTo>
                  <a:pt x="1128236" y="237649"/>
                </a:moveTo>
                <a:cubicBezTo>
                  <a:pt x="1101566" y="237649"/>
                  <a:pt x="1078706" y="218599"/>
                  <a:pt x="1078706" y="190024"/>
                </a:cubicBezTo>
                <a:cubicBezTo>
                  <a:pt x="1078706" y="168116"/>
                  <a:pt x="1094899" y="151924"/>
                  <a:pt x="1114901" y="136684"/>
                </a:cubicBezTo>
                <a:cubicBezTo>
                  <a:pt x="1130141" y="165259"/>
                  <a:pt x="1153954" y="192881"/>
                  <a:pt x="1176814" y="213836"/>
                </a:cubicBezTo>
                <a:cubicBezTo>
                  <a:pt x="1163479" y="228124"/>
                  <a:pt x="1146334" y="237649"/>
                  <a:pt x="1128236" y="237649"/>
                </a:cubicBezTo>
                <a:moveTo>
                  <a:pt x="1234916" y="131921"/>
                </a:moveTo>
                <a:lnTo>
                  <a:pt x="1220629" y="131921"/>
                </a:lnTo>
                <a:cubicBezTo>
                  <a:pt x="1213009" y="159544"/>
                  <a:pt x="1201579" y="184309"/>
                  <a:pt x="1186339" y="204311"/>
                </a:cubicBezTo>
                <a:cubicBezTo>
                  <a:pt x="1163479" y="184309"/>
                  <a:pt x="1108234" y="122396"/>
                  <a:pt x="1108234" y="71914"/>
                </a:cubicBezTo>
                <a:cubicBezTo>
                  <a:pt x="1108234" y="51911"/>
                  <a:pt x="1119664" y="35719"/>
                  <a:pt x="1139666" y="35719"/>
                </a:cubicBezTo>
                <a:cubicBezTo>
                  <a:pt x="1145381" y="35719"/>
                  <a:pt x="1150144" y="37624"/>
                  <a:pt x="1153001" y="39529"/>
                </a:cubicBezTo>
                <a:lnTo>
                  <a:pt x="1153001" y="39529"/>
                </a:lnTo>
                <a:lnTo>
                  <a:pt x="1159669" y="28099"/>
                </a:lnTo>
                <a:cubicBezTo>
                  <a:pt x="1153954" y="25241"/>
                  <a:pt x="1148239" y="23336"/>
                  <a:pt x="1140619" y="23336"/>
                </a:cubicBezTo>
                <a:cubicBezTo>
                  <a:pt x="1113949" y="23336"/>
                  <a:pt x="1094899" y="44291"/>
                  <a:pt x="1094899" y="71914"/>
                </a:cubicBezTo>
                <a:cubicBezTo>
                  <a:pt x="1094899" y="89059"/>
                  <a:pt x="1100614" y="107156"/>
                  <a:pt x="1109186" y="126206"/>
                </a:cubicBezTo>
                <a:cubicBezTo>
                  <a:pt x="1086326" y="143351"/>
                  <a:pt x="1064419" y="161449"/>
                  <a:pt x="1064419" y="190976"/>
                </a:cubicBezTo>
                <a:cubicBezTo>
                  <a:pt x="1064419" y="227171"/>
                  <a:pt x="1092994" y="250984"/>
                  <a:pt x="1127284" y="250984"/>
                </a:cubicBezTo>
                <a:cubicBezTo>
                  <a:pt x="1152049" y="250984"/>
                  <a:pt x="1171099" y="239554"/>
                  <a:pt x="1187291" y="223361"/>
                </a:cubicBezTo>
                <a:cubicBezTo>
                  <a:pt x="1204436" y="236696"/>
                  <a:pt x="1220629" y="246221"/>
                  <a:pt x="1233964" y="250984"/>
                </a:cubicBezTo>
                <a:lnTo>
                  <a:pt x="1238726" y="237649"/>
                </a:lnTo>
                <a:cubicBezTo>
                  <a:pt x="1226344" y="232886"/>
                  <a:pt x="1211104" y="224314"/>
                  <a:pt x="1195864" y="211931"/>
                </a:cubicBezTo>
                <a:cubicBezTo>
                  <a:pt x="1213961" y="190024"/>
                  <a:pt x="1226344" y="161449"/>
                  <a:pt x="1234916" y="131921"/>
                </a:cubicBezTo>
                <a:moveTo>
                  <a:pt x="2278856" y="207169"/>
                </a:moveTo>
                <a:cubicBezTo>
                  <a:pt x="2262664" y="224314"/>
                  <a:pt x="2246471" y="233839"/>
                  <a:pt x="2229326" y="233839"/>
                </a:cubicBezTo>
                <a:cubicBezTo>
                  <a:pt x="2195036" y="233839"/>
                  <a:pt x="2175986" y="206216"/>
                  <a:pt x="2175986" y="165259"/>
                </a:cubicBezTo>
                <a:cubicBezTo>
                  <a:pt x="2175986" y="126206"/>
                  <a:pt x="2200751" y="96679"/>
                  <a:pt x="2232184" y="96679"/>
                </a:cubicBezTo>
                <a:cubicBezTo>
                  <a:pt x="2247424" y="96679"/>
                  <a:pt x="2261711" y="102394"/>
                  <a:pt x="2278856" y="117634"/>
                </a:cubicBezTo>
                <a:lnTo>
                  <a:pt x="2278856" y="207169"/>
                </a:lnTo>
                <a:close/>
                <a:moveTo>
                  <a:pt x="2279809" y="87154"/>
                </a:moveTo>
                <a:lnTo>
                  <a:pt x="2278856" y="101441"/>
                </a:lnTo>
                <a:lnTo>
                  <a:pt x="2277904" y="101441"/>
                </a:lnTo>
                <a:cubicBezTo>
                  <a:pt x="2263616" y="90011"/>
                  <a:pt x="2250281" y="82391"/>
                  <a:pt x="2231231" y="82391"/>
                </a:cubicBezTo>
                <a:cubicBezTo>
                  <a:pt x="2193131" y="82391"/>
                  <a:pt x="2160746" y="113824"/>
                  <a:pt x="2160746" y="164306"/>
                </a:cubicBezTo>
                <a:cubicBezTo>
                  <a:pt x="2160746" y="216694"/>
                  <a:pt x="2186464" y="246221"/>
                  <a:pt x="2226469" y="246221"/>
                </a:cubicBezTo>
                <a:cubicBezTo>
                  <a:pt x="2247424" y="246221"/>
                  <a:pt x="2265521" y="234791"/>
                  <a:pt x="2278856" y="221456"/>
                </a:cubicBezTo>
                <a:lnTo>
                  <a:pt x="2278856" y="257651"/>
                </a:lnTo>
                <a:cubicBezTo>
                  <a:pt x="2278856" y="290036"/>
                  <a:pt x="2261711" y="310039"/>
                  <a:pt x="2229326" y="310039"/>
                </a:cubicBezTo>
                <a:cubicBezTo>
                  <a:pt x="2213134" y="310039"/>
                  <a:pt x="2195989" y="305276"/>
                  <a:pt x="2179796" y="293846"/>
                </a:cubicBezTo>
                <a:lnTo>
                  <a:pt x="2173129" y="305276"/>
                </a:lnTo>
                <a:cubicBezTo>
                  <a:pt x="2188369" y="315754"/>
                  <a:pt x="2207419" y="322421"/>
                  <a:pt x="2229326" y="322421"/>
                </a:cubicBezTo>
                <a:cubicBezTo>
                  <a:pt x="2270284" y="322421"/>
                  <a:pt x="2294096" y="297656"/>
                  <a:pt x="2294096" y="260509"/>
                </a:cubicBezTo>
                <a:lnTo>
                  <a:pt x="2294096" y="87154"/>
                </a:lnTo>
                <a:lnTo>
                  <a:pt x="2279809" y="87154"/>
                </a:lnTo>
                <a:close/>
                <a:moveTo>
                  <a:pt x="2075021" y="82391"/>
                </a:moveTo>
                <a:cubicBezTo>
                  <a:pt x="2053114" y="82391"/>
                  <a:pt x="2035969" y="94774"/>
                  <a:pt x="2019776" y="110966"/>
                </a:cubicBezTo>
                <a:lnTo>
                  <a:pt x="2018824" y="110966"/>
                </a:lnTo>
                <a:lnTo>
                  <a:pt x="2017871" y="86201"/>
                </a:lnTo>
                <a:lnTo>
                  <a:pt x="2005489" y="86201"/>
                </a:lnTo>
                <a:lnTo>
                  <a:pt x="2005489" y="246221"/>
                </a:lnTo>
                <a:lnTo>
                  <a:pt x="2019776" y="246221"/>
                </a:lnTo>
                <a:lnTo>
                  <a:pt x="2019776" y="126206"/>
                </a:lnTo>
                <a:cubicBezTo>
                  <a:pt x="2039779" y="106204"/>
                  <a:pt x="2053114" y="96679"/>
                  <a:pt x="2072164" y="96679"/>
                </a:cubicBezTo>
                <a:cubicBezTo>
                  <a:pt x="2097881" y="96679"/>
                  <a:pt x="2108359" y="112871"/>
                  <a:pt x="2108359" y="146209"/>
                </a:cubicBezTo>
                <a:lnTo>
                  <a:pt x="2108359" y="247174"/>
                </a:lnTo>
                <a:lnTo>
                  <a:pt x="2122646" y="247174"/>
                </a:lnTo>
                <a:lnTo>
                  <a:pt x="2122646" y="144304"/>
                </a:lnTo>
                <a:cubicBezTo>
                  <a:pt x="2123599" y="102394"/>
                  <a:pt x="2107406" y="82391"/>
                  <a:pt x="2075021" y="82391"/>
                </a:cubicBezTo>
                <a:moveTo>
                  <a:pt x="1949291" y="21431"/>
                </a:moveTo>
                <a:cubicBezTo>
                  <a:pt x="1941671" y="21431"/>
                  <a:pt x="1935956" y="26194"/>
                  <a:pt x="1935956" y="34766"/>
                </a:cubicBezTo>
                <a:cubicBezTo>
                  <a:pt x="1935956" y="42386"/>
                  <a:pt x="1941671" y="48101"/>
                  <a:pt x="1949291" y="48101"/>
                </a:cubicBezTo>
                <a:cubicBezTo>
                  <a:pt x="1956911" y="48101"/>
                  <a:pt x="1962626" y="42386"/>
                  <a:pt x="1962626" y="34766"/>
                </a:cubicBezTo>
                <a:cubicBezTo>
                  <a:pt x="1962626" y="27146"/>
                  <a:pt x="1956911" y="21431"/>
                  <a:pt x="1949291" y="21431"/>
                </a:cubicBezTo>
                <a:moveTo>
                  <a:pt x="1941671" y="246221"/>
                </a:moveTo>
                <a:lnTo>
                  <a:pt x="1955959" y="246221"/>
                </a:lnTo>
                <a:lnTo>
                  <a:pt x="1955959" y="87154"/>
                </a:lnTo>
                <a:lnTo>
                  <a:pt x="1941671" y="87154"/>
                </a:lnTo>
                <a:lnTo>
                  <a:pt x="1941671" y="246221"/>
                </a:lnTo>
                <a:close/>
                <a:moveTo>
                  <a:pt x="1890236" y="237649"/>
                </a:moveTo>
                <a:cubicBezTo>
                  <a:pt x="1868329" y="237649"/>
                  <a:pt x="1863566" y="224314"/>
                  <a:pt x="1863566" y="203359"/>
                </a:cubicBezTo>
                <a:lnTo>
                  <a:pt x="1863566" y="99536"/>
                </a:lnTo>
                <a:lnTo>
                  <a:pt x="1910239" y="99536"/>
                </a:lnTo>
                <a:lnTo>
                  <a:pt x="1910239" y="87154"/>
                </a:lnTo>
                <a:lnTo>
                  <a:pt x="1863566" y="87154"/>
                </a:lnTo>
                <a:lnTo>
                  <a:pt x="1863566" y="40481"/>
                </a:lnTo>
                <a:lnTo>
                  <a:pt x="1851184" y="40481"/>
                </a:lnTo>
                <a:lnTo>
                  <a:pt x="1849279" y="87154"/>
                </a:lnTo>
                <a:lnTo>
                  <a:pt x="1823561" y="88106"/>
                </a:lnTo>
                <a:lnTo>
                  <a:pt x="1823561" y="99536"/>
                </a:lnTo>
                <a:lnTo>
                  <a:pt x="1848326" y="99536"/>
                </a:lnTo>
                <a:lnTo>
                  <a:pt x="1848326" y="202406"/>
                </a:lnTo>
                <a:cubicBezTo>
                  <a:pt x="1848326" y="230981"/>
                  <a:pt x="1856899" y="250984"/>
                  <a:pt x="1888331" y="250984"/>
                </a:cubicBezTo>
                <a:cubicBezTo>
                  <a:pt x="1894999" y="250984"/>
                  <a:pt x="1904524" y="248126"/>
                  <a:pt x="1914049" y="245269"/>
                </a:cubicBezTo>
                <a:lnTo>
                  <a:pt x="1910239" y="232886"/>
                </a:lnTo>
                <a:cubicBezTo>
                  <a:pt x="1904524" y="234791"/>
                  <a:pt x="1895951" y="237649"/>
                  <a:pt x="1890236" y="237649"/>
                </a:cubicBezTo>
                <a:moveTo>
                  <a:pt x="1784509" y="211931"/>
                </a:moveTo>
                <a:cubicBezTo>
                  <a:pt x="1764506" y="229076"/>
                  <a:pt x="1748314" y="237649"/>
                  <a:pt x="1730216" y="237649"/>
                </a:cubicBezTo>
                <a:cubicBezTo>
                  <a:pt x="1712119" y="237649"/>
                  <a:pt x="1696879" y="229076"/>
                  <a:pt x="1696879" y="205264"/>
                </a:cubicBezTo>
                <a:cubicBezTo>
                  <a:pt x="1696879" y="179546"/>
                  <a:pt x="1718786" y="164306"/>
                  <a:pt x="1784509" y="156686"/>
                </a:cubicBezTo>
                <a:lnTo>
                  <a:pt x="1784509" y="211931"/>
                </a:lnTo>
                <a:close/>
                <a:moveTo>
                  <a:pt x="1748314" y="82391"/>
                </a:moveTo>
                <a:cubicBezTo>
                  <a:pt x="1722596" y="82391"/>
                  <a:pt x="1700689" y="94774"/>
                  <a:pt x="1689259" y="103346"/>
                </a:cubicBezTo>
                <a:lnTo>
                  <a:pt x="1695926" y="114776"/>
                </a:lnTo>
                <a:cubicBezTo>
                  <a:pt x="1706404" y="107156"/>
                  <a:pt x="1725454" y="95726"/>
                  <a:pt x="1746409" y="95726"/>
                </a:cubicBezTo>
                <a:cubicBezTo>
                  <a:pt x="1777841" y="95726"/>
                  <a:pt x="1784509" y="122396"/>
                  <a:pt x="1783556" y="146209"/>
                </a:cubicBezTo>
                <a:cubicBezTo>
                  <a:pt x="1713071" y="153829"/>
                  <a:pt x="1680686" y="170974"/>
                  <a:pt x="1680686" y="206216"/>
                </a:cubicBezTo>
                <a:cubicBezTo>
                  <a:pt x="1680686" y="236696"/>
                  <a:pt x="1701641" y="250031"/>
                  <a:pt x="1727359" y="250031"/>
                </a:cubicBezTo>
                <a:cubicBezTo>
                  <a:pt x="1748314" y="250031"/>
                  <a:pt x="1767364" y="238601"/>
                  <a:pt x="1783556" y="225266"/>
                </a:cubicBezTo>
                <a:lnTo>
                  <a:pt x="1784509" y="225266"/>
                </a:lnTo>
                <a:lnTo>
                  <a:pt x="1786414" y="246221"/>
                </a:lnTo>
                <a:lnTo>
                  <a:pt x="1798796" y="246221"/>
                </a:lnTo>
                <a:lnTo>
                  <a:pt x="1798796" y="144304"/>
                </a:lnTo>
                <a:cubicBezTo>
                  <a:pt x="1798796" y="110014"/>
                  <a:pt x="1786414" y="82391"/>
                  <a:pt x="1748314" y="82391"/>
                </a:cubicBezTo>
                <a:moveTo>
                  <a:pt x="1543526" y="157639"/>
                </a:moveTo>
                <a:cubicBezTo>
                  <a:pt x="1546384" y="119539"/>
                  <a:pt x="1571149" y="95726"/>
                  <a:pt x="1598771" y="95726"/>
                </a:cubicBezTo>
                <a:cubicBezTo>
                  <a:pt x="1627346" y="95726"/>
                  <a:pt x="1645444" y="116681"/>
                  <a:pt x="1645444" y="157639"/>
                </a:cubicBezTo>
                <a:lnTo>
                  <a:pt x="1543526" y="157639"/>
                </a:lnTo>
                <a:close/>
                <a:moveTo>
                  <a:pt x="1598771" y="82391"/>
                </a:moveTo>
                <a:cubicBezTo>
                  <a:pt x="1563529" y="82391"/>
                  <a:pt x="1529239" y="114776"/>
                  <a:pt x="1529239" y="166211"/>
                </a:cubicBezTo>
                <a:cubicBezTo>
                  <a:pt x="1529239" y="217646"/>
                  <a:pt x="1562576" y="250031"/>
                  <a:pt x="1603534" y="250031"/>
                </a:cubicBezTo>
                <a:cubicBezTo>
                  <a:pt x="1626394" y="250031"/>
                  <a:pt x="1640681" y="242411"/>
                  <a:pt x="1654016" y="234791"/>
                </a:cubicBezTo>
                <a:lnTo>
                  <a:pt x="1648301" y="223361"/>
                </a:lnTo>
                <a:cubicBezTo>
                  <a:pt x="1635919" y="231934"/>
                  <a:pt x="1622584" y="237649"/>
                  <a:pt x="1605439" y="237649"/>
                </a:cubicBezTo>
                <a:cubicBezTo>
                  <a:pt x="1569244" y="237649"/>
                  <a:pt x="1545431" y="209074"/>
                  <a:pt x="1545431" y="168116"/>
                </a:cubicBezTo>
                <a:lnTo>
                  <a:pt x="1660684" y="168116"/>
                </a:lnTo>
                <a:cubicBezTo>
                  <a:pt x="1661636" y="164306"/>
                  <a:pt x="1661636" y="160496"/>
                  <a:pt x="1661636" y="155734"/>
                </a:cubicBezTo>
                <a:cubicBezTo>
                  <a:pt x="1659731" y="110014"/>
                  <a:pt x="1635919" y="82391"/>
                  <a:pt x="1598771" y="82391"/>
                </a:cubicBezTo>
                <a:moveTo>
                  <a:pt x="1473041" y="123349"/>
                </a:moveTo>
                <a:lnTo>
                  <a:pt x="1355884" y="123349"/>
                </a:lnTo>
                <a:lnTo>
                  <a:pt x="1355884" y="27146"/>
                </a:lnTo>
                <a:lnTo>
                  <a:pt x="1340644" y="27146"/>
                </a:lnTo>
                <a:lnTo>
                  <a:pt x="1340644" y="246221"/>
                </a:lnTo>
                <a:lnTo>
                  <a:pt x="1355884" y="246221"/>
                </a:lnTo>
                <a:lnTo>
                  <a:pt x="1355884" y="136684"/>
                </a:lnTo>
                <a:lnTo>
                  <a:pt x="1473041" y="136684"/>
                </a:lnTo>
                <a:lnTo>
                  <a:pt x="1473041" y="246221"/>
                </a:lnTo>
                <a:lnTo>
                  <a:pt x="1488281" y="246221"/>
                </a:lnTo>
                <a:lnTo>
                  <a:pt x="1488281" y="27146"/>
                </a:lnTo>
                <a:lnTo>
                  <a:pt x="1473041" y="27146"/>
                </a:lnTo>
                <a:lnTo>
                  <a:pt x="1473041" y="123349"/>
                </a:lnTo>
                <a:close/>
                <a:moveTo>
                  <a:pt x="939641" y="207169"/>
                </a:moveTo>
                <a:cubicBezTo>
                  <a:pt x="923449" y="224314"/>
                  <a:pt x="907256" y="233839"/>
                  <a:pt x="890111" y="233839"/>
                </a:cubicBezTo>
                <a:cubicBezTo>
                  <a:pt x="855821" y="233839"/>
                  <a:pt x="836771" y="206216"/>
                  <a:pt x="836771" y="165259"/>
                </a:cubicBezTo>
                <a:cubicBezTo>
                  <a:pt x="836771" y="126206"/>
                  <a:pt x="861536" y="96679"/>
                  <a:pt x="892969" y="96679"/>
                </a:cubicBezTo>
                <a:cubicBezTo>
                  <a:pt x="908209" y="96679"/>
                  <a:pt x="922496" y="102394"/>
                  <a:pt x="939641" y="117634"/>
                </a:cubicBezTo>
                <a:lnTo>
                  <a:pt x="939641" y="207169"/>
                </a:lnTo>
                <a:close/>
                <a:moveTo>
                  <a:pt x="940594" y="101441"/>
                </a:moveTo>
                <a:lnTo>
                  <a:pt x="939641" y="101441"/>
                </a:lnTo>
                <a:cubicBezTo>
                  <a:pt x="925354" y="90011"/>
                  <a:pt x="912019" y="82391"/>
                  <a:pt x="892969" y="82391"/>
                </a:cubicBezTo>
                <a:cubicBezTo>
                  <a:pt x="854869" y="82391"/>
                  <a:pt x="822484" y="113824"/>
                  <a:pt x="822484" y="164306"/>
                </a:cubicBezTo>
                <a:cubicBezTo>
                  <a:pt x="822484" y="216694"/>
                  <a:pt x="848201" y="246221"/>
                  <a:pt x="888206" y="246221"/>
                </a:cubicBezTo>
                <a:cubicBezTo>
                  <a:pt x="909161" y="246221"/>
                  <a:pt x="927259" y="234791"/>
                  <a:pt x="940594" y="221456"/>
                </a:cubicBezTo>
                <a:lnTo>
                  <a:pt x="940594" y="257651"/>
                </a:lnTo>
                <a:cubicBezTo>
                  <a:pt x="940594" y="290036"/>
                  <a:pt x="923449" y="310039"/>
                  <a:pt x="891064" y="310039"/>
                </a:cubicBezTo>
                <a:cubicBezTo>
                  <a:pt x="874871" y="310039"/>
                  <a:pt x="857726" y="305276"/>
                  <a:pt x="841534" y="293846"/>
                </a:cubicBezTo>
                <a:lnTo>
                  <a:pt x="834866" y="305276"/>
                </a:lnTo>
                <a:cubicBezTo>
                  <a:pt x="850106" y="315754"/>
                  <a:pt x="869156" y="322421"/>
                  <a:pt x="891064" y="322421"/>
                </a:cubicBezTo>
                <a:cubicBezTo>
                  <a:pt x="932021" y="322421"/>
                  <a:pt x="955834" y="297656"/>
                  <a:pt x="955834" y="260509"/>
                </a:cubicBezTo>
                <a:lnTo>
                  <a:pt x="955834" y="87154"/>
                </a:lnTo>
                <a:lnTo>
                  <a:pt x="942499" y="87154"/>
                </a:lnTo>
                <a:lnTo>
                  <a:pt x="940594" y="101441"/>
                </a:lnTo>
                <a:close/>
                <a:moveTo>
                  <a:pt x="736759" y="82391"/>
                </a:moveTo>
                <a:cubicBezTo>
                  <a:pt x="714851" y="82391"/>
                  <a:pt x="697706" y="94774"/>
                  <a:pt x="681514" y="110966"/>
                </a:cubicBezTo>
                <a:lnTo>
                  <a:pt x="680561" y="110966"/>
                </a:lnTo>
                <a:lnTo>
                  <a:pt x="679609" y="86201"/>
                </a:lnTo>
                <a:lnTo>
                  <a:pt x="667226" y="86201"/>
                </a:lnTo>
                <a:lnTo>
                  <a:pt x="667226" y="246221"/>
                </a:lnTo>
                <a:lnTo>
                  <a:pt x="681514" y="246221"/>
                </a:lnTo>
                <a:lnTo>
                  <a:pt x="681514" y="126206"/>
                </a:lnTo>
                <a:cubicBezTo>
                  <a:pt x="701516" y="106204"/>
                  <a:pt x="714851" y="96679"/>
                  <a:pt x="733901" y="96679"/>
                </a:cubicBezTo>
                <a:cubicBezTo>
                  <a:pt x="759619" y="96679"/>
                  <a:pt x="770096" y="112871"/>
                  <a:pt x="770096" y="146209"/>
                </a:cubicBezTo>
                <a:lnTo>
                  <a:pt x="770096" y="247174"/>
                </a:lnTo>
                <a:lnTo>
                  <a:pt x="784384" y="247174"/>
                </a:lnTo>
                <a:lnTo>
                  <a:pt x="784384" y="144304"/>
                </a:lnTo>
                <a:cubicBezTo>
                  <a:pt x="784384" y="102394"/>
                  <a:pt x="769144" y="82391"/>
                  <a:pt x="736759" y="82391"/>
                </a:cubicBezTo>
                <a:moveTo>
                  <a:pt x="603409" y="246221"/>
                </a:moveTo>
                <a:lnTo>
                  <a:pt x="617696" y="246221"/>
                </a:lnTo>
                <a:lnTo>
                  <a:pt x="617696" y="87154"/>
                </a:lnTo>
                <a:lnTo>
                  <a:pt x="603409" y="87154"/>
                </a:lnTo>
                <a:lnTo>
                  <a:pt x="603409" y="246221"/>
                </a:lnTo>
                <a:close/>
                <a:moveTo>
                  <a:pt x="611029" y="21431"/>
                </a:moveTo>
                <a:cubicBezTo>
                  <a:pt x="603409" y="21431"/>
                  <a:pt x="597694" y="26194"/>
                  <a:pt x="597694" y="34766"/>
                </a:cubicBezTo>
                <a:cubicBezTo>
                  <a:pt x="597694" y="42386"/>
                  <a:pt x="603409" y="48101"/>
                  <a:pt x="611029" y="48101"/>
                </a:cubicBezTo>
                <a:cubicBezTo>
                  <a:pt x="618649" y="48101"/>
                  <a:pt x="624364" y="42386"/>
                  <a:pt x="624364" y="34766"/>
                </a:cubicBezTo>
                <a:cubicBezTo>
                  <a:pt x="624364" y="27146"/>
                  <a:pt x="618649" y="21431"/>
                  <a:pt x="611029" y="21431"/>
                </a:cubicBezTo>
                <a:moveTo>
                  <a:pt x="558641" y="237649"/>
                </a:moveTo>
                <a:cubicBezTo>
                  <a:pt x="554831" y="237649"/>
                  <a:pt x="551974" y="234791"/>
                  <a:pt x="551974" y="227171"/>
                </a:cubicBezTo>
                <a:lnTo>
                  <a:pt x="551974" y="7144"/>
                </a:lnTo>
                <a:lnTo>
                  <a:pt x="537686" y="7144"/>
                </a:lnTo>
                <a:lnTo>
                  <a:pt x="537686" y="225266"/>
                </a:lnTo>
                <a:cubicBezTo>
                  <a:pt x="537686" y="242411"/>
                  <a:pt x="544354" y="250984"/>
                  <a:pt x="557689" y="250984"/>
                </a:cubicBezTo>
                <a:cubicBezTo>
                  <a:pt x="562451" y="250984"/>
                  <a:pt x="565309" y="250031"/>
                  <a:pt x="568166" y="249079"/>
                </a:cubicBezTo>
                <a:lnTo>
                  <a:pt x="565309" y="236696"/>
                </a:lnTo>
                <a:cubicBezTo>
                  <a:pt x="561499" y="237649"/>
                  <a:pt x="560546" y="237649"/>
                  <a:pt x="558641" y="237649"/>
                </a:cubicBezTo>
                <a:moveTo>
                  <a:pt x="427196" y="237649"/>
                </a:moveTo>
                <a:cubicBezTo>
                  <a:pt x="394811" y="237649"/>
                  <a:pt x="370999" y="209074"/>
                  <a:pt x="370999" y="167164"/>
                </a:cubicBezTo>
                <a:cubicBezTo>
                  <a:pt x="370999" y="125254"/>
                  <a:pt x="394811" y="95726"/>
                  <a:pt x="427196" y="95726"/>
                </a:cubicBezTo>
                <a:cubicBezTo>
                  <a:pt x="459581" y="95726"/>
                  <a:pt x="483394" y="124301"/>
                  <a:pt x="483394" y="167164"/>
                </a:cubicBezTo>
                <a:cubicBezTo>
                  <a:pt x="483394" y="209074"/>
                  <a:pt x="458629" y="237649"/>
                  <a:pt x="427196" y="237649"/>
                </a:cubicBezTo>
                <a:moveTo>
                  <a:pt x="427196" y="82391"/>
                </a:moveTo>
                <a:cubicBezTo>
                  <a:pt x="389096" y="82391"/>
                  <a:pt x="355759" y="112871"/>
                  <a:pt x="355759" y="166211"/>
                </a:cubicBezTo>
                <a:cubicBezTo>
                  <a:pt x="355759" y="219551"/>
                  <a:pt x="389096" y="250031"/>
                  <a:pt x="427196" y="250031"/>
                </a:cubicBezTo>
                <a:cubicBezTo>
                  <a:pt x="466249" y="250031"/>
                  <a:pt x="498634" y="219551"/>
                  <a:pt x="498634" y="166211"/>
                </a:cubicBezTo>
                <a:cubicBezTo>
                  <a:pt x="498634" y="113824"/>
                  <a:pt x="465296" y="82391"/>
                  <a:pt x="427196" y="82391"/>
                </a:cubicBezTo>
                <a:moveTo>
                  <a:pt x="254794" y="237649"/>
                </a:moveTo>
                <a:cubicBezTo>
                  <a:pt x="222409" y="237649"/>
                  <a:pt x="198596" y="209074"/>
                  <a:pt x="198596" y="167164"/>
                </a:cubicBezTo>
                <a:cubicBezTo>
                  <a:pt x="198596" y="125254"/>
                  <a:pt x="222409" y="95726"/>
                  <a:pt x="254794" y="95726"/>
                </a:cubicBezTo>
                <a:cubicBezTo>
                  <a:pt x="287179" y="95726"/>
                  <a:pt x="310991" y="124301"/>
                  <a:pt x="310991" y="167164"/>
                </a:cubicBezTo>
                <a:cubicBezTo>
                  <a:pt x="311944" y="209074"/>
                  <a:pt x="287179" y="237649"/>
                  <a:pt x="254794" y="237649"/>
                </a:cubicBezTo>
                <a:moveTo>
                  <a:pt x="254794" y="82391"/>
                </a:moveTo>
                <a:cubicBezTo>
                  <a:pt x="216694" y="82391"/>
                  <a:pt x="183356" y="112871"/>
                  <a:pt x="183356" y="166211"/>
                </a:cubicBezTo>
                <a:cubicBezTo>
                  <a:pt x="183356" y="219551"/>
                  <a:pt x="216694" y="250031"/>
                  <a:pt x="254794" y="250031"/>
                </a:cubicBezTo>
                <a:cubicBezTo>
                  <a:pt x="293846" y="250031"/>
                  <a:pt x="326231" y="219551"/>
                  <a:pt x="326231" y="166211"/>
                </a:cubicBezTo>
                <a:cubicBezTo>
                  <a:pt x="327184" y="113824"/>
                  <a:pt x="293846" y="82391"/>
                  <a:pt x="254794" y="82391"/>
                </a:cubicBezTo>
                <a:moveTo>
                  <a:pt x="99536" y="236696"/>
                </a:moveTo>
                <a:cubicBezTo>
                  <a:pt x="52864" y="236696"/>
                  <a:pt x="23336" y="197644"/>
                  <a:pt x="23336" y="136684"/>
                </a:cubicBezTo>
                <a:cubicBezTo>
                  <a:pt x="23336" y="75724"/>
                  <a:pt x="52864" y="37624"/>
                  <a:pt x="101441" y="37624"/>
                </a:cubicBezTo>
                <a:cubicBezTo>
                  <a:pt x="121444" y="37624"/>
                  <a:pt x="137636" y="46196"/>
                  <a:pt x="149066" y="59531"/>
                </a:cubicBezTo>
                <a:lnTo>
                  <a:pt x="157639" y="50006"/>
                </a:lnTo>
                <a:cubicBezTo>
                  <a:pt x="146209" y="36671"/>
                  <a:pt x="126206" y="23336"/>
                  <a:pt x="100489" y="23336"/>
                </a:cubicBezTo>
                <a:cubicBezTo>
                  <a:pt x="45244" y="23336"/>
                  <a:pt x="7144" y="67151"/>
                  <a:pt x="7144" y="136684"/>
                </a:cubicBezTo>
                <a:cubicBezTo>
                  <a:pt x="7144" y="206216"/>
                  <a:pt x="45244" y="250984"/>
                  <a:pt x="98584" y="250984"/>
                </a:cubicBezTo>
                <a:cubicBezTo>
                  <a:pt x="127159" y="250984"/>
                  <a:pt x="147161" y="238601"/>
                  <a:pt x="164306" y="219551"/>
                </a:cubicBezTo>
                <a:lnTo>
                  <a:pt x="155734" y="210026"/>
                </a:lnTo>
                <a:cubicBezTo>
                  <a:pt x="139541" y="227171"/>
                  <a:pt x="122396" y="236696"/>
                  <a:pt x="99536" y="236696"/>
                </a:cubicBezTo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45774667-2A68-4DA7-B050-1C3C6A4567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09328 w 12192000"/>
              <a:gd name="connsiteY0" fmla="*/ 6017079 h 6858000"/>
              <a:gd name="connsiteX1" fmla="*/ 1309328 w 12192000"/>
              <a:gd name="connsiteY1" fmla="*/ 6036953 h 6858000"/>
              <a:gd name="connsiteX2" fmla="*/ 1289797 w 12192000"/>
              <a:gd name="connsiteY2" fmla="*/ 6046205 h 6858000"/>
              <a:gd name="connsiteX3" fmla="*/ 1277805 w 12192000"/>
              <a:gd name="connsiteY3" fmla="*/ 6034554 h 6858000"/>
              <a:gd name="connsiteX4" fmla="*/ 1309328 w 12192000"/>
              <a:gd name="connsiteY4" fmla="*/ 6017079 h 6858000"/>
              <a:gd name="connsiteX5" fmla="*/ 1068446 w 12192000"/>
              <a:gd name="connsiteY5" fmla="*/ 6009884 h 6858000"/>
              <a:gd name="connsiteX6" fmla="*/ 1090719 w 12192000"/>
              <a:gd name="connsiteY6" fmla="*/ 6037638 h 6858000"/>
              <a:gd name="connsiteX7" fmla="*/ 1073243 w 12192000"/>
              <a:gd name="connsiteY7" fmla="*/ 6046205 h 6858000"/>
              <a:gd name="connsiteX8" fmla="*/ 1055426 w 12192000"/>
              <a:gd name="connsiteY8" fmla="*/ 6029072 h 6858000"/>
              <a:gd name="connsiteX9" fmla="*/ 1068446 w 12192000"/>
              <a:gd name="connsiteY9" fmla="*/ 6009884 h 6858000"/>
              <a:gd name="connsiteX10" fmla="*/ 1470373 w 12192000"/>
              <a:gd name="connsiteY10" fmla="*/ 5995492 h 6858000"/>
              <a:gd name="connsiteX11" fmla="*/ 1487163 w 12192000"/>
              <a:gd name="connsiteY11" fmla="*/ 6003031 h 6858000"/>
              <a:gd name="connsiteX12" fmla="*/ 1487163 w 12192000"/>
              <a:gd name="connsiteY12" fmla="*/ 6035240 h 6858000"/>
              <a:gd name="connsiteX13" fmla="*/ 1469345 w 12192000"/>
              <a:gd name="connsiteY13" fmla="*/ 6044834 h 6858000"/>
              <a:gd name="connsiteX14" fmla="*/ 1450157 w 12192000"/>
              <a:gd name="connsiteY14" fmla="*/ 6020163 h 6858000"/>
              <a:gd name="connsiteX15" fmla="*/ 1470373 w 12192000"/>
              <a:gd name="connsiteY15" fmla="*/ 5995492 h 6858000"/>
              <a:gd name="connsiteX16" fmla="*/ 988609 w 12192000"/>
              <a:gd name="connsiteY16" fmla="*/ 5995492 h 6858000"/>
              <a:gd name="connsiteX17" fmla="*/ 1005399 w 12192000"/>
              <a:gd name="connsiteY17" fmla="*/ 6003031 h 6858000"/>
              <a:gd name="connsiteX18" fmla="*/ 1005399 w 12192000"/>
              <a:gd name="connsiteY18" fmla="*/ 6035240 h 6858000"/>
              <a:gd name="connsiteX19" fmla="*/ 987581 w 12192000"/>
              <a:gd name="connsiteY19" fmla="*/ 6044834 h 6858000"/>
              <a:gd name="connsiteX20" fmla="*/ 968393 w 12192000"/>
              <a:gd name="connsiteY20" fmla="*/ 6020163 h 6858000"/>
              <a:gd name="connsiteX21" fmla="*/ 988609 w 12192000"/>
              <a:gd name="connsiteY21" fmla="*/ 5995492 h 6858000"/>
              <a:gd name="connsiteX22" fmla="*/ 1242512 w 12192000"/>
              <a:gd name="connsiteY22" fmla="*/ 5995149 h 6858000"/>
              <a:gd name="connsiteX23" fmla="*/ 1259302 w 12192000"/>
              <a:gd name="connsiteY23" fmla="*/ 6017422 h 6858000"/>
              <a:gd name="connsiteX24" fmla="*/ 1222638 w 12192000"/>
              <a:gd name="connsiteY24" fmla="*/ 6017422 h 6858000"/>
              <a:gd name="connsiteX25" fmla="*/ 1242512 w 12192000"/>
              <a:gd name="connsiteY25" fmla="*/ 5995149 h 6858000"/>
              <a:gd name="connsiteX26" fmla="*/ 821054 w 12192000"/>
              <a:gd name="connsiteY26" fmla="*/ 5995149 h 6858000"/>
              <a:gd name="connsiteX27" fmla="*/ 841270 w 12192000"/>
              <a:gd name="connsiteY27" fmla="*/ 6020848 h 6858000"/>
              <a:gd name="connsiteX28" fmla="*/ 821054 w 12192000"/>
              <a:gd name="connsiteY28" fmla="*/ 6046205 h 6858000"/>
              <a:gd name="connsiteX29" fmla="*/ 800838 w 12192000"/>
              <a:gd name="connsiteY29" fmla="*/ 6020848 h 6858000"/>
              <a:gd name="connsiteX30" fmla="*/ 821054 w 12192000"/>
              <a:gd name="connsiteY30" fmla="*/ 5995149 h 6858000"/>
              <a:gd name="connsiteX31" fmla="*/ 759035 w 12192000"/>
              <a:gd name="connsiteY31" fmla="*/ 5995149 h 6858000"/>
              <a:gd name="connsiteX32" fmla="*/ 779251 w 12192000"/>
              <a:gd name="connsiteY32" fmla="*/ 6020848 h 6858000"/>
              <a:gd name="connsiteX33" fmla="*/ 759035 w 12192000"/>
              <a:gd name="connsiteY33" fmla="*/ 6046205 h 6858000"/>
              <a:gd name="connsiteX34" fmla="*/ 738818 w 12192000"/>
              <a:gd name="connsiteY34" fmla="*/ 6020848 h 6858000"/>
              <a:gd name="connsiteX35" fmla="*/ 759035 w 12192000"/>
              <a:gd name="connsiteY35" fmla="*/ 5995149 h 6858000"/>
              <a:gd name="connsiteX36" fmla="*/ 1365865 w 12192000"/>
              <a:gd name="connsiteY36" fmla="*/ 5992066 h 6858000"/>
              <a:gd name="connsiteX37" fmla="*/ 1365865 w 12192000"/>
              <a:gd name="connsiteY37" fmla="*/ 6049288 h 6858000"/>
              <a:gd name="connsiteX38" fmla="*/ 1371005 w 12192000"/>
              <a:gd name="connsiteY38" fmla="*/ 6049288 h 6858000"/>
              <a:gd name="connsiteX39" fmla="*/ 1371005 w 12192000"/>
              <a:gd name="connsiteY39" fmla="*/ 5992066 h 6858000"/>
              <a:gd name="connsiteX40" fmla="*/ 884444 w 12192000"/>
              <a:gd name="connsiteY40" fmla="*/ 5992066 h 6858000"/>
              <a:gd name="connsiteX41" fmla="*/ 884444 w 12192000"/>
              <a:gd name="connsiteY41" fmla="*/ 6049288 h 6858000"/>
              <a:gd name="connsiteX42" fmla="*/ 889584 w 12192000"/>
              <a:gd name="connsiteY42" fmla="*/ 6049288 h 6858000"/>
              <a:gd name="connsiteX43" fmla="*/ 889584 w 12192000"/>
              <a:gd name="connsiteY43" fmla="*/ 5992066 h 6858000"/>
              <a:gd name="connsiteX44" fmla="*/ 1470030 w 12192000"/>
              <a:gd name="connsiteY44" fmla="*/ 5990352 h 6858000"/>
              <a:gd name="connsiteX45" fmla="*/ 1444674 w 12192000"/>
              <a:gd name="connsiteY45" fmla="*/ 6019820 h 6858000"/>
              <a:gd name="connsiteX46" fmla="*/ 1468317 w 12192000"/>
              <a:gd name="connsiteY46" fmla="*/ 6049288 h 6858000"/>
              <a:gd name="connsiteX47" fmla="*/ 1487163 w 12192000"/>
              <a:gd name="connsiteY47" fmla="*/ 6040379 h 6858000"/>
              <a:gd name="connsiteX48" fmla="*/ 1487163 w 12192000"/>
              <a:gd name="connsiteY48" fmla="*/ 6053400 h 6858000"/>
              <a:gd name="connsiteX49" fmla="*/ 1469345 w 12192000"/>
              <a:gd name="connsiteY49" fmla="*/ 6072246 h 6858000"/>
              <a:gd name="connsiteX50" fmla="*/ 1451527 w 12192000"/>
              <a:gd name="connsiteY50" fmla="*/ 6066421 h 6858000"/>
              <a:gd name="connsiteX51" fmla="*/ 1449129 w 12192000"/>
              <a:gd name="connsiteY51" fmla="*/ 6070532 h 6858000"/>
              <a:gd name="connsiteX52" fmla="*/ 1469345 w 12192000"/>
              <a:gd name="connsiteY52" fmla="*/ 6076700 h 6858000"/>
              <a:gd name="connsiteX53" fmla="*/ 1492645 w 12192000"/>
              <a:gd name="connsiteY53" fmla="*/ 6054428 h 6858000"/>
              <a:gd name="connsiteX54" fmla="*/ 1492645 w 12192000"/>
              <a:gd name="connsiteY54" fmla="*/ 5992066 h 6858000"/>
              <a:gd name="connsiteX55" fmla="*/ 1487506 w 12192000"/>
              <a:gd name="connsiteY55" fmla="*/ 5992066 h 6858000"/>
              <a:gd name="connsiteX56" fmla="*/ 1487163 w 12192000"/>
              <a:gd name="connsiteY56" fmla="*/ 5997205 h 6858000"/>
              <a:gd name="connsiteX57" fmla="*/ 1486820 w 12192000"/>
              <a:gd name="connsiteY57" fmla="*/ 5997205 h 6858000"/>
              <a:gd name="connsiteX58" fmla="*/ 1470030 w 12192000"/>
              <a:gd name="connsiteY58" fmla="*/ 5990352 h 6858000"/>
              <a:gd name="connsiteX59" fmla="*/ 1413836 w 12192000"/>
              <a:gd name="connsiteY59" fmla="*/ 5990352 h 6858000"/>
              <a:gd name="connsiteX60" fmla="*/ 1393962 w 12192000"/>
              <a:gd name="connsiteY60" fmla="*/ 6000632 h 6858000"/>
              <a:gd name="connsiteX61" fmla="*/ 1393620 w 12192000"/>
              <a:gd name="connsiteY61" fmla="*/ 6000632 h 6858000"/>
              <a:gd name="connsiteX62" fmla="*/ 1393277 w 12192000"/>
              <a:gd name="connsiteY62" fmla="*/ 5991723 h 6858000"/>
              <a:gd name="connsiteX63" fmla="*/ 1388823 w 12192000"/>
              <a:gd name="connsiteY63" fmla="*/ 5991723 h 6858000"/>
              <a:gd name="connsiteX64" fmla="*/ 1388823 w 12192000"/>
              <a:gd name="connsiteY64" fmla="*/ 6049288 h 6858000"/>
              <a:gd name="connsiteX65" fmla="*/ 1393962 w 12192000"/>
              <a:gd name="connsiteY65" fmla="*/ 6049288 h 6858000"/>
              <a:gd name="connsiteX66" fmla="*/ 1393962 w 12192000"/>
              <a:gd name="connsiteY66" fmla="*/ 6006114 h 6858000"/>
              <a:gd name="connsiteX67" fmla="*/ 1412808 w 12192000"/>
              <a:gd name="connsiteY67" fmla="*/ 5995492 h 6858000"/>
              <a:gd name="connsiteX68" fmla="*/ 1425829 w 12192000"/>
              <a:gd name="connsiteY68" fmla="*/ 6013310 h 6858000"/>
              <a:gd name="connsiteX69" fmla="*/ 1425829 w 12192000"/>
              <a:gd name="connsiteY69" fmla="*/ 6049631 h 6858000"/>
              <a:gd name="connsiteX70" fmla="*/ 1430968 w 12192000"/>
              <a:gd name="connsiteY70" fmla="*/ 6049631 h 6858000"/>
              <a:gd name="connsiteX71" fmla="*/ 1430968 w 12192000"/>
              <a:gd name="connsiteY71" fmla="*/ 6012625 h 6858000"/>
              <a:gd name="connsiteX72" fmla="*/ 1413836 w 12192000"/>
              <a:gd name="connsiteY72" fmla="*/ 5990352 h 6858000"/>
              <a:gd name="connsiteX73" fmla="*/ 1296308 w 12192000"/>
              <a:gd name="connsiteY73" fmla="*/ 5990352 h 6858000"/>
              <a:gd name="connsiteX74" fmla="*/ 1275063 w 12192000"/>
              <a:gd name="connsiteY74" fmla="*/ 5997891 h 6858000"/>
              <a:gd name="connsiteX75" fmla="*/ 1277462 w 12192000"/>
              <a:gd name="connsiteY75" fmla="*/ 6002002 h 6858000"/>
              <a:gd name="connsiteX76" fmla="*/ 1295622 w 12192000"/>
              <a:gd name="connsiteY76" fmla="*/ 5995149 h 6858000"/>
              <a:gd name="connsiteX77" fmla="*/ 1308986 w 12192000"/>
              <a:gd name="connsiteY77" fmla="*/ 6013310 h 6858000"/>
              <a:gd name="connsiteX78" fmla="*/ 1271979 w 12192000"/>
              <a:gd name="connsiteY78" fmla="*/ 6034897 h 6858000"/>
              <a:gd name="connsiteX79" fmla="*/ 1288770 w 12192000"/>
              <a:gd name="connsiteY79" fmla="*/ 6050659 h 6858000"/>
              <a:gd name="connsiteX80" fmla="*/ 1308986 w 12192000"/>
              <a:gd name="connsiteY80" fmla="*/ 6041750 h 6858000"/>
              <a:gd name="connsiteX81" fmla="*/ 1309328 w 12192000"/>
              <a:gd name="connsiteY81" fmla="*/ 6041750 h 6858000"/>
              <a:gd name="connsiteX82" fmla="*/ 1310014 w 12192000"/>
              <a:gd name="connsiteY82" fmla="*/ 6049288 h 6858000"/>
              <a:gd name="connsiteX83" fmla="*/ 1314468 w 12192000"/>
              <a:gd name="connsiteY83" fmla="*/ 6049288 h 6858000"/>
              <a:gd name="connsiteX84" fmla="*/ 1314468 w 12192000"/>
              <a:gd name="connsiteY84" fmla="*/ 6012625 h 6858000"/>
              <a:gd name="connsiteX85" fmla="*/ 1296308 w 12192000"/>
              <a:gd name="connsiteY85" fmla="*/ 5990352 h 6858000"/>
              <a:gd name="connsiteX86" fmla="*/ 1242512 w 12192000"/>
              <a:gd name="connsiteY86" fmla="*/ 5990352 h 6858000"/>
              <a:gd name="connsiteX87" fmla="*/ 1217498 w 12192000"/>
              <a:gd name="connsiteY87" fmla="*/ 6020506 h 6858000"/>
              <a:gd name="connsiteX88" fmla="*/ 1244225 w 12192000"/>
              <a:gd name="connsiteY88" fmla="*/ 6050659 h 6858000"/>
              <a:gd name="connsiteX89" fmla="*/ 1262385 w 12192000"/>
              <a:gd name="connsiteY89" fmla="*/ 6045176 h 6858000"/>
              <a:gd name="connsiteX90" fmla="*/ 1260330 w 12192000"/>
              <a:gd name="connsiteY90" fmla="*/ 6041065 h 6858000"/>
              <a:gd name="connsiteX91" fmla="*/ 1244910 w 12192000"/>
              <a:gd name="connsiteY91" fmla="*/ 6046205 h 6858000"/>
              <a:gd name="connsiteX92" fmla="*/ 1223323 w 12192000"/>
              <a:gd name="connsiteY92" fmla="*/ 6021191 h 6858000"/>
              <a:gd name="connsiteX93" fmla="*/ 1264784 w 12192000"/>
              <a:gd name="connsiteY93" fmla="*/ 6021191 h 6858000"/>
              <a:gd name="connsiteX94" fmla="*/ 1265127 w 12192000"/>
              <a:gd name="connsiteY94" fmla="*/ 6016737 h 6858000"/>
              <a:gd name="connsiteX95" fmla="*/ 1242512 w 12192000"/>
              <a:gd name="connsiteY95" fmla="*/ 5990352 h 6858000"/>
              <a:gd name="connsiteX96" fmla="*/ 988609 w 12192000"/>
              <a:gd name="connsiteY96" fmla="*/ 5990352 h 6858000"/>
              <a:gd name="connsiteX97" fmla="*/ 963253 w 12192000"/>
              <a:gd name="connsiteY97" fmla="*/ 6019820 h 6858000"/>
              <a:gd name="connsiteX98" fmla="*/ 986896 w 12192000"/>
              <a:gd name="connsiteY98" fmla="*/ 6049288 h 6858000"/>
              <a:gd name="connsiteX99" fmla="*/ 1005742 w 12192000"/>
              <a:gd name="connsiteY99" fmla="*/ 6040379 h 6858000"/>
              <a:gd name="connsiteX100" fmla="*/ 1005742 w 12192000"/>
              <a:gd name="connsiteY100" fmla="*/ 6053400 h 6858000"/>
              <a:gd name="connsiteX101" fmla="*/ 987924 w 12192000"/>
              <a:gd name="connsiteY101" fmla="*/ 6072246 h 6858000"/>
              <a:gd name="connsiteX102" fmla="*/ 970106 w 12192000"/>
              <a:gd name="connsiteY102" fmla="*/ 6066421 h 6858000"/>
              <a:gd name="connsiteX103" fmla="*/ 967708 w 12192000"/>
              <a:gd name="connsiteY103" fmla="*/ 6070532 h 6858000"/>
              <a:gd name="connsiteX104" fmla="*/ 987924 w 12192000"/>
              <a:gd name="connsiteY104" fmla="*/ 6076700 h 6858000"/>
              <a:gd name="connsiteX105" fmla="*/ 1011224 w 12192000"/>
              <a:gd name="connsiteY105" fmla="*/ 6054428 h 6858000"/>
              <a:gd name="connsiteX106" fmla="*/ 1011224 w 12192000"/>
              <a:gd name="connsiteY106" fmla="*/ 5992066 h 6858000"/>
              <a:gd name="connsiteX107" fmla="*/ 1006427 w 12192000"/>
              <a:gd name="connsiteY107" fmla="*/ 5992066 h 6858000"/>
              <a:gd name="connsiteX108" fmla="*/ 1005742 w 12192000"/>
              <a:gd name="connsiteY108" fmla="*/ 5997205 h 6858000"/>
              <a:gd name="connsiteX109" fmla="*/ 1005399 w 12192000"/>
              <a:gd name="connsiteY109" fmla="*/ 5997205 h 6858000"/>
              <a:gd name="connsiteX110" fmla="*/ 988609 w 12192000"/>
              <a:gd name="connsiteY110" fmla="*/ 5990352 h 6858000"/>
              <a:gd name="connsiteX111" fmla="*/ 932415 w 12192000"/>
              <a:gd name="connsiteY111" fmla="*/ 5990352 h 6858000"/>
              <a:gd name="connsiteX112" fmla="*/ 912541 w 12192000"/>
              <a:gd name="connsiteY112" fmla="*/ 6000632 h 6858000"/>
              <a:gd name="connsiteX113" fmla="*/ 912199 w 12192000"/>
              <a:gd name="connsiteY113" fmla="*/ 6000632 h 6858000"/>
              <a:gd name="connsiteX114" fmla="*/ 911856 w 12192000"/>
              <a:gd name="connsiteY114" fmla="*/ 5991723 h 6858000"/>
              <a:gd name="connsiteX115" fmla="*/ 907401 w 12192000"/>
              <a:gd name="connsiteY115" fmla="*/ 5991723 h 6858000"/>
              <a:gd name="connsiteX116" fmla="*/ 907401 w 12192000"/>
              <a:gd name="connsiteY116" fmla="*/ 6049288 h 6858000"/>
              <a:gd name="connsiteX117" fmla="*/ 912541 w 12192000"/>
              <a:gd name="connsiteY117" fmla="*/ 6049288 h 6858000"/>
              <a:gd name="connsiteX118" fmla="*/ 912541 w 12192000"/>
              <a:gd name="connsiteY118" fmla="*/ 6006114 h 6858000"/>
              <a:gd name="connsiteX119" fmla="*/ 931387 w 12192000"/>
              <a:gd name="connsiteY119" fmla="*/ 5995492 h 6858000"/>
              <a:gd name="connsiteX120" fmla="*/ 944408 w 12192000"/>
              <a:gd name="connsiteY120" fmla="*/ 6013310 h 6858000"/>
              <a:gd name="connsiteX121" fmla="*/ 944408 w 12192000"/>
              <a:gd name="connsiteY121" fmla="*/ 6049631 h 6858000"/>
              <a:gd name="connsiteX122" fmla="*/ 949547 w 12192000"/>
              <a:gd name="connsiteY122" fmla="*/ 6049631 h 6858000"/>
              <a:gd name="connsiteX123" fmla="*/ 949547 w 12192000"/>
              <a:gd name="connsiteY123" fmla="*/ 6012625 h 6858000"/>
              <a:gd name="connsiteX124" fmla="*/ 932415 w 12192000"/>
              <a:gd name="connsiteY124" fmla="*/ 5990352 h 6858000"/>
              <a:gd name="connsiteX125" fmla="*/ 821054 w 12192000"/>
              <a:gd name="connsiteY125" fmla="*/ 5990352 h 6858000"/>
              <a:gd name="connsiteX126" fmla="*/ 795356 w 12192000"/>
              <a:gd name="connsiteY126" fmla="*/ 6020506 h 6858000"/>
              <a:gd name="connsiteX127" fmla="*/ 821054 w 12192000"/>
              <a:gd name="connsiteY127" fmla="*/ 6050659 h 6858000"/>
              <a:gd name="connsiteX128" fmla="*/ 846753 w 12192000"/>
              <a:gd name="connsiteY128" fmla="*/ 6020506 h 6858000"/>
              <a:gd name="connsiteX129" fmla="*/ 821054 w 12192000"/>
              <a:gd name="connsiteY129" fmla="*/ 5990352 h 6858000"/>
              <a:gd name="connsiteX130" fmla="*/ 759035 w 12192000"/>
              <a:gd name="connsiteY130" fmla="*/ 5990352 h 6858000"/>
              <a:gd name="connsiteX131" fmla="*/ 733336 w 12192000"/>
              <a:gd name="connsiteY131" fmla="*/ 6020506 h 6858000"/>
              <a:gd name="connsiteX132" fmla="*/ 759035 w 12192000"/>
              <a:gd name="connsiteY132" fmla="*/ 6050659 h 6858000"/>
              <a:gd name="connsiteX133" fmla="*/ 784733 w 12192000"/>
              <a:gd name="connsiteY133" fmla="*/ 6020506 h 6858000"/>
              <a:gd name="connsiteX134" fmla="*/ 759035 w 12192000"/>
              <a:gd name="connsiteY134" fmla="*/ 5990352 h 6858000"/>
              <a:gd name="connsiteX135" fmla="*/ 1333314 w 12192000"/>
              <a:gd name="connsiteY135" fmla="*/ 5975276 h 6858000"/>
              <a:gd name="connsiteX136" fmla="*/ 1332629 w 12192000"/>
              <a:gd name="connsiteY136" fmla="*/ 5992066 h 6858000"/>
              <a:gd name="connsiteX137" fmla="*/ 1323377 w 12192000"/>
              <a:gd name="connsiteY137" fmla="*/ 5992408 h 6858000"/>
              <a:gd name="connsiteX138" fmla="*/ 1323377 w 12192000"/>
              <a:gd name="connsiteY138" fmla="*/ 5996520 h 6858000"/>
              <a:gd name="connsiteX139" fmla="*/ 1332286 w 12192000"/>
              <a:gd name="connsiteY139" fmla="*/ 5996520 h 6858000"/>
              <a:gd name="connsiteX140" fmla="*/ 1332286 w 12192000"/>
              <a:gd name="connsiteY140" fmla="*/ 6033526 h 6858000"/>
              <a:gd name="connsiteX141" fmla="*/ 1346677 w 12192000"/>
              <a:gd name="connsiteY141" fmla="*/ 6051002 h 6858000"/>
              <a:gd name="connsiteX142" fmla="*/ 1355929 w 12192000"/>
              <a:gd name="connsiteY142" fmla="*/ 6048946 h 6858000"/>
              <a:gd name="connsiteX143" fmla="*/ 1354558 w 12192000"/>
              <a:gd name="connsiteY143" fmla="*/ 6044491 h 6858000"/>
              <a:gd name="connsiteX144" fmla="*/ 1347362 w 12192000"/>
              <a:gd name="connsiteY144" fmla="*/ 6046205 h 6858000"/>
              <a:gd name="connsiteX145" fmla="*/ 1337768 w 12192000"/>
              <a:gd name="connsiteY145" fmla="*/ 6033869 h 6858000"/>
              <a:gd name="connsiteX146" fmla="*/ 1337768 w 12192000"/>
              <a:gd name="connsiteY146" fmla="*/ 5996520 h 6858000"/>
              <a:gd name="connsiteX147" fmla="*/ 1354558 w 12192000"/>
              <a:gd name="connsiteY147" fmla="*/ 5996520 h 6858000"/>
              <a:gd name="connsiteX148" fmla="*/ 1354558 w 12192000"/>
              <a:gd name="connsiteY148" fmla="*/ 5992066 h 6858000"/>
              <a:gd name="connsiteX149" fmla="*/ 1337768 w 12192000"/>
              <a:gd name="connsiteY149" fmla="*/ 5992066 h 6858000"/>
              <a:gd name="connsiteX150" fmla="*/ 1337768 w 12192000"/>
              <a:gd name="connsiteY150" fmla="*/ 5975276 h 6858000"/>
              <a:gd name="connsiteX151" fmla="*/ 1149654 w 12192000"/>
              <a:gd name="connsiteY151" fmla="*/ 5970479 h 6858000"/>
              <a:gd name="connsiteX152" fmla="*/ 1149654 w 12192000"/>
              <a:gd name="connsiteY152" fmla="*/ 6049288 h 6858000"/>
              <a:gd name="connsiteX153" fmla="*/ 1155136 w 12192000"/>
              <a:gd name="connsiteY153" fmla="*/ 6049288 h 6858000"/>
              <a:gd name="connsiteX154" fmla="*/ 1155136 w 12192000"/>
              <a:gd name="connsiteY154" fmla="*/ 6009884 h 6858000"/>
              <a:gd name="connsiteX155" fmla="*/ 1197282 w 12192000"/>
              <a:gd name="connsiteY155" fmla="*/ 6009884 h 6858000"/>
              <a:gd name="connsiteX156" fmla="*/ 1197282 w 12192000"/>
              <a:gd name="connsiteY156" fmla="*/ 6049288 h 6858000"/>
              <a:gd name="connsiteX157" fmla="*/ 1202765 w 12192000"/>
              <a:gd name="connsiteY157" fmla="*/ 6049288 h 6858000"/>
              <a:gd name="connsiteX158" fmla="*/ 1202765 w 12192000"/>
              <a:gd name="connsiteY158" fmla="*/ 5970479 h 6858000"/>
              <a:gd name="connsiteX159" fmla="*/ 1197282 w 12192000"/>
              <a:gd name="connsiteY159" fmla="*/ 5970479 h 6858000"/>
              <a:gd name="connsiteX160" fmla="*/ 1197282 w 12192000"/>
              <a:gd name="connsiteY160" fmla="*/ 6005087 h 6858000"/>
              <a:gd name="connsiteX161" fmla="*/ 1155136 w 12192000"/>
              <a:gd name="connsiteY161" fmla="*/ 6005087 h 6858000"/>
              <a:gd name="connsiteX162" fmla="*/ 1155136 w 12192000"/>
              <a:gd name="connsiteY162" fmla="*/ 5970479 h 6858000"/>
              <a:gd name="connsiteX163" fmla="*/ 1077698 w 12192000"/>
              <a:gd name="connsiteY163" fmla="*/ 5969108 h 6858000"/>
              <a:gd name="connsiteX164" fmla="*/ 1061251 w 12192000"/>
              <a:gd name="connsiteY164" fmla="*/ 5986583 h 6858000"/>
              <a:gd name="connsiteX165" fmla="*/ 1066390 w 12192000"/>
              <a:gd name="connsiteY165" fmla="*/ 6006114 h 6858000"/>
              <a:gd name="connsiteX166" fmla="*/ 1050286 w 12192000"/>
              <a:gd name="connsiteY166" fmla="*/ 6029414 h 6858000"/>
              <a:gd name="connsiteX167" fmla="*/ 1072901 w 12192000"/>
              <a:gd name="connsiteY167" fmla="*/ 6051002 h 6858000"/>
              <a:gd name="connsiteX168" fmla="*/ 1094488 w 12192000"/>
              <a:gd name="connsiteY168" fmla="*/ 6041065 h 6858000"/>
              <a:gd name="connsiteX169" fmla="*/ 1111277 w 12192000"/>
              <a:gd name="connsiteY169" fmla="*/ 6051002 h 6858000"/>
              <a:gd name="connsiteX170" fmla="*/ 1112991 w 12192000"/>
              <a:gd name="connsiteY170" fmla="*/ 6046205 h 6858000"/>
              <a:gd name="connsiteX171" fmla="*/ 1097572 w 12192000"/>
              <a:gd name="connsiteY171" fmla="*/ 6036953 h 6858000"/>
              <a:gd name="connsiteX172" fmla="*/ 1111620 w 12192000"/>
              <a:gd name="connsiteY172" fmla="*/ 6008170 h 6858000"/>
              <a:gd name="connsiteX173" fmla="*/ 1106480 w 12192000"/>
              <a:gd name="connsiteY173" fmla="*/ 6008170 h 6858000"/>
              <a:gd name="connsiteX174" fmla="*/ 1094145 w 12192000"/>
              <a:gd name="connsiteY174" fmla="*/ 6034212 h 6858000"/>
              <a:gd name="connsiteX175" fmla="*/ 1066048 w 12192000"/>
              <a:gd name="connsiteY175" fmla="*/ 5986583 h 6858000"/>
              <a:gd name="connsiteX176" fmla="*/ 1077355 w 12192000"/>
              <a:gd name="connsiteY176" fmla="*/ 5973563 h 6858000"/>
              <a:gd name="connsiteX177" fmla="*/ 1082152 w 12192000"/>
              <a:gd name="connsiteY177" fmla="*/ 5974933 h 6858000"/>
              <a:gd name="connsiteX178" fmla="*/ 1084551 w 12192000"/>
              <a:gd name="connsiteY178" fmla="*/ 5970822 h 6858000"/>
              <a:gd name="connsiteX179" fmla="*/ 1077698 w 12192000"/>
              <a:gd name="connsiteY179" fmla="*/ 5969108 h 6858000"/>
              <a:gd name="connsiteX180" fmla="*/ 703526 w 12192000"/>
              <a:gd name="connsiteY180" fmla="*/ 5969108 h 6858000"/>
              <a:gd name="connsiteX181" fmla="*/ 669946 w 12192000"/>
              <a:gd name="connsiteY181" fmla="*/ 6009884 h 6858000"/>
              <a:gd name="connsiteX182" fmla="*/ 702840 w 12192000"/>
              <a:gd name="connsiteY182" fmla="*/ 6051002 h 6858000"/>
              <a:gd name="connsiteX183" fmla="*/ 726483 w 12192000"/>
              <a:gd name="connsiteY183" fmla="*/ 6039694 h 6858000"/>
              <a:gd name="connsiteX184" fmla="*/ 723399 w 12192000"/>
              <a:gd name="connsiteY184" fmla="*/ 6036267 h 6858000"/>
              <a:gd name="connsiteX185" fmla="*/ 703183 w 12192000"/>
              <a:gd name="connsiteY185" fmla="*/ 6045862 h 6858000"/>
              <a:gd name="connsiteX186" fmla="*/ 675771 w 12192000"/>
              <a:gd name="connsiteY186" fmla="*/ 6009884 h 6858000"/>
              <a:gd name="connsiteX187" fmla="*/ 703868 w 12192000"/>
              <a:gd name="connsiteY187" fmla="*/ 5974248 h 6858000"/>
              <a:gd name="connsiteX188" fmla="*/ 721001 w 12192000"/>
              <a:gd name="connsiteY188" fmla="*/ 5982129 h 6858000"/>
              <a:gd name="connsiteX189" fmla="*/ 724085 w 12192000"/>
              <a:gd name="connsiteY189" fmla="*/ 5978702 h 6858000"/>
              <a:gd name="connsiteX190" fmla="*/ 703526 w 12192000"/>
              <a:gd name="connsiteY190" fmla="*/ 5969108 h 6858000"/>
              <a:gd name="connsiteX191" fmla="*/ 1368607 w 12192000"/>
              <a:gd name="connsiteY191" fmla="*/ 5968423 h 6858000"/>
              <a:gd name="connsiteX192" fmla="*/ 1363809 w 12192000"/>
              <a:gd name="connsiteY192" fmla="*/ 5973220 h 6858000"/>
              <a:gd name="connsiteX193" fmla="*/ 1368607 w 12192000"/>
              <a:gd name="connsiteY193" fmla="*/ 5978017 h 6858000"/>
              <a:gd name="connsiteX194" fmla="*/ 1373404 w 12192000"/>
              <a:gd name="connsiteY194" fmla="*/ 5973220 h 6858000"/>
              <a:gd name="connsiteX195" fmla="*/ 1368607 w 12192000"/>
              <a:gd name="connsiteY195" fmla="*/ 5968423 h 6858000"/>
              <a:gd name="connsiteX196" fmla="*/ 887185 w 12192000"/>
              <a:gd name="connsiteY196" fmla="*/ 5968423 h 6858000"/>
              <a:gd name="connsiteX197" fmla="*/ 882388 w 12192000"/>
              <a:gd name="connsiteY197" fmla="*/ 5973220 h 6858000"/>
              <a:gd name="connsiteX198" fmla="*/ 887185 w 12192000"/>
              <a:gd name="connsiteY198" fmla="*/ 5978017 h 6858000"/>
              <a:gd name="connsiteX199" fmla="*/ 891982 w 12192000"/>
              <a:gd name="connsiteY199" fmla="*/ 5973220 h 6858000"/>
              <a:gd name="connsiteX200" fmla="*/ 887185 w 12192000"/>
              <a:gd name="connsiteY200" fmla="*/ 5968423 h 6858000"/>
              <a:gd name="connsiteX201" fmla="*/ 860801 w 12192000"/>
              <a:gd name="connsiteY201" fmla="*/ 5963283 h 6858000"/>
              <a:gd name="connsiteX202" fmla="*/ 860801 w 12192000"/>
              <a:gd name="connsiteY202" fmla="*/ 6041750 h 6858000"/>
              <a:gd name="connsiteX203" fmla="*/ 867997 w 12192000"/>
              <a:gd name="connsiteY203" fmla="*/ 6051002 h 6858000"/>
              <a:gd name="connsiteX204" fmla="*/ 871766 w 12192000"/>
              <a:gd name="connsiteY204" fmla="*/ 6050316 h 6858000"/>
              <a:gd name="connsiteX205" fmla="*/ 870738 w 12192000"/>
              <a:gd name="connsiteY205" fmla="*/ 6045862 h 6858000"/>
              <a:gd name="connsiteX206" fmla="*/ 868339 w 12192000"/>
              <a:gd name="connsiteY206" fmla="*/ 6046205 h 6858000"/>
              <a:gd name="connsiteX207" fmla="*/ 865941 w 12192000"/>
              <a:gd name="connsiteY207" fmla="*/ 6042435 h 6858000"/>
              <a:gd name="connsiteX208" fmla="*/ 865941 w 12192000"/>
              <a:gd name="connsiteY208" fmla="*/ 5963283 h 6858000"/>
              <a:gd name="connsiteX209" fmla="*/ 770567 w 12192000"/>
              <a:gd name="connsiteY209" fmla="*/ 3580674 h 6858000"/>
              <a:gd name="connsiteX210" fmla="*/ 770567 w 12192000"/>
              <a:gd name="connsiteY210" fmla="*/ 3641797 h 6858000"/>
              <a:gd name="connsiteX211" fmla="*/ 1055692 w 12192000"/>
              <a:gd name="connsiteY211" fmla="*/ 3641797 h 6858000"/>
              <a:gd name="connsiteX212" fmla="*/ 1055692 w 12192000"/>
              <a:gd name="connsiteY212" fmla="*/ 3580674 h 6858000"/>
              <a:gd name="connsiteX213" fmla="*/ 11350192 w 12192000"/>
              <a:gd name="connsiteY213" fmla="*/ 471044 h 6858000"/>
              <a:gd name="connsiteX214" fmla="*/ 11372466 w 12192000"/>
              <a:gd name="connsiteY214" fmla="*/ 525193 h 6858000"/>
              <a:gd name="connsiteX215" fmla="*/ 11328303 w 12192000"/>
              <a:gd name="connsiteY215" fmla="*/ 525193 h 6858000"/>
              <a:gd name="connsiteX216" fmla="*/ 11723858 w 12192000"/>
              <a:gd name="connsiteY216" fmla="*/ 450306 h 6858000"/>
              <a:gd name="connsiteX217" fmla="*/ 11723858 w 12192000"/>
              <a:gd name="connsiteY217" fmla="*/ 570509 h 6858000"/>
              <a:gd name="connsiteX218" fmla="*/ 11755733 w 12192000"/>
              <a:gd name="connsiteY218" fmla="*/ 570509 h 6858000"/>
              <a:gd name="connsiteX219" fmla="*/ 11755733 w 12192000"/>
              <a:gd name="connsiteY219" fmla="*/ 450306 h 6858000"/>
              <a:gd name="connsiteX220" fmla="*/ 11571396 w 12192000"/>
              <a:gd name="connsiteY220" fmla="*/ 450306 h 6858000"/>
              <a:gd name="connsiteX221" fmla="*/ 11571396 w 12192000"/>
              <a:gd name="connsiteY221" fmla="*/ 570125 h 6858000"/>
              <a:gd name="connsiteX222" fmla="*/ 11602887 w 12192000"/>
              <a:gd name="connsiteY222" fmla="*/ 570125 h 6858000"/>
              <a:gd name="connsiteX223" fmla="*/ 11602887 w 12192000"/>
              <a:gd name="connsiteY223" fmla="*/ 518281 h 6858000"/>
              <a:gd name="connsiteX224" fmla="*/ 11667021 w 12192000"/>
              <a:gd name="connsiteY224" fmla="*/ 518281 h 6858000"/>
              <a:gd name="connsiteX225" fmla="*/ 11667021 w 12192000"/>
              <a:gd name="connsiteY225" fmla="*/ 570509 h 6858000"/>
              <a:gd name="connsiteX226" fmla="*/ 11698512 w 12192000"/>
              <a:gd name="connsiteY226" fmla="*/ 570509 h 6858000"/>
              <a:gd name="connsiteX227" fmla="*/ 11698512 w 12192000"/>
              <a:gd name="connsiteY227" fmla="*/ 450306 h 6858000"/>
              <a:gd name="connsiteX228" fmla="*/ 11666637 w 12192000"/>
              <a:gd name="connsiteY228" fmla="*/ 450306 h 6858000"/>
              <a:gd name="connsiteX229" fmla="*/ 11666637 w 12192000"/>
              <a:gd name="connsiteY229" fmla="*/ 499079 h 6858000"/>
              <a:gd name="connsiteX230" fmla="*/ 11602887 w 12192000"/>
              <a:gd name="connsiteY230" fmla="*/ 499079 h 6858000"/>
              <a:gd name="connsiteX231" fmla="*/ 11602887 w 12192000"/>
              <a:gd name="connsiteY231" fmla="*/ 450306 h 6858000"/>
              <a:gd name="connsiteX232" fmla="*/ 11330991 w 12192000"/>
              <a:gd name="connsiteY232" fmla="*/ 450306 h 6858000"/>
              <a:gd name="connsiteX233" fmla="*/ 11275306 w 12192000"/>
              <a:gd name="connsiteY233" fmla="*/ 570125 h 6858000"/>
              <a:gd name="connsiteX234" fmla="*/ 11311021 w 12192000"/>
              <a:gd name="connsiteY234" fmla="*/ 570125 h 6858000"/>
              <a:gd name="connsiteX235" fmla="*/ 11321006 w 12192000"/>
              <a:gd name="connsiteY235" fmla="*/ 544395 h 6858000"/>
              <a:gd name="connsiteX236" fmla="*/ 11380147 w 12192000"/>
              <a:gd name="connsiteY236" fmla="*/ 544395 h 6858000"/>
              <a:gd name="connsiteX237" fmla="*/ 11390900 w 12192000"/>
              <a:gd name="connsiteY237" fmla="*/ 570125 h 6858000"/>
              <a:gd name="connsiteX238" fmla="*/ 11425847 w 12192000"/>
              <a:gd name="connsiteY238" fmla="*/ 570125 h 6858000"/>
              <a:gd name="connsiteX239" fmla="*/ 11369394 w 12192000"/>
              <a:gd name="connsiteY239" fmla="*/ 450306 h 6858000"/>
              <a:gd name="connsiteX240" fmla="*/ 11173536 w 12192000"/>
              <a:gd name="connsiteY240" fmla="*/ 450306 h 6858000"/>
              <a:gd name="connsiteX241" fmla="*/ 11173536 w 12192000"/>
              <a:gd name="connsiteY241" fmla="*/ 470660 h 6858000"/>
              <a:gd name="connsiteX242" fmla="*/ 11221925 w 12192000"/>
              <a:gd name="connsiteY242" fmla="*/ 470660 h 6858000"/>
              <a:gd name="connsiteX243" fmla="*/ 11221925 w 12192000"/>
              <a:gd name="connsiteY243" fmla="*/ 570125 h 6858000"/>
              <a:gd name="connsiteX244" fmla="*/ 11253416 w 12192000"/>
              <a:gd name="connsiteY244" fmla="*/ 570125 h 6858000"/>
              <a:gd name="connsiteX245" fmla="*/ 11253416 w 12192000"/>
              <a:gd name="connsiteY245" fmla="*/ 470660 h 6858000"/>
              <a:gd name="connsiteX246" fmla="*/ 11302188 w 12192000"/>
              <a:gd name="connsiteY246" fmla="*/ 470660 h 6858000"/>
              <a:gd name="connsiteX247" fmla="*/ 11302188 w 12192000"/>
              <a:gd name="connsiteY247" fmla="*/ 450306 h 6858000"/>
              <a:gd name="connsiteX248" fmla="*/ 11130524 w 12192000"/>
              <a:gd name="connsiteY248" fmla="*/ 450306 h 6858000"/>
              <a:gd name="connsiteX249" fmla="*/ 11130524 w 12192000"/>
              <a:gd name="connsiteY249" fmla="*/ 570509 h 6858000"/>
              <a:gd name="connsiteX250" fmla="*/ 11162400 w 12192000"/>
              <a:gd name="connsiteY250" fmla="*/ 570509 h 6858000"/>
              <a:gd name="connsiteX251" fmla="*/ 11162400 w 12192000"/>
              <a:gd name="connsiteY251" fmla="*/ 450306 h 6858000"/>
              <a:gd name="connsiteX252" fmla="*/ 10978063 w 12192000"/>
              <a:gd name="connsiteY252" fmla="*/ 450306 h 6858000"/>
              <a:gd name="connsiteX253" fmla="*/ 10978063 w 12192000"/>
              <a:gd name="connsiteY253" fmla="*/ 570125 h 6858000"/>
              <a:gd name="connsiteX254" fmla="*/ 11009554 w 12192000"/>
              <a:gd name="connsiteY254" fmla="*/ 570125 h 6858000"/>
              <a:gd name="connsiteX255" fmla="*/ 11009554 w 12192000"/>
              <a:gd name="connsiteY255" fmla="*/ 518281 h 6858000"/>
              <a:gd name="connsiteX256" fmla="*/ 11073687 w 12192000"/>
              <a:gd name="connsiteY256" fmla="*/ 518281 h 6858000"/>
              <a:gd name="connsiteX257" fmla="*/ 11073687 w 12192000"/>
              <a:gd name="connsiteY257" fmla="*/ 570509 h 6858000"/>
              <a:gd name="connsiteX258" fmla="*/ 11105178 w 12192000"/>
              <a:gd name="connsiteY258" fmla="*/ 570509 h 6858000"/>
              <a:gd name="connsiteX259" fmla="*/ 11105178 w 12192000"/>
              <a:gd name="connsiteY259" fmla="*/ 450306 h 6858000"/>
              <a:gd name="connsiteX260" fmla="*/ 11073304 w 12192000"/>
              <a:gd name="connsiteY260" fmla="*/ 450306 h 6858000"/>
              <a:gd name="connsiteX261" fmla="*/ 11073304 w 12192000"/>
              <a:gd name="connsiteY261" fmla="*/ 499079 h 6858000"/>
              <a:gd name="connsiteX262" fmla="*/ 11009554 w 12192000"/>
              <a:gd name="connsiteY262" fmla="*/ 499079 h 6858000"/>
              <a:gd name="connsiteX263" fmla="*/ 11009554 w 12192000"/>
              <a:gd name="connsiteY263" fmla="*/ 450306 h 6858000"/>
              <a:gd name="connsiteX264" fmla="*/ 11490749 w 12192000"/>
              <a:gd name="connsiteY264" fmla="*/ 446850 h 6858000"/>
              <a:gd name="connsiteX265" fmla="*/ 11455802 w 12192000"/>
              <a:gd name="connsiteY265" fmla="*/ 453378 h 6858000"/>
              <a:gd name="connsiteX266" fmla="*/ 11428920 w 12192000"/>
              <a:gd name="connsiteY266" fmla="*/ 476037 h 6858000"/>
              <a:gd name="connsiteX267" fmla="*/ 11420471 w 12192000"/>
              <a:gd name="connsiteY267" fmla="*/ 511368 h 6858000"/>
              <a:gd name="connsiteX268" fmla="*/ 11425079 w 12192000"/>
              <a:gd name="connsiteY268" fmla="*/ 537098 h 6858000"/>
              <a:gd name="connsiteX269" fmla="*/ 11459258 w 12192000"/>
              <a:gd name="connsiteY269" fmla="*/ 568205 h 6858000"/>
              <a:gd name="connsiteX270" fmla="*/ 11491133 w 12192000"/>
              <a:gd name="connsiteY270" fmla="*/ 573197 h 6858000"/>
              <a:gd name="connsiteX271" fmla="*/ 11532225 w 12192000"/>
              <a:gd name="connsiteY271" fmla="*/ 564749 h 6858000"/>
              <a:gd name="connsiteX272" fmla="*/ 11554115 w 12192000"/>
              <a:gd name="connsiteY272" fmla="*/ 538634 h 6858000"/>
              <a:gd name="connsiteX273" fmla="*/ 11555651 w 12192000"/>
              <a:gd name="connsiteY273" fmla="*/ 527113 h 6858000"/>
              <a:gd name="connsiteX274" fmla="*/ 11522240 w 12192000"/>
              <a:gd name="connsiteY274" fmla="*/ 527113 h 6858000"/>
              <a:gd name="connsiteX275" fmla="*/ 11519552 w 12192000"/>
              <a:gd name="connsiteY275" fmla="*/ 539402 h 6858000"/>
              <a:gd name="connsiteX276" fmla="*/ 11505727 w 12192000"/>
              <a:gd name="connsiteY276" fmla="*/ 552076 h 6858000"/>
              <a:gd name="connsiteX277" fmla="*/ 11491133 w 12192000"/>
              <a:gd name="connsiteY277" fmla="*/ 554764 h 6858000"/>
              <a:gd name="connsiteX278" fmla="*/ 11474236 w 12192000"/>
              <a:gd name="connsiteY278" fmla="*/ 551691 h 6858000"/>
              <a:gd name="connsiteX279" fmla="*/ 11457338 w 12192000"/>
              <a:gd name="connsiteY279" fmla="*/ 532490 h 6858000"/>
              <a:gd name="connsiteX280" fmla="*/ 11454266 w 12192000"/>
              <a:gd name="connsiteY280" fmla="*/ 511368 h 6858000"/>
              <a:gd name="connsiteX281" fmla="*/ 11458106 w 12192000"/>
              <a:gd name="connsiteY281" fmla="*/ 486405 h 6858000"/>
              <a:gd name="connsiteX282" fmla="*/ 11475772 w 12192000"/>
              <a:gd name="connsiteY282" fmla="*/ 468740 h 6858000"/>
              <a:gd name="connsiteX283" fmla="*/ 11491133 w 12192000"/>
              <a:gd name="connsiteY283" fmla="*/ 465668 h 6858000"/>
              <a:gd name="connsiteX284" fmla="*/ 11505342 w 12192000"/>
              <a:gd name="connsiteY284" fmla="*/ 467588 h 6858000"/>
              <a:gd name="connsiteX285" fmla="*/ 11520320 w 12192000"/>
              <a:gd name="connsiteY285" fmla="*/ 481797 h 6858000"/>
              <a:gd name="connsiteX286" fmla="*/ 11521856 w 12192000"/>
              <a:gd name="connsiteY286" fmla="*/ 490630 h 6858000"/>
              <a:gd name="connsiteX287" fmla="*/ 11555651 w 12192000"/>
              <a:gd name="connsiteY287" fmla="*/ 490630 h 6858000"/>
              <a:gd name="connsiteX288" fmla="*/ 11554115 w 12192000"/>
              <a:gd name="connsiteY288" fmla="*/ 482949 h 6858000"/>
              <a:gd name="connsiteX289" fmla="*/ 11531457 w 12192000"/>
              <a:gd name="connsiteY289" fmla="*/ 455299 h 6858000"/>
              <a:gd name="connsiteX290" fmla="*/ 11490749 w 12192000"/>
              <a:gd name="connsiteY290" fmla="*/ 446850 h 6858000"/>
              <a:gd name="connsiteX291" fmla="*/ 0 w 12192000"/>
              <a:gd name="connsiteY291" fmla="*/ 0 h 6858000"/>
              <a:gd name="connsiteX292" fmla="*/ 12192000 w 12192000"/>
              <a:gd name="connsiteY292" fmla="*/ 0 h 6858000"/>
              <a:gd name="connsiteX293" fmla="*/ 12192000 w 12192000"/>
              <a:gd name="connsiteY293" fmla="*/ 6858000 h 6858000"/>
              <a:gd name="connsiteX294" fmla="*/ 0 w 12192000"/>
              <a:gd name="connsiteY29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12192000" h="6858000">
                <a:moveTo>
                  <a:pt x="1309328" y="6017079"/>
                </a:moveTo>
                <a:lnTo>
                  <a:pt x="1309328" y="6036953"/>
                </a:lnTo>
                <a:cubicBezTo>
                  <a:pt x="1302133" y="6043120"/>
                  <a:pt x="1296308" y="6046205"/>
                  <a:pt x="1289797" y="6046205"/>
                </a:cubicBezTo>
                <a:cubicBezTo>
                  <a:pt x="1283287" y="6046205"/>
                  <a:pt x="1277805" y="6043120"/>
                  <a:pt x="1277805" y="6034554"/>
                </a:cubicBezTo>
                <a:cubicBezTo>
                  <a:pt x="1277805" y="6025303"/>
                  <a:pt x="1285686" y="6019820"/>
                  <a:pt x="1309328" y="6017079"/>
                </a:cubicBezTo>
                <a:close/>
                <a:moveTo>
                  <a:pt x="1068446" y="6009884"/>
                </a:moveTo>
                <a:cubicBezTo>
                  <a:pt x="1073929" y="6020163"/>
                  <a:pt x="1082495" y="6030100"/>
                  <a:pt x="1090719" y="6037638"/>
                </a:cubicBezTo>
                <a:cubicBezTo>
                  <a:pt x="1085921" y="6042778"/>
                  <a:pt x="1079754" y="6046205"/>
                  <a:pt x="1073243" y="6046205"/>
                </a:cubicBezTo>
                <a:cubicBezTo>
                  <a:pt x="1063649" y="6046205"/>
                  <a:pt x="1055426" y="6039352"/>
                  <a:pt x="1055426" y="6029072"/>
                </a:cubicBezTo>
                <a:cubicBezTo>
                  <a:pt x="1055426" y="6021191"/>
                  <a:pt x="1061251" y="6015366"/>
                  <a:pt x="1068446" y="6009884"/>
                </a:cubicBezTo>
                <a:close/>
                <a:moveTo>
                  <a:pt x="1470373" y="5995492"/>
                </a:moveTo>
                <a:cubicBezTo>
                  <a:pt x="1475855" y="5995492"/>
                  <a:pt x="1480995" y="5997548"/>
                  <a:pt x="1487163" y="6003031"/>
                </a:cubicBezTo>
                <a:lnTo>
                  <a:pt x="1487163" y="6035240"/>
                </a:lnTo>
                <a:cubicBezTo>
                  <a:pt x="1481338" y="6041407"/>
                  <a:pt x="1475513" y="6044834"/>
                  <a:pt x="1469345" y="6044834"/>
                </a:cubicBezTo>
                <a:cubicBezTo>
                  <a:pt x="1457010" y="6044834"/>
                  <a:pt x="1450157" y="6034897"/>
                  <a:pt x="1450157" y="6020163"/>
                </a:cubicBezTo>
                <a:cubicBezTo>
                  <a:pt x="1450157" y="6006114"/>
                  <a:pt x="1459066" y="5995492"/>
                  <a:pt x="1470373" y="5995492"/>
                </a:cubicBezTo>
                <a:close/>
                <a:moveTo>
                  <a:pt x="988609" y="5995492"/>
                </a:moveTo>
                <a:cubicBezTo>
                  <a:pt x="994092" y="5995492"/>
                  <a:pt x="999231" y="5997548"/>
                  <a:pt x="1005399" y="6003031"/>
                </a:cubicBezTo>
                <a:lnTo>
                  <a:pt x="1005399" y="6035240"/>
                </a:lnTo>
                <a:cubicBezTo>
                  <a:pt x="999574" y="6041407"/>
                  <a:pt x="993749" y="6044834"/>
                  <a:pt x="987581" y="6044834"/>
                </a:cubicBezTo>
                <a:cubicBezTo>
                  <a:pt x="975246" y="6044834"/>
                  <a:pt x="968393" y="6034897"/>
                  <a:pt x="968393" y="6020163"/>
                </a:cubicBezTo>
                <a:cubicBezTo>
                  <a:pt x="968393" y="6006114"/>
                  <a:pt x="977302" y="5995492"/>
                  <a:pt x="988609" y="5995492"/>
                </a:cubicBezTo>
                <a:close/>
                <a:moveTo>
                  <a:pt x="1242512" y="5995149"/>
                </a:moveTo>
                <a:cubicBezTo>
                  <a:pt x="1252791" y="5995149"/>
                  <a:pt x="1259302" y="6002688"/>
                  <a:pt x="1259302" y="6017422"/>
                </a:cubicBezTo>
                <a:lnTo>
                  <a:pt x="1222638" y="6017422"/>
                </a:lnTo>
                <a:cubicBezTo>
                  <a:pt x="1223666" y="6003716"/>
                  <a:pt x="1232575" y="5995149"/>
                  <a:pt x="1242512" y="5995149"/>
                </a:cubicBezTo>
                <a:close/>
                <a:moveTo>
                  <a:pt x="821054" y="5995149"/>
                </a:moveTo>
                <a:cubicBezTo>
                  <a:pt x="832704" y="5995149"/>
                  <a:pt x="841270" y="6005429"/>
                  <a:pt x="841270" y="6020848"/>
                </a:cubicBezTo>
                <a:cubicBezTo>
                  <a:pt x="841270" y="6035925"/>
                  <a:pt x="832362" y="6046205"/>
                  <a:pt x="821054" y="6046205"/>
                </a:cubicBezTo>
                <a:cubicBezTo>
                  <a:pt x="809404" y="6046205"/>
                  <a:pt x="800838" y="6035925"/>
                  <a:pt x="800838" y="6020848"/>
                </a:cubicBezTo>
                <a:cubicBezTo>
                  <a:pt x="800838" y="6005772"/>
                  <a:pt x="809404" y="5995149"/>
                  <a:pt x="821054" y="5995149"/>
                </a:cubicBezTo>
                <a:close/>
                <a:moveTo>
                  <a:pt x="759035" y="5995149"/>
                </a:moveTo>
                <a:cubicBezTo>
                  <a:pt x="770685" y="5995149"/>
                  <a:pt x="779251" y="6005429"/>
                  <a:pt x="779251" y="6020848"/>
                </a:cubicBezTo>
                <a:cubicBezTo>
                  <a:pt x="779594" y="6035925"/>
                  <a:pt x="770685" y="6046205"/>
                  <a:pt x="759035" y="6046205"/>
                </a:cubicBezTo>
                <a:cubicBezTo>
                  <a:pt x="747385" y="6046205"/>
                  <a:pt x="738818" y="6035925"/>
                  <a:pt x="738818" y="6020848"/>
                </a:cubicBezTo>
                <a:cubicBezTo>
                  <a:pt x="738818" y="6005772"/>
                  <a:pt x="747385" y="5995149"/>
                  <a:pt x="759035" y="5995149"/>
                </a:cubicBezTo>
                <a:close/>
                <a:moveTo>
                  <a:pt x="1365865" y="5992066"/>
                </a:moveTo>
                <a:lnTo>
                  <a:pt x="1365865" y="6049288"/>
                </a:lnTo>
                <a:lnTo>
                  <a:pt x="1371005" y="6049288"/>
                </a:lnTo>
                <a:lnTo>
                  <a:pt x="1371005" y="5992066"/>
                </a:lnTo>
                <a:close/>
                <a:moveTo>
                  <a:pt x="884444" y="5992066"/>
                </a:moveTo>
                <a:lnTo>
                  <a:pt x="884444" y="6049288"/>
                </a:lnTo>
                <a:lnTo>
                  <a:pt x="889584" y="6049288"/>
                </a:lnTo>
                <a:lnTo>
                  <a:pt x="889584" y="5992066"/>
                </a:lnTo>
                <a:close/>
                <a:moveTo>
                  <a:pt x="1470030" y="5990352"/>
                </a:moveTo>
                <a:cubicBezTo>
                  <a:pt x="1456325" y="5990352"/>
                  <a:pt x="1444674" y="6001660"/>
                  <a:pt x="1444674" y="6019820"/>
                </a:cubicBezTo>
                <a:cubicBezTo>
                  <a:pt x="1444674" y="6038666"/>
                  <a:pt x="1453926" y="6049288"/>
                  <a:pt x="1468317" y="6049288"/>
                </a:cubicBezTo>
                <a:cubicBezTo>
                  <a:pt x="1475855" y="6049288"/>
                  <a:pt x="1482366" y="6045176"/>
                  <a:pt x="1487163" y="6040379"/>
                </a:cubicBezTo>
                <a:lnTo>
                  <a:pt x="1487163" y="6053400"/>
                </a:lnTo>
                <a:cubicBezTo>
                  <a:pt x="1487163" y="6065050"/>
                  <a:pt x="1480995" y="6072246"/>
                  <a:pt x="1469345" y="6072246"/>
                </a:cubicBezTo>
                <a:cubicBezTo>
                  <a:pt x="1463520" y="6072246"/>
                  <a:pt x="1457352" y="6070532"/>
                  <a:pt x="1451527" y="6066421"/>
                </a:cubicBezTo>
                <a:lnTo>
                  <a:pt x="1449129" y="6070532"/>
                </a:lnTo>
                <a:cubicBezTo>
                  <a:pt x="1454611" y="6074302"/>
                  <a:pt x="1461464" y="6076700"/>
                  <a:pt x="1469345" y="6076700"/>
                </a:cubicBezTo>
                <a:cubicBezTo>
                  <a:pt x="1484079" y="6076700"/>
                  <a:pt x="1492645" y="6067791"/>
                  <a:pt x="1492645" y="6054428"/>
                </a:cubicBezTo>
                <a:lnTo>
                  <a:pt x="1492645" y="5992066"/>
                </a:lnTo>
                <a:lnTo>
                  <a:pt x="1487506" y="5992066"/>
                </a:lnTo>
                <a:lnTo>
                  <a:pt x="1487163" y="5997205"/>
                </a:lnTo>
                <a:lnTo>
                  <a:pt x="1486820" y="5997205"/>
                </a:lnTo>
                <a:cubicBezTo>
                  <a:pt x="1481681" y="5993094"/>
                  <a:pt x="1476883" y="5990352"/>
                  <a:pt x="1470030" y="5990352"/>
                </a:cubicBezTo>
                <a:close/>
                <a:moveTo>
                  <a:pt x="1413836" y="5990352"/>
                </a:moveTo>
                <a:cubicBezTo>
                  <a:pt x="1405955" y="5990352"/>
                  <a:pt x="1399788" y="5994807"/>
                  <a:pt x="1393962" y="6000632"/>
                </a:cubicBezTo>
                <a:lnTo>
                  <a:pt x="1393620" y="6000632"/>
                </a:lnTo>
                <a:lnTo>
                  <a:pt x="1393277" y="5991723"/>
                </a:lnTo>
                <a:lnTo>
                  <a:pt x="1388823" y="5991723"/>
                </a:lnTo>
                <a:lnTo>
                  <a:pt x="1388823" y="6049288"/>
                </a:lnTo>
                <a:lnTo>
                  <a:pt x="1393962" y="6049288"/>
                </a:lnTo>
                <a:lnTo>
                  <a:pt x="1393962" y="6006114"/>
                </a:lnTo>
                <a:cubicBezTo>
                  <a:pt x="1401158" y="5998919"/>
                  <a:pt x="1405955" y="5995492"/>
                  <a:pt x="1412808" y="5995492"/>
                </a:cubicBezTo>
                <a:cubicBezTo>
                  <a:pt x="1422060" y="5995492"/>
                  <a:pt x="1425829" y="6001317"/>
                  <a:pt x="1425829" y="6013310"/>
                </a:cubicBezTo>
                <a:lnTo>
                  <a:pt x="1425829" y="6049631"/>
                </a:lnTo>
                <a:lnTo>
                  <a:pt x="1430968" y="6049631"/>
                </a:lnTo>
                <a:lnTo>
                  <a:pt x="1430968" y="6012625"/>
                </a:lnTo>
                <a:cubicBezTo>
                  <a:pt x="1431311" y="5997548"/>
                  <a:pt x="1425486" y="5990352"/>
                  <a:pt x="1413836" y="5990352"/>
                </a:cubicBezTo>
                <a:close/>
                <a:moveTo>
                  <a:pt x="1296308" y="5990352"/>
                </a:moveTo>
                <a:cubicBezTo>
                  <a:pt x="1287056" y="5990352"/>
                  <a:pt x="1279175" y="5994807"/>
                  <a:pt x="1275063" y="5997891"/>
                </a:cubicBezTo>
                <a:lnTo>
                  <a:pt x="1277462" y="6002002"/>
                </a:lnTo>
                <a:cubicBezTo>
                  <a:pt x="1281231" y="5999261"/>
                  <a:pt x="1288084" y="5995149"/>
                  <a:pt x="1295622" y="5995149"/>
                </a:cubicBezTo>
                <a:cubicBezTo>
                  <a:pt x="1306930" y="5995149"/>
                  <a:pt x="1309328" y="6004744"/>
                  <a:pt x="1308986" y="6013310"/>
                </a:cubicBezTo>
                <a:cubicBezTo>
                  <a:pt x="1283630" y="6016051"/>
                  <a:pt x="1271979" y="6022219"/>
                  <a:pt x="1271979" y="6034897"/>
                </a:cubicBezTo>
                <a:cubicBezTo>
                  <a:pt x="1271979" y="6045862"/>
                  <a:pt x="1279518" y="6050659"/>
                  <a:pt x="1288770" y="6050659"/>
                </a:cubicBezTo>
                <a:cubicBezTo>
                  <a:pt x="1296308" y="6050659"/>
                  <a:pt x="1303161" y="6046547"/>
                  <a:pt x="1308986" y="6041750"/>
                </a:cubicBezTo>
                <a:lnTo>
                  <a:pt x="1309328" y="6041750"/>
                </a:lnTo>
                <a:lnTo>
                  <a:pt x="1310014" y="6049288"/>
                </a:lnTo>
                <a:lnTo>
                  <a:pt x="1314468" y="6049288"/>
                </a:lnTo>
                <a:lnTo>
                  <a:pt x="1314468" y="6012625"/>
                </a:lnTo>
                <a:cubicBezTo>
                  <a:pt x="1314468" y="6000289"/>
                  <a:pt x="1310014" y="5990352"/>
                  <a:pt x="1296308" y="5990352"/>
                </a:cubicBezTo>
                <a:close/>
                <a:moveTo>
                  <a:pt x="1242512" y="5990352"/>
                </a:moveTo>
                <a:cubicBezTo>
                  <a:pt x="1229834" y="5990352"/>
                  <a:pt x="1217498" y="6002002"/>
                  <a:pt x="1217498" y="6020506"/>
                </a:cubicBezTo>
                <a:cubicBezTo>
                  <a:pt x="1217498" y="6039009"/>
                  <a:pt x="1229491" y="6050659"/>
                  <a:pt x="1244225" y="6050659"/>
                </a:cubicBezTo>
                <a:cubicBezTo>
                  <a:pt x="1252449" y="6050659"/>
                  <a:pt x="1257588" y="6047918"/>
                  <a:pt x="1262385" y="6045176"/>
                </a:cubicBezTo>
                <a:lnTo>
                  <a:pt x="1260330" y="6041065"/>
                </a:lnTo>
                <a:cubicBezTo>
                  <a:pt x="1255875" y="6044149"/>
                  <a:pt x="1251078" y="6046205"/>
                  <a:pt x="1244910" y="6046205"/>
                </a:cubicBezTo>
                <a:cubicBezTo>
                  <a:pt x="1231890" y="6046205"/>
                  <a:pt x="1223323" y="6035925"/>
                  <a:pt x="1223323" y="6021191"/>
                </a:cubicBezTo>
                <a:lnTo>
                  <a:pt x="1264784" y="6021191"/>
                </a:lnTo>
                <a:cubicBezTo>
                  <a:pt x="1265127" y="6019820"/>
                  <a:pt x="1265127" y="6018450"/>
                  <a:pt x="1265127" y="6016737"/>
                </a:cubicBezTo>
                <a:cubicBezTo>
                  <a:pt x="1264441" y="6000289"/>
                  <a:pt x="1255875" y="5990352"/>
                  <a:pt x="1242512" y="5990352"/>
                </a:cubicBezTo>
                <a:close/>
                <a:moveTo>
                  <a:pt x="988609" y="5990352"/>
                </a:moveTo>
                <a:cubicBezTo>
                  <a:pt x="974903" y="5990352"/>
                  <a:pt x="963253" y="6001660"/>
                  <a:pt x="963253" y="6019820"/>
                </a:cubicBezTo>
                <a:cubicBezTo>
                  <a:pt x="963253" y="6038666"/>
                  <a:pt x="972505" y="6049288"/>
                  <a:pt x="986896" y="6049288"/>
                </a:cubicBezTo>
                <a:cubicBezTo>
                  <a:pt x="994434" y="6049288"/>
                  <a:pt x="1000945" y="6045176"/>
                  <a:pt x="1005742" y="6040379"/>
                </a:cubicBezTo>
                <a:lnTo>
                  <a:pt x="1005742" y="6053400"/>
                </a:lnTo>
                <a:cubicBezTo>
                  <a:pt x="1005742" y="6065050"/>
                  <a:pt x="999574" y="6072246"/>
                  <a:pt x="987924" y="6072246"/>
                </a:cubicBezTo>
                <a:cubicBezTo>
                  <a:pt x="982099" y="6072246"/>
                  <a:pt x="975931" y="6070532"/>
                  <a:pt x="970106" y="6066421"/>
                </a:cubicBezTo>
                <a:lnTo>
                  <a:pt x="967708" y="6070532"/>
                </a:lnTo>
                <a:cubicBezTo>
                  <a:pt x="973190" y="6074302"/>
                  <a:pt x="980043" y="6076700"/>
                  <a:pt x="987924" y="6076700"/>
                </a:cubicBezTo>
                <a:cubicBezTo>
                  <a:pt x="1002658" y="6076700"/>
                  <a:pt x="1011224" y="6067791"/>
                  <a:pt x="1011224" y="6054428"/>
                </a:cubicBezTo>
                <a:lnTo>
                  <a:pt x="1011224" y="5992066"/>
                </a:lnTo>
                <a:lnTo>
                  <a:pt x="1006427" y="5992066"/>
                </a:lnTo>
                <a:lnTo>
                  <a:pt x="1005742" y="5997205"/>
                </a:lnTo>
                <a:lnTo>
                  <a:pt x="1005399" y="5997205"/>
                </a:lnTo>
                <a:cubicBezTo>
                  <a:pt x="1000259" y="5993094"/>
                  <a:pt x="995462" y="5990352"/>
                  <a:pt x="988609" y="5990352"/>
                </a:cubicBezTo>
                <a:close/>
                <a:moveTo>
                  <a:pt x="932415" y="5990352"/>
                </a:moveTo>
                <a:cubicBezTo>
                  <a:pt x="924534" y="5990352"/>
                  <a:pt x="918366" y="5994807"/>
                  <a:pt x="912541" y="6000632"/>
                </a:cubicBezTo>
                <a:lnTo>
                  <a:pt x="912199" y="6000632"/>
                </a:lnTo>
                <a:lnTo>
                  <a:pt x="911856" y="5991723"/>
                </a:lnTo>
                <a:lnTo>
                  <a:pt x="907401" y="5991723"/>
                </a:lnTo>
                <a:lnTo>
                  <a:pt x="907401" y="6049288"/>
                </a:lnTo>
                <a:lnTo>
                  <a:pt x="912541" y="6049288"/>
                </a:lnTo>
                <a:lnTo>
                  <a:pt x="912541" y="6006114"/>
                </a:lnTo>
                <a:cubicBezTo>
                  <a:pt x="919737" y="5998919"/>
                  <a:pt x="924534" y="5995492"/>
                  <a:pt x="931387" y="5995492"/>
                </a:cubicBezTo>
                <a:cubicBezTo>
                  <a:pt x="940638" y="5995492"/>
                  <a:pt x="944408" y="6001317"/>
                  <a:pt x="944408" y="6013310"/>
                </a:cubicBezTo>
                <a:lnTo>
                  <a:pt x="944408" y="6049631"/>
                </a:lnTo>
                <a:lnTo>
                  <a:pt x="949547" y="6049631"/>
                </a:lnTo>
                <a:lnTo>
                  <a:pt x="949547" y="6012625"/>
                </a:lnTo>
                <a:cubicBezTo>
                  <a:pt x="949547" y="5997548"/>
                  <a:pt x="944065" y="5990352"/>
                  <a:pt x="932415" y="5990352"/>
                </a:cubicBezTo>
                <a:close/>
                <a:moveTo>
                  <a:pt x="821054" y="5990352"/>
                </a:moveTo>
                <a:cubicBezTo>
                  <a:pt x="807348" y="5990352"/>
                  <a:pt x="795356" y="6001317"/>
                  <a:pt x="795356" y="6020506"/>
                </a:cubicBezTo>
                <a:cubicBezTo>
                  <a:pt x="795356" y="6039694"/>
                  <a:pt x="807348" y="6050659"/>
                  <a:pt x="821054" y="6050659"/>
                </a:cubicBezTo>
                <a:cubicBezTo>
                  <a:pt x="835103" y="6050659"/>
                  <a:pt x="846753" y="6039694"/>
                  <a:pt x="846753" y="6020506"/>
                </a:cubicBezTo>
                <a:cubicBezTo>
                  <a:pt x="846753" y="6001660"/>
                  <a:pt x="834760" y="5990352"/>
                  <a:pt x="821054" y="5990352"/>
                </a:cubicBezTo>
                <a:close/>
                <a:moveTo>
                  <a:pt x="759035" y="5990352"/>
                </a:moveTo>
                <a:cubicBezTo>
                  <a:pt x="745329" y="5990352"/>
                  <a:pt x="733336" y="6001317"/>
                  <a:pt x="733336" y="6020506"/>
                </a:cubicBezTo>
                <a:cubicBezTo>
                  <a:pt x="733336" y="6039694"/>
                  <a:pt x="745329" y="6050659"/>
                  <a:pt x="759035" y="6050659"/>
                </a:cubicBezTo>
                <a:cubicBezTo>
                  <a:pt x="773083" y="6050659"/>
                  <a:pt x="784733" y="6039694"/>
                  <a:pt x="784733" y="6020506"/>
                </a:cubicBezTo>
                <a:cubicBezTo>
                  <a:pt x="785076" y="6001660"/>
                  <a:pt x="773083" y="5990352"/>
                  <a:pt x="759035" y="5990352"/>
                </a:cubicBezTo>
                <a:close/>
                <a:moveTo>
                  <a:pt x="1333314" y="5975276"/>
                </a:moveTo>
                <a:lnTo>
                  <a:pt x="1332629" y="5992066"/>
                </a:lnTo>
                <a:lnTo>
                  <a:pt x="1323377" y="5992408"/>
                </a:lnTo>
                <a:lnTo>
                  <a:pt x="1323377" y="5996520"/>
                </a:lnTo>
                <a:lnTo>
                  <a:pt x="1332286" y="5996520"/>
                </a:lnTo>
                <a:lnTo>
                  <a:pt x="1332286" y="6033526"/>
                </a:lnTo>
                <a:cubicBezTo>
                  <a:pt x="1332286" y="6043806"/>
                  <a:pt x="1335370" y="6051002"/>
                  <a:pt x="1346677" y="6051002"/>
                </a:cubicBezTo>
                <a:cubicBezTo>
                  <a:pt x="1349076" y="6051002"/>
                  <a:pt x="1352502" y="6049973"/>
                  <a:pt x="1355929" y="6048946"/>
                </a:cubicBezTo>
                <a:lnTo>
                  <a:pt x="1354558" y="6044491"/>
                </a:lnTo>
                <a:cubicBezTo>
                  <a:pt x="1352502" y="6045176"/>
                  <a:pt x="1349418" y="6046205"/>
                  <a:pt x="1347362" y="6046205"/>
                </a:cubicBezTo>
                <a:cubicBezTo>
                  <a:pt x="1339482" y="6046205"/>
                  <a:pt x="1337768" y="6041407"/>
                  <a:pt x="1337768" y="6033869"/>
                </a:cubicBezTo>
                <a:lnTo>
                  <a:pt x="1337768" y="5996520"/>
                </a:lnTo>
                <a:lnTo>
                  <a:pt x="1354558" y="5996520"/>
                </a:lnTo>
                <a:lnTo>
                  <a:pt x="1354558" y="5992066"/>
                </a:lnTo>
                <a:lnTo>
                  <a:pt x="1337768" y="5992066"/>
                </a:lnTo>
                <a:lnTo>
                  <a:pt x="1337768" y="5975276"/>
                </a:lnTo>
                <a:close/>
                <a:moveTo>
                  <a:pt x="1149654" y="5970479"/>
                </a:moveTo>
                <a:lnTo>
                  <a:pt x="1149654" y="6049288"/>
                </a:lnTo>
                <a:lnTo>
                  <a:pt x="1155136" y="6049288"/>
                </a:lnTo>
                <a:lnTo>
                  <a:pt x="1155136" y="6009884"/>
                </a:lnTo>
                <a:lnTo>
                  <a:pt x="1197282" y="6009884"/>
                </a:lnTo>
                <a:lnTo>
                  <a:pt x="1197282" y="6049288"/>
                </a:lnTo>
                <a:lnTo>
                  <a:pt x="1202765" y="6049288"/>
                </a:lnTo>
                <a:lnTo>
                  <a:pt x="1202765" y="5970479"/>
                </a:lnTo>
                <a:lnTo>
                  <a:pt x="1197282" y="5970479"/>
                </a:lnTo>
                <a:lnTo>
                  <a:pt x="1197282" y="6005087"/>
                </a:lnTo>
                <a:lnTo>
                  <a:pt x="1155136" y="6005087"/>
                </a:lnTo>
                <a:lnTo>
                  <a:pt x="1155136" y="5970479"/>
                </a:lnTo>
                <a:close/>
                <a:moveTo>
                  <a:pt x="1077698" y="5969108"/>
                </a:moveTo>
                <a:cubicBezTo>
                  <a:pt x="1068104" y="5969108"/>
                  <a:pt x="1061251" y="5976646"/>
                  <a:pt x="1061251" y="5986583"/>
                </a:cubicBezTo>
                <a:cubicBezTo>
                  <a:pt x="1061251" y="5992751"/>
                  <a:pt x="1063307" y="5999261"/>
                  <a:pt x="1066390" y="6006114"/>
                </a:cubicBezTo>
                <a:cubicBezTo>
                  <a:pt x="1058167" y="6012282"/>
                  <a:pt x="1050286" y="6018793"/>
                  <a:pt x="1050286" y="6029414"/>
                </a:cubicBezTo>
                <a:cubicBezTo>
                  <a:pt x="1050286" y="6042435"/>
                  <a:pt x="1060565" y="6051002"/>
                  <a:pt x="1072901" y="6051002"/>
                </a:cubicBezTo>
                <a:cubicBezTo>
                  <a:pt x="1081810" y="6051002"/>
                  <a:pt x="1088663" y="6046890"/>
                  <a:pt x="1094488" y="6041065"/>
                </a:cubicBezTo>
                <a:cubicBezTo>
                  <a:pt x="1100655" y="6045862"/>
                  <a:pt x="1106480" y="6049288"/>
                  <a:pt x="1111277" y="6051002"/>
                </a:cubicBezTo>
                <a:lnTo>
                  <a:pt x="1112991" y="6046205"/>
                </a:lnTo>
                <a:cubicBezTo>
                  <a:pt x="1108536" y="6044491"/>
                  <a:pt x="1103054" y="6041407"/>
                  <a:pt x="1097572" y="6036953"/>
                </a:cubicBezTo>
                <a:cubicBezTo>
                  <a:pt x="1104082" y="6029072"/>
                  <a:pt x="1108536" y="6018793"/>
                  <a:pt x="1111620" y="6008170"/>
                </a:cubicBezTo>
                <a:lnTo>
                  <a:pt x="1106480" y="6008170"/>
                </a:lnTo>
                <a:cubicBezTo>
                  <a:pt x="1103739" y="6018107"/>
                  <a:pt x="1099628" y="6027016"/>
                  <a:pt x="1094145" y="6034212"/>
                </a:cubicBezTo>
                <a:cubicBezTo>
                  <a:pt x="1085921" y="6027016"/>
                  <a:pt x="1066048" y="6004744"/>
                  <a:pt x="1066048" y="5986583"/>
                </a:cubicBezTo>
                <a:cubicBezTo>
                  <a:pt x="1066048" y="5979388"/>
                  <a:pt x="1070160" y="5973563"/>
                  <a:pt x="1077355" y="5973563"/>
                </a:cubicBezTo>
                <a:cubicBezTo>
                  <a:pt x="1079411" y="5973563"/>
                  <a:pt x="1081124" y="5974248"/>
                  <a:pt x="1082152" y="5974933"/>
                </a:cubicBezTo>
                <a:lnTo>
                  <a:pt x="1084551" y="5970822"/>
                </a:lnTo>
                <a:cubicBezTo>
                  <a:pt x="1082495" y="5969793"/>
                  <a:pt x="1080439" y="5969108"/>
                  <a:pt x="1077698" y="5969108"/>
                </a:cubicBezTo>
                <a:close/>
                <a:moveTo>
                  <a:pt x="703526" y="5969108"/>
                </a:moveTo>
                <a:cubicBezTo>
                  <a:pt x="683652" y="5969108"/>
                  <a:pt x="669946" y="5984870"/>
                  <a:pt x="669946" y="6009884"/>
                </a:cubicBezTo>
                <a:cubicBezTo>
                  <a:pt x="669946" y="6034897"/>
                  <a:pt x="683652" y="6051002"/>
                  <a:pt x="702840" y="6051002"/>
                </a:cubicBezTo>
                <a:cubicBezTo>
                  <a:pt x="713120" y="6051002"/>
                  <a:pt x="720315" y="6046547"/>
                  <a:pt x="726483" y="6039694"/>
                </a:cubicBezTo>
                <a:lnTo>
                  <a:pt x="723399" y="6036267"/>
                </a:lnTo>
                <a:cubicBezTo>
                  <a:pt x="717574" y="6042435"/>
                  <a:pt x="711406" y="6045862"/>
                  <a:pt x="703183" y="6045862"/>
                </a:cubicBezTo>
                <a:cubicBezTo>
                  <a:pt x="686393" y="6045862"/>
                  <a:pt x="675771" y="6031813"/>
                  <a:pt x="675771" y="6009884"/>
                </a:cubicBezTo>
                <a:cubicBezTo>
                  <a:pt x="675771" y="5987954"/>
                  <a:pt x="686393" y="5974248"/>
                  <a:pt x="703868" y="5974248"/>
                </a:cubicBezTo>
                <a:cubicBezTo>
                  <a:pt x="711064" y="5974248"/>
                  <a:pt x="716889" y="5977332"/>
                  <a:pt x="721001" y="5982129"/>
                </a:cubicBezTo>
                <a:lnTo>
                  <a:pt x="724085" y="5978702"/>
                </a:lnTo>
                <a:cubicBezTo>
                  <a:pt x="719973" y="5973905"/>
                  <a:pt x="712777" y="5969108"/>
                  <a:pt x="703526" y="5969108"/>
                </a:cubicBezTo>
                <a:close/>
                <a:moveTo>
                  <a:pt x="1368607" y="5968423"/>
                </a:moveTo>
                <a:cubicBezTo>
                  <a:pt x="1365865" y="5968423"/>
                  <a:pt x="1363809" y="5970136"/>
                  <a:pt x="1363809" y="5973220"/>
                </a:cubicBezTo>
                <a:cubicBezTo>
                  <a:pt x="1363809" y="5975961"/>
                  <a:pt x="1365865" y="5978017"/>
                  <a:pt x="1368607" y="5978017"/>
                </a:cubicBezTo>
                <a:cubicBezTo>
                  <a:pt x="1371348" y="5978017"/>
                  <a:pt x="1373404" y="5975961"/>
                  <a:pt x="1373404" y="5973220"/>
                </a:cubicBezTo>
                <a:cubicBezTo>
                  <a:pt x="1373404" y="5970479"/>
                  <a:pt x="1371348" y="5968423"/>
                  <a:pt x="1368607" y="5968423"/>
                </a:cubicBezTo>
                <a:close/>
                <a:moveTo>
                  <a:pt x="887185" y="5968423"/>
                </a:moveTo>
                <a:cubicBezTo>
                  <a:pt x="884444" y="5968423"/>
                  <a:pt x="882388" y="5970136"/>
                  <a:pt x="882388" y="5973220"/>
                </a:cubicBezTo>
                <a:cubicBezTo>
                  <a:pt x="882388" y="5975961"/>
                  <a:pt x="884444" y="5978017"/>
                  <a:pt x="887185" y="5978017"/>
                </a:cubicBezTo>
                <a:cubicBezTo>
                  <a:pt x="889926" y="5978017"/>
                  <a:pt x="891982" y="5975961"/>
                  <a:pt x="891982" y="5973220"/>
                </a:cubicBezTo>
                <a:cubicBezTo>
                  <a:pt x="891982" y="5970479"/>
                  <a:pt x="889926" y="5968423"/>
                  <a:pt x="887185" y="5968423"/>
                </a:cubicBezTo>
                <a:close/>
                <a:moveTo>
                  <a:pt x="860801" y="5963283"/>
                </a:moveTo>
                <a:lnTo>
                  <a:pt x="860801" y="6041750"/>
                </a:lnTo>
                <a:cubicBezTo>
                  <a:pt x="860801" y="6047918"/>
                  <a:pt x="863200" y="6051002"/>
                  <a:pt x="867997" y="6051002"/>
                </a:cubicBezTo>
                <a:cubicBezTo>
                  <a:pt x="869710" y="6051002"/>
                  <a:pt x="870738" y="6050659"/>
                  <a:pt x="871766" y="6050316"/>
                </a:cubicBezTo>
                <a:lnTo>
                  <a:pt x="870738" y="6045862"/>
                </a:lnTo>
                <a:cubicBezTo>
                  <a:pt x="869368" y="6046205"/>
                  <a:pt x="869025" y="6046205"/>
                  <a:pt x="868339" y="6046205"/>
                </a:cubicBezTo>
                <a:cubicBezTo>
                  <a:pt x="866969" y="6046205"/>
                  <a:pt x="865941" y="6045176"/>
                  <a:pt x="865941" y="6042435"/>
                </a:cubicBezTo>
                <a:lnTo>
                  <a:pt x="865941" y="5963283"/>
                </a:lnTo>
                <a:close/>
                <a:moveTo>
                  <a:pt x="770567" y="3580674"/>
                </a:moveTo>
                <a:lnTo>
                  <a:pt x="770567" y="3641797"/>
                </a:lnTo>
                <a:lnTo>
                  <a:pt x="1055692" y="3641797"/>
                </a:lnTo>
                <a:lnTo>
                  <a:pt x="1055692" y="3580674"/>
                </a:lnTo>
                <a:close/>
                <a:moveTo>
                  <a:pt x="11350192" y="471044"/>
                </a:moveTo>
                <a:lnTo>
                  <a:pt x="11372466" y="525193"/>
                </a:lnTo>
                <a:lnTo>
                  <a:pt x="11328303" y="525193"/>
                </a:lnTo>
                <a:close/>
                <a:moveTo>
                  <a:pt x="11723858" y="450306"/>
                </a:moveTo>
                <a:lnTo>
                  <a:pt x="11723858" y="570509"/>
                </a:lnTo>
                <a:lnTo>
                  <a:pt x="11755733" y="570509"/>
                </a:lnTo>
                <a:lnTo>
                  <a:pt x="11755733" y="450306"/>
                </a:lnTo>
                <a:close/>
                <a:moveTo>
                  <a:pt x="11571396" y="450306"/>
                </a:moveTo>
                <a:lnTo>
                  <a:pt x="11571396" y="570125"/>
                </a:lnTo>
                <a:lnTo>
                  <a:pt x="11602887" y="570125"/>
                </a:lnTo>
                <a:lnTo>
                  <a:pt x="11602887" y="518281"/>
                </a:lnTo>
                <a:lnTo>
                  <a:pt x="11667021" y="518281"/>
                </a:lnTo>
                <a:lnTo>
                  <a:pt x="11667021" y="570509"/>
                </a:lnTo>
                <a:lnTo>
                  <a:pt x="11698512" y="570509"/>
                </a:lnTo>
                <a:lnTo>
                  <a:pt x="11698512" y="450306"/>
                </a:lnTo>
                <a:lnTo>
                  <a:pt x="11666637" y="450306"/>
                </a:lnTo>
                <a:lnTo>
                  <a:pt x="11666637" y="499079"/>
                </a:lnTo>
                <a:lnTo>
                  <a:pt x="11602887" y="499079"/>
                </a:lnTo>
                <a:lnTo>
                  <a:pt x="11602887" y="450306"/>
                </a:lnTo>
                <a:close/>
                <a:moveTo>
                  <a:pt x="11330991" y="450306"/>
                </a:moveTo>
                <a:lnTo>
                  <a:pt x="11275306" y="570125"/>
                </a:lnTo>
                <a:lnTo>
                  <a:pt x="11311021" y="570125"/>
                </a:lnTo>
                <a:lnTo>
                  <a:pt x="11321006" y="544395"/>
                </a:lnTo>
                <a:lnTo>
                  <a:pt x="11380147" y="544395"/>
                </a:lnTo>
                <a:lnTo>
                  <a:pt x="11390900" y="570125"/>
                </a:lnTo>
                <a:lnTo>
                  <a:pt x="11425847" y="570125"/>
                </a:lnTo>
                <a:lnTo>
                  <a:pt x="11369394" y="450306"/>
                </a:lnTo>
                <a:close/>
                <a:moveTo>
                  <a:pt x="11173536" y="450306"/>
                </a:moveTo>
                <a:lnTo>
                  <a:pt x="11173536" y="470660"/>
                </a:lnTo>
                <a:lnTo>
                  <a:pt x="11221925" y="470660"/>
                </a:lnTo>
                <a:lnTo>
                  <a:pt x="11221925" y="570125"/>
                </a:lnTo>
                <a:lnTo>
                  <a:pt x="11253416" y="570125"/>
                </a:lnTo>
                <a:lnTo>
                  <a:pt x="11253416" y="470660"/>
                </a:lnTo>
                <a:lnTo>
                  <a:pt x="11302188" y="470660"/>
                </a:lnTo>
                <a:lnTo>
                  <a:pt x="11302188" y="450306"/>
                </a:lnTo>
                <a:close/>
                <a:moveTo>
                  <a:pt x="11130524" y="450306"/>
                </a:moveTo>
                <a:lnTo>
                  <a:pt x="11130524" y="570509"/>
                </a:lnTo>
                <a:lnTo>
                  <a:pt x="11162400" y="570509"/>
                </a:lnTo>
                <a:lnTo>
                  <a:pt x="11162400" y="450306"/>
                </a:lnTo>
                <a:close/>
                <a:moveTo>
                  <a:pt x="10978063" y="450306"/>
                </a:moveTo>
                <a:lnTo>
                  <a:pt x="10978063" y="570125"/>
                </a:lnTo>
                <a:lnTo>
                  <a:pt x="11009554" y="570125"/>
                </a:lnTo>
                <a:lnTo>
                  <a:pt x="11009554" y="518281"/>
                </a:lnTo>
                <a:lnTo>
                  <a:pt x="11073687" y="518281"/>
                </a:lnTo>
                <a:lnTo>
                  <a:pt x="11073687" y="570509"/>
                </a:lnTo>
                <a:lnTo>
                  <a:pt x="11105178" y="570509"/>
                </a:lnTo>
                <a:lnTo>
                  <a:pt x="11105178" y="450306"/>
                </a:lnTo>
                <a:lnTo>
                  <a:pt x="11073304" y="450306"/>
                </a:lnTo>
                <a:lnTo>
                  <a:pt x="11073304" y="499079"/>
                </a:lnTo>
                <a:lnTo>
                  <a:pt x="11009554" y="499079"/>
                </a:lnTo>
                <a:lnTo>
                  <a:pt x="11009554" y="450306"/>
                </a:lnTo>
                <a:close/>
                <a:moveTo>
                  <a:pt x="11490749" y="446850"/>
                </a:moveTo>
                <a:cubicBezTo>
                  <a:pt x="11478844" y="446850"/>
                  <a:pt x="11466555" y="449538"/>
                  <a:pt x="11455802" y="453378"/>
                </a:cubicBezTo>
                <a:cubicBezTo>
                  <a:pt x="11444281" y="457987"/>
                  <a:pt x="11434680" y="466052"/>
                  <a:pt x="11428920" y="476037"/>
                </a:cubicBezTo>
                <a:cubicBezTo>
                  <a:pt x="11423159" y="486790"/>
                  <a:pt x="11420471" y="498695"/>
                  <a:pt x="11420471" y="511368"/>
                </a:cubicBezTo>
                <a:cubicBezTo>
                  <a:pt x="11420471" y="520585"/>
                  <a:pt x="11422007" y="529034"/>
                  <a:pt x="11425079" y="537098"/>
                </a:cubicBezTo>
                <a:cubicBezTo>
                  <a:pt x="11430072" y="552076"/>
                  <a:pt x="11443513" y="563213"/>
                  <a:pt x="11459258" y="568205"/>
                </a:cubicBezTo>
                <a:cubicBezTo>
                  <a:pt x="11469243" y="571277"/>
                  <a:pt x="11480380" y="573197"/>
                  <a:pt x="11491133" y="573197"/>
                </a:cubicBezTo>
                <a:cubicBezTo>
                  <a:pt x="11505727" y="573197"/>
                  <a:pt x="11519936" y="570125"/>
                  <a:pt x="11532225" y="564749"/>
                </a:cubicBezTo>
                <a:cubicBezTo>
                  <a:pt x="11543362" y="560140"/>
                  <a:pt x="11551043" y="550155"/>
                  <a:pt x="11554115" y="538634"/>
                </a:cubicBezTo>
                <a:cubicBezTo>
                  <a:pt x="11555267" y="534410"/>
                  <a:pt x="11555651" y="530954"/>
                  <a:pt x="11555651" y="527113"/>
                </a:cubicBezTo>
                <a:lnTo>
                  <a:pt x="11522240" y="527113"/>
                </a:lnTo>
                <a:cubicBezTo>
                  <a:pt x="11521856" y="531338"/>
                  <a:pt x="11521472" y="535562"/>
                  <a:pt x="11519552" y="539402"/>
                </a:cubicBezTo>
                <a:cubicBezTo>
                  <a:pt x="11517248" y="545547"/>
                  <a:pt x="11511871" y="549771"/>
                  <a:pt x="11505727" y="552076"/>
                </a:cubicBezTo>
                <a:cubicBezTo>
                  <a:pt x="11501118" y="553612"/>
                  <a:pt x="11496126" y="554764"/>
                  <a:pt x="11491133" y="554764"/>
                </a:cubicBezTo>
                <a:cubicBezTo>
                  <a:pt x="11484989" y="554764"/>
                  <a:pt x="11479612" y="553228"/>
                  <a:pt x="11474236" y="551691"/>
                </a:cubicBezTo>
                <a:cubicBezTo>
                  <a:pt x="11466171" y="548235"/>
                  <a:pt x="11459642" y="541323"/>
                  <a:pt x="11457338" y="532490"/>
                </a:cubicBezTo>
                <a:cubicBezTo>
                  <a:pt x="11455418" y="525577"/>
                  <a:pt x="11454266" y="518281"/>
                  <a:pt x="11454266" y="511368"/>
                </a:cubicBezTo>
                <a:cubicBezTo>
                  <a:pt x="11454266" y="502151"/>
                  <a:pt x="11455802" y="493702"/>
                  <a:pt x="11458106" y="486405"/>
                </a:cubicBezTo>
                <a:cubicBezTo>
                  <a:pt x="11461179" y="477957"/>
                  <a:pt x="11467707" y="471428"/>
                  <a:pt x="11475772" y="468740"/>
                </a:cubicBezTo>
                <a:cubicBezTo>
                  <a:pt x="11480764" y="466820"/>
                  <a:pt x="11485757" y="465668"/>
                  <a:pt x="11491133" y="465668"/>
                </a:cubicBezTo>
                <a:cubicBezTo>
                  <a:pt x="11496126" y="465668"/>
                  <a:pt x="11500734" y="466820"/>
                  <a:pt x="11505342" y="467588"/>
                </a:cubicBezTo>
                <a:cubicBezTo>
                  <a:pt x="11512255" y="469892"/>
                  <a:pt x="11518016" y="475269"/>
                  <a:pt x="11520320" y="481797"/>
                </a:cubicBezTo>
                <a:cubicBezTo>
                  <a:pt x="11521472" y="484869"/>
                  <a:pt x="11521856" y="487942"/>
                  <a:pt x="11521856" y="490630"/>
                </a:cubicBezTo>
                <a:lnTo>
                  <a:pt x="11555651" y="490630"/>
                </a:lnTo>
                <a:cubicBezTo>
                  <a:pt x="11555267" y="488326"/>
                  <a:pt x="11554499" y="485637"/>
                  <a:pt x="11554115" y="482949"/>
                </a:cubicBezTo>
                <a:cubicBezTo>
                  <a:pt x="11551427" y="470276"/>
                  <a:pt x="11542978" y="460291"/>
                  <a:pt x="11531457" y="455299"/>
                </a:cubicBezTo>
                <a:cubicBezTo>
                  <a:pt x="11518784" y="450306"/>
                  <a:pt x="11505342" y="446850"/>
                  <a:pt x="11490749" y="44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55AB25C-56E9-400D-A6F2-82B992C10BA5}"/>
              </a:ext>
            </a:extLst>
          </p:cNvPr>
          <p:cNvSpPr/>
          <p:nvPr userDrawn="1"/>
        </p:nvSpPr>
        <p:spPr bwMode="auto">
          <a:xfrm>
            <a:off x="770567" y="3580674"/>
            <a:ext cx="285125" cy="6112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8" name="Gráfico 1">
            <a:extLst>
              <a:ext uri="{FF2B5EF4-FFF2-40B4-BE49-F238E27FC236}">
                <a16:creationId xmlns:a16="http://schemas.microsoft.com/office/drawing/2014/main" id="{B07E9A94-79F5-4E5A-A0E7-712110C7640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69" name="Freeform 30">
            <a:extLst>
              <a:ext uri="{FF2B5EF4-FFF2-40B4-BE49-F238E27FC236}">
                <a16:creationId xmlns:a16="http://schemas.microsoft.com/office/drawing/2014/main" id="{3E856F41-D5B9-4900-A7EE-2EA5EF138E37}"/>
              </a:ext>
            </a:extLst>
          </p:cNvPr>
          <p:cNvSpPr>
            <a:spLocks/>
          </p:cNvSpPr>
          <p:nvPr userDrawn="1"/>
        </p:nvSpPr>
        <p:spPr bwMode="auto">
          <a:xfrm>
            <a:off x="5557794" y="960071"/>
            <a:ext cx="603818" cy="648673"/>
          </a:xfrm>
          <a:custGeom>
            <a:avLst/>
            <a:gdLst>
              <a:gd name="T0" fmla="*/ 536 w 700"/>
              <a:gd name="T1" fmla="*/ 213 h 752"/>
              <a:gd name="T2" fmla="*/ 573 w 700"/>
              <a:gd name="T3" fmla="*/ 253 h 752"/>
              <a:gd name="T4" fmla="*/ 589 w 700"/>
              <a:gd name="T5" fmla="*/ 297 h 752"/>
              <a:gd name="T6" fmla="*/ 597 w 700"/>
              <a:gd name="T7" fmla="*/ 359 h 752"/>
              <a:gd name="T8" fmla="*/ 587 w 700"/>
              <a:gd name="T9" fmla="*/ 430 h 752"/>
              <a:gd name="T10" fmla="*/ 563 w 700"/>
              <a:gd name="T11" fmla="*/ 485 h 752"/>
              <a:gd name="T12" fmla="*/ 508 w 700"/>
              <a:gd name="T13" fmla="*/ 533 h 752"/>
              <a:gd name="T14" fmla="*/ 445 w 700"/>
              <a:gd name="T15" fmla="*/ 555 h 752"/>
              <a:gd name="T16" fmla="*/ 358 w 700"/>
              <a:gd name="T17" fmla="*/ 565 h 752"/>
              <a:gd name="T18" fmla="*/ 285 w 700"/>
              <a:gd name="T19" fmla="*/ 559 h 752"/>
              <a:gd name="T20" fmla="*/ 219 w 700"/>
              <a:gd name="T21" fmla="*/ 543 h 752"/>
              <a:gd name="T22" fmla="*/ 171 w 700"/>
              <a:gd name="T23" fmla="*/ 517 h 752"/>
              <a:gd name="T24" fmla="*/ 126 w 700"/>
              <a:gd name="T25" fmla="*/ 462 h 752"/>
              <a:gd name="T26" fmla="*/ 108 w 700"/>
              <a:gd name="T27" fmla="*/ 403 h 752"/>
              <a:gd name="T28" fmla="*/ 104 w 700"/>
              <a:gd name="T29" fmla="*/ 339 h 752"/>
              <a:gd name="T30" fmla="*/ 115 w 700"/>
              <a:gd name="T31" fmla="*/ 282 h 752"/>
              <a:gd name="T32" fmla="*/ 145 w 700"/>
              <a:gd name="T33" fmla="*/ 230 h 752"/>
              <a:gd name="T34" fmla="*/ 193 w 700"/>
              <a:gd name="T35" fmla="*/ 198 h 752"/>
              <a:gd name="T36" fmla="*/ 230 w 700"/>
              <a:gd name="T37" fmla="*/ 189 h 752"/>
              <a:gd name="T38" fmla="*/ 201 w 700"/>
              <a:gd name="T39" fmla="*/ 12 h 752"/>
              <a:gd name="T40" fmla="*/ 162 w 700"/>
              <a:gd name="T41" fmla="*/ 22 h 752"/>
              <a:gd name="T42" fmla="*/ 118 w 700"/>
              <a:gd name="T43" fmla="*/ 48 h 752"/>
              <a:gd name="T44" fmla="*/ 81 w 700"/>
              <a:gd name="T45" fmla="*/ 82 h 752"/>
              <a:gd name="T46" fmla="*/ 53 w 700"/>
              <a:gd name="T47" fmla="*/ 125 h 752"/>
              <a:gd name="T48" fmla="*/ 28 w 700"/>
              <a:gd name="T49" fmla="*/ 188 h 752"/>
              <a:gd name="T50" fmla="*/ 4 w 700"/>
              <a:gd name="T51" fmla="*/ 300 h 752"/>
              <a:gd name="T52" fmla="*/ 1 w 700"/>
              <a:gd name="T53" fmla="*/ 385 h 752"/>
              <a:gd name="T54" fmla="*/ 15 w 700"/>
              <a:gd name="T55" fmla="*/ 483 h 752"/>
              <a:gd name="T56" fmla="*/ 37 w 700"/>
              <a:gd name="T57" fmla="*/ 554 h 752"/>
              <a:gd name="T58" fmla="*/ 88 w 700"/>
              <a:gd name="T59" fmla="*/ 641 h 752"/>
              <a:gd name="T60" fmla="*/ 162 w 700"/>
              <a:gd name="T61" fmla="*/ 705 h 752"/>
              <a:gd name="T62" fmla="*/ 231 w 700"/>
              <a:gd name="T63" fmla="*/ 734 h 752"/>
              <a:gd name="T64" fmla="*/ 332 w 700"/>
              <a:gd name="T65" fmla="*/ 751 h 752"/>
              <a:gd name="T66" fmla="*/ 395 w 700"/>
              <a:gd name="T67" fmla="*/ 749 h 752"/>
              <a:gd name="T68" fmla="*/ 466 w 700"/>
              <a:gd name="T69" fmla="*/ 737 h 752"/>
              <a:gd name="T70" fmla="*/ 515 w 700"/>
              <a:gd name="T71" fmla="*/ 720 h 752"/>
              <a:gd name="T72" fmla="*/ 571 w 700"/>
              <a:gd name="T73" fmla="*/ 687 h 752"/>
              <a:gd name="T74" fmla="*/ 618 w 700"/>
              <a:gd name="T75" fmla="*/ 641 h 752"/>
              <a:gd name="T76" fmla="*/ 654 w 700"/>
              <a:gd name="T77" fmla="*/ 583 h 752"/>
              <a:gd name="T78" fmla="*/ 673 w 700"/>
              <a:gd name="T79" fmla="*/ 537 h 752"/>
              <a:gd name="T80" fmla="*/ 696 w 700"/>
              <a:gd name="T81" fmla="*/ 427 h 752"/>
              <a:gd name="T82" fmla="*/ 700 w 700"/>
              <a:gd name="T83" fmla="*/ 359 h 752"/>
              <a:gd name="T84" fmla="*/ 688 w 700"/>
              <a:gd name="T85" fmla="*/ 240 h 752"/>
              <a:gd name="T86" fmla="*/ 653 w 700"/>
              <a:gd name="T87" fmla="*/ 130 h 752"/>
              <a:gd name="T88" fmla="*/ 636 w 700"/>
              <a:gd name="T89" fmla="*/ 97 h 752"/>
              <a:gd name="T90" fmla="*/ 604 w 700"/>
              <a:gd name="T91" fmla="*/ 61 h 752"/>
              <a:gd name="T92" fmla="*/ 532 w 700"/>
              <a:gd name="T93" fmla="*/ 15 h 752"/>
              <a:gd name="T94" fmla="*/ 476 w 700"/>
              <a:gd name="T95" fmla="*/ 1 h 752"/>
              <a:gd name="T96" fmla="*/ 444 w 700"/>
              <a:gd name="T97" fmla="*/ 186 h 752"/>
              <a:gd name="T98" fmla="*/ 506 w 700"/>
              <a:gd name="T99" fmla="*/ 196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0" h="752">
                <a:moveTo>
                  <a:pt x="513" y="200"/>
                </a:moveTo>
                <a:lnTo>
                  <a:pt x="513" y="200"/>
                </a:lnTo>
                <a:lnTo>
                  <a:pt x="526" y="206"/>
                </a:lnTo>
                <a:lnTo>
                  <a:pt x="536" y="213"/>
                </a:lnTo>
                <a:lnTo>
                  <a:pt x="547" y="221"/>
                </a:lnTo>
                <a:lnTo>
                  <a:pt x="556" y="230"/>
                </a:lnTo>
                <a:lnTo>
                  <a:pt x="566" y="241"/>
                </a:lnTo>
                <a:lnTo>
                  <a:pt x="573" y="253"/>
                </a:lnTo>
                <a:lnTo>
                  <a:pt x="578" y="264"/>
                </a:lnTo>
                <a:lnTo>
                  <a:pt x="583" y="277"/>
                </a:lnTo>
                <a:lnTo>
                  <a:pt x="583" y="277"/>
                </a:lnTo>
                <a:lnTo>
                  <a:pt x="589" y="297"/>
                </a:lnTo>
                <a:lnTo>
                  <a:pt x="594" y="317"/>
                </a:lnTo>
                <a:lnTo>
                  <a:pt x="596" y="338"/>
                </a:lnTo>
                <a:lnTo>
                  <a:pt x="597" y="359"/>
                </a:lnTo>
                <a:lnTo>
                  <a:pt x="597" y="359"/>
                </a:lnTo>
                <a:lnTo>
                  <a:pt x="597" y="371"/>
                </a:lnTo>
                <a:lnTo>
                  <a:pt x="596" y="384"/>
                </a:lnTo>
                <a:lnTo>
                  <a:pt x="592" y="407"/>
                </a:lnTo>
                <a:lnTo>
                  <a:pt x="587" y="430"/>
                </a:lnTo>
                <a:lnTo>
                  <a:pt x="581" y="454"/>
                </a:lnTo>
                <a:lnTo>
                  <a:pt x="581" y="454"/>
                </a:lnTo>
                <a:lnTo>
                  <a:pt x="573" y="470"/>
                </a:lnTo>
                <a:lnTo>
                  <a:pt x="563" y="485"/>
                </a:lnTo>
                <a:lnTo>
                  <a:pt x="552" y="499"/>
                </a:lnTo>
                <a:lnTo>
                  <a:pt x="539" y="512"/>
                </a:lnTo>
                <a:lnTo>
                  <a:pt x="525" y="524"/>
                </a:lnTo>
                <a:lnTo>
                  <a:pt x="508" y="533"/>
                </a:lnTo>
                <a:lnTo>
                  <a:pt x="492" y="541"/>
                </a:lnTo>
                <a:lnTo>
                  <a:pt x="474" y="548"/>
                </a:lnTo>
                <a:lnTo>
                  <a:pt x="474" y="548"/>
                </a:lnTo>
                <a:lnTo>
                  <a:pt x="445" y="555"/>
                </a:lnTo>
                <a:lnTo>
                  <a:pt x="416" y="560"/>
                </a:lnTo>
                <a:lnTo>
                  <a:pt x="387" y="564"/>
                </a:lnTo>
                <a:lnTo>
                  <a:pt x="358" y="565"/>
                </a:lnTo>
                <a:lnTo>
                  <a:pt x="358" y="565"/>
                </a:lnTo>
                <a:lnTo>
                  <a:pt x="339" y="565"/>
                </a:lnTo>
                <a:lnTo>
                  <a:pt x="320" y="564"/>
                </a:lnTo>
                <a:lnTo>
                  <a:pt x="303" y="561"/>
                </a:lnTo>
                <a:lnTo>
                  <a:pt x="285" y="559"/>
                </a:lnTo>
                <a:lnTo>
                  <a:pt x="268" y="555"/>
                </a:lnTo>
                <a:lnTo>
                  <a:pt x="250" y="552"/>
                </a:lnTo>
                <a:lnTo>
                  <a:pt x="234" y="547"/>
                </a:lnTo>
                <a:lnTo>
                  <a:pt x="219" y="543"/>
                </a:lnTo>
                <a:lnTo>
                  <a:pt x="219" y="543"/>
                </a:lnTo>
                <a:lnTo>
                  <a:pt x="201" y="535"/>
                </a:lnTo>
                <a:lnTo>
                  <a:pt x="185" y="527"/>
                </a:lnTo>
                <a:lnTo>
                  <a:pt x="171" y="517"/>
                </a:lnTo>
                <a:lnTo>
                  <a:pt x="157" y="505"/>
                </a:lnTo>
                <a:lnTo>
                  <a:pt x="145" y="491"/>
                </a:lnTo>
                <a:lnTo>
                  <a:pt x="134" y="477"/>
                </a:lnTo>
                <a:lnTo>
                  <a:pt x="126" y="462"/>
                </a:lnTo>
                <a:lnTo>
                  <a:pt x="120" y="445"/>
                </a:lnTo>
                <a:lnTo>
                  <a:pt x="120" y="445"/>
                </a:lnTo>
                <a:lnTo>
                  <a:pt x="113" y="424"/>
                </a:lnTo>
                <a:lnTo>
                  <a:pt x="108" y="403"/>
                </a:lnTo>
                <a:lnTo>
                  <a:pt x="104" y="382"/>
                </a:lnTo>
                <a:lnTo>
                  <a:pt x="103" y="360"/>
                </a:lnTo>
                <a:lnTo>
                  <a:pt x="103" y="360"/>
                </a:lnTo>
                <a:lnTo>
                  <a:pt x="104" y="339"/>
                </a:lnTo>
                <a:lnTo>
                  <a:pt x="106" y="319"/>
                </a:lnTo>
                <a:lnTo>
                  <a:pt x="110" y="300"/>
                </a:lnTo>
                <a:lnTo>
                  <a:pt x="115" y="282"/>
                </a:lnTo>
                <a:lnTo>
                  <a:pt x="115" y="282"/>
                </a:lnTo>
                <a:lnTo>
                  <a:pt x="120" y="268"/>
                </a:lnTo>
                <a:lnTo>
                  <a:pt x="127" y="254"/>
                </a:lnTo>
                <a:lnTo>
                  <a:pt x="136" y="242"/>
                </a:lnTo>
                <a:lnTo>
                  <a:pt x="145" y="230"/>
                </a:lnTo>
                <a:lnTo>
                  <a:pt x="155" y="220"/>
                </a:lnTo>
                <a:lnTo>
                  <a:pt x="167" y="212"/>
                </a:lnTo>
                <a:lnTo>
                  <a:pt x="179" y="203"/>
                </a:lnTo>
                <a:lnTo>
                  <a:pt x="193" y="198"/>
                </a:lnTo>
                <a:lnTo>
                  <a:pt x="193" y="198"/>
                </a:lnTo>
                <a:lnTo>
                  <a:pt x="205" y="194"/>
                </a:lnTo>
                <a:lnTo>
                  <a:pt x="217" y="192"/>
                </a:lnTo>
                <a:lnTo>
                  <a:pt x="230" y="189"/>
                </a:lnTo>
                <a:lnTo>
                  <a:pt x="243" y="189"/>
                </a:lnTo>
                <a:lnTo>
                  <a:pt x="242" y="2"/>
                </a:lnTo>
                <a:lnTo>
                  <a:pt x="242" y="2"/>
                </a:lnTo>
                <a:lnTo>
                  <a:pt x="201" y="12"/>
                </a:lnTo>
                <a:lnTo>
                  <a:pt x="201" y="12"/>
                </a:lnTo>
                <a:lnTo>
                  <a:pt x="188" y="14"/>
                </a:lnTo>
                <a:lnTo>
                  <a:pt x="175" y="18"/>
                </a:lnTo>
                <a:lnTo>
                  <a:pt x="162" y="22"/>
                </a:lnTo>
                <a:lnTo>
                  <a:pt x="151" y="28"/>
                </a:lnTo>
                <a:lnTo>
                  <a:pt x="139" y="34"/>
                </a:lnTo>
                <a:lnTo>
                  <a:pt x="129" y="40"/>
                </a:lnTo>
                <a:lnTo>
                  <a:pt x="118" y="48"/>
                </a:lnTo>
                <a:lnTo>
                  <a:pt x="108" y="55"/>
                </a:lnTo>
                <a:lnTo>
                  <a:pt x="98" y="63"/>
                </a:lnTo>
                <a:lnTo>
                  <a:pt x="90" y="73"/>
                </a:lnTo>
                <a:lnTo>
                  <a:pt x="81" y="82"/>
                </a:lnTo>
                <a:lnTo>
                  <a:pt x="72" y="92"/>
                </a:lnTo>
                <a:lnTo>
                  <a:pt x="65" y="103"/>
                </a:lnTo>
                <a:lnTo>
                  <a:pt x="58" y="113"/>
                </a:lnTo>
                <a:lnTo>
                  <a:pt x="53" y="125"/>
                </a:lnTo>
                <a:lnTo>
                  <a:pt x="47" y="137"/>
                </a:lnTo>
                <a:lnTo>
                  <a:pt x="47" y="137"/>
                </a:lnTo>
                <a:lnTo>
                  <a:pt x="37" y="163"/>
                </a:lnTo>
                <a:lnTo>
                  <a:pt x="28" y="188"/>
                </a:lnTo>
                <a:lnTo>
                  <a:pt x="20" y="215"/>
                </a:lnTo>
                <a:lnTo>
                  <a:pt x="13" y="243"/>
                </a:lnTo>
                <a:lnTo>
                  <a:pt x="7" y="271"/>
                </a:lnTo>
                <a:lnTo>
                  <a:pt x="4" y="300"/>
                </a:lnTo>
                <a:lnTo>
                  <a:pt x="1" y="330"/>
                </a:lnTo>
                <a:lnTo>
                  <a:pt x="0" y="360"/>
                </a:lnTo>
                <a:lnTo>
                  <a:pt x="0" y="360"/>
                </a:lnTo>
                <a:lnTo>
                  <a:pt x="1" y="385"/>
                </a:lnTo>
                <a:lnTo>
                  <a:pt x="2" y="409"/>
                </a:lnTo>
                <a:lnTo>
                  <a:pt x="6" y="435"/>
                </a:lnTo>
                <a:lnTo>
                  <a:pt x="11" y="460"/>
                </a:lnTo>
                <a:lnTo>
                  <a:pt x="15" y="483"/>
                </a:lnTo>
                <a:lnTo>
                  <a:pt x="21" y="507"/>
                </a:lnTo>
                <a:lnTo>
                  <a:pt x="29" y="531"/>
                </a:lnTo>
                <a:lnTo>
                  <a:pt x="37" y="554"/>
                </a:lnTo>
                <a:lnTo>
                  <a:pt x="37" y="554"/>
                </a:lnTo>
                <a:lnTo>
                  <a:pt x="47" y="578"/>
                </a:lnTo>
                <a:lnTo>
                  <a:pt x="60" y="600"/>
                </a:lnTo>
                <a:lnTo>
                  <a:pt x="72" y="621"/>
                </a:lnTo>
                <a:lnTo>
                  <a:pt x="88" y="641"/>
                </a:lnTo>
                <a:lnTo>
                  <a:pt x="105" y="659"/>
                </a:lnTo>
                <a:lnTo>
                  <a:pt x="123" y="676"/>
                </a:lnTo>
                <a:lnTo>
                  <a:pt x="143" y="691"/>
                </a:lnTo>
                <a:lnTo>
                  <a:pt x="162" y="705"/>
                </a:lnTo>
                <a:lnTo>
                  <a:pt x="162" y="705"/>
                </a:lnTo>
                <a:lnTo>
                  <a:pt x="185" y="716"/>
                </a:lnTo>
                <a:lnTo>
                  <a:pt x="208" y="726"/>
                </a:lnTo>
                <a:lnTo>
                  <a:pt x="231" y="734"/>
                </a:lnTo>
                <a:lnTo>
                  <a:pt x="256" y="740"/>
                </a:lnTo>
                <a:lnTo>
                  <a:pt x="282" y="745"/>
                </a:lnTo>
                <a:lnTo>
                  <a:pt x="306" y="748"/>
                </a:lnTo>
                <a:lnTo>
                  <a:pt x="332" y="751"/>
                </a:lnTo>
                <a:lnTo>
                  <a:pt x="358" y="752"/>
                </a:lnTo>
                <a:lnTo>
                  <a:pt x="358" y="752"/>
                </a:lnTo>
                <a:lnTo>
                  <a:pt x="376" y="751"/>
                </a:lnTo>
                <a:lnTo>
                  <a:pt x="395" y="749"/>
                </a:lnTo>
                <a:lnTo>
                  <a:pt x="414" y="748"/>
                </a:lnTo>
                <a:lnTo>
                  <a:pt x="431" y="745"/>
                </a:lnTo>
                <a:lnTo>
                  <a:pt x="449" y="741"/>
                </a:lnTo>
                <a:lnTo>
                  <a:pt x="466" y="737"/>
                </a:lnTo>
                <a:lnTo>
                  <a:pt x="484" y="732"/>
                </a:lnTo>
                <a:lnTo>
                  <a:pt x="500" y="726"/>
                </a:lnTo>
                <a:lnTo>
                  <a:pt x="500" y="726"/>
                </a:lnTo>
                <a:lnTo>
                  <a:pt x="515" y="720"/>
                </a:lnTo>
                <a:lnTo>
                  <a:pt x="531" y="713"/>
                </a:lnTo>
                <a:lnTo>
                  <a:pt x="545" y="706"/>
                </a:lnTo>
                <a:lnTo>
                  <a:pt x="559" y="697"/>
                </a:lnTo>
                <a:lnTo>
                  <a:pt x="571" y="687"/>
                </a:lnTo>
                <a:lnTo>
                  <a:pt x="584" y="677"/>
                </a:lnTo>
                <a:lnTo>
                  <a:pt x="596" y="665"/>
                </a:lnTo>
                <a:lnTo>
                  <a:pt x="608" y="654"/>
                </a:lnTo>
                <a:lnTo>
                  <a:pt x="618" y="641"/>
                </a:lnTo>
                <a:lnTo>
                  <a:pt x="629" y="627"/>
                </a:lnTo>
                <a:lnTo>
                  <a:pt x="638" y="613"/>
                </a:lnTo>
                <a:lnTo>
                  <a:pt x="646" y="599"/>
                </a:lnTo>
                <a:lnTo>
                  <a:pt x="654" y="583"/>
                </a:lnTo>
                <a:lnTo>
                  <a:pt x="661" y="568"/>
                </a:lnTo>
                <a:lnTo>
                  <a:pt x="667" y="553"/>
                </a:lnTo>
                <a:lnTo>
                  <a:pt x="673" y="537"/>
                </a:lnTo>
                <a:lnTo>
                  <a:pt x="673" y="537"/>
                </a:lnTo>
                <a:lnTo>
                  <a:pt x="685" y="493"/>
                </a:lnTo>
                <a:lnTo>
                  <a:pt x="689" y="471"/>
                </a:lnTo>
                <a:lnTo>
                  <a:pt x="693" y="449"/>
                </a:lnTo>
                <a:lnTo>
                  <a:pt x="696" y="427"/>
                </a:lnTo>
                <a:lnTo>
                  <a:pt x="699" y="405"/>
                </a:lnTo>
                <a:lnTo>
                  <a:pt x="700" y="381"/>
                </a:lnTo>
                <a:lnTo>
                  <a:pt x="700" y="359"/>
                </a:lnTo>
                <a:lnTo>
                  <a:pt x="700" y="359"/>
                </a:lnTo>
                <a:lnTo>
                  <a:pt x="700" y="329"/>
                </a:lnTo>
                <a:lnTo>
                  <a:pt x="698" y="298"/>
                </a:lnTo>
                <a:lnTo>
                  <a:pt x="693" y="269"/>
                </a:lnTo>
                <a:lnTo>
                  <a:pt x="688" y="240"/>
                </a:lnTo>
                <a:lnTo>
                  <a:pt x="681" y="212"/>
                </a:lnTo>
                <a:lnTo>
                  <a:pt x="673" y="184"/>
                </a:lnTo>
                <a:lnTo>
                  <a:pt x="664" y="157"/>
                </a:lnTo>
                <a:lnTo>
                  <a:pt x="653" y="130"/>
                </a:lnTo>
                <a:lnTo>
                  <a:pt x="653" y="130"/>
                </a:lnTo>
                <a:lnTo>
                  <a:pt x="647" y="119"/>
                </a:lnTo>
                <a:lnTo>
                  <a:pt x="642" y="108"/>
                </a:lnTo>
                <a:lnTo>
                  <a:pt x="636" y="97"/>
                </a:lnTo>
                <a:lnTo>
                  <a:pt x="629" y="88"/>
                </a:lnTo>
                <a:lnTo>
                  <a:pt x="621" y="78"/>
                </a:lnTo>
                <a:lnTo>
                  <a:pt x="612" y="69"/>
                </a:lnTo>
                <a:lnTo>
                  <a:pt x="604" y="61"/>
                </a:lnTo>
                <a:lnTo>
                  <a:pt x="595" y="53"/>
                </a:lnTo>
                <a:lnTo>
                  <a:pt x="575" y="37"/>
                </a:lnTo>
                <a:lnTo>
                  <a:pt x="554" y="26"/>
                </a:lnTo>
                <a:lnTo>
                  <a:pt x="532" y="15"/>
                </a:lnTo>
                <a:lnTo>
                  <a:pt x="507" y="8"/>
                </a:lnTo>
                <a:lnTo>
                  <a:pt x="507" y="8"/>
                </a:lnTo>
                <a:lnTo>
                  <a:pt x="491" y="5"/>
                </a:lnTo>
                <a:lnTo>
                  <a:pt x="476" y="1"/>
                </a:lnTo>
                <a:lnTo>
                  <a:pt x="459" y="0"/>
                </a:lnTo>
                <a:lnTo>
                  <a:pt x="443" y="0"/>
                </a:lnTo>
                <a:lnTo>
                  <a:pt x="444" y="186"/>
                </a:lnTo>
                <a:lnTo>
                  <a:pt x="444" y="186"/>
                </a:lnTo>
                <a:lnTo>
                  <a:pt x="463" y="187"/>
                </a:lnTo>
                <a:lnTo>
                  <a:pt x="480" y="189"/>
                </a:lnTo>
                <a:lnTo>
                  <a:pt x="498" y="193"/>
                </a:lnTo>
                <a:lnTo>
                  <a:pt x="506" y="196"/>
                </a:lnTo>
                <a:lnTo>
                  <a:pt x="513" y="2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" name="Freeform 41">
            <a:extLst>
              <a:ext uri="{FF2B5EF4-FFF2-40B4-BE49-F238E27FC236}">
                <a16:creationId xmlns:a16="http://schemas.microsoft.com/office/drawing/2014/main" id="{EAFDBC16-A916-4349-94B0-EFE7A965C0A5}"/>
              </a:ext>
            </a:extLst>
          </p:cNvPr>
          <p:cNvSpPr>
            <a:spLocks/>
          </p:cNvSpPr>
          <p:nvPr userDrawn="1"/>
        </p:nvSpPr>
        <p:spPr bwMode="auto">
          <a:xfrm>
            <a:off x="5540375" y="3871913"/>
            <a:ext cx="652463" cy="700088"/>
          </a:xfrm>
          <a:custGeom>
            <a:avLst/>
            <a:gdLst>
              <a:gd name="T0" fmla="*/ 630 w 822"/>
              <a:gd name="T1" fmla="*/ 249 h 882"/>
              <a:gd name="T2" fmla="*/ 672 w 822"/>
              <a:gd name="T3" fmla="*/ 296 h 882"/>
              <a:gd name="T4" fmla="*/ 692 w 822"/>
              <a:gd name="T5" fmla="*/ 348 h 882"/>
              <a:gd name="T6" fmla="*/ 701 w 822"/>
              <a:gd name="T7" fmla="*/ 421 h 882"/>
              <a:gd name="T8" fmla="*/ 689 w 822"/>
              <a:gd name="T9" fmla="*/ 504 h 882"/>
              <a:gd name="T10" fmla="*/ 661 w 822"/>
              <a:gd name="T11" fmla="*/ 569 h 882"/>
              <a:gd name="T12" fmla="*/ 597 w 822"/>
              <a:gd name="T13" fmla="*/ 625 h 882"/>
              <a:gd name="T14" fmla="*/ 523 w 822"/>
              <a:gd name="T15" fmla="*/ 651 h 882"/>
              <a:gd name="T16" fmla="*/ 420 w 822"/>
              <a:gd name="T17" fmla="*/ 662 h 882"/>
              <a:gd name="T18" fmla="*/ 335 w 822"/>
              <a:gd name="T19" fmla="*/ 655 h 882"/>
              <a:gd name="T20" fmla="*/ 257 w 822"/>
              <a:gd name="T21" fmla="*/ 636 h 882"/>
              <a:gd name="T22" fmla="*/ 200 w 822"/>
              <a:gd name="T23" fmla="*/ 606 h 882"/>
              <a:gd name="T24" fmla="*/ 148 w 822"/>
              <a:gd name="T25" fmla="*/ 542 h 882"/>
              <a:gd name="T26" fmla="*/ 126 w 822"/>
              <a:gd name="T27" fmla="*/ 473 h 882"/>
              <a:gd name="T28" fmla="*/ 122 w 822"/>
              <a:gd name="T29" fmla="*/ 398 h 882"/>
              <a:gd name="T30" fmla="*/ 134 w 822"/>
              <a:gd name="T31" fmla="*/ 330 h 882"/>
              <a:gd name="T32" fmla="*/ 170 w 822"/>
              <a:gd name="T33" fmla="*/ 270 h 882"/>
              <a:gd name="T34" fmla="*/ 226 w 822"/>
              <a:gd name="T35" fmla="*/ 232 h 882"/>
              <a:gd name="T36" fmla="*/ 270 w 822"/>
              <a:gd name="T37" fmla="*/ 222 h 882"/>
              <a:gd name="T38" fmla="*/ 236 w 822"/>
              <a:gd name="T39" fmla="*/ 13 h 882"/>
              <a:gd name="T40" fmla="*/ 191 w 822"/>
              <a:gd name="T41" fmla="*/ 26 h 882"/>
              <a:gd name="T42" fmla="*/ 139 w 822"/>
              <a:gd name="T43" fmla="*/ 56 h 882"/>
              <a:gd name="T44" fmla="*/ 95 w 822"/>
              <a:gd name="T45" fmla="*/ 96 h 882"/>
              <a:gd name="T46" fmla="*/ 62 w 822"/>
              <a:gd name="T47" fmla="*/ 147 h 882"/>
              <a:gd name="T48" fmla="*/ 33 w 822"/>
              <a:gd name="T49" fmla="*/ 221 h 882"/>
              <a:gd name="T50" fmla="*/ 4 w 822"/>
              <a:gd name="T51" fmla="*/ 352 h 882"/>
              <a:gd name="T52" fmla="*/ 1 w 822"/>
              <a:gd name="T53" fmla="*/ 451 h 882"/>
              <a:gd name="T54" fmla="*/ 18 w 822"/>
              <a:gd name="T55" fmla="*/ 566 h 882"/>
              <a:gd name="T56" fmla="*/ 44 w 822"/>
              <a:gd name="T57" fmla="*/ 650 h 882"/>
              <a:gd name="T58" fmla="*/ 103 w 822"/>
              <a:gd name="T59" fmla="*/ 751 h 882"/>
              <a:gd name="T60" fmla="*/ 191 w 822"/>
              <a:gd name="T61" fmla="*/ 827 h 882"/>
              <a:gd name="T62" fmla="*/ 272 w 822"/>
              <a:gd name="T63" fmla="*/ 861 h 882"/>
              <a:gd name="T64" fmla="*/ 390 w 822"/>
              <a:gd name="T65" fmla="*/ 880 h 882"/>
              <a:gd name="T66" fmla="*/ 464 w 822"/>
              <a:gd name="T67" fmla="*/ 879 h 882"/>
              <a:gd name="T68" fmla="*/ 548 w 822"/>
              <a:gd name="T69" fmla="*/ 864 h 882"/>
              <a:gd name="T70" fmla="*/ 605 w 822"/>
              <a:gd name="T71" fmla="*/ 845 h 882"/>
              <a:gd name="T72" fmla="*/ 671 w 822"/>
              <a:gd name="T73" fmla="*/ 806 h 882"/>
              <a:gd name="T74" fmla="*/ 726 w 822"/>
              <a:gd name="T75" fmla="*/ 751 h 882"/>
              <a:gd name="T76" fmla="*/ 768 w 822"/>
              <a:gd name="T77" fmla="*/ 684 h 882"/>
              <a:gd name="T78" fmla="*/ 790 w 822"/>
              <a:gd name="T79" fmla="*/ 629 h 882"/>
              <a:gd name="T80" fmla="*/ 818 w 822"/>
              <a:gd name="T81" fmla="*/ 500 h 882"/>
              <a:gd name="T82" fmla="*/ 822 w 822"/>
              <a:gd name="T83" fmla="*/ 421 h 882"/>
              <a:gd name="T84" fmla="*/ 808 w 822"/>
              <a:gd name="T85" fmla="*/ 281 h 882"/>
              <a:gd name="T86" fmla="*/ 767 w 822"/>
              <a:gd name="T87" fmla="*/ 152 h 882"/>
              <a:gd name="T88" fmla="*/ 747 w 822"/>
              <a:gd name="T89" fmla="*/ 114 h 882"/>
              <a:gd name="T90" fmla="*/ 709 w 822"/>
              <a:gd name="T91" fmla="*/ 71 h 882"/>
              <a:gd name="T92" fmla="*/ 624 w 822"/>
              <a:gd name="T93" fmla="*/ 18 h 882"/>
              <a:gd name="T94" fmla="*/ 559 w 822"/>
              <a:gd name="T95" fmla="*/ 1 h 882"/>
              <a:gd name="T96" fmla="*/ 521 w 822"/>
              <a:gd name="T97" fmla="*/ 218 h 882"/>
              <a:gd name="T98" fmla="*/ 594 w 822"/>
              <a:gd name="T99" fmla="*/ 23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22" h="882">
                <a:moveTo>
                  <a:pt x="602" y="234"/>
                </a:moveTo>
                <a:lnTo>
                  <a:pt x="602" y="234"/>
                </a:lnTo>
                <a:lnTo>
                  <a:pt x="618" y="241"/>
                </a:lnTo>
                <a:lnTo>
                  <a:pt x="630" y="249"/>
                </a:lnTo>
                <a:lnTo>
                  <a:pt x="642" y="259"/>
                </a:lnTo>
                <a:lnTo>
                  <a:pt x="653" y="270"/>
                </a:lnTo>
                <a:lnTo>
                  <a:pt x="664" y="282"/>
                </a:lnTo>
                <a:lnTo>
                  <a:pt x="672" y="296"/>
                </a:lnTo>
                <a:lnTo>
                  <a:pt x="679" y="310"/>
                </a:lnTo>
                <a:lnTo>
                  <a:pt x="685" y="325"/>
                </a:lnTo>
                <a:lnTo>
                  <a:pt x="685" y="325"/>
                </a:lnTo>
                <a:lnTo>
                  <a:pt x="692" y="348"/>
                </a:lnTo>
                <a:lnTo>
                  <a:pt x="697" y="371"/>
                </a:lnTo>
                <a:lnTo>
                  <a:pt x="700" y="396"/>
                </a:lnTo>
                <a:lnTo>
                  <a:pt x="701" y="421"/>
                </a:lnTo>
                <a:lnTo>
                  <a:pt x="701" y="421"/>
                </a:lnTo>
                <a:lnTo>
                  <a:pt x="701" y="435"/>
                </a:lnTo>
                <a:lnTo>
                  <a:pt x="700" y="450"/>
                </a:lnTo>
                <a:lnTo>
                  <a:pt x="696" y="477"/>
                </a:lnTo>
                <a:lnTo>
                  <a:pt x="689" y="504"/>
                </a:lnTo>
                <a:lnTo>
                  <a:pt x="682" y="532"/>
                </a:lnTo>
                <a:lnTo>
                  <a:pt x="682" y="532"/>
                </a:lnTo>
                <a:lnTo>
                  <a:pt x="672" y="551"/>
                </a:lnTo>
                <a:lnTo>
                  <a:pt x="661" y="569"/>
                </a:lnTo>
                <a:lnTo>
                  <a:pt x="648" y="585"/>
                </a:lnTo>
                <a:lnTo>
                  <a:pt x="633" y="601"/>
                </a:lnTo>
                <a:lnTo>
                  <a:pt x="616" y="614"/>
                </a:lnTo>
                <a:lnTo>
                  <a:pt x="597" y="625"/>
                </a:lnTo>
                <a:lnTo>
                  <a:pt x="578" y="635"/>
                </a:lnTo>
                <a:lnTo>
                  <a:pt x="557" y="643"/>
                </a:lnTo>
                <a:lnTo>
                  <a:pt x="557" y="643"/>
                </a:lnTo>
                <a:lnTo>
                  <a:pt x="523" y="651"/>
                </a:lnTo>
                <a:lnTo>
                  <a:pt x="489" y="657"/>
                </a:lnTo>
                <a:lnTo>
                  <a:pt x="454" y="661"/>
                </a:lnTo>
                <a:lnTo>
                  <a:pt x="420" y="662"/>
                </a:lnTo>
                <a:lnTo>
                  <a:pt x="420" y="662"/>
                </a:lnTo>
                <a:lnTo>
                  <a:pt x="398" y="662"/>
                </a:lnTo>
                <a:lnTo>
                  <a:pt x="376" y="661"/>
                </a:lnTo>
                <a:lnTo>
                  <a:pt x="355" y="658"/>
                </a:lnTo>
                <a:lnTo>
                  <a:pt x="335" y="655"/>
                </a:lnTo>
                <a:lnTo>
                  <a:pt x="314" y="651"/>
                </a:lnTo>
                <a:lnTo>
                  <a:pt x="294" y="647"/>
                </a:lnTo>
                <a:lnTo>
                  <a:pt x="274" y="642"/>
                </a:lnTo>
                <a:lnTo>
                  <a:pt x="257" y="636"/>
                </a:lnTo>
                <a:lnTo>
                  <a:pt x="257" y="636"/>
                </a:lnTo>
                <a:lnTo>
                  <a:pt x="236" y="628"/>
                </a:lnTo>
                <a:lnTo>
                  <a:pt x="217" y="618"/>
                </a:lnTo>
                <a:lnTo>
                  <a:pt x="200" y="606"/>
                </a:lnTo>
                <a:lnTo>
                  <a:pt x="184" y="592"/>
                </a:lnTo>
                <a:lnTo>
                  <a:pt x="170" y="576"/>
                </a:lnTo>
                <a:lnTo>
                  <a:pt x="158" y="559"/>
                </a:lnTo>
                <a:lnTo>
                  <a:pt x="148" y="542"/>
                </a:lnTo>
                <a:lnTo>
                  <a:pt x="141" y="522"/>
                </a:lnTo>
                <a:lnTo>
                  <a:pt x="141" y="522"/>
                </a:lnTo>
                <a:lnTo>
                  <a:pt x="133" y="498"/>
                </a:lnTo>
                <a:lnTo>
                  <a:pt x="126" y="473"/>
                </a:lnTo>
                <a:lnTo>
                  <a:pt x="122" y="448"/>
                </a:lnTo>
                <a:lnTo>
                  <a:pt x="121" y="422"/>
                </a:lnTo>
                <a:lnTo>
                  <a:pt x="121" y="422"/>
                </a:lnTo>
                <a:lnTo>
                  <a:pt x="122" y="398"/>
                </a:lnTo>
                <a:lnTo>
                  <a:pt x="125" y="374"/>
                </a:lnTo>
                <a:lnTo>
                  <a:pt x="129" y="352"/>
                </a:lnTo>
                <a:lnTo>
                  <a:pt x="134" y="330"/>
                </a:lnTo>
                <a:lnTo>
                  <a:pt x="134" y="330"/>
                </a:lnTo>
                <a:lnTo>
                  <a:pt x="141" y="314"/>
                </a:lnTo>
                <a:lnTo>
                  <a:pt x="150" y="297"/>
                </a:lnTo>
                <a:lnTo>
                  <a:pt x="159" y="284"/>
                </a:lnTo>
                <a:lnTo>
                  <a:pt x="170" y="270"/>
                </a:lnTo>
                <a:lnTo>
                  <a:pt x="183" y="258"/>
                </a:lnTo>
                <a:lnTo>
                  <a:pt x="196" y="248"/>
                </a:lnTo>
                <a:lnTo>
                  <a:pt x="210" y="238"/>
                </a:lnTo>
                <a:lnTo>
                  <a:pt x="226" y="232"/>
                </a:lnTo>
                <a:lnTo>
                  <a:pt x="226" y="232"/>
                </a:lnTo>
                <a:lnTo>
                  <a:pt x="240" y="227"/>
                </a:lnTo>
                <a:lnTo>
                  <a:pt x="255" y="225"/>
                </a:lnTo>
                <a:lnTo>
                  <a:pt x="270" y="222"/>
                </a:lnTo>
                <a:lnTo>
                  <a:pt x="285" y="222"/>
                </a:lnTo>
                <a:lnTo>
                  <a:pt x="284" y="2"/>
                </a:lnTo>
                <a:lnTo>
                  <a:pt x="284" y="2"/>
                </a:lnTo>
                <a:lnTo>
                  <a:pt x="236" y="13"/>
                </a:lnTo>
                <a:lnTo>
                  <a:pt x="236" y="13"/>
                </a:lnTo>
                <a:lnTo>
                  <a:pt x="221" y="16"/>
                </a:lnTo>
                <a:lnTo>
                  <a:pt x="206" y="20"/>
                </a:lnTo>
                <a:lnTo>
                  <a:pt x="191" y="26"/>
                </a:lnTo>
                <a:lnTo>
                  <a:pt x="177" y="33"/>
                </a:lnTo>
                <a:lnTo>
                  <a:pt x="163" y="40"/>
                </a:lnTo>
                <a:lnTo>
                  <a:pt x="151" y="46"/>
                </a:lnTo>
                <a:lnTo>
                  <a:pt x="139" y="56"/>
                </a:lnTo>
                <a:lnTo>
                  <a:pt x="126" y="64"/>
                </a:lnTo>
                <a:lnTo>
                  <a:pt x="115" y="74"/>
                </a:lnTo>
                <a:lnTo>
                  <a:pt x="106" y="85"/>
                </a:lnTo>
                <a:lnTo>
                  <a:pt x="95" y="96"/>
                </a:lnTo>
                <a:lnTo>
                  <a:pt x="85" y="108"/>
                </a:lnTo>
                <a:lnTo>
                  <a:pt x="77" y="120"/>
                </a:lnTo>
                <a:lnTo>
                  <a:pt x="69" y="133"/>
                </a:lnTo>
                <a:lnTo>
                  <a:pt x="62" y="147"/>
                </a:lnTo>
                <a:lnTo>
                  <a:pt x="55" y="160"/>
                </a:lnTo>
                <a:lnTo>
                  <a:pt x="55" y="160"/>
                </a:lnTo>
                <a:lnTo>
                  <a:pt x="44" y="190"/>
                </a:lnTo>
                <a:lnTo>
                  <a:pt x="33" y="221"/>
                </a:lnTo>
                <a:lnTo>
                  <a:pt x="23" y="252"/>
                </a:lnTo>
                <a:lnTo>
                  <a:pt x="15" y="285"/>
                </a:lnTo>
                <a:lnTo>
                  <a:pt x="8" y="318"/>
                </a:lnTo>
                <a:lnTo>
                  <a:pt x="4" y="352"/>
                </a:lnTo>
                <a:lnTo>
                  <a:pt x="1" y="387"/>
                </a:lnTo>
                <a:lnTo>
                  <a:pt x="0" y="422"/>
                </a:lnTo>
                <a:lnTo>
                  <a:pt x="0" y="422"/>
                </a:lnTo>
                <a:lnTo>
                  <a:pt x="1" y="451"/>
                </a:lnTo>
                <a:lnTo>
                  <a:pt x="3" y="480"/>
                </a:lnTo>
                <a:lnTo>
                  <a:pt x="7" y="510"/>
                </a:lnTo>
                <a:lnTo>
                  <a:pt x="12" y="539"/>
                </a:lnTo>
                <a:lnTo>
                  <a:pt x="18" y="566"/>
                </a:lnTo>
                <a:lnTo>
                  <a:pt x="25" y="595"/>
                </a:lnTo>
                <a:lnTo>
                  <a:pt x="34" y="622"/>
                </a:lnTo>
                <a:lnTo>
                  <a:pt x="44" y="650"/>
                </a:lnTo>
                <a:lnTo>
                  <a:pt x="44" y="650"/>
                </a:lnTo>
                <a:lnTo>
                  <a:pt x="55" y="677"/>
                </a:lnTo>
                <a:lnTo>
                  <a:pt x="70" y="703"/>
                </a:lnTo>
                <a:lnTo>
                  <a:pt x="85" y="728"/>
                </a:lnTo>
                <a:lnTo>
                  <a:pt x="103" y="751"/>
                </a:lnTo>
                <a:lnTo>
                  <a:pt x="124" y="773"/>
                </a:lnTo>
                <a:lnTo>
                  <a:pt x="144" y="793"/>
                </a:lnTo>
                <a:lnTo>
                  <a:pt x="167" y="810"/>
                </a:lnTo>
                <a:lnTo>
                  <a:pt x="191" y="827"/>
                </a:lnTo>
                <a:lnTo>
                  <a:pt x="191" y="827"/>
                </a:lnTo>
                <a:lnTo>
                  <a:pt x="217" y="839"/>
                </a:lnTo>
                <a:lnTo>
                  <a:pt x="244" y="852"/>
                </a:lnTo>
                <a:lnTo>
                  <a:pt x="272" y="861"/>
                </a:lnTo>
                <a:lnTo>
                  <a:pt x="301" y="868"/>
                </a:lnTo>
                <a:lnTo>
                  <a:pt x="331" y="873"/>
                </a:lnTo>
                <a:lnTo>
                  <a:pt x="360" y="878"/>
                </a:lnTo>
                <a:lnTo>
                  <a:pt x="390" y="880"/>
                </a:lnTo>
                <a:lnTo>
                  <a:pt x="420" y="882"/>
                </a:lnTo>
                <a:lnTo>
                  <a:pt x="420" y="882"/>
                </a:lnTo>
                <a:lnTo>
                  <a:pt x="442" y="880"/>
                </a:lnTo>
                <a:lnTo>
                  <a:pt x="464" y="879"/>
                </a:lnTo>
                <a:lnTo>
                  <a:pt x="486" y="878"/>
                </a:lnTo>
                <a:lnTo>
                  <a:pt x="506" y="873"/>
                </a:lnTo>
                <a:lnTo>
                  <a:pt x="527" y="869"/>
                </a:lnTo>
                <a:lnTo>
                  <a:pt x="548" y="864"/>
                </a:lnTo>
                <a:lnTo>
                  <a:pt x="568" y="858"/>
                </a:lnTo>
                <a:lnTo>
                  <a:pt x="587" y="852"/>
                </a:lnTo>
                <a:lnTo>
                  <a:pt x="587" y="852"/>
                </a:lnTo>
                <a:lnTo>
                  <a:pt x="605" y="845"/>
                </a:lnTo>
                <a:lnTo>
                  <a:pt x="623" y="836"/>
                </a:lnTo>
                <a:lnTo>
                  <a:pt x="639" y="828"/>
                </a:lnTo>
                <a:lnTo>
                  <a:pt x="656" y="817"/>
                </a:lnTo>
                <a:lnTo>
                  <a:pt x="671" y="806"/>
                </a:lnTo>
                <a:lnTo>
                  <a:pt x="686" y="794"/>
                </a:lnTo>
                <a:lnTo>
                  <a:pt x="700" y="780"/>
                </a:lnTo>
                <a:lnTo>
                  <a:pt x="714" y="766"/>
                </a:lnTo>
                <a:lnTo>
                  <a:pt x="726" y="751"/>
                </a:lnTo>
                <a:lnTo>
                  <a:pt x="738" y="735"/>
                </a:lnTo>
                <a:lnTo>
                  <a:pt x="749" y="718"/>
                </a:lnTo>
                <a:lnTo>
                  <a:pt x="759" y="702"/>
                </a:lnTo>
                <a:lnTo>
                  <a:pt x="768" y="684"/>
                </a:lnTo>
                <a:lnTo>
                  <a:pt x="777" y="666"/>
                </a:lnTo>
                <a:lnTo>
                  <a:pt x="784" y="649"/>
                </a:lnTo>
                <a:lnTo>
                  <a:pt x="790" y="629"/>
                </a:lnTo>
                <a:lnTo>
                  <a:pt x="790" y="629"/>
                </a:lnTo>
                <a:lnTo>
                  <a:pt x="804" y="579"/>
                </a:lnTo>
                <a:lnTo>
                  <a:pt x="810" y="552"/>
                </a:lnTo>
                <a:lnTo>
                  <a:pt x="814" y="526"/>
                </a:lnTo>
                <a:lnTo>
                  <a:pt x="818" y="500"/>
                </a:lnTo>
                <a:lnTo>
                  <a:pt x="821" y="474"/>
                </a:lnTo>
                <a:lnTo>
                  <a:pt x="822" y="447"/>
                </a:lnTo>
                <a:lnTo>
                  <a:pt x="822" y="421"/>
                </a:lnTo>
                <a:lnTo>
                  <a:pt x="822" y="421"/>
                </a:lnTo>
                <a:lnTo>
                  <a:pt x="822" y="385"/>
                </a:lnTo>
                <a:lnTo>
                  <a:pt x="819" y="350"/>
                </a:lnTo>
                <a:lnTo>
                  <a:pt x="814" y="315"/>
                </a:lnTo>
                <a:lnTo>
                  <a:pt x="808" y="281"/>
                </a:lnTo>
                <a:lnTo>
                  <a:pt x="800" y="248"/>
                </a:lnTo>
                <a:lnTo>
                  <a:pt x="790" y="215"/>
                </a:lnTo>
                <a:lnTo>
                  <a:pt x="779" y="184"/>
                </a:lnTo>
                <a:lnTo>
                  <a:pt x="767" y="152"/>
                </a:lnTo>
                <a:lnTo>
                  <a:pt x="767" y="152"/>
                </a:lnTo>
                <a:lnTo>
                  <a:pt x="760" y="140"/>
                </a:lnTo>
                <a:lnTo>
                  <a:pt x="753" y="126"/>
                </a:lnTo>
                <a:lnTo>
                  <a:pt x="747" y="114"/>
                </a:lnTo>
                <a:lnTo>
                  <a:pt x="738" y="103"/>
                </a:lnTo>
                <a:lnTo>
                  <a:pt x="729" y="92"/>
                </a:lnTo>
                <a:lnTo>
                  <a:pt x="719" y="81"/>
                </a:lnTo>
                <a:lnTo>
                  <a:pt x="709" y="71"/>
                </a:lnTo>
                <a:lnTo>
                  <a:pt x="698" y="61"/>
                </a:lnTo>
                <a:lnTo>
                  <a:pt x="675" y="44"/>
                </a:lnTo>
                <a:lnTo>
                  <a:pt x="650" y="30"/>
                </a:lnTo>
                <a:lnTo>
                  <a:pt x="624" y="18"/>
                </a:lnTo>
                <a:lnTo>
                  <a:pt x="596" y="9"/>
                </a:lnTo>
                <a:lnTo>
                  <a:pt x="596" y="9"/>
                </a:lnTo>
                <a:lnTo>
                  <a:pt x="576" y="5"/>
                </a:lnTo>
                <a:lnTo>
                  <a:pt x="559" y="1"/>
                </a:lnTo>
                <a:lnTo>
                  <a:pt x="539" y="0"/>
                </a:lnTo>
                <a:lnTo>
                  <a:pt x="520" y="0"/>
                </a:lnTo>
                <a:lnTo>
                  <a:pt x="521" y="218"/>
                </a:lnTo>
                <a:lnTo>
                  <a:pt x="521" y="218"/>
                </a:lnTo>
                <a:lnTo>
                  <a:pt x="543" y="219"/>
                </a:lnTo>
                <a:lnTo>
                  <a:pt x="564" y="222"/>
                </a:lnTo>
                <a:lnTo>
                  <a:pt x="585" y="226"/>
                </a:lnTo>
                <a:lnTo>
                  <a:pt x="594" y="230"/>
                </a:lnTo>
                <a:lnTo>
                  <a:pt x="602" y="2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46">
            <a:extLst>
              <a:ext uri="{FF2B5EF4-FFF2-40B4-BE49-F238E27FC236}">
                <a16:creationId xmlns:a16="http://schemas.microsoft.com/office/drawing/2014/main" id="{13866722-2E47-4E18-AA4D-A6A320098164}"/>
              </a:ext>
            </a:extLst>
          </p:cNvPr>
          <p:cNvSpPr>
            <a:spLocks/>
          </p:cNvSpPr>
          <p:nvPr userDrawn="1"/>
        </p:nvSpPr>
        <p:spPr bwMode="auto">
          <a:xfrm>
            <a:off x="5559425" y="4541838"/>
            <a:ext cx="620713" cy="779463"/>
          </a:xfrm>
          <a:custGeom>
            <a:avLst/>
            <a:gdLst>
              <a:gd name="T0" fmla="*/ 615 w 783"/>
              <a:gd name="T1" fmla="*/ 297 h 982"/>
              <a:gd name="T2" fmla="*/ 781 w 783"/>
              <a:gd name="T3" fmla="*/ 227 h 982"/>
              <a:gd name="T4" fmla="*/ 781 w 783"/>
              <a:gd name="T5" fmla="*/ 0 h 982"/>
              <a:gd name="T6" fmla="*/ 0 w 783"/>
              <a:gd name="T7" fmla="*/ 367 h 982"/>
              <a:gd name="T8" fmla="*/ 0 w 783"/>
              <a:gd name="T9" fmla="*/ 618 h 982"/>
              <a:gd name="T10" fmla="*/ 783 w 783"/>
              <a:gd name="T11" fmla="*/ 982 h 982"/>
              <a:gd name="T12" fmla="*/ 783 w 783"/>
              <a:gd name="T13" fmla="*/ 751 h 982"/>
              <a:gd name="T14" fmla="*/ 615 w 783"/>
              <a:gd name="T15" fmla="*/ 685 h 982"/>
              <a:gd name="T16" fmla="*/ 615 w 783"/>
              <a:gd name="T17" fmla="*/ 301 h 982"/>
              <a:gd name="T18" fmla="*/ 486 w 783"/>
              <a:gd name="T19" fmla="*/ 349 h 982"/>
              <a:gd name="T20" fmla="*/ 487 w 783"/>
              <a:gd name="T21" fmla="*/ 633 h 982"/>
              <a:gd name="T22" fmla="*/ 133 w 783"/>
              <a:gd name="T23" fmla="*/ 491 h 982"/>
              <a:gd name="T24" fmla="*/ 486 w 783"/>
              <a:gd name="T25" fmla="*/ 347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3" h="982">
                <a:moveTo>
                  <a:pt x="615" y="297"/>
                </a:moveTo>
                <a:lnTo>
                  <a:pt x="781" y="227"/>
                </a:lnTo>
                <a:lnTo>
                  <a:pt x="781" y="0"/>
                </a:lnTo>
                <a:lnTo>
                  <a:pt x="0" y="367"/>
                </a:lnTo>
                <a:lnTo>
                  <a:pt x="0" y="618"/>
                </a:lnTo>
                <a:lnTo>
                  <a:pt x="783" y="982"/>
                </a:lnTo>
                <a:lnTo>
                  <a:pt x="783" y="751"/>
                </a:lnTo>
                <a:lnTo>
                  <a:pt x="615" y="685"/>
                </a:lnTo>
                <a:lnTo>
                  <a:pt x="615" y="301"/>
                </a:lnTo>
                <a:lnTo>
                  <a:pt x="486" y="349"/>
                </a:lnTo>
                <a:lnTo>
                  <a:pt x="487" y="633"/>
                </a:lnTo>
                <a:lnTo>
                  <a:pt x="133" y="491"/>
                </a:lnTo>
                <a:lnTo>
                  <a:pt x="486" y="3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Marcador de número de diapositiva 6">
            <a:extLst>
              <a:ext uri="{FF2B5EF4-FFF2-40B4-BE49-F238E27FC236}">
                <a16:creationId xmlns:a16="http://schemas.microsoft.com/office/drawing/2014/main" id="{D441F940-6673-4A75-AE68-0CB1B64E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bg1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85" name="Marcador de posición de imagen 84"/>
          <p:cNvSpPr>
            <a:spLocks noGrp="1"/>
          </p:cNvSpPr>
          <p:nvPr>
            <p:ph type="pic" sz="quarter" idx="20"/>
          </p:nvPr>
        </p:nvSpPr>
        <p:spPr>
          <a:xfrm>
            <a:off x="6591656" y="2322908"/>
            <a:ext cx="5632164" cy="3753987"/>
          </a:xfrm>
          <a:custGeom>
            <a:avLst/>
            <a:gdLst>
              <a:gd name="connsiteX0" fmla="*/ 1287387 w 5632164"/>
              <a:gd name="connsiteY0" fmla="*/ 2564464 h 3753987"/>
              <a:gd name="connsiteX1" fmla="*/ 817186 w 5632164"/>
              <a:gd name="connsiteY1" fmla="*/ 2878655 h 3753987"/>
              <a:gd name="connsiteX2" fmla="*/ 1114040 w 5632164"/>
              <a:gd name="connsiteY2" fmla="*/ 3158176 h 3753987"/>
              <a:gd name="connsiteX3" fmla="*/ 1566907 w 5632164"/>
              <a:gd name="connsiteY3" fmla="*/ 3008665 h 3753987"/>
              <a:gd name="connsiteX4" fmla="*/ 1566907 w 5632164"/>
              <a:gd name="connsiteY4" fmla="*/ 2581799 h 3753987"/>
              <a:gd name="connsiteX5" fmla="*/ 2697143 w 5632164"/>
              <a:gd name="connsiteY5" fmla="*/ 1092899 h 3753987"/>
              <a:gd name="connsiteX6" fmla="*/ 3523220 w 5632164"/>
              <a:gd name="connsiteY6" fmla="*/ 1092899 h 3753987"/>
              <a:gd name="connsiteX7" fmla="*/ 3523220 w 5632164"/>
              <a:gd name="connsiteY7" fmla="*/ 3706067 h 3753987"/>
              <a:gd name="connsiteX8" fmla="*/ 2697143 w 5632164"/>
              <a:gd name="connsiteY8" fmla="*/ 3706067 h 3753987"/>
              <a:gd name="connsiteX9" fmla="*/ 5377800 w 5632164"/>
              <a:gd name="connsiteY9" fmla="*/ 1051891 h 3753987"/>
              <a:gd name="connsiteX10" fmla="*/ 5632164 w 5632164"/>
              <a:gd name="connsiteY10" fmla="*/ 1089547 h 3753987"/>
              <a:gd name="connsiteX11" fmla="*/ 5624445 w 5632164"/>
              <a:gd name="connsiteY11" fmla="*/ 1915088 h 3753987"/>
              <a:gd name="connsiteX12" fmla="*/ 4787211 w 5632164"/>
              <a:gd name="connsiteY12" fmla="*/ 2007806 h 3753987"/>
              <a:gd name="connsiteX13" fmla="*/ 4641593 w 5632164"/>
              <a:gd name="connsiteY13" fmla="*/ 2742741 h 3753987"/>
              <a:gd name="connsiteX14" fmla="*/ 4643579 w 5632164"/>
              <a:gd name="connsiteY14" fmla="*/ 3691468 h 3753987"/>
              <a:gd name="connsiteX15" fmla="*/ 3810979 w 5632164"/>
              <a:gd name="connsiteY15" fmla="*/ 3698191 h 3753987"/>
              <a:gd name="connsiteX16" fmla="*/ 3822554 w 5632164"/>
              <a:gd name="connsiteY16" fmla="*/ 1089427 h 3753987"/>
              <a:gd name="connsiteX17" fmla="*/ 4652174 w 5632164"/>
              <a:gd name="connsiteY17" fmla="*/ 1093405 h 3753987"/>
              <a:gd name="connsiteX18" fmla="*/ 4656031 w 5632164"/>
              <a:gd name="connsiteY18" fmla="*/ 1548676 h 3753987"/>
              <a:gd name="connsiteX19" fmla="*/ 5377800 w 5632164"/>
              <a:gd name="connsiteY19" fmla="*/ 1051891 h 3753987"/>
              <a:gd name="connsiteX20" fmla="*/ 1231919 w 5632164"/>
              <a:gd name="connsiteY20" fmla="*/ 1043007 h 3753987"/>
              <a:gd name="connsiteX21" fmla="*/ 2193418 w 5632164"/>
              <a:gd name="connsiteY21" fmla="*/ 1403497 h 3753987"/>
              <a:gd name="connsiteX22" fmla="*/ 2374378 w 5632164"/>
              <a:gd name="connsiteY22" fmla="*/ 2020696 h 3753987"/>
              <a:gd name="connsiteX23" fmla="*/ 2387379 w 5632164"/>
              <a:gd name="connsiteY23" fmla="*/ 3705621 h 3753987"/>
              <a:gd name="connsiteX24" fmla="*/ 1581787 w 5632164"/>
              <a:gd name="connsiteY24" fmla="*/ 3701288 h 3753987"/>
              <a:gd name="connsiteX25" fmla="*/ 1573706 w 5632164"/>
              <a:gd name="connsiteY25" fmla="*/ 3457648 h 3753987"/>
              <a:gd name="connsiteX26" fmla="*/ 4926 w 5632164"/>
              <a:gd name="connsiteY26" fmla="*/ 2915942 h 3753987"/>
              <a:gd name="connsiteX27" fmla="*/ 1569373 w 5632164"/>
              <a:gd name="connsiteY27" fmla="*/ 2088215 h 3753987"/>
              <a:gd name="connsiteX28" fmla="*/ 1495701 w 5632164"/>
              <a:gd name="connsiteY28" fmla="*/ 1841196 h 3753987"/>
              <a:gd name="connsiteX29" fmla="*/ 364618 w 5632164"/>
              <a:gd name="connsiteY29" fmla="*/ 1884533 h 3753987"/>
              <a:gd name="connsiteX30" fmla="*/ 212353 w 5632164"/>
              <a:gd name="connsiteY30" fmla="*/ 1227638 h 3753987"/>
              <a:gd name="connsiteX31" fmla="*/ 1231919 w 5632164"/>
              <a:gd name="connsiteY31" fmla="*/ 1043007 h 3753987"/>
              <a:gd name="connsiteX32" fmla="*/ 2994963 w 5632164"/>
              <a:gd name="connsiteY32" fmla="*/ 0 h 3753987"/>
              <a:gd name="connsiteX33" fmla="*/ 3223697 w 5632164"/>
              <a:gd name="connsiteY33" fmla="*/ 0 h 3753987"/>
              <a:gd name="connsiteX34" fmla="*/ 3566530 w 5632164"/>
              <a:gd name="connsiteY34" fmla="*/ 342833 h 3753987"/>
              <a:gd name="connsiteX35" fmla="*/ 3566530 w 5632164"/>
              <a:gd name="connsiteY35" fmla="*/ 417835 h 3753987"/>
              <a:gd name="connsiteX36" fmla="*/ 3223697 w 5632164"/>
              <a:gd name="connsiteY36" fmla="*/ 760668 h 3753987"/>
              <a:gd name="connsiteX37" fmla="*/ 2994963 w 5632164"/>
              <a:gd name="connsiteY37" fmla="*/ 760668 h 3753987"/>
              <a:gd name="connsiteX38" fmla="*/ 2652130 w 5632164"/>
              <a:gd name="connsiteY38" fmla="*/ 417835 h 3753987"/>
              <a:gd name="connsiteX39" fmla="*/ 2652130 w 5632164"/>
              <a:gd name="connsiteY39" fmla="*/ 342833 h 3753987"/>
              <a:gd name="connsiteX40" fmla="*/ 2994963 w 5632164"/>
              <a:gd name="connsiteY40" fmla="*/ 0 h 37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32164" h="3753987">
                <a:moveTo>
                  <a:pt x="1287387" y="2564464"/>
                </a:moveTo>
                <a:cubicBezTo>
                  <a:pt x="913540" y="2573131"/>
                  <a:pt x="824409" y="2749367"/>
                  <a:pt x="817186" y="2878655"/>
                </a:cubicBezTo>
                <a:cubicBezTo>
                  <a:pt x="809963" y="3007943"/>
                  <a:pt x="919748" y="3136508"/>
                  <a:pt x="1114040" y="3158176"/>
                </a:cubicBezTo>
                <a:cubicBezTo>
                  <a:pt x="1308332" y="3179844"/>
                  <a:pt x="1566907" y="3005485"/>
                  <a:pt x="1566907" y="3008665"/>
                </a:cubicBezTo>
                <a:cubicBezTo>
                  <a:pt x="1565462" y="2863487"/>
                  <a:pt x="1568352" y="2726977"/>
                  <a:pt x="1566907" y="2581799"/>
                </a:cubicBezTo>
                <a:close/>
                <a:moveTo>
                  <a:pt x="2697143" y="1092899"/>
                </a:moveTo>
                <a:lnTo>
                  <a:pt x="3523220" y="1092899"/>
                </a:lnTo>
                <a:lnTo>
                  <a:pt x="3523220" y="3706067"/>
                </a:lnTo>
                <a:lnTo>
                  <a:pt x="2697143" y="3706067"/>
                </a:lnTo>
                <a:close/>
                <a:moveTo>
                  <a:pt x="5377800" y="1051891"/>
                </a:moveTo>
                <a:cubicBezTo>
                  <a:pt x="5454756" y="1053411"/>
                  <a:pt x="5539326" y="1065034"/>
                  <a:pt x="5632164" y="1089547"/>
                </a:cubicBezTo>
                <a:cubicBezTo>
                  <a:pt x="5628965" y="1383415"/>
                  <a:pt x="5630232" y="1744683"/>
                  <a:pt x="5624445" y="1915088"/>
                </a:cubicBezTo>
                <a:cubicBezTo>
                  <a:pt x="5629606" y="1940830"/>
                  <a:pt x="5114516" y="1641174"/>
                  <a:pt x="4787211" y="2007806"/>
                </a:cubicBezTo>
                <a:cubicBezTo>
                  <a:pt x="4598801" y="2209740"/>
                  <a:pt x="4644165" y="2417928"/>
                  <a:pt x="4641593" y="2742741"/>
                </a:cubicBezTo>
                <a:cubicBezTo>
                  <a:pt x="4646737" y="3052122"/>
                  <a:pt x="4639738" y="3454750"/>
                  <a:pt x="4643579" y="3691468"/>
                </a:cubicBezTo>
                <a:lnTo>
                  <a:pt x="3810979" y="3698191"/>
                </a:lnTo>
                <a:cubicBezTo>
                  <a:pt x="3814837" y="2828603"/>
                  <a:pt x="3818696" y="1959015"/>
                  <a:pt x="3822554" y="1089427"/>
                </a:cubicBezTo>
                <a:lnTo>
                  <a:pt x="4652174" y="1093405"/>
                </a:lnTo>
                <a:cubicBezTo>
                  <a:pt x="4654763" y="1180878"/>
                  <a:pt x="4652172" y="1395633"/>
                  <a:pt x="4656031" y="1548676"/>
                </a:cubicBezTo>
                <a:cubicBezTo>
                  <a:pt x="4673488" y="1525625"/>
                  <a:pt x="4839110" y="1041249"/>
                  <a:pt x="5377800" y="1051891"/>
                </a:cubicBezTo>
                <a:close/>
                <a:moveTo>
                  <a:pt x="1231919" y="1043007"/>
                </a:moveTo>
                <a:cubicBezTo>
                  <a:pt x="1597833" y="1040199"/>
                  <a:pt x="1972768" y="1121894"/>
                  <a:pt x="2193418" y="1403497"/>
                </a:cubicBezTo>
                <a:cubicBezTo>
                  <a:pt x="2388082" y="1675680"/>
                  <a:pt x="2383396" y="2017199"/>
                  <a:pt x="2374378" y="2020696"/>
                </a:cubicBezTo>
                <a:lnTo>
                  <a:pt x="2387379" y="3705621"/>
                </a:lnTo>
                <a:lnTo>
                  <a:pt x="1581787" y="3701288"/>
                </a:lnTo>
                <a:cubicBezTo>
                  <a:pt x="1580519" y="3579065"/>
                  <a:pt x="1573608" y="3532923"/>
                  <a:pt x="1573706" y="3457648"/>
                </a:cubicBezTo>
                <a:cubicBezTo>
                  <a:pt x="507726" y="4205767"/>
                  <a:pt x="-59357" y="3353640"/>
                  <a:pt x="4926" y="2915942"/>
                </a:cubicBezTo>
                <a:cubicBezTo>
                  <a:pt x="114088" y="1835982"/>
                  <a:pt x="1539760" y="2094715"/>
                  <a:pt x="1569373" y="2088215"/>
                </a:cubicBezTo>
                <a:cubicBezTo>
                  <a:pt x="1557914" y="2080834"/>
                  <a:pt x="1570818" y="1935814"/>
                  <a:pt x="1495701" y="1841196"/>
                </a:cubicBezTo>
                <a:cubicBezTo>
                  <a:pt x="1265393" y="1576684"/>
                  <a:pt x="534451" y="1832226"/>
                  <a:pt x="364618" y="1884533"/>
                </a:cubicBezTo>
                <a:lnTo>
                  <a:pt x="212353" y="1227638"/>
                </a:lnTo>
                <a:cubicBezTo>
                  <a:pt x="305907" y="1189919"/>
                  <a:pt x="761457" y="1046618"/>
                  <a:pt x="1231919" y="1043007"/>
                </a:cubicBezTo>
                <a:close/>
                <a:moveTo>
                  <a:pt x="2994963" y="0"/>
                </a:moveTo>
                <a:lnTo>
                  <a:pt x="3223697" y="0"/>
                </a:lnTo>
                <a:cubicBezTo>
                  <a:pt x="3413038" y="0"/>
                  <a:pt x="3566530" y="153492"/>
                  <a:pt x="3566530" y="342833"/>
                </a:cubicBezTo>
                <a:lnTo>
                  <a:pt x="3566530" y="417835"/>
                </a:lnTo>
                <a:cubicBezTo>
                  <a:pt x="3566530" y="607176"/>
                  <a:pt x="3413038" y="760668"/>
                  <a:pt x="3223697" y="760668"/>
                </a:cubicBezTo>
                <a:lnTo>
                  <a:pt x="2994963" y="760668"/>
                </a:lnTo>
                <a:cubicBezTo>
                  <a:pt x="2805622" y="760668"/>
                  <a:pt x="2652130" y="607176"/>
                  <a:pt x="2652130" y="417835"/>
                </a:cubicBezTo>
                <a:lnTo>
                  <a:pt x="2652130" y="342833"/>
                </a:lnTo>
                <a:cubicBezTo>
                  <a:pt x="2652130" y="153492"/>
                  <a:pt x="2805622" y="0"/>
                  <a:pt x="2994963" y="0"/>
                </a:cubicBezTo>
                <a:close/>
              </a:path>
            </a:pathLst>
          </a:custGeom>
          <a:solidFill>
            <a:srgbClr val="FFFFFF">
              <a:alpha val="65000"/>
            </a:srgb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9FDE7379-73D5-4DFD-89E9-5D9E6D5AD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819" y="3840903"/>
            <a:ext cx="3902243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400" b="1" i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571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af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B1C1E1-5D85-4415-B732-D6657B6C8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57" y="3502209"/>
            <a:ext cx="2943776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DB60E1-42B9-4E9C-A83F-CBA517AF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  <a:solidFill>
            <a:schemeClr val="bg1">
              <a:alpha val="50000"/>
            </a:schemeClr>
          </a:solidFill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6407B46E-5430-4511-A3DF-3297387A4EB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9757" y="5962701"/>
            <a:ext cx="822155" cy="114194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Gráfico 1">
            <a:extLst>
              <a:ext uri="{FF2B5EF4-FFF2-40B4-BE49-F238E27FC236}">
                <a16:creationId xmlns:a16="http://schemas.microsoft.com/office/drawing/2014/main" id="{6FAB001D-FC6C-4F11-8B2C-739DB29D81A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AA34F39-480A-4B6F-B936-1BC387BD9653}"/>
              </a:ext>
            </a:extLst>
          </p:cNvPr>
          <p:cNvSpPr/>
          <p:nvPr userDrawn="1"/>
        </p:nvSpPr>
        <p:spPr bwMode="auto">
          <a:xfrm>
            <a:off x="757238" y="3265906"/>
            <a:ext cx="261181" cy="5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5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Divider Grap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áfico 3">
            <a:extLst>
              <a:ext uri="{FF2B5EF4-FFF2-40B4-BE49-F238E27FC236}">
                <a16:creationId xmlns:a16="http://schemas.microsoft.com/office/drawing/2014/main" id="{91A34E51-455E-4858-A75A-60EA6788D03E}"/>
              </a:ext>
            </a:extLst>
          </p:cNvPr>
          <p:cNvSpPr/>
          <p:nvPr userDrawn="1"/>
        </p:nvSpPr>
        <p:spPr>
          <a:xfrm>
            <a:off x="667376" y="5960713"/>
            <a:ext cx="825783" cy="116501"/>
          </a:xfrm>
          <a:custGeom>
            <a:avLst/>
            <a:gdLst>
              <a:gd name="connsiteX0" fmla="*/ 1128236 w 2295525"/>
              <a:gd name="connsiteY0" fmla="*/ 237649 h 323850"/>
              <a:gd name="connsiteX1" fmla="*/ 1078706 w 2295525"/>
              <a:gd name="connsiteY1" fmla="*/ 190024 h 323850"/>
              <a:gd name="connsiteX2" fmla="*/ 1114901 w 2295525"/>
              <a:gd name="connsiteY2" fmla="*/ 136684 h 323850"/>
              <a:gd name="connsiteX3" fmla="*/ 1176814 w 2295525"/>
              <a:gd name="connsiteY3" fmla="*/ 213836 h 323850"/>
              <a:gd name="connsiteX4" fmla="*/ 1128236 w 2295525"/>
              <a:gd name="connsiteY4" fmla="*/ 237649 h 323850"/>
              <a:gd name="connsiteX5" fmla="*/ 1234916 w 2295525"/>
              <a:gd name="connsiteY5" fmla="*/ 131921 h 323850"/>
              <a:gd name="connsiteX6" fmla="*/ 1220629 w 2295525"/>
              <a:gd name="connsiteY6" fmla="*/ 131921 h 323850"/>
              <a:gd name="connsiteX7" fmla="*/ 1186339 w 2295525"/>
              <a:gd name="connsiteY7" fmla="*/ 204311 h 323850"/>
              <a:gd name="connsiteX8" fmla="*/ 1108234 w 2295525"/>
              <a:gd name="connsiteY8" fmla="*/ 71914 h 323850"/>
              <a:gd name="connsiteX9" fmla="*/ 1139666 w 2295525"/>
              <a:gd name="connsiteY9" fmla="*/ 35719 h 323850"/>
              <a:gd name="connsiteX10" fmla="*/ 1153001 w 2295525"/>
              <a:gd name="connsiteY10" fmla="*/ 39529 h 323850"/>
              <a:gd name="connsiteX11" fmla="*/ 1153001 w 2295525"/>
              <a:gd name="connsiteY11" fmla="*/ 39529 h 323850"/>
              <a:gd name="connsiteX12" fmla="*/ 1159669 w 2295525"/>
              <a:gd name="connsiteY12" fmla="*/ 28099 h 323850"/>
              <a:gd name="connsiteX13" fmla="*/ 1140619 w 2295525"/>
              <a:gd name="connsiteY13" fmla="*/ 23336 h 323850"/>
              <a:gd name="connsiteX14" fmla="*/ 1094899 w 2295525"/>
              <a:gd name="connsiteY14" fmla="*/ 71914 h 323850"/>
              <a:gd name="connsiteX15" fmla="*/ 1109186 w 2295525"/>
              <a:gd name="connsiteY15" fmla="*/ 126206 h 323850"/>
              <a:gd name="connsiteX16" fmla="*/ 1064419 w 2295525"/>
              <a:gd name="connsiteY16" fmla="*/ 190976 h 323850"/>
              <a:gd name="connsiteX17" fmla="*/ 1127284 w 2295525"/>
              <a:gd name="connsiteY17" fmla="*/ 250984 h 323850"/>
              <a:gd name="connsiteX18" fmla="*/ 1187291 w 2295525"/>
              <a:gd name="connsiteY18" fmla="*/ 223361 h 323850"/>
              <a:gd name="connsiteX19" fmla="*/ 1233964 w 2295525"/>
              <a:gd name="connsiteY19" fmla="*/ 250984 h 323850"/>
              <a:gd name="connsiteX20" fmla="*/ 1238726 w 2295525"/>
              <a:gd name="connsiteY20" fmla="*/ 237649 h 323850"/>
              <a:gd name="connsiteX21" fmla="*/ 1195864 w 2295525"/>
              <a:gd name="connsiteY21" fmla="*/ 211931 h 323850"/>
              <a:gd name="connsiteX22" fmla="*/ 1234916 w 2295525"/>
              <a:gd name="connsiteY22" fmla="*/ 131921 h 323850"/>
              <a:gd name="connsiteX23" fmla="*/ 2278856 w 2295525"/>
              <a:gd name="connsiteY23" fmla="*/ 207169 h 323850"/>
              <a:gd name="connsiteX24" fmla="*/ 2229326 w 2295525"/>
              <a:gd name="connsiteY24" fmla="*/ 233839 h 323850"/>
              <a:gd name="connsiteX25" fmla="*/ 2175986 w 2295525"/>
              <a:gd name="connsiteY25" fmla="*/ 165259 h 323850"/>
              <a:gd name="connsiteX26" fmla="*/ 2232184 w 2295525"/>
              <a:gd name="connsiteY26" fmla="*/ 96679 h 323850"/>
              <a:gd name="connsiteX27" fmla="*/ 2278856 w 2295525"/>
              <a:gd name="connsiteY27" fmla="*/ 117634 h 323850"/>
              <a:gd name="connsiteX28" fmla="*/ 2278856 w 2295525"/>
              <a:gd name="connsiteY28" fmla="*/ 207169 h 323850"/>
              <a:gd name="connsiteX29" fmla="*/ 2279809 w 2295525"/>
              <a:gd name="connsiteY29" fmla="*/ 87154 h 323850"/>
              <a:gd name="connsiteX30" fmla="*/ 2278856 w 2295525"/>
              <a:gd name="connsiteY30" fmla="*/ 101441 h 323850"/>
              <a:gd name="connsiteX31" fmla="*/ 2277904 w 2295525"/>
              <a:gd name="connsiteY31" fmla="*/ 101441 h 323850"/>
              <a:gd name="connsiteX32" fmla="*/ 2231231 w 2295525"/>
              <a:gd name="connsiteY32" fmla="*/ 82391 h 323850"/>
              <a:gd name="connsiteX33" fmla="*/ 2160746 w 2295525"/>
              <a:gd name="connsiteY33" fmla="*/ 164306 h 323850"/>
              <a:gd name="connsiteX34" fmla="*/ 2226469 w 2295525"/>
              <a:gd name="connsiteY34" fmla="*/ 246221 h 323850"/>
              <a:gd name="connsiteX35" fmla="*/ 2278856 w 2295525"/>
              <a:gd name="connsiteY35" fmla="*/ 221456 h 323850"/>
              <a:gd name="connsiteX36" fmla="*/ 2278856 w 2295525"/>
              <a:gd name="connsiteY36" fmla="*/ 257651 h 323850"/>
              <a:gd name="connsiteX37" fmla="*/ 2229326 w 2295525"/>
              <a:gd name="connsiteY37" fmla="*/ 310039 h 323850"/>
              <a:gd name="connsiteX38" fmla="*/ 2179796 w 2295525"/>
              <a:gd name="connsiteY38" fmla="*/ 293846 h 323850"/>
              <a:gd name="connsiteX39" fmla="*/ 2173129 w 2295525"/>
              <a:gd name="connsiteY39" fmla="*/ 305276 h 323850"/>
              <a:gd name="connsiteX40" fmla="*/ 2229326 w 2295525"/>
              <a:gd name="connsiteY40" fmla="*/ 322421 h 323850"/>
              <a:gd name="connsiteX41" fmla="*/ 2294096 w 2295525"/>
              <a:gd name="connsiteY41" fmla="*/ 260509 h 323850"/>
              <a:gd name="connsiteX42" fmla="*/ 2294096 w 2295525"/>
              <a:gd name="connsiteY42" fmla="*/ 87154 h 323850"/>
              <a:gd name="connsiteX43" fmla="*/ 2279809 w 2295525"/>
              <a:gd name="connsiteY43" fmla="*/ 87154 h 323850"/>
              <a:gd name="connsiteX44" fmla="*/ 2075021 w 2295525"/>
              <a:gd name="connsiteY44" fmla="*/ 82391 h 323850"/>
              <a:gd name="connsiteX45" fmla="*/ 2019776 w 2295525"/>
              <a:gd name="connsiteY45" fmla="*/ 110966 h 323850"/>
              <a:gd name="connsiteX46" fmla="*/ 2018824 w 2295525"/>
              <a:gd name="connsiteY46" fmla="*/ 110966 h 323850"/>
              <a:gd name="connsiteX47" fmla="*/ 2017871 w 2295525"/>
              <a:gd name="connsiteY47" fmla="*/ 86201 h 323850"/>
              <a:gd name="connsiteX48" fmla="*/ 2005489 w 2295525"/>
              <a:gd name="connsiteY48" fmla="*/ 86201 h 323850"/>
              <a:gd name="connsiteX49" fmla="*/ 2005489 w 2295525"/>
              <a:gd name="connsiteY49" fmla="*/ 246221 h 323850"/>
              <a:gd name="connsiteX50" fmla="*/ 2019776 w 2295525"/>
              <a:gd name="connsiteY50" fmla="*/ 246221 h 323850"/>
              <a:gd name="connsiteX51" fmla="*/ 2019776 w 2295525"/>
              <a:gd name="connsiteY51" fmla="*/ 126206 h 323850"/>
              <a:gd name="connsiteX52" fmla="*/ 2072164 w 2295525"/>
              <a:gd name="connsiteY52" fmla="*/ 96679 h 323850"/>
              <a:gd name="connsiteX53" fmla="*/ 2108359 w 2295525"/>
              <a:gd name="connsiteY53" fmla="*/ 146209 h 323850"/>
              <a:gd name="connsiteX54" fmla="*/ 2108359 w 2295525"/>
              <a:gd name="connsiteY54" fmla="*/ 247174 h 323850"/>
              <a:gd name="connsiteX55" fmla="*/ 2122646 w 2295525"/>
              <a:gd name="connsiteY55" fmla="*/ 247174 h 323850"/>
              <a:gd name="connsiteX56" fmla="*/ 2122646 w 2295525"/>
              <a:gd name="connsiteY56" fmla="*/ 144304 h 323850"/>
              <a:gd name="connsiteX57" fmla="*/ 2075021 w 2295525"/>
              <a:gd name="connsiteY57" fmla="*/ 82391 h 323850"/>
              <a:gd name="connsiteX58" fmla="*/ 1949291 w 2295525"/>
              <a:gd name="connsiteY58" fmla="*/ 21431 h 323850"/>
              <a:gd name="connsiteX59" fmla="*/ 1935956 w 2295525"/>
              <a:gd name="connsiteY59" fmla="*/ 34766 h 323850"/>
              <a:gd name="connsiteX60" fmla="*/ 1949291 w 2295525"/>
              <a:gd name="connsiteY60" fmla="*/ 48101 h 323850"/>
              <a:gd name="connsiteX61" fmla="*/ 1962626 w 2295525"/>
              <a:gd name="connsiteY61" fmla="*/ 34766 h 323850"/>
              <a:gd name="connsiteX62" fmla="*/ 1949291 w 2295525"/>
              <a:gd name="connsiteY62" fmla="*/ 21431 h 323850"/>
              <a:gd name="connsiteX63" fmla="*/ 1941671 w 2295525"/>
              <a:gd name="connsiteY63" fmla="*/ 246221 h 323850"/>
              <a:gd name="connsiteX64" fmla="*/ 1955959 w 2295525"/>
              <a:gd name="connsiteY64" fmla="*/ 246221 h 323850"/>
              <a:gd name="connsiteX65" fmla="*/ 1955959 w 2295525"/>
              <a:gd name="connsiteY65" fmla="*/ 87154 h 323850"/>
              <a:gd name="connsiteX66" fmla="*/ 1941671 w 2295525"/>
              <a:gd name="connsiteY66" fmla="*/ 87154 h 323850"/>
              <a:gd name="connsiteX67" fmla="*/ 1941671 w 2295525"/>
              <a:gd name="connsiteY67" fmla="*/ 246221 h 323850"/>
              <a:gd name="connsiteX68" fmla="*/ 1890236 w 2295525"/>
              <a:gd name="connsiteY68" fmla="*/ 237649 h 323850"/>
              <a:gd name="connsiteX69" fmla="*/ 1863566 w 2295525"/>
              <a:gd name="connsiteY69" fmla="*/ 203359 h 323850"/>
              <a:gd name="connsiteX70" fmla="*/ 1863566 w 2295525"/>
              <a:gd name="connsiteY70" fmla="*/ 99536 h 323850"/>
              <a:gd name="connsiteX71" fmla="*/ 1910239 w 2295525"/>
              <a:gd name="connsiteY71" fmla="*/ 99536 h 323850"/>
              <a:gd name="connsiteX72" fmla="*/ 1910239 w 2295525"/>
              <a:gd name="connsiteY72" fmla="*/ 87154 h 323850"/>
              <a:gd name="connsiteX73" fmla="*/ 1863566 w 2295525"/>
              <a:gd name="connsiteY73" fmla="*/ 87154 h 323850"/>
              <a:gd name="connsiteX74" fmla="*/ 1863566 w 2295525"/>
              <a:gd name="connsiteY74" fmla="*/ 40481 h 323850"/>
              <a:gd name="connsiteX75" fmla="*/ 1851184 w 2295525"/>
              <a:gd name="connsiteY75" fmla="*/ 40481 h 323850"/>
              <a:gd name="connsiteX76" fmla="*/ 1849279 w 2295525"/>
              <a:gd name="connsiteY76" fmla="*/ 87154 h 323850"/>
              <a:gd name="connsiteX77" fmla="*/ 1823561 w 2295525"/>
              <a:gd name="connsiteY77" fmla="*/ 88106 h 323850"/>
              <a:gd name="connsiteX78" fmla="*/ 1823561 w 2295525"/>
              <a:gd name="connsiteY78" fmla="*/ 99536 h 323850"/>
              <a:gd name="connsiteX79" fmla="*/ 1848326 w 2295525"/>
              <a:gd name="connsiteY79" fmla="*/ 99536 h 323850"/>
              <a:gd name="connsiteX80" fmla="*/ 1848326 w 2295525"/>
              <a:gd name="connsiteY80" fmla="*/ 202406 h 323850"/>
              <a:gd name="connsiteX81" fmla="*/ 1888331 w 2295525"/>
              <a:gd name="connsiteY81" fmla="*/ 250984 h 323850"/>
              <a:gd name="connsiteX82" fmla="*/ 1914049 w 2295525"/>
              <a:gd name="connsiteY82" fmla="*/ 245269 h 323850"/>
              <a:gd name="connsiteX83" fmla="*/ 1910239 w 2295525"/>
              <a:gd name="connsiteY83" fmla="*/ 232886 h 323850"/>
              <a:gd name="connsiteX84" fmla="*/ 1890236 w 2295525"/>
              <a:gd name="connsiteY84" fmla="*/ 237649 h 323850"/>
              <a:gd name="connsiteX85" fmla="*/ 1784509 w 2295525"/>
              <a:gd name="connsiteY85" fmla="*/ 211931 h 323850"/>
              <a:gd name="connsiteX86" fmla="*/ 1730216 w 2295525"/>
              <a:gd name="connsiteY86" fmla="*/ 237649 h 323850"/>
              <a:gd name="connsiteX87" fmla="*/ 1696879 w 2295525"/>
              <a:gd name="connsiteY87" fmla="*/ 205264 h 323850"/>
              <a:gd name="connsiteX88" fmla="*/ 1784509 w 2295525"/>
              <a:gd name="connsiteY88" fmla="*/ 156686 h 323850"/>
              <a:gd name="connsiteX89" fmla="*/ 1784509 w 2295525"/>
              <a:gd name="connsiteY89" fmla="*/ 211931 h 323850"/>
              <a:gd name="connsiteX90" fmla="*/ 1748314 w 2295525"/>
              <a:gd name="connsiteY90" fmla="*/ 82391 h 323850"/>
              <a:gd name="connsiteX91" fmla="*/ 1689259 w 2295525"/>
              <a:gd name="connsiteY91" fmla="*/ 103346 h 323850"/>
              <a:gd name="connsiteX92" fmla="*/ 1695926 w 2295525"/>
              <a:gd name="connsiteY92" fmla="*/ 114776 h 323850"/>
              <a:gd name="connsiteX93" fmla="*/ 1746409 w 2295525"/>
              <a:gd name="connsiteY93" fmla="*/ 95726 h 323850"/>
              <a:gd name="connsiteX94" fmla="*/ 1783556 w 2295525"/>
              <a:gd name="connsiteY94" fmla="*/ 146209 h 323850"/>
              <a:gd name="connsiteX95" fmla="*/ 1680686 w 2295525"/>
              <a:gd name="connsiteY95" fmla="*/ 206216 h 323850"/>
              <a:gd name="connsiteX96" fmla="*/ 1727359 w 2295525"/>
              <a:gd name="connsiteY96" fmla="*/ 250031 h 323850"/>
              <a:gd name="connsiteX97" fmla="*/ 1783556 w 2295525"/>
              <a:gd name="connsiteY97" fmla="*/ 225266 h 323850"/>
              <a:gd name="connsiteX98" fmla="*/ 1784509 w 2295525"/>
              <a:gd name="connsiteY98" fmla="*/ 225266 h 323850"/>
              <a:gd name="connsiteX99" fmla="*/ 1786414 w 2295525"/>
              <a:gd name="connsiteY99" fmla="*/ 246221 h 323850"/>
              <a:gd name="connsiteX100" fmla="*/ 1798796 w 2295525"/>
              <a:gd name="connsiteY100" fmla="*/ 246221 h 323850"/>
              <a:gd name="connsiteX101" fmla="*/ 1798796 w 2295525"/>
              <a:gd name="connsiteY101" fmla="*/ 144304 h 323850"/>
              <a:gd name="connsiteX102" fmla="*/ 1748314 w 2295525"/>
              <a:gd name="connsiteY102" fmla="*/ 82391 h 323850"/>
              <a:gd name="connsiteX103" fmla="*/ 1543526 w 2295525"/>
              <a:gd name="connsiteY103" fmla="*/ 157639 h 323850"/>
              <a:gd name="connsiteX104" fmla="*/ 1598771 w 2295525"/>
              <a:gd name="connsiteY104" fmla="*/ 95726 h 323850"/>
              <a:gd name="connsiteX105" fmla="*/ 1645444 w 2295525"/>
              <a:gd name="connsiteY105" fmla="*/ 157639 h 323850"/>
              <a:gd name="connsiteX106" fmla="*/ 1543526 w 2295525"/>
              <a:gd name="connsiteY106" fmla="*/ 157639 h 323850"/>
              <a:gd name="connsiteX107" fmla="*/ 1598771 w 2295525"/>
              <a:gd name="connsiteY107" fmla="*/ 82391 h 323850"/>
              <a:gd name="connsiteX108" fmla="*/ 1529239 w 2295525"/>
              <a:gd name="connsiteY108" fmla="*/ 166211 h 323850"/>
              <a:gd name="connsiteX109" fmla="*/ 1603534 w 2295525"/>
              <a:gd name="connsiteY109" fmla="*/ 250031 h 323850"/>
              <a:gd name="connsiteX110" fmla="*/ 1654016 w 2295525"/>
              <a:gd name="connsiteY110" fmla="*/ 234791 h 323850"/>
              <a:gd name="connsiteX111" fmla="*/ 1648301 w 2295525"/>
              <a:gd name="connsiteY111" fmla="*/ 223361 h 323850"/>
              <a:gd name="connsiteX112" fmla="*/ 1605439 w 2295525"/>
              <a:gd name="connsiteY112" fmla="*/ 237649 h 323850"/>
              <a:gd name="connsiteX113" fmla="*/ 1545431 w 2295525"/>
              <a:gd name="connsiteY113" fmla="*/ 168116 h 323850"/>
              <a:gd name="connsiteX114" fmla="*/ 1660684 w 2295525"/>
              <a:gd name="connsiteY114" fmla="*/ 168116 h 323850"/>
              <a:gd name="connsiteX115" fmla="*/ 1661636 w 2295525"/>
              <a:gd name="connsiteY115" fmla="*/ 155734 h 323850"/>
              <a:gd name="connsiteX116" fmla="*/ 1598771 w 2295525"/>
              <a:gd name="connsiteY116" fmla="*/ 82391 h 323850"/>
              <a:gd name="connsiteX117" fmla="*/ 1473041 w 2295525"/>
              <a:gd name="connsiteY117" fmla="*/ 123349 h 323850"/>
              <a:gd name="connsiteX118" fmla="*/ 1355884 w 2295525"/>
              <a:gd name="connsiteY118" fmla="*/ 123349 h 323850"/>
              <a:gd name="connsiteX119" fmla="*/ 1355884 w 2295525"/>
              <a:gd name="connsiteY119" fmla="*/ 27146 h 323850"/>
              <a:gd name="connsiteX120" fmla="*/ 1340644 w 2295525"/>
              <a:gd name="connsiteY120" fmla="*/ 27146 h 323850"/>
              <a:gd name="connsiteX121" fmla="*/ 1340644 w 2295525"/>
              <a:gd name="connsiteY121" fmla="*/ 246221 h 323850"/>
              <a:gd name="connsiteX122" fmla="*/ 1355884 w 2295525"/>
              <a:gd name="connsiteY122" fmla="*/ 246221 h 323850"/>
              <a:gd name="connsiteX123" fmla="*/ 1355884 w 2295525"/>
              <a:gd name="connsiteY123" fmla="*/ 136684 h 323850"/>
              <a:gd name="connsiteX124" fmla="*/ 1473041 w 2295525"/>
              <a:gd name="connsiteY124" fmla="*/ 136684 h 323850"/>
              <a:gd name="connsiteX125" fmla="*/ 1473041 w 2295525"/>
              <a:gd name="connsiteY125" fmla="*/ 246221 h 323850"/>
              <a:gd name="connsiteX126" fmla="*/ 1488281 w 2295525"/>
              <a:gd name="connsiteY126" fmla="*/ 246221 h 323850"/>
              <a:gd name="connsiteX127" fmla="*/ 1488281 w 2295525"/>
              <a:gd name="connsiteY127" fmla="*/ 27146 h 323850"/>
              <a:gd name="connsiteX128" fmla="*/ 1473041 w 2295525"/>
              <a:gd name="connsiteY128" fmla="*/ 27146 h 323850"/>
              <a:gd name="connsiteX129" fmla="*/ 1473041 w 2295525"/>
              <a:gd name="connsiteY129" fmla="*/ 123349 h 323850"/>
              <a:gd name="connsiteX130" fmla="*/ 939641 w 2295525"/>
              <a:gd name="connsiteY130" fmla="*/ 207169 h 323850"/>
              <a:gd name="connsiteX131" fmla="*/ 890111 w 2295525"/>
              <a:gd name="connsiteY131" fmla="*/ 233839 h 323850"/>
              <a:gd name="connsiteX132" fmla="*/ 836771 w 2295525"/>
              <a:gd name="connsiteY132" fmla="*/ 165259 h 323850"/>
              <a:gd name="connsiteX133" fmla="*/ 892969 w 2295525"/>
              <a:gd name="connsiteY133" fmla="*/ 96679 h 323850"/>
              <a:gd name="connsiteX134" fmla="*/ 939641 w 2295525"/>
              <a:gd name="connsiteY134" fmla="*/ 117634 h 323850"/>
              <a:gd name="connsiteX135" fmla="*/ 939641 w 2295525"/>
              <a:gd name="connsiteY135" fmla="*/ 207169 h 323850"/>
              <a:gd name="connsiteX136" fmla="*/ 940594 w 2295525"/>
              <a:gd name="connsiteY136" fmla="*/ 101441 h 323850"/>
              <a:gd name="connsiteX137" fmla="*/ 939641 w 2295525"/>
              <a:gd name="connsiteY137" fmla="*/ 101441 h 323850"/>
              <a:gd name="connsiteX138" fmla="*/ 892969 w 2295525"/>
              <a:gd name="connsiteY138" fmla="*/ 82391 h 323850"/>
              <a:gd name="connsiteX139" fmla="*/ 822484 w 2295525"/>
              <a:gd name="connsiteY139" fmla="*/ 164306 h 323850"/>
              <a:gd name="connsiteX140" fmla="*/ 888206 w 2295525"/>
              <a:gd name="connsiteY140" fmla="*/ 246221 h 323850"/>
              <a:gd name="connsiteX141" fmla="*/ 940594 w 2295525"/>
              <a:gd name="connsiteY141" fmla="*/ 221456 h 323850"/>
              <a:gd name="connsiteX142" fmla="*/ 940594 w 2295525"/>
              <a:gd name="connsiteY142" fmla="*/ 257651 h 323850"/>
              <a:gd name="connsiteX143" fmla="*/ 891064 w 2295525"/>
              <a:gd name="connsiteY143" fmla="*/ 310039 h 323850"/>
              <a:gd name="connsiteX144" fmla="*/ 841534 w 2295525"/>
              <a:gd name="connsiteY144" fmla="*/ 293846 h 323850"/>
              <a:gd name="connsiteX145" fmla="*/ 834866 w 2295525"/>
              <a:gd name="connsiteY145" fmla="*/ 305276 h 323850"/>
              <a:gd name="connsiteX146" fmla="*/ 891064 w 2295525"/>
              <a:gd name="connsiteY146" fmla="*/ 322421 h 323850"/>
              <a:gd name="connsiteX147" fmla="*/ 955834 w 2295525"/>
              <a:gd name="connsiteY147" fmla="*/ 260509 h 323850"/>
              <a:gd name="connsiteX148" fmla="*/ 955834 w 2295525"/>
              <a:gd name="connsiteY148" fmla="*/ 87154 h 323850"/>
              <a:gd name="connsiteX149" fmla="*/ 942499 w 2295525"/>
              <a:gd name="connsiteY149" fmla="*/ 87154 h 323850"/>
              <a:gd name="connsiteX150" fmla="*/ 940594 w 2295525"/>
              <a:gd name="connsiteY150" fmla="*/ 101441 h 323850"/>
              <a:gd name="connsiteX151" fmla="*/ 736759 w 2295525"/>
              <a:gd name="connsiteY151" fmla="*/ 82391 h 323850"/>
              <a:gd name="connsiteX152" fmla="*/ 681514 w 2295525"/>
              <a:gd name="connsiteY152" fmla="*/ 110966 h 323850"/>
              <a:gd name="connsiteX153" fmla="*/ 680561 w 2295525"/>
              <a:gd name="connsiteY153" fmla="*/ 110966 h 323850"/>
              <a:gd name="connsiteX154" fmla="*/ 679609 w 2295525"/>
              <a:gd name="connsiteY154" fmla="*/ 86201 h 323850"/>
              <a:gd name="connsiteX155" fmla="*/ 667226 w 2295525"/>
              <a:gd name="connsiteY155" fmla="*/ 86201 h 323850"/>
              <a:gd name="connsiteX156" fmla="*/ 667226 w 2295525"/>
              <a:gd name="connsiteY156" fmla="*/ 246221 h 323850"/>
              <a:gd name="connsiteX157" fmla="*/ 681514 w 2295525"/>
              <a:gd name="connsiteY157" fmla="*/ 246221 h 323850"/>
              <a:gd name="connsiteX158" fmla="*/ 681514 w 2295525"/>
              <a:gd name="connsiteY158" fmla="*/ 126206 h 323850"/>
              <a:gd name="connsiteX159" fmla="*/ 733901 w 2295525"/>
              <a:gd name="connsiteY159" fmla="*/ 96679 h 323850"/>
              <a:gd name="connsiteX160" fmla="*/ 770096 w 2295525"/>
              <a:gd name="connsiteY160" fmla="*/ 146209 h 323850"/>
              <a:gd name="connsiteX161" fmla="*/ 770096 w 2295525"/>
              <a:gd name="connsiteY161" fmla="*/ 247174 h 323850"/>
              <a:gd name="connsiteX162" fmla="*/ 784384 w 2295525"/>
              <a:gd name="connsiteY162" fmla="*/ 247174 h 323850"/>
              <a:gd name="connsiteX163" fmla="*/ 784384 w 2295525"/>
              <a:gd name="connsiteY163" fmla="*/ 144304 h 323850"/>
              <a:gd name="connsiteX164" fmla="*/ 736759 w 2295525"/>
              <a:gd name="connsiteY164" fmla="*/ 82391 h 323850"/>
              <a:gd name="connsiteX165" fmla="*/ 603409 w 2295525"/>
              <a:gd name="connsiteY165" fmla="*/ 246221 h 323850"/>
              <a:gd name="connsiteX166" fmla="*/ 617696 w 2295525"/>
              <a:gd name="connsiteY166" fmla="*/ 246221 h 323850"/>
              <a:gd name="connsiteX167" fmla="*/ 617696 w 2295525"/>
              <a:gd name="connsiteY167" fmla="*/ 87154 h 323850"/>
              <a:gd name="connsiteX168" fmla="*/ 603409 w 2295525"/>
              <a:gd name="connsiteY168" fmla="*/ 87154 h 323850"/>
              <a:gd name="connsiteX169" fmla="*/ 603409 w 2295525"/>
              <a:gd name="connsiteY169" fmla="*/ 246221 h 323850"/>
              <a:gd name="connsiteX170" fmla="*/ 611029 w 2295525"/>
              <a:gd name="connsiteY170" fmla="*/ 21431 h 323850"/>
              <a:gd name="connsiteX171" fmla="*/ 597694 w 2295525"/>
              <a:gd name="connsiteY171" fmla="*/ 34766 h 323850"/>
              <a:gd name="connsiteX172" fmla="*/ 611029 w 2295525"/>
              <a:gd name="connsiteY172" fmla="*/ 48101 h 323850"/>
              <a:gd name="connsiteX173" fmla="*/ 624364 w 2295525"/>
              <a:gd name="connsiteY173" fmla="*/ 34766 h 323850"/>
              <a:gd name="connsiteX174" fmla="*/ 611029 w 2295525"/>
              <a:gd name="connsiteY174" fmla="*/ 21431 h 323850"/>
              <a:gd name="connsiteX175" fmla="*/ 558641 w 2295525"/>
              <a:gd name="connsiteY175" fmla="*/ 237649 h 323850"/>
              <a:gd name="connsiteX176" fmla="*/ 551974 w 2295525"/>
              <a:gd name="connsiteY176" fmla="*/ 227171 h 323850"/>
              <a:gd name="connsiteX177" fmla="*/ 551974 w 2295525"/>
              <a:gd name="connsiteY177" fmla="*/ 7144 h 323850"/>
              <a:gd name="connsiteX178" fmla="*/ 537686 w 2295525"/>
              <a:gd name="connsiteY178" fmla="*/ 7144 h 323850"/>
              <a:gd name="connsiteX179" fmla="*/ 537686 w 2295525"/>
              <a:gd name="connsiteY179" fmla="*/ 225266 h 323850"/>
              <a:gd name="connsiteX180" fmla="*/ 557689 w 2295525"/>
              <a:gd name="connsiteY180" fmla="*/ 250984 h 323850"/>
              <a:gd name="connsiteX181" fmla="*/ 568166 w 2295525"/>
              <a:gd name="connsiteY181" fmla="*/ 249079 h 323850"/>
              <a:gd name="connsiteX182" fmla="*/ 565309 w 2295525"/>
              <a:gd name="connsiteY182" fmla="*/ 236696 h 323850"/>
              <a:gd name="connsiteX183" fmla="*/ 558641 w 2295525"/>
              <a:gd name="connsiteY183" fmla="*/ 237649 h 323850"/>
              <a:gd name="connsiteX184" fmla="*/ 427196 w 2295525"/>
              <a:gd name="connsiteY184" fmla="*/ 237649 h 323850"/>
              <a:gd name="connsiteX185" fmla="*/ 370999 w 2295525"/>
              <a:gd name="connsiteY185" fmla="*/ 167164 h 323850"/>
              <a:gd name="connsiteX186" fmla="*/ 427196 w 2295525"/>
              <a:gd name="connsiteY186" fmla="*/ 95726 h 323850"/>
              <a:gd name="connsiteX187" fmla="*/ 483394 w 2295525"/>
              <a:gd name="connsiteY187" fmla="*/ 167164 h 323850"/>
              <a:gd name="connsiteX188" fmla="*/ 427196 w 2295525"/>
              <a:gd name="connsiteY188" fmla="*/ 237649 h 323850"/>
              <a:gd name="connsiteX189" fmla="*/ 427196 w 2295525"/>
              <a:gd name="connsiteY189" fmla="*/ 82391 h 323850"/>
              <a:gd name="connsiteX190" fmla="*/ 355759 w 2295525"/>
              <a:gd name="connsiteY190" fmla="*/ 166211 h 323850"/>
              <a:gd name="connsiteX191" fmla="*/ 427196 w 2295525"/>
              <a:gd name="connsiteY191" fmla="*/ 250031 h 323850"/>
              <a:gd name="connsiteX192" fmla="*/ 498634 w 2295525"/>
              <a:gd name="connsiteY192" fmla="*/ 166211 h 323850"/>
              <a:gd name="connsiteX193" fmla="*/ 427196 w 2295525"/>
              <a:gd name="connsiteY193" fmla="*/ 82391 h 323850"/>
              <a:gd name="connsiteX194" fmla="*/ 254794 w 2295525"/>
              <a:gd name="connsiteY194" fmla="*/ 237649 h 323850"/>
              <a:gd name="connsiteX195" fmla="*/ 198596 w 2295525"/>
              <a:gd name="connsiteY195" fmla="*/ 167164 h 323850"/>
              <a:gd name="connsiteX196" fmla="*/ 254794 w 2295525"/>
              <a:gd name="connsiteY196" fmla="*/ 95726 h 323850"/>
              <a:gd name="connsiteX197" fmla="*/ 310991 w 2295525"/>
              <a:gd name="connsiteY197" fmla="*/ 167164 h 323850"/>
              <a:gd name="connsiteX198" fmla="*/ 254794 w 2295525"/>
              <a:gd name="connsiteY198" fmla="*/ 237649 h 323850"/>
              <a:gd name="connsiteX199" fmla="*/ 254794 w 2295525"/>
              <a:gd name="connsiteY199" fmla="*/ 82391 h 323850"/>
              <a:gd name="connsiteX200" fmla="*/ 183356 w 2295525"/>
              <a:gd name="connsiteY200" fmla="*/ 166211 h 323850"/>
              <a:gd name="connsiteX201" fmla="*/ 254794 w 2295525"/>
              <a:gd name="connsiteY201" fmla="*/ 250031 h 323850"/>
              <a:gd name="connsiteX202" fmla="*/ 326231 w 2295525"/>
              <a:gd name="connsiteY202" fmla="*/ 166211 h 323850"/>
              <a:gd name="connsiteX203" fmla="*/ 254794 w 2295525"/>
              <a:gd name="connsiteY203" fmla="*/ 82391 h 323850"/>
              <a:gd name="connsiteX204" fmla="*/ 99536 w 2295525"/>
              <a:gd name="connsiteY204" fmla="*/ 236696 h 323850"/>
              <a:gd name="connsiteX205" fmla="*/ 23336 w 2295525"/>
              <a:gd name="connsiteY205" fmla="*/ 136684 h 323850"/>
              <a:gd name="connsiteX206" fmla="*/ 101441 w 2295525"/>
              <a:gd name="connsiteY206" fmla="*/ 37624 h 323850"/>
              <a:gd name="connsiteX207" fmla="*/ 149066 w 2295525"/>
              <a:gd name="connsiteY207" fmla="*/ 59531 h 323850"/>
              <a:gd name="connsiteX208" fmla="*/ 157639 w 2295525"/>
              <a:gd name="connsiteY208" fmla="*/ 50006 h 323850"/>
              <a:gd name="connsiteX209" fmla="*/ 100489 w 2295525"/>
              <a:gd name="connsiteY209" fmla="*/ 23336 h 323850"/>
              <a:gd name="connsiteX210" fmla="*/ 7144 w 2295525"/>
              <a:gd name="connsiteY210" fmla="*/ 136684 h 323850"/>
              <a:gd name="connsiteX211" fmla="*/ 98584 w 2295525"/>
              <a:gd name="connsiteY211" fmla="*/ 250984 h 323850"/>
              <a:gd name="connsiteX212" fmla="*/ 164306 w 2295525"/>
              <a:gd name="connsiteY212" fmla="*/ 219551 h 323850"/>
              <a:gd name="connsiteX213" fmla="*/ 155734 w 2295525"/>
              <a:gd name="connsiteY213" fmla="*/ 210026 h 323850"/>
              <a:gd name="connsiteX214" fmla="*/ 99536 w 2295525"/>
              <a:gd name="connsiteY214" fmla="*/ 23669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2295525" h="323850">
                <a:moveTo>
                  <a:pt x="1128236" y="237649"/>
                </a:moveTo>
                <a:cubicBezTo>
                  <a:pt x="1101566" y="237649"/>
                  <a:pt x="1078706" y="218599"/>
                  <a:pt x="1078706" y="190024"/>
                </a:cubicBezTo>
                <a:cubicBezTo>
                  <a:pt x="1078706" y="168116"/>
                  <a:pt x="1094899" y="151924"/>
                  <a:pt x="1114901" y="136684"/>
                </a:cubicBezTo>
                <a:cubicBezTo>
                  <a:pt x="1130141" y="165259"/>
                  <a:pt x="1153954" y="192881"/>
                  <a:pt x="1176814" y="213836"/>
                </a:cubicBezTo>
                <a:cubicBezTo>
                  <a:pt x="1163479" y="228124"/>
                  <a:pt x="1146334" y="237649"/>
                  <a:pt x="1128236" y="237649"/>
                </a:cubicBezTo>
                <a:moveTo>
                  <a:pt x="1234916" y="131921"/>
                </a:moveTo>
                <a:lnTo>
                  <a:pt x="1220629" y="131921"/>
                </a:lnTo>
                <a:cubicBezTo>
                  <a:pt x="1213009" y="159544"/>
                  <a:pt x="1201579" y="184309"/>
                  <a:pt x="1186339" y="204311"/>
                </a:cubicBezTo>
                <a:cubicBezTo>
                  <a:pt x="1163479" y="184309"/>
                  <a:pt x="1108234" y="122396"/>
                  <a:pt x="1108234" y="71914"/>
                </a:cubicBezTo>
                <a:cubicBezTo>
                  <a:pt x="1108234" y="51911"/>
                  <a:pt x="1119664" y="35719"/>
                  <a:pt x="1139666" y="35719"/>
                </a:cubicBezTo>
                <a:cubicBezTo>
                  <a:pt x="1145381" y="35719"/>
                  <a:pt x="1150144" y="37624"/>
                  <a:pt x="1153001" y="39529"/>
                </a:cubicBezTo>
                <a:lnTo>
                  <a:pt x="1153001" y="39529"/>
                </a:lnTo>
                <a:lnTo>
                  <a:pt x="1159669" y="28099"/>
                </a:lnTo>
                <a:cubicBezTo>
                  <a:pt x="1153954" y="25241"/>
                  <a:pt x="1148239" y="23336"/>
                  <a:pt x="1140619" y="23336"/>
                </a:cubicBezTo>
                <a:cubicBezTo>
                  <a:pt x="1113949" y="23336"/>
                  <a:pt x="1094899" y="44291"/>
                  <a:pt x="1094899" y="71914"/>
                </a:cubicBezTo>
                <a:cubicBezTo>
                  <a:pt x="1094899" y="89059"/>
                  <a:pt x="1100614" y="107156"/>
                  <a:pt x="1109186" y="126206"/>
                </a:cubicBezTo>
                <a:cubicBezTo>
                  <a:pt x="1086326" y="143351"/>
                  <a:pt x="1064419" y="161449"/>
                  <a:pt x="1064419" y="190976"/>
                </a:cubicBezTo>
                <a:cubicBezTo>
                  <a:pt x="1064419" y="227171"/>
                  <a:pt x="1092994" y="250984"/>
                  <a:pt x="1127284" y="250984"/>
                </a:cubicBezTo>
                <a:cubicBezTo>
                  <a:pt x="1152049" y="250984"/>
                  <a:pt x="1171099" y="239554"/>
                  <a:pt x="1187291" y="223361"/>
                </a:cubicBezTo>
                <a:cubicBezTo>
                  <a:pt x="1204436" y="236696"/>
                  <a:pt x="1220629" y="246221"/>
                  <a:pt x="1233964" y="250984"/>
                </a:cubicBezTo>
                <a:lnTo>
                  <a:pt x="1238726" y="237649"/>
                </a:lnTo>
                <a:cubicBezTo>
                  <a:pt x="1226344" y="232886"/>
                  <a:pt x="1211104" y="224314"/>
                  <a:pt x="1195864" y="211931"/>
                </a:cubicBezTo>
                <a:cubicBezTo>
                  <a:pt x="1213961" y="190024"/>
                  <a:pt x="1226344" y="161449"/>
                  <a:pt x="1234916" y="131921"/>
                </a:cubicBezTo>
                <a:moveTo>
                  <a:pt x="2278856" y="207169"/>
                </a:moveTo>
                <a:cubicBezTo>
                  <a:pt x="2262664" y="224314"/>
                  <a:pt x="2246471" y="233839"/>
                  <a:pt x="2229326" y="233839"/>
                </a:cubicBezTo>
                <a:cubicBezTo>
                  <a:pt x="2195036" y="233839"/>
                  <a:pt x="2175986" y="206216"/>
                  <a:pt x="2175986" y="165259"/>
                </a:cubicBezTo>
                <a:cubicBezTo>
                  <a:pt x="2175986" y="126206"/>
                  <a:pt x="2200751" y="96679"/>
                  <a:pt x="2232184" y="96679"/>
                </a:cubicBezTo>
                <a:cubicBezTo>
                  <a:pt x="2247424" y="96679"/>
                  <a:pt x="2261711" y="102394"/>
                  <a:pt x="2278856" y="117634"/>
                </a:cubicBezTo>
                <a:lnTo>
                  <a:pt x="2278856" y="207169"/>
                </a:lnTo>
                <a:close/>
                <a:moveTo>
                  <a:pt x="2279809" y="87154"/>
                </a:moveTo>
                <a:lnTo>
                  <a:pt x="2278856" y="101441"/>
                </a:lnTo>
                <a:lnTo>
                  <a:pt x="2277904" y="101441"/>
                </a:lnTo>
                <a:cubicBezTo>
                  <a:pt x="2263616" y="90011"/>
                  <a:pt x="2250281" y="82391"/>
                  <a:pt x="2231231" y="82391"/>
                </a:cubicBezTo>
                <a:cubicBezTo>
                  <a:pt x="2193131" y="82391"/>
                  <a:pt x="2160746" y="113824"/>
                  <a:pt x="2160746" y="164306"/>
                </a:cubicBezTo>
                <a:cubicBezTo>
                  <a:pt x="2160746" y="216694"/>
                  <a:pt x="2186464" y="246221"/>
                  <a:pt x="2226469" y="246221"/>
                </a:cubicBezTo>
                <a:cubicBezTo>
                  <a:pt x="2247424" y="246221"/>
                  <a:pt x="2265521" y="234791"/>
                  <a:pt x="2278856" y="221456"/>
                </a:cubicBezTo>
                <a:lnTo>
                  <a:pt x="2278856" y="257651"/>
                </a:lnTo>
                <a:cubicBezTo>
                  <a:pt x="2278856" y="290036"/>
                  <a:pt x="2261711" y="310039"/>
                  <a:pt x="2229326" y="310039"/>
                </a:cubicBezTo>
                <a:cubicBezTo>
                  <a:pt x="2213134" y="310039"/>
                  <a:pt x="2195989" y="305276"/>
                  <a:pt x="2179796" y="293846"/>
                </a:cubicBezTo>
                <a:lnTo>
                  <a:pt x="2173129" y="305276"/>
                </a:lnTo>
                <a:cubicBezTo>
                  <a:pt x="2188369" y="315754"/>
                  <a:pt x="2207419" y="322421"/>
                  <a:pt x="2229326" y="322421"/>
                </a:cubicBezTo>
                <a:cubicBezTo>
                  <a:pt x="2270284" y="322421"/>
                  <a:pt x="2294096" y="297656"/>
                  <a:pt x="2294096" y="260509"/>
                </a:cubicBezTo>
                <a:lnTo>
                  <a:pt x="2294096" y="87154"/>
                </a:lnTo>
                <a:lnTo>
                  <a:pt x="2279809" y="87154"/>
                </a:lnTo>
                <a:close/>
                <a:moveTo>
                  <a:pt x="2075021" y="82391"/>
                </a:moveTo>
                <a:cubicBezTo>
                  <a:pt x="2053114" y="82391"/>
                  <a:pt x="2035969" y="94774"/>
                  <a:pt x="2019776" y="110966"/>
                </a:cubicBezTo>
                <a:lnTo>
                  <a:pt x="2018824" y="110966"/>
                </a:lnTo>
                <a:lnTo>
                  <a:pt x="2017871" y="86201"/>
                </a:lnTo>
                <a:lnTo>
                  <a:pt x="2005489" y="86201"/>
                </a:lnTo>
                <a:lnTo>
                  <a:pt x="2005489" y="246221"/>
                </a:lnTo>
                <a:lnTo>
                  <a:pt x="2019776" y="246221"/>
                </a:lnTo>
                <a:lnTo>
                  <a:pt x="2019776" y="126206"/>
                </a:lnTo>
                <a:cubicBezTo>
                  <a:pt x="2039779" y="106204"/>
                  <a:pt x="2053114" y="96679"/>
                  <a:pt x="2072164" y="96679"/>
                </a:cubicBezTo>
                <a:cubicBezTo>
                  <a:pt x="2097881" y="96679"/>
                  <a:pt x="2108359" y="112871"/>
                  <a:pt x="2108359" y="146209"/>
                </a:cubicBezTo>
                <a:lnTo>
                  <a:pt x="2108359" y="247174"/>
                </a:lnTo>
                <a:lnTo>
                  <a:pt x="2122646" y="247174"/>
                </a:lnTo>
                <a:lnTo>
                  <a:pt x="2122646" y="144304"/>
                </a:lnTo>
                <a:cubicBezTo>
                  <a:pt x="2123599" y="102394"/>
                  <a:pt x="2107406" y="82391"/>
                  <a:pt x="2075021" y="82391"/>
                </a:cubicBezTo>
                <a:moveTo>
                  <a:pt x="1949291" y="21431"/>
                </a:moveTo>
                <a:cubicBezTo>
                  <a:pt x="1941671" y="21431"/>
                  <a:pt x="1935956" y="26194"/>
                  <a:pt x="1935956" y="34766"/>
                </a:cubicBezTo>
                <a:cubicBezTo>
                  <a:pt x="1935956" y="42386"/>
                  <a:pt x="1941671" y="48101"/>
                  <a:pt x="1949291" y="48101"/>
                </a:cubicBezTo>
                <a:cubicBezTo>
                  <a:pt x="1956911" y="48101"/>
                  <a:pt x="1962626" y="42386"/>
                  <a:pt x="1962626" y="34766"/>
                </a:cubicBezTo>
                <a:cubicBezTo>
                  <a:pt x="1962626" y="27146"/>
                  <a:pt x="1956911" y="21431"/>
                  <a:pt x="1949291" y="21431"/>
                </a:cubicBezTo>
                <a:moveTo>
                  <a:pt x="1941671" y="246221"/>
                </a:moveTo>
                <a:lnTo>
                  <a:pt x="1955959" y="246221"/>
                </a:lnTo>
                <a:lnTo>
                  <a:pt x="1955959" y="87154"/>
                </a:lnTo>
                <a:lnTo>
                  <a:pt x="1941671" y="87154"/>
                </a:lnTo>
                <a:lnTo>
                  <a:pt x="1941671" y="246221"/>
                </a:lnTo>
                <a:close/>
                <a:moveTo>
                  <a:pt x="1890236" y="237649"/>
                </a:moveTo>
                <a:cubicBezTo>
                  <a:pt x="1868329" y="237649"/>
                  <a:pt x="1863566" y="224314"/>
                  <a:pt x="1863566" y="203359"/>
                </a:cubicBezTo>
                <a:lnTo>
                  <a:pt x="1863566" y="99536"/>
                </a:lnTo>
                <a:lnTo>
                  <a:pt x="1910239" y="99536"/>
                </a:lnTo>
                <a:lnTo>
                  <a:pt x="1910239" y="87154"/>
                </a:lnTo>
                <a:lnTo>
                  <a:pt x="1863566" y="87154"/>
                </a:lnTo>
                <a:lnTo>
                  <a:pt x="1863566" y="40481"/>
                </a:lnTo>
                <a:lnTo>
                  <a:pt x="1851184" y="40481"/>
                </a:lnTo>
                <a:lnTo>
                  <a:pt x="1849279" y="87154"/>
                </a:lnTo>
                <a:lnTo>
                  <a:pt x="1823561" y="88106"/>
                </a:lnTo>
                <a:lnTo>
                  <a:pt x="1823561" y="99536"/>
                </a:lnTo>
                <a:lnTo>
                  <a:pt x="1848326" y="99536"/>
                </a:lnTo>
                <a:lnTo>
                  <a:pt x="1848326" y="202406"/>
                </a:lnTo>
                <a:cubicBezTo>
                  <a:pt x="1848326" y="230981"/>
                  <a:pt x="1856899" y="250984"/>
                  <a:pt x="1888331" y="250984"/>
                </a:cubicBezTo>
                <a:cubicBezTo>
                  <a:pt x="1894999" y="250984"/>
                  <a:pt x="1904524" y="248126"/>
                  <a:pt x="1914049" y="245269"/>
                </a:cubicBezTo>
                <a:lnTo>
                  <a:pt x="1910239" y="232886"/>
                </a:lnTo>
                <a:cubicBezTo>
                  <a:pt x="1904524" y="234791"/>
                  <a:pt x="1895951" y="237649"/>
                  <a:pt x="1890236" y="237649"/>
                </a:cubicBezTo>
                <a:moveTo>
                  <a:pt x="1784509" y="211931"/>
                </a:moveTo>
                <a:cubicBezTo>
                  <a:pt x="1764506" y="229076"/>
                  <a:pt x="1748314" y="237649"/>
                  <a:pt x="1730216" y="237649"/>
                </a:cubicBezTo>
                <a:cubicBezTo>
                  <a:pt x="1712119" y="237649"/>
                  <a:pt x="1696879" y="229076"/>
                  <a:pt x="1696879" y="205264"/>
                </a:cubicBezTo>
                <a:cubicBezTo>
                  <a:pt x="1696879" y="179546"/>
                  <a:pt x="1718786" y="164306"/>
                  <a:pt x="1784509" y="156686"/>
                </a:cubicBezTo>
                <a:lnTo>
                  <a:pt x="1784509" y="211931"/>
                </a:lnTo>
                <a:close/>
                <a:moveTo>
                  <a:pt x="1748314" y="82391"/>
                </a:moveTo>
                <a:cubicBezTo>
                  <a:pt x="1722596" y="82391"/>
                  <a:pt x="1700689" y="94774"/>
                  <a:pt x="1689259" y="103346"/>
                </a:cubicBezTo>
                <a:lnTo>
                  <a:pt x="1695926" y="114776"/>
                </a:lnTo>
                <a:cubicBezTo>
                  <a:pt x="1706404" y="107156"/>
                  <a:pt x="1725454" y="95726"/>
                  <a:pt x="1746409" y="95726"/>
                </a:cubicBezTo>
                <a:cubicBezTo>
                  <a:pt x="1777841" y="95726"/>
                  <a:pt x="1784509" y="122396"/>
                  <a:pt x="1783556" y="146209"/>
                </a:cubicBezTo>
                <a:cubicBezTo>
                  <a:pt x="1713071" y="153829"/>
                  <a:pt x="1680686" y="170974"/>
                  <a:pt x="1680686" y="206216"/>
                </a:cubicBezTo>
                <a:cubicBezTo>
                  <a:pt x="1680686" y="236696"/>
                  <a:pt x="1701641" y="250031"/>
                  <a:pt x="1727359" y="250031"/>
                </a:cubicBezTo>
                <a:cubicBezTo>
                  <a:pt x="1748314" y="250031"/>
                  <a:pt x="1767364" y="238601"/>
                  <a:pt x="1783556" y="225266"/>
                </a:cubicBezTo>
                <a:lnTo>
                  <a:pt x="1784509" y="225266"/>
                </a:lnTo>
                <a:lnTo>
                  <a:pt x="1786414" y="246221"/>
                </a:lnTo>
                <a:lnTo>
                  <a:pt x="1798796" y="246221"/>
                </a:lnTo>
                <a:lnTo>
                  <a:pt x="1798796" y="144304"/>
                </a:lnTo>
                <a:cubicBezTo>
                  <a:pt x="1798796" y="110014"/>
                  <a:pt x="1786414" y="82391"/>
                  <a:pt x="1748314" y="82391"/>
                </a:cubicBezTo>
                <a:moveTo>
                  <a:pt x="1543526" y="157639"/>
                </a:moveTo>
                <a:cubicBezTo>
                  <a:pt x="1546384" y="119539"/>
                  <a:pt x="1571149" y="95726"/>
                  <a:pt x="1598771" y="95726"/>
                </a:cubicBezTo>
                <a:cubicBezTo>
                  <a:pt x="1627346" y="95726"/>
                  <a:pt x="1645444" y="116681"/>
                  <a:pt x="1645444" y="157639"/>
                </a:cubicBezTo>
                <a:lnTo>
                  <a:pt x="1543526" y="157639"/>
                </a:lnTo>
                <a:close/>
                <a:moveTo>
                  <a:pt x="1598771" y="82391"/>
                </a:moveTo>
                <a:cubicBezTo>
                  <a:pt x="1563529" y="82391"/>
                  <a:pt x="1529239" y="114776"/>
                  <a:pt x="1529239" y="166211"/>
                </a:cubicBezTo>
                <a:cubicBezTo>
                  <a:pt x="1529239" y="217646"/>
                  <a:pt x="1562576" y="250031"/>
                  <a:pt x="1603534" y="250031"/>
                </a:cubicBezTo>
                <a:cubicBezTo>
                  <a:pt x="1626394" y="250031"/>
                  <a:pt x="1640681" y="242411"/>
                  <a:pt x="1654016" y="234791"/>
                </a:cubicBezTo>
                <a:lnTo>
                  <a:pt x="1648301" y="223361"/>
                </a:lnTo>
                <a:cubicBezTo>
                  <a:pt x="1635919" y="231934"/>
                  <a:pt x="1622584" y="237649"/>
                  <a:pt x="1605439" y="237649"/>
                </a:cubicBezTo>
                <a:cubicBezTo>
                  <a:pt x="1569244" y="237649"/>
                  <a:pt x="1545431" y="209074"/>
                  <a:pt x="1545431" y="168116"/>
                </a:cubicBezTo>
                <a:lnTo>
                  <a:pt x="1660684" y="168116"/>
                </a:lnTo>
                <a:cubicBezTo>
                  <a:pt x="1661636" y="164306"/>
                  <a:pt x="1661636" y="160496"/>
                  <a:pt x="1661636" y="155734"/>
                </a:cubicBezTo>
                <a:cubicBezTo>
                  <a:pt x="1659731" y="110014"/>
                  <a:pt x="1635919" y="82391"/>
                  <a:pt x="1598771" y="82391"/>
                </a:cubicBezTo>
                <a:moveTo>
                  <a:pt x="1473041" y="123349"/>
                </a:moveTo>
                <a:lnTo>
                  <a:pt x="1355884" y="123349"/>
                </a:lnTo>
                <a:lnTo>
                  <a:pt x="1355884" y="27146"/>
                </a:lnTo>
                <a:lnTo>
                  <a:pt x="1340644" y="27146"/>
                </a:lnTo>
                <a:lnTo>
                  <a:pt x="1340644" y="246221"/>
                </a:lnTo>
                <a:lnTo>
                  <a:pt x="1355884" y="246221"/>
                </a:lnTo>
                <a:lnTo>
                  <a:pt x="1355884" y="136684"/>
                </a:lnTo>
                <a:lnTo>
                  <a:pt x="1473041" y="136684"/>
                </a:lnTo>
                <a:lnTo>
                  <a:pt x="1473041" y="246221"/>
                </a:lnTo>
                <a:lnTo>
                  <a:pt x="1488281" y="246221"/>
                </a:lnTo>
                <a:lnTo>
                  <a:pt x="1488281" y="27146"/>
                </a:lnTo>
                <a:lnTo>
                  <a:pt x="1473041" y="27146"/>
                </a:lnTo>
                <a:lnTo>
                  <a:pt x="1473041" y="123349"/>
                </a:lnTo>
                <a:close/>
                <a:moveTo>
                  <a:pt x="939641" y="207169"/>
                </a:moveTo>
                <a:cubicBezTo>
                  <a:pt x="923449" y="224314"/>
                  <a:pt x="907256" y="233839"/>
                  <a:pt x="890111" y="233839"/>
                </a:cubicBezTo>
                <a:cubicBezTo>
                  <a:pt x="855821" y="233839"/>
                  <a:pt x="836771" y="206216"/>
                  <a:pt x="836771" y="165259"/>
                </a:cubicBezTo>
                <a:cubicBezTo>
                  <a:pt x="836771" y="126206"/>
                  <a:pt x="861536" y="96679"/>
                  <a:pt x="892969" y="96679"/>
                </a:cubicBezTo>
                <a:cubicBezTo>
                  <a:pt x="908209" y="96679"/>
                  <a:pt x="922496" y="102394"/>
                  <a:pt x="939641" y="117634"/>
                </a:cubicBezTo>
                <a:lnTo>
                  <a:pt x="939641" y="207169"/>
                </a:lnTo>
                <a:close/>
                <a:moveTo>
                  <a:pt x="940594" y="101441"/>
                </a:moveTo>
                <a:lnTo>
                  <a:pt x="939641" y="101441"/>
                </a:lnTo>
                <a:cubicBezTo>
                  <a:pt x="925354" y="90011"/>
                  <a:pt x="912019" y="82391"/>
                  <a:pt x="892969" y="82391"/>
                </a:cubicBezTo>
                <a:cubicBezTo>
                  <a:pt x="854869" y="82391"/>
                  <a:pt x="822484" y="113824"/>
                  <a:pt x="822484" y="164306"/>
                </a:cubicBezTo>
                <a:cubicBezTo>
                  <a:pt x="822484" y="216694"/>
                  <a:pt x="848201" y="246221"/>
                  <a:pt x="888206" y="246221"/>
                </a:cubicBezTo>
                <a:cubicBezTo>
                  <a:pt x="909161" y="246221"/>
                  <a:pt x="927259" y="234791"/>
                  <a:pt x="940594" y="221456"/>
                </a:cubicBezTo>
                <a:lnTo>
                  <a:pt x="940594" y="257651"/>
                </a:lnTo>
                <a:cubicBezTo>
                  <a:pt x="940594" y="290036"/>
                  <a:pt x="923449" y="310039"/>
                  <a:pt x="891064" y="310039"/>
                </a:cubicBezTo>
                <a:cubicBezTo>
                  <a:pt x="874871" y="310039"/>
                  <a:pt x="857726" y="305276"/>
                  <a:pt x="841534" y="293846"/>
                </a:cubicBezTo>
                <a:lnTo>
                  <a:pt x="834866" y="305276"/>
                </a:lnTo>
                <a:cubicBezTo>
                  <a:pt x="850106" y="315754"/>
                  <a:pt x="869156" y="322421"/>
                  <a:pt x="891064" y="322421"/>
                </a:cubicBezTo>
                <a:cubicBezTo>
                  <a:pt x="932021" y="322421"/>
                  <a:pt x="955834" y="297656"/>
                  <a:pt x="955834" y="260509"/>
                </a:cubicBezTo>
                <a:lnTo>
                  <a:pt x="955834" y="87154"/>
                </a:lnTo>
                <a:lnTo>
                  <a:pt x="942499" y="87154"/>
                </a:lnTo>
                <a:lnTo>
                  <a:pt x="940594" y="101441"/>
                </a:lnTo>
                <a:close/>
                <a:moveTo>
                  <a:pt x="736759" y="82391"/>
                </a:moveTo>
                <a:cubicBezTo>
                  <a:pt x="714851" y="82391"/>
                  <a:pt x="697706" y="94774"/>
                  <a:pt x="681514" y="110966"/>
                </a:cubicBezTo>
                <a:lnTo>
                  <a:pt x="680561" y="110966"/>
                </a:lnTo>
                <a:lnTo>
                  <a:pt x="679609" y="86201"/>
                </a:lnTo>
                <a:lnTo>
                  <a:pt x="667226" y="86201"/>
                </a:lnTo>
                <a:lnTo>
                  <a:pt x="667226" y="246221"/>
                </a:lnTo>
                <a:lnTo>
                  <a:pt x="681514" y="246221"/>
                </a:lnTo>
                <a:lnTo>
                  <a:pt x="681514" y="126206"/>
                </a:lnTo>
                <a:cubicBezTo>
                  <a:pt x="701516" y="106204"/>
                  <a:pt x="714851" y="96679"/>
                  <a:pt x="733901" y="96679"/>
                </a:cubicBezTo>
                <a:cubicBezTo>
                  <a:pt x="759619" y="96679"/>
                  <a:pt x="770096" y="112871"/>
                  <a:pt x="770096" y="146209"/>
                </a:cubicBezTo>
                <a:lnTo>
                  <a:pt x="770096" y="247174"/>
                </a:lnTo>
                <a:lnTo>
                  <a:pt x="784384" y="247174"/>
                </a:lnTo>
                <a:lnTo>
                  <a:pt x="784384" y="144304"/>
                </a:lnTo>
                <a:cubicBezTo>
                  <a:pt x="784384" y="102394"/>
                  <a:pt x="769144" y="82391"/>
                  <a:pt x="736759" y="82391"/>
                </a:cubicBezTo>
                <a:moveTo>
                  <a:pt x="603409" y="246221"/>
                </a:moveTo>
                <a:lnTo>
                  <a:pt x="617696" y="246221"/>
                </a:lnTo>
                <a:lnTo>
                  <a:pt x="617696" y="87154"/>
                </a:lnTo>
                <a:lnTo>
                  <a:pt x="603409" y="87154"/>
                </a:lnTo>
                <a:lnTo>
                  <a:pt x="603409" y="246221"/>
                </a:lnTo>
                <a:close/>
                <a:moveTo>
                  <a:pt x="611029" y="21431"/>
                </a:moveTo>
                <a:cubicBezTo>
                  <a:pt x="603409" y="21431"/>
                  <a:pt x="597694" y="26194"/>
                  <a:pt x="597694" y="34766"/>
                </a:cubicBezTo>
                <a:cubicBezTo>
                  <a:pt x="597694" y="42386"/>
                  <a:pt x="603409" y="48101"/>
                  <a:pt x="611029" y="48101"/>
                </a:cubicBezTo>
                <a:cubicBezTo>
                  <a:pt x="618649" y="48101"/>
                  <a:pt x="624364" y="42386"/>
                  <a:pt x="624364" y="34766"/>
                </a:cubicBezTo>
                <a:cubicBezTo>
                  <a:pt x="624364" y="27146"/>
                  <a:pt x="618649" y="21431"/>
                  <a:pt x="611029" y="21431"/>
                </a:cubicBezTo>
                <a:moveTo>
                  <a:pt x="558641" y="237649"/>
                </a:moveTo>
                <a:cubicBezTo>
                  <a:pt x="554831" y="237649"/>
                  <a:pt x="551974" y="234791"/>
                  <a:pt x="551974" y="227171"/>
                </a:cubicBezTo>
                <a:lnTo>
                  <a:pt x="551974" y="7144"/>
                </a:lnTo>
                <a:lnTo>
                  <a:pt x="537686" y="7144"/>
                </a:lnTo>
                <a:lnTo>
                  <a:pt x="537686" y="225266"/>
                </a:lnTo>
                <a:cubicBezTo>
                  <a:pt x="537686" y="242411"/>
                  <a:pt x="544354" y="250984"/>
                  <a:pt x="557689" y="250984"/>
                </a:cubicBezTo>
                <a:cubicBezTo>
                  <a:pt x="562451" y="250984"/>
                  <a:pt x="565309" y="250031"/>
                  <a:pt x="568166" y="249079"/>
                </a:cubicBezTo>
                <a:lnTo>
                  <a:pt x="565309" y="236696"/>
                </a:lnTo>
                <a:cubicBezTo>
                  <a:pt x="561499" y="237649"/>
                  <a:pt x="560546" y="237649"/>
                  <a:pt x="558641" y="237649"/>
                </a:cubicBezTo>
                <a:moveTo>
                  <a:pt x="427196" y="237649"/>
                </a:moveTo>
                <a:cubicBezTo>
                  <a:pt x="394811" y="237649"/>
                  <a:pt x="370999" y="209074"/>
                  <a:pt x="370999" y="167164"/>
                </a:cubicBezTo>
                <a:cubicBezTo>
                  <a:pt x="370999" y="125254"/>
                  <a:pt x="394811" y="95726"/>
                  <a:pt x="427196" y="95726"/>
                </a:cubicBezTo>
                <a:cubicBezTo>
                  <a:pt x="459581" y="95726"/>
                  <a:pt x="483394" y="124301"/>
                  <a:pt x="483394" y="167164"/>
                </a:cubicBezTo>
                <a:cubicBezTo>
                  <a:pt x="483394" y="209074"/>
                  <a:pt x="458629" y="237649"/>
                  <a:pt x="427196" y="237649"/>
                </a:cubicBezTo>
                <a:moveTo>
                  <a:pt x="427196" y="82391"/>
                </a:moveTo>
                <a:cubicBezTo>
                  <a:pt x="389096" y="82391"/>
                  <a:pt x="355759" y="112871"/>
                  <a:pt x="355759" y="166211"/>
                </a:cubicBezTo>
                <a:cubicBezTo>
                  <a:pt x="355759" y="219551"/>
                  <a:pt x="389096" y="250031"/>
                  <a:pt x="427196" y="250031"/>
                </a:cubicBezTo>
                <a:cubicBezTo>
                  <a:pt x="466249" y="250031"/>
                  <a:pt x="498634" y="219551"/>
                  <a:pt x="498634" y="166211"/>
                </a:cubicBezTo>
                <a:cubicBezTo>
                  <a:pt x="498634" y="113824"/>
                  <a:pt x="465296" y="82391"/>
                  <a:pt x="427196" y="82391"/>
                </a:cubicBezTo>
                <a:moveTo>
                  <a:pt x="254794" y="237649"/>
                </a:moveTo>
                <a:cubicBezTo>
                  <a:pt x="222409" y="237649"/>
                  <a:pt x="198596" y="209074"/>
                  <a:pt x="198596" y="167164"/>
                </a:cubicBezTo>
                <a:cubicBezTo>
                  <a:pt x="198596" y="125254"/>
                  <a:pt x="222409" y="95726"/>
                  <a:pt x="254794" y="95726"/>
                </a:cubicBezTo>
                <a:cubicBezTo>
                  <a:pt x="287179" y="95726"/>
                  <a:pt x="310991" y="124301"/>
                  <a:pt x="310991" y="167164"/>
                </a:cubicBezTo>
                <a:cubicBezTo>
                  <a:pt x="311944" y="209074"/>
                  <a:pt x="287179" y="237649"/>
                  <a:pt x="254794" y="237649"/>
                </a:cubicBezTo>
                <a:moveTo>
                  <a:pt x="254794" y="82391"/>
                </a:moveTo>
                <a:cubicBezTo>
                  <a:pt x="216694" y="82391"/>
                  <a:pt x="183356" y="112871"/>
                  <a:pt x="183356" y="166211"/>
                </a:cubicBezTo>
                <a:cubicBezTo>
                  <a:pt x="183356" y="219551"/>
                  <a:pt x="216694" y="250031"/>
                  <a:pt x="254794" y="250031"/>
                </a:cubicBezTo>
                <a:cubicBezTo>
                  <a:pt x="293846" y="250031"/>
                  <a:pt x="326231" y="219551"/>
                  <a:pt x="326231" y="166211"/>
                </a:cubicBezTo>
                <a:cubicBezTo>
                  <a:pt x="327184" y="113824"/>
                  <a:pt x="293846" y="82391"/>
                  <a:pt x="254794" y="82391"/>
                </a:cubicBezTo>
                <a:moveTo>
                  <a:pt x="99536" y="236696"/>
                </a:moveTo>
                <a:cubicBezTo>
                  <a:pt x="52864" y="236696"/>
                  <a:pt x="23336" y="197644"/>
                  <a:pt x="23336" y="136684"/>
                </a:cubicBezTo>
                <a:cubicBezTo>
                  <a:pt x="23336" y="75724"/>
                  <a:pt x="52864" y="37624"/>
                  <a:pt x="101441" y="37624"/>
                </a:cubicBezTo>
                <a:cubicBezTo>
                  <a:pt x="121444" y="37624"/>
                  <a:pt x="137636" y="46196"/>
                  <a:pt x="149066" y="59531"/>
                </a:cubicBezTo>
                <a:lnTo>
                  <a:pt x="157639" y="50006"/>
                </a:lnTo>
                <a:cubicBezTo>
                  <a:pt x="146209" y="36671"/>
                  <a:pt x="126206" y="23336"/>
                  <a:pt x="100489" y="23336"/>
                </a:cubicBezTo>
                <a:cubicBezTo>
                  <a:pt x="45244" y="23336"/>
                  <a:pt x="7144" y="67151"/>
                  <a:pt x="7144" y="136684"/>
                </a:cubicBezTo>
                <a:cubicBezTo>
                  <a:pt x="7144" y="206216"/>
                  <a:pt x="45244" y="250984"/>
                  <a:pt x="98584" y="250984"/>
                </a:cubicBezTo>
                <a:cubicBezTo>
                  <a:pt x="127159" y="250984"/>
                  <a:pt x="147161" y="238601"/>
                  <a:pt x="164306" y="219551"/>
                </a:cubicBezTo>
                <a:lnTo>
                  <a:pt x="155734" y="210026"/>
                </a:lnTo>
                <a:cubicBezTo>
                  <a:pt x="139541" y="227171"/>
                  <a:pt x="122396" y="236696"/>
                  <a:pt x="99536" y="236696"/>
                </a:cubicBezTo>
              </a:path>
            </a:pathLst>
          </a:custGeom>
          <a:solidFill>
            <a:schemeClr val="tx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9915934E-FD38-4943-926C-9892DB7035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09328 w 12192000"/>
              <a:gd name="connsiteY0" fmla="*/ 6017079 h 6858000"/>
              <a:gd name="connsiteX1" fmla="*/ 1309328 w 12192000"/>
              <a:gd name="connsiteY1" fmla="*/ 6036953 h 6858000"/>
              <a:gd name="connsiteX2" fmla="*/ 1289797 w 12192000"/>
              <a:gd name="connsiteY2" fmla="*/ 6046205 h 6858000"/>
              <a:gd name="connsiteX3" fmla="*/ 1277805 w 12192000"/>
              <a:gd name="connsiteY3" fmla="*/ 6034554 h 6858000"/>
              <a:gd name="connsiteX4" fmla="*/ 1309328 w 12192000"/>
              <a:gd name="connsiteY4" fmla="*/ 6017079 h 6858000"/>
              <a:gd name="connsiteX5" fmla="*/ 1068446 w 12192000"/>
              <a:gd name="connsiteY5" fmla="*/ 6009884 h 6858000"/>
              <a:gd name="connsiteX6" fmla="*/ 1090719 w 12192000"/>
              <a:gd name="connsiteY6" fmla="*/ 6037638 h 6858000"/>
              <a:gd name="connsiteX7" fmla="*/ 1073243 w 12192000"/>
              <a:gd name="connsiteY7" fmla="*/ 6046205 h 6858000"/>
              <a:gd name="connsiteX8" fmla="*/ 1055426 w 12192000"/>
              <a:gd name="connsiteY8" fmla="*/ 6029072 h 6858000"/>
              <a:gd name="connsiteX9" fmla="*/ 1068446 w 12192000"/>
              <a:gd name="connsiteY9" fmla="*/ 6009884 h 6858000"/>
              <a:gd name="connsiteX10" fmla="*/ 1470373 w 12192000"/>
              <a:gd name="connsiteY10" fmla="*/ 5995492 h 6858000"/>
              <a:gd name="connsiteX11" fmla="*/ 1487163 w 12192000"/>
              <a:gd name="connsiteY11" fmla="*/ 6003031 h 6858000"/>
              <a:gd name="connsiteX12" fmla="*/ 1487163 w 12192000"/>
              <a:gd name="connsiteY12" fmla="*/ 6035240 h 6858000"/>
              <a:gd name="connsiteX13" fmla="*/ 1469345 w 12192000"/>
              <a:gd name="connsiteY13" fmla="*/ 6044834 h 6858000"/>
              <a:gd name="connsiteX14" fmla="*/ 1450157 w 12192000"/>
              <a:gd name="connsiteY14" fmla="*/ 6020163 h 6858000"/>
              <a:gd name="connsiteX15" fmla="*/ 1470373 w 12192000"/>
              <a:gd name="connsiteY15" fmla="*/ 5995492 h 6858000"/>
              <a:gd name="connsiteX16" fmla="*/ 988609 w 12192000"/>
              <a:gd name="connsiteY16" fmla="*/ 5995492 h 6858000"/>
              <a:gd name="connsiteX17" fmla="*/ 1005399 w 12192000"/>
              <a:gd name="connsiteY17" fmla="*/ 6003031 h 6858000"/>
              <a:gd name="connsiteX18" fmla="*/ 1005399 w 12192000"/>
              <a:gd name="connsiteY18" fmla="*/ 6035240 h 6858000"/>
              <a:gd name="connsiteX19" fmla="*/ 987581 w 12192000"/>
              <a:gd name="connsiteY19" fmla="*/ 6044834 h 6858000"/>
              <a:gd name="connsiteX20" fmla="*/ 968393 w 12192000"/>
              <a:gd name="connsiteY20" fmla="*/ 6020163 h 6858000"/>
              <a:gd name="connsiteX21" fmla="*/ 988609 w 12192000"/>
              <a:gd name="connsiteY21" fmla="*/ 5995492 h 6858000"/>
              <a:gd name="connsiteX22" fmla="*/ 1242512 w 12192000"/>
              <a:gd name="connsiteY22" fmla="*/ 5995149 h 6858000"/>
              <a:gd name="connsiteX23" fmla="*/ 1259302 w 12192000"/>
              <a:gd name="connsiteY23" fmla="*/ 6017422 h 6858000"/>
              <a:gd name="connsiteX24" fmla="*/ 1222638 w 12192000"/>
              <a:gd name="connsiteY24" fmla="*/ 6017422 h 6858000"/>
              <a:gd name="connsiteX25" fmla="*/ 1242512 w 12192000"/>
              <a:gd name="connsiteY25" fmla="*/ 5995149 h 6858000"/>
              <a:gd name="connsiteX26" fmla="*/ 821054 w 12192000"/>
              <a:gd name="connsiteY26" fmla="*/ 5995149 h 6858000"/>
              <a:gd name="connsiteX27" fmla="*/ 841270 w 12192000"/>
              <a:gd name="connsiteY27" fmla="*/ 6020848 h 6858000"/>
              <a:gd name="connsiteX28" fmla="*/ 821054 w 12192000"/>
              <a:gd name="connsiteY28" fmla="*/ 6046205 h 6858000"/>
              <a:gd name="connsiteX29" fmla="*/ 800838 w 12192000"/>
              <a:gd name="connsiteY29" fmla="*/ 6020848 h 6858000"/>
              <a:gd name="connsiteX30" fmla="*/ 821054 w 12192000"/>
              <a:gd name="connsiteY30" fmla="*/ 5995149 h 6858000"/>
              <a:gd name="connsiteX31" fmla="*/ 759035 w 12192000"/>
              <a:gd name="connsiteY31" fmla="*/ 5995149 h 6858000"/>
              <a:gd name="connsiteX32" fmla="*/ 779251 w 12192000"/>
              <a:gd name="connsiteY32" fmla="*/ 6020848 h 6858000"/>
              <a:gd name="connsiteX33" fmla="*/ 759035 w 12192000"/>
              <a:gd name="connsiteY33" fmla="*/ 6046205 h 6858000"/>
              <a:gd name="connsiteX34" fmla="*/ 738818 w 12192000"/>
              <a:gd name="connsiteY34" fmla="*/ 6020848 h 6858000"/>
              <a:gd name="connsiteX35" fmla="*/ 759035 w 12192000"/>
              <a:gd name="connsiteY35" fmla="*/ 5995149 h 6858000"/>
              <a:gd name="connsiteX36" fmla="*/ 1365865 w 12192000"/>
              <a:gd name="connsiteY36" fmla="*/ 5992066 h 6858000"/>
              <a:gd name="connsiteX37" fmla="*/ 1365865 w 12192000"/>
              <a:gd name="connsiteY37" fmla="*/ 6049288 h 6858000"/>
              <a:gd name="connsiteX38" fmla="*/ 1371005 w 12192000"/>
              <a:gd name="connsiteY38" fmla="*/ 6049288 h 6858000"/>
              <a:gd name="connsiteX39" fmla="*/ 1371005 w 12192000"/>
              <a:gd name="connsiteY39" fmla="*/ 5992066 h 6858000"/>
              <a:gd name="connsiteX40" fmla="*/ 884444 w 12192000"/>
              <a:gd name="connsiteY40" fmla="*/ 5992066 h 6858000"/>
              <a:gd name="connsiteX41" fmla="*/ 884444 w 12192000"/>
              <a:gd name="connsiteY41" fmla="*/ 6049288 h 6858000"/>
              <a:gd name="connsiteX42" fmla="*/ 889584 w 12192000"/>
              <a:gd name="connsiteY42" fmla="*/ 6049288 h 6858000"/>
              <a:gd name="connsiteX43" fmla="*/ 889584 w 12192000"/>
              <a:gd name="connsiteY43" fmla="*/ 5992066 h 6858000"/>
              <a:gd name="connsiteX44" fmla="*/ 1470030 w 12192000"/>
              <a:gd name="connsiteY44" fmla="*/ 5990352 h 6858000"/>
              <a:gd name="connsiteX45" fmla="*/ 1444674 w 12192000"/>
              <a:gd name="connsiteY45" fmla="*/ 6019820 h 6858000"/>
              <a:gd name="connsiteX46" fmla="*/ 1468317 w 12192000"/>
              <a:gd name="connsiteY46" fmla="*/ 6049288 h 6858000"/>
              <a:gd name="connsiteX47" fmla="*/ 1487163 w 12192000"/>
              <a:gd name="connsiteY47" fmla="*/ 6040379 h 6858000"/>
              <a:gd name="connsiteX48" fmla="*/ 1487163 w 12192000"/>
              <a:gd name="connsiteY48" fmla="*/ 6053400 h 6858000"/>
              <a:gd name="connsiteX49" fmla="*/ 1469345 w 12192000"/>
              <a:gd name="connsiteY49" fmla="*/ 6072246 h 6858000"/>
              <a:gd name="connsiteX50" fmla="*/ 1451527 w 12192000"/>
              <a:gd name="connsiteY50" fmla="*/ 6066421 h 6858000"/>
              <a:gd name="connsiteX51" fmla="*/ 1449129 w 12192000"/>
              <a:gd name="connsiteY51" fmla="*/ 6070532 h 6858000"/>
              <a:gd name="connsiteX52" fmla="*/ 1469345 w 12192000"/>
              <a:gd name="connsiteY52" fmla="*/ 6076700 h 6858000"/>
              <a:gd name="connsiteX53" fmla="*/ 1492645 w 12192000"/>
              <a:gd name="connsiteY53" fmla="*/ 6054428 h 6858000"/>
              <a:gd name="connsiteX54" fmla="*/ 1492645 w 12192000"/>
              <a:gd name="connsiteY54" fmla="*/ 5992066 h 6858000"/>
              <a:gd name="connsiteX55" fmla="*/ 1487506 w 12192000"/>
              <a:gd name="connsiteY55" fmla="*/ 5992066 h 6858000"/>
              <a:gd name="connsiteX56" fmla="*/ 1487163 w 12192000"/>
              <a:gd name="connsiteY56" fmla="*/ 5997205 h 6858000"/>
              <a:gd name="connsiteX57" fmla="*/ 1486820 w 12192000"/>
              <a:gd name="connsiteY57" fmla="*/ 5997205 h 6858000"/>
              <a:gd name="connsiteX58" fmla="*/ 1470030 w 12192000"/>
              <a:gd name="connsiteY58" fmla="*/ 5990352 h 6858000"/>
              <a:gd name="connsiteX59" fmla="*/ 1413836 w 12192000"/>
              <a:gd name="connsiteY59" fmla="*/ 5990352 h 6858000"/>
              <a:gd name="connsiteX60" fmla="*/ 1393962 w 12192000"/>
              <a:gd name="connsiteY60" fmla="*/ 6000632 h 6858000"/>
              <a:gd name="connsiteX61" fmla="*/ 1393620 w 12192000"/>
              <a:gd name="connsiteY61" fmla="*/ 6000632 h 6858000"/>
              <a:gd name="connsiteX62" fmla="*/ 1393277 w 12192000"/>
              <a:gd name="connsiteY62" fmla="*/ 5991723 h 6858000"/>
              <a:gd name="connsiteX63" fmla="*/ 1388823 w 12192000"/>
              <a:gd name="connsiteY63" fmla="*/ 5991723 h 6858000"/>
              <a:gd name="connsiteX64" fmla="*/ 1388823 w 12192000"/>
              <a:gd name="connsiteY64" fmla="*/ 6049288 h 6858000"/>
              <a:gd name="connsiteX65" fmla="*/ 1393962 w 12192000"/>
              <a:gd name="connsiteY65" fmla="*/ 6049288 h 6858000"/>
              <a:gd name="connsiteX66" fmla="*/ 1393962 w 12192000"/>
              <a:gd name="connsiteY66" fmla="*/ 6006114 h 6858000"/>
              <a:gd name="connsiteX67" fmla="*/ 1412808 w 12192000"/>
              <a:gd name="connsiteY67" fmla="*/ 5995492 h 6858000"/>
              <a:gd name="connsiteX68" fmla="*/ 1425829 w 12192000"/>
              <a:gd name="connsiteY68" fmla="*/ 6013310 h 6858000"/>
              <a:gd name="connsiteX69" fmla="*/ 1425829 w 12192000"/>
              <a:gd name="connsiteY69" fmla="*/ 6049631 h 6858000"/>
              <a:gd name="connsiteX70" fmla="*/ 1430968 w 12192000"/>
              <a:gd name="connsiteY70" fmla="*/ 6049631 h 6858000"/>
              <a:gd name="connsiteX71" fmla="*/ 1430968 w 12192000"/>
              <a:gd name="connsiteY71" fmla="*/ 6012625 h 6858000"/>
              <a:gd name="connsiteX72" fmla="*/ 1413836 w 12192000"/>
              <a:gd name="connsiteY72" fmla="*/ 5990352 h 6858000"/>
              <a:gd name="connsiteX73" fmla="*/ 1296308 w 12192000"/>
              <a:gd name="connsiteY73" fmla="*/ 5990352 h 6858000"/>
              <a:gd name="connsiteX74" fmla="*/ 1275063 w 12192000"/>
              <a:gd name="connsiteY74" fmla="*/ 5997891 h 6858000"/>
              <a:gd name="connsiteX75" fmla="*/ 1277462 w 12192000"/>
              <a:gd name="connsiteY75" fmla="*/ 6002002 h 6858000"/>
              <a:gd name="connsiteX76" fmla="*/ 1295622 w 12192000"/>
              <a:gd name="connsiteY76" fmla="*/ 5995149 h 6858000"/>
              <a:gd name="connsiteX77" fmla="*/ 1308986 w 12192000"/>
              <a:gd name="connsiteY77" fmla="*/ 6013310 h 6858000"/>
              <a:gd name="connsiteX78" fmla="*/ 1271979 w 12192000"/>
              <a:gd name="connsiteY78" fmla="*/ 6034897 h 6858000"/>
              <a:gd name="connsiteX79" fmla="*/ 1288770 w 12192000"/>
              <a:gd name="connsiteY79" fmla="*/ 6050659 h 6858000"/>
              <a:gd name="connsiteX80" fmla="*/ 1308986 w 12192000"/>
              <a:gd name="connsiteY80" fmla="*/ 6041750 h 6858000"/>
              <a:gd name="connsiteX81" fmla="*/ 1309328 w 12192000"/>
              <a:gd name="connsiteY81" fmla="*/ 6041750 h 6858000"/>
              <a:gd name="connsiteX82" fmla="*/ 1310014 w 12192000"/>
              <a:gd name="connsiteY82" fmla="*/ 6049288 h 6858000"/>
              <a:gd name="connsiteX83" fmla="*/ 1314468 w 12192000"/>
              <a:gd name="connsiteY83" fmla="*/ 6049288 h 6858000"/>
              <a:gd name="connsiteX84" fmla="*/ 1314468 w 12192000"/>
              <a:gd name="connsiteY84" fmla="*/ 6012625 h 6858000"/>
              <a:gd name="connsiteX85" fmla="*/ 1296308 w 12192000"/>
              <a:gd name="connsiteY85" fmla="*/ 5990352 h 6858000"/>
              <a:gd name="connsiteX86" fmla="*/ 1242512 w 12192000"/>
              <a:gd name="connsiteY86" fmla="*/ 5990352 h 6858000"/>
              <a:gd name="connsiteX87" fmla="*/ 1217498 w 12192000"/>
              <a:gd name="connsiteY87" fmla="*/ 6020506 h 6858000"/>
              <a:gd name="connsiteX88" fmla="*/ 1244225 w 12192000"/>
              <a:gd name="connsiteY88" fmla="*/ 6050659 h 6858000"/>
              <a:gd name="connsiteX89" fmla="*/ 1262385 w 12192000"/>
              <a:gd name="connsiteY89" fmla="*/ 6045176 h 6858000"/>
              <a:gd name="connsiteX90" fmla="*/ 1260330 w 12192000"/>
              <a:gd name="connsiteY90" fmla="*/ 6041065 h 6858000"/>
              <a:gd name="connsiteX91" fmla="*/ 1244910 w 12192000"/>
              <a:gd name="connsiteY91" fmla="*/ 6046205 h 6858000"/>
              <a:gd name="connsiteX92" fmla="*/ 1223323 w 12192000"/>
              <a:gd name="connsiteY92" fmla="*/ 6021191 h 6858000"/>
              <a:gd name="connsiteX93" fmla="*/ 1264784 w 12192000"/>
              <a:gd name="connsiteY93" fmla="*/ 6021191 h 6858000"/>
              <a:gd name="connsiteX94" fmla="*/ 1265127 w 12192000"/>
              <a:gd name="connsiteY94" fmla="*/ 6016737 h 6858000"/>
              <a:gd name="connsiteX95" fmla="*/ 1242512 w 12192000"/>
              <a:gd name="connsiteY95" fmla="*/ 5990352 h 6858000"/>
              <a:gd name="connsiteX96" fmla="*/ 988609 w 12192000"/>
              <a:gd name="connsiteY96" fmla="*/ 5990352 h 6858000"/>
              <a:gd name="connsiteX97" fmla="*/ 963253 w 12192000"/>
              <a:gd name="connsiteY97" fmla="*/ 6019820 h 6858000"/>
              <a:gd name="connsiteX98" fmla="*/ 986896 w 12192000"/>
              <a:gd name="connsiteY98" fmla="*/ 6049288 h 6858000"/>
              <a:gd name="connsiteX99" fmla="*/ 1005742 w 12192000"/>
              <a:gd name="connsiteY99" fmla="*/ 6040379 h 6858000"/>
              <a:gd name="connsiteX100" fmla="*/ 1005742 w 12192000"/>
              <a:gd name="connsiteY100" fmla="*/ 6053400 h 6858000"/>
              <a:gd name="connsiteX101" fmla="*/ 987924 w 12192000"/>
              <a:gd name="connsiteY101" fmla="*/ 6072246 h 6858000"/>
              <a:gd name="connsiteX102" fmla="*/ 970106 w 12192000"/>
              <a:gd name="connsiteY102" fmla="*/ 6066421 h 6858000"/>
              <a:gd name="connsiteX103" fmla="*/ 967708 w 12192000"/>
              <a:gd name="connsiteY103" fmla="*/ 6070532 h 6858000"/>
              <a:gd name="connsiteX104" fmla="*/ 987924 w 12192000"/>
              <a:gd name="connsiteY104" fmla="*/ 6076700 h 6858000"/>
              <a:gd name="connsiteX105" fmla="*/ 1011224 w 12192000"/>
              <a:gd name="connsiteY105" fmla="*/ 6054428 h 6858000"/>
              <a:gd name="connsiteX106" fmla="*/ 1011224 w 12192000"/>
              <a:gd name="connsiteY106" fmla="*/ 5992066 h 6858000"/>
              <a:gd name="connsiteX107" fmla="*/ 1006427 w 12192000"/>
              <a:gd name="connsiteY107" fmla="*/ 5992066 h 6858000"/>
              <a:gd name="connsiteX108" fmla="*/ 1005742 w 12192000"/>
              <a:gd name="connsiteY108" fmla="*/ 5997205 h 6858000"/>
              <a:gd name="connsiteX109" fmla="*/ 1005399 w 12192000"/>
              <a:gd name="connsiteY109" fmla="*/ 5997205 h 6858000"/>
              <a:gd name="connsiteX110" fmla="*/ 988609 w 12192000"/>
              <a:gd name="connsiteY110" fmla="*/ 5990352 h 6858000"/>
              <a:gd name="connsiteX111" fmla="*/ 932415 w 12192000"/>
              <a:gd name="connsiteY111" fmla="*/ 5990352 h 6858000"/>
              <a:gd name="connsiteX112" fmla="*/ 912541 w 12192000"/>
              <a:gd name="connsiteY112" fmla="*/ 6000632 h 6858000"/>
              <a:gd name="connsiteX113" fmla="*/ 912199 w 12192000"/>
              <a:gd name="connsiteY113" fmla="*/ 6000632 h 6858000"/>
              <a:gd name="connsiteX114" fmla="*/ 911856 w 12192000"/>
              <a:gd name="connsiteY114" fmla="*/ 5991723 h 6858000"/>
              <a:gd name="connsiteX115" fmla="*/ 907401 w 12192000"/>
              <a:gd name="connsiteY115" fmla="*/ 5991723 h 6858000"/>
              <a:gd name="connsiteX116" fmla="*/ 907401 w 12192000"/>
              <a:gd name="connsiteY116" fmla="*/ 6049288 h 6858000"/>
              <a:gd name="connsiteX117" fmla="*/ 912541 w 12192000"/>
              <a:gd name="connsiteY117" fmla="*/ 6049288 h 6858000"/>
              <a:gd name="connsiteX118" fmla="*/ 912541 w 12192000"/>
              <a:gd name="connsiteY118" fmla="*/ 6006114 h 6858000"/>
              <a:gd name="connsiteX119" fmla="*/ 931387 w 12192000"/>
              <a:gd name="connsiteY119" fmla="*/ 5995492 h 6858000"/>
              <a:gd name="connsiteX120" fmla="*/ 944408 w 12192000"/>
              <a:gd name="connsiteY120" fmla="*/ 6013310 h 6858000"/>
              <a:gd name="connsiteX121" fmla="*/ 944408 w 12192000"/>
              <a:gd name="connsiteY121" fmla="*/ 6049631 h 6858000"/>
              <a:gd name="connsiteX122" fmla="*/ 949547 w 12192000"/>
              <a:gd name="connsiteY122" fmla="*/ 6049631 h 6858000"/>
              <a:gd name="connsiteX123" fmla="*/ 949547 w 12192000"/>
              <a:gd name="connsiteY123" fmla="*/ 6012625 h 6858000"/>
              <a:gd name="connsiteX124" fmla="*/ 932415 w 12192000"/>
              <a:gd name="connsiteY124" fmla="*/ 5990352 h 6858000"/>
              <a:gd name="connsiteX125" fmla="*/ 821054 w 12192000"/>
              <a:gd name="connsiteY125" fmla="*/ 5990352 h 6858000"/>
              <a:gd name="connsiteX126" fmla="*/ 795356 w 12192000"/>
              <a:gd name="connsiteY126" fmla="*/ 6020506 h 6858000"/>
              <a:gd name="connsiteX127" fmla="*/ 821054 w 12192000"/>
              <a:gd name="connsiteY127" fmla="*/ 6050659 h 6858000"/>
              <a:gd name="connsiteX128" fmla="*/ 846753 w 12192000"/>
              <a:gd name="connsiteY128" fmla="*/ 6020506 h 6858000"/>
              <a:gd name="connsiteX129" fmla="*/ 821054 w 12192000"/>
              <a:gd name="connsiteY129" fmla="*/ 5990352 h 6858000"/>
              <a:gd name="connsiteX130" fmla="*/ 759035 w 12192000"/>
              <a:gd name="connsiteY130" fmla="*/ 5990352 h 6858000"/>
              <a:gd name="connsiteX131" fmla="*/ 733336 w 12192000"/>
              <a:gd name="connsiteY131" fmla="*/ 6020506 h 6858000"/>
              <a:gd name="connsiteX132" fmla="*/ 759035 w 12192000"/>
              <a:gd name="connsiteY132" fmla="*/ 6050659 h 6858000"/>
              <a:gd name="connsiteX133" fmla="*/ 784733 w 12192000"/>
              <a:gd name="connsiteY133" fmla="*/ 6020506 h 6858000"/>
              <a:gd name="connsiteX134" fmla="*/ 759035 w 12192000"/>
              <a:gd name="connsiteY134" fmla="*/ 5990352 h 6858000"/>
              <a:gd name="connsiteX135" fmla="*/ 1333314 w 12192000"/>
              <a:gd name="connsiteY135" fmla="*/ 5975276 h 6858000"/>
              <a:gd name="connsiteX136" fmla="*/ 1332629 w 12192000"/>
              <a:gd name="connsiteY136" fmla="*/ 5992066 h 6858000"/>
              <a:gd name="connsiteX137" fmla="*/ 1323377 w 12192000"/>
              <a:gd name="connsiteY137" fmla="*/ 5992408 h 6858000"/>
              <a:gd name="connsiteX138" fmla="*/ 1323377 w 12192000"/>
              <a:gd name="connsiteY138" fmla="*/ 5996520 h 6858000"/>
              <a:gd name="connsiteX139" fmla="*/ 1332286 w 12192000"/>
              <a:gd name="connsiteY139" fmla="*/ 5996520 h 6858000"/>
              <a:gd name="connsiteX140" fmla="*/ 1332286 w 12192000"/>
              <a:gd name="connsiteY140" fmla="*/ 6033526 h 6858000"/>
              <a:gd name="connsiteX141" fmla="*/ 1346677 w 12192000"/>
              <a:gd name="connsiteY141" fmla="*/ 6051002 h 6858000"/>
              <a:gd name="connsiteX142" fmla="*/ 1355929 w 12192000"/>
              <a:gd name="connsiteY142" fmla="*/ 6048946 h 6858000"/>
              <a:gd name="connsiteX143" fmla="*/ 1354558 w 12192000"/>
              <a:gd name="connsiteY143" fmla="*/ 6044491 h 6858000"/>
              <a:gd name="connsiteX144" fmla="*/ 1347362 w 12192000"/>
              <a:gd name="connsiteY144" fmla="*/ 6046205 h 6858000"/>
              <a:gd name="connsiteX145" fmla="*/ 1337768 w 12192000"/>
              <a:gd name="connsiteY145" fmla="*/ 6033869 h 6858000"/>
              <a:gd name="connsiteX146" fmla="*/ 1337768 w 12192000"/>
              <a:gd name="connsiteY146" fmla="*/ 5996520 h 6858000"/>
              <a:gd name="connsiteX147" fmla="*/ 1354558 w 12192000"/>
              <a:gd name="connsiteY147" fmla="*/ 5996520 h 6858000"/>
              <a:gd name="connsiteX148" fmla="*/ 1354558 w 12192000"/>
              <a:gd name="connsiteY148" fmla="*/ 5992066 h 6858000"/>
              <a:gd name="connsiteX149" fmla="*/ 1337768 w 12192000"/>
              <a:gd name="connsiteY149" fmla="*/ 5992066 h 6858000"/>
              <a:gd name="connsiteX150" fmla="*/ 1337768 w 12192000"/>
              <a:gd name="connsiteY150" fmla="*/ 5975276 h 6858000"/>
              <a:gd name="connsiteX151" fmla="*/ 1149654 w 12192000"/>
              <a:gd name="connsiteY151" fmla="*/ 5970479 h 6858000"/>
              <a:gd name="connsiteX152" fmla="*/ 1149654 w 12192000"/>
              <a:gd name="connsiteY152" fmla="*/ 6049288 h 6858000"/>
              <a:gd name="connsiteX153" fmla="*/ 1155136 w 12192000"/>
              <a:gd name="connsiteY153" fmla="*/ 6049288 h 6858000"/>
              <a:gd name="connsiteX154" fmla="*/ 1155136 w 12192000"/>
              <a:gd name="connsiteY154" fmla="*/ 6009884 h 6858000"/>
              <a:gd name="connsiteX155" fmla="*/ 1197282 w 12192000"/>
              <a:gd name="connsiteY155" fmla="*/ 6009884 h 6858000"/>
              <a:gd name="connsiteX156" fmla="*/ 1197282 w 12192000"/>
              <a:gd name="connsiteY156" fmla="*/ 6049288 h 6858000"/>
              <a:gd name="connsiteX157" fmla="*/ 1202765 w 12192000"/>
              <a:gd name="connsiteY157" fmla="*/ 6049288 h 6858000"/>
              <a:gd name="connsiteX158" fmla="*/ 1202765 w 12192000"/>
              <a:gd name="connsiteY158" fmla="*/ 5970479 h 6858000"/>
              <a:gd name="connsiteX159" fmla="*/ 1197282 w 12192000"/>
              <a:gd name="connsiteY159" fmla="*/ 5970479 h 6858000"/>
              <a:gd name="connsiteX160" fmla="*/ 1197282 w 12192000"/>
              <a:gd name="connsiteY160" fmla="*/ 6005087 h 6858000"/>
              <a:gd name="connsiteX161" fmla="*/ 1155136 w 12192000"/>
              <a:gd name="connsiteY161" fmla="*/ 6005087 h 6858000"/>
              <a:gd name="connsiteX162" fmla="*/ 1155136 w 12192000"/>
              <a:gd name="connsiteY162" fmla="*/ 5970479 h 6858000"/>
              <a:gd name="connsiteX163" fmla="*/ 1077698 w 12192000"/>
              <a:gd name="connsiteY163" fmla="*/ 5969108 h 6858000"/>
              <a:gd name="connsiteX164" fmla="*/ 1061251 w 12192000"/>
              <a:gd name="connsiteY164" fmla="*/ 5986583 h 6858000"/>
              <a:gd name="connsiteX165" fmla="*/ 1066390 w 12192000"/>
              <a:gd name="connsiteY165" fmla="*/ 6006114 h 6858000"/>
              <a:gd name="connsiteX166" fmla="*/ 1050286 w 12192000"/>
              <a:gd name="connsiteY166" fmla="*/ 6029414 h 6858000"/>
              <a:gd name="connsiteX167" fmla="*/ 1072901 w 12192000"/>
              <a:gd name="connsiteY167" fmla="*/ 6051002 h 6858000"/>
              <a:gd name="connsiteX168" fmla="*/ 1094488 w 12192000"/>
              <a:gd name="connsiteY168" fmla="*/ 6041065 h 6858000"/>
              <a:gd name="connsiteX169" fmla="*/ 1111277 w 12192000"/>
              <a:gd name="connsiteY169" fmla="*/ 6051002 h 6858000"/>
              <a:gd name="connsiteX170" fmla="*/ 1112991 w 12192000"/>
              <a:gd name="connsiteY170" fmla="*/ 6046205 h 6858000"/>
              <a:gd name="connsiteX171" fmla="*/ 1097572 w 12192000"/>
              <a:gd name="connsiteY171" fmla="*/ 6036953 h 6858000"/>
              <a:gd name="connsiteX172" fmla="*/ 1111620 w 12192000"/>
              <a:gd name="connsiteY172" fmla="*/ 6008170 h 6858000"/>
              <a:gd name="connsiteX173" fmla="*/ 1106480 w 12192000"/>
              <a:gd name="connsiteY173" fmla="*/ 6008170 h 6858000"/>
              <a:gd name="connsiteX174" fmla="*/ 1094145 w 12192000"/>
              <a:gd name="connsiteY174" fmla="*/ 6034212 h 6858000"/>
              <a:gd name="connsiteX175" fmla="*/ 1066048 w 12192000"/>
              <a:gd name="connsiteY175" fmla="*/ 5986583 h 6858000"/>
              <a:gd name="connsiteX176" fmla="*/ 1077355 w 12192000"/>
              <a:gd name="connsiteY176" fmla="*/ 5973563 h 6858000"/>
              <a:gd name="connsiteX177" fmla="*/ 1082152 w 12192000"/>
              <a:gd name="connsiteY177" fmla="*/ 5974933 h 6858000"/>
              <a:gd name="connsiteX178" fmla="*/ 1084551 w 12192000"/>
              <a:gd name="connsiteY178" fmla="*/ 5970822 h 6858000"/>
              <a:gd name="connsiteX179" fmla="*/ 1077698 w 12192000"/>
              <a:gd name="connsiteY179" fmla="*/ 5969108 h 6858000"/>
              <a:gd name="connsiteX180" fmla="*/ 703526 w 12192000"/>
              <a:gd name="connsiteY180" fmla="*/ 5969108 h 6858000"/>
              <a:gd name="connsiteX181" fmla="*/ 669946 w 12192000"/>
              <a:gd name="connsiteY181" fmla="*/ 6009884 h 6858000"/>
              <a:gd name="connsiteX182" fmla="*/ 702840 w 12192000"/>
              <a:gd name="connsiteY182" fmla="*/ 6051002 h 6858000"/>
              <a:gd name="connsiteX183" fmla="*/ 726483 w 12192000"/>
              <a:gd name="connsiteY183" fmla="*/ 6039694 h 6858000"/>
              <a:gd name="connsiteX184" fmla="*/ 723399 w 12192000"/>
              <a:gd name="connsiteY184" fmla="*/ 6036267 h 6858000"/>
              <a:gd name="connsiteX185" fmla="*/ 703183 w 12192000"/>
              <a:gd name="connsiteY185" fmla="*/ 6045862 h 6858000"/>
              <a:gd name="connsiteX186" fmla="*/ 675771 w 12192000"/>
              <a:gd name="connsiteY186" fmla="*/ 6009884 h 6858000"/>
              <a:gd name="connsiteX187" fmla="*/ 703868 w 12192000"/>
              <a:gd name="connsiteY187" fmla="*/ 5974248 h 6858000"/>
              <a:gd name="connsiteX188" fmla="*/ 721001 w 12192000"/>
              <a:gd name="connsiteY188" fmla="*/ 5982129 h 6858000"/>
              <a:gd name="connsiteX189" fmla="*/ 724085 w 12192000"/>
              <a:gd name="connsiteY189" fmla="*/ 5978702 h 6858000"/>
              <a:gd name="connsiteX190" fmla="*/ 703526 w 12192000"/>
              <a:gd name="connsiteY190" fmla="*/ 5969108 h 6858000"/>
              <a:gd name="connsiteX191" fmla="*/ 1368607 w 12192000"/>
              <a:gd name="connsiteY191" fmla="*/ 5968423 h 6858000"/>
              <a:gd name="connsiteX192" fmla="*/ 1363809 w 12192000"/>
              <a:gd name="connsiteY192" fmla="*/ 5973220 h 6858000"/>
              <a:gd name="connsiteX193" fmla="*/ 1368607 w 12192000"/>
              <a:gd name="connsiteY193" fmla="*/ 5978017 h 6858000"/>
              <a:gd name="connsiteX194" fmla="*/ 1373404 w 12192000"/>
              <a:gd name="connsiteY194" fmla="*/ 5973220 h 6858000"/>
              <a:gd name="connsiteX195" fmla="*/ 1368607 w 12192000"/>
              <a:gd name="connsiteY195" fmla="*/ 5968423 h 6858000"/>
              <a:gd name="connsiteX196" fmla="*/ 887185 w 12192000"/>
              <a:gd name="connsiteY196" fmla="*/ 5968423 h 6858000"/>
              <a:gd name="connsiteX197" fmla="*/ 882388 w 12192000"/>
              <a:gd name="connsiteY197" fmla="*/ 5973220 h 6858000"/>
              <a:gd name="connsiteX198" fmla="*/ 887185 w 12192000"/>
              <a:gd name="connsiteY198" fmla="*/ 5978017 h 6858000"/>
              <a:gd name="connsiteX199" fmla="*/ 891982 w 12192000"/>
              <a:gd name="connsiteY199" fmla="*/ 5973220 h 6858000"/>
              <a:gd name="connsiteX200" fmla="*/ 887185 w 12192000"/>
              <a:gd name="connsiteY200" fmla="*/ 5968423 h 6858000"/>
              <a:gd name="connsiteX201" fmla="*/ 860801 w 12192000"/>
              <a:gd name="connsiteY201" fmla="*/ 5963283 h 6858000"/>
              <a:gd name="connsiteX202" fmla="*/ 860801 w 12192000"/>
              <a:gd name="connsiteY202" fmla="*/ 6041750 h 6858000"/>
              <a:gd name="connsiteX203" fmla="*/ 867997 w 12192000"/>
              <a:gd name="connsiteY203" fmla="*/ 6051002 h 6858000"/>
              <a:gd name="connsiteX204" fmla="*/ 871766 w 12192000"/>
              <a:gd name="connsiteY204" fmla="*/ 6050316 h 6858000"/>
              <a:gd name="connsiteX205" fmla="*/ 870738 w 12192000"/>
              <a:gd name="connsiteY205" fmla="*/ 6045862 h 6858000"/>
              <a:gd name="connsiteX206" fmla="*/ 868339 w 12192000"/>
              <a:gd name="connsiteY206" fmla="*/ 6046205 h 6858000"/>
              <a:gd name="connsiteX207" fmla="*/ 865941 w 12192000"/>
              <a:gd name="connsiteY207" fmla="*/ 6042435 h 6858000"/>
              <a:gd name="connsiteX208" fmla="*/ 865941 w 12192000"/>
              <a:gd name="connsiteY208" fmla="*/ 5963283 h 6858000"/>
              <a:gd name="connsiteX209" fmla="*/ 770567 w 12192000"/>
              <a:gd name="connsiteY209" fmla="*/ 3580674 h 6858000"/>
              <a:gd name="connsiteX210" fmla="*/ 770567 w 12192000"/>
              <a:gd name="connsiteY210" fmla="*/ 3641797 h 6858000"/>
              <a:gd name="connsiteX211" fmla="*/ 1055692 w 12192000"/>
              <a:gd name="connsiteY211" fmla="*/ 3641797 h 6858000"/>
              <a:gd name="connsiteX212" fmla="*/ 1055692 w 12192000"/>
              <a:gd name="connsiteY212" fmla="*/ 3580674 h 6858000"/>
              <a:gd name="connsiteX213" fmla="*/ 11350192 w 12192000"/>
              <a:gd name="connsiteY213" fmla="*/ 471044 h 6858000"/>
              <a:gd name="connsiteX214" fmla="*/ 11372466 w 12192000"/>
              <a:gd name="connsiteY214" fmla="*/ 525193 h 6858000"/>
              <a:gd name="connsiteX215" fmla="*/ 11328303 w 12192000"/>
              <a:gd name="connsiteY215" fmla="*/ 525193 h 6858000"/>
              <a:gd name="connsiteX216" fmla="*/ 11723858 w 12192000"/>
              <a:gd name="connsiteY216" fmla="*/ 450306 h 6858000"/>
              <a:gd name="connsiteX217" fmla="*/ 11723858 w 12192000"/>
              <a:gd name="connsiteY217" fmla="*/ 570509 h 6858000"/>
              <a:gd name="connsiteX218" fmla="*/ 11755733 w 12192000"/>
              <a:gd name="connsiteY218" fmla="*/ 570509 h 6858000"/>
              <a:gd name="connsiteX219" fmla="*/ 11755733 w 12192000"/>
              <a:gd name="connsiteY219" fmla="*/ 450306 h 6858000"/>
              <a:gd name="connsiteX220" fmla="*/ 11571396 w 12192000"/>
              <a:gd name="connsiteY220" fmla="*/ 450306 h 6858000"/>
              <a:gd name="connsiteX221" fmla="*/ 11571396 w 12192000"/>
              <a:gd name="connsiteY221" fmla="*/ 570125 h 6858000"/>
              <a:gd name="connsiteX222" fmla="*/ 11602887 w 12192000"/>
              <a:gd name="connsiteY222" fmla="*/ 570125 h 6858000"/>
              <a:gd name="connsiteX223" fmla="*/ 11602887 w 12192000"/>
              <a:gd name="connsiteY223" fmla="*/ 518281 h 6858000"/>
              <a:gd name="connsiteX224" fmla="*/ 11667021 w 12192000"/>
              <a:gd name="connsiteY224" fmla="*/ 518281 h 6858000"/>
              <a:gd name="connsiteX225" fmla="*/ 11667021 w 12192000"/>
              <a:gd name="connsiteY225" fmla="*/ 570509 h 6858000"/>
              <a:gd name="connsiteX226" fmla="*/ 11698512 w 12192000"/>
              <a:gd name="connsiteY226" fmla="*/ 570509 h 6858000"/>
              <a:gd name="connsiteX227" fmla="*/ 11698512 w 12192000"/>
              <a:gd name="connsiteY227" fmla="*/ 450306 h 6858000"/>
              <a:gd name="connsiteX228" fmla="*/ 11666637 w 12192000"/>
              <a:gd name="connsiteY228" fmla="*/ 450306 h 6858000"/>
              <a:gd name="connsiteX229" fmla="*/ 11666637 w 12192000"/>
              <a:gd name="connsiteY229" fmla="*/ 499079 h 6858000"/>
              <a:gd name="connsiteX230" fmla="*/ 11602887 w 12192000"/>
              <a:gd name="connsiteY230" fmla="*/ 499079 h 6858000"/>
              <a:gd name="connsiteX231" fmla="*/ 11602887 w 12192000"/>
              <a:gd name="connsiteY231" fmla="*/ 450306 h 6858000"/>
              <a:gd name="connsiteX232" fmla="*/ 11330991 w 12192000"/>
              <a:gd name="connsiteY232" fmla="*/ 450306 h 6858000"/>
              <a:gd name="connsiteX233" fmla="*/ 11275306 w 12192000"/>
              <a:gd name="connsiteY233" fmla="*/ 570125 h 6858000"/>
              <a:gd name="connsiteX234" fmla="*/ 11311021 w 12192000"/>
              <a:gd name="connsiteY234" fmla="*/ 570125 h 6858000"/>
              <a:gd name="connsiteX235" fmla="*/ 11321006 w 12192000"/>
              <a:gd name="connsiteY235" fmla="*/ 544395 h 6858000"/>
              <a:gd name="connsiteX236" fmla="*/ 11380147 w 12192000"/>
              <a:gd name="connsiteY236" fmla="*/ 544395 h 6858000"/>
              <a:gd name="connsiteX237" fmla="*/ 11390900 w 12192000"/>
              <a:gd name="connsiteY237" fmla="*/ 570125 h 6858000"/>
              <a:gd name="connsiteX238" fmla="*/ 11425847 w 12192000"/>
              <a:gd name="connsiteY238" fmla="*/ 570125 h 6858000"/>
              <a:gd name="connsiteX239" fmla="*/ 11369394 w 12192000"/>
              <a:gd name="connsiteY239" fmla="*/ 450306 h 6858000"/>
              <a:gd name="connsiteX240" fmla="*/ 11173536 w 12192000"/>
              <a:gd name="connsiteY240" fmla="*/ 450306 h 6858000"/>
              <a:gd name="connsiteX241" fmla="*/ 11173536 w 12192000"/>
              <a:gd name="connsiteY241" fmla="*/ 470660 h 6858000"/>
              <a:gd name="connsiteX242" fmla="*/ 11221925 w 12192000"/>
              <a:gd name="connsiteY242" fmla="*/ 470660 h 6858000"/>
              <a:gd name="connsiteX243" fmla="*/ 11221925 w 12192000"/>
              <a:gd name="connsiteY243" fmla="*/ 570125 h 6858000"/>
              <a:gd name="connsiteX244" fmla="*/ 11253416 w 12192000"/>
              <a:gd name="connsiteY244" fmla="*/ 570125 h 6858000"/>
              <a:gd name="connsiteX245" fmla="*/ 11253416 w 12192000"/>
              <a:gd name="connsiteY245" fmla="*/ 470660 h 6858000"/>
              <a:gd name="connsiteX246" fmla="*/ 11302188 w 12192000"/>
              <a:gd name="connsiteY246" fmla="*/ 470660 h 6858000"/>
              <a:gd name="connsiteX247" fmla="*/ 11302188 w 12192000"/>
              <a:gd name="connsiteY247" fmla="*/ 450306 h 6858000"/>
              <a:gd name="connsiteX248" fmla="*/ 11130524 w 12192000"/>
              <a:gd name="connsiteY248" fmla="*/ 450306 h 6858000"/>
              <a:gd name="connsiteX249" fmla="*/ 11130524 w 12192000"/>
              <a:gd name="connsiteY249" fmla="*/ 570509 h 6858000"/>
              <a:gd name="connsiteX250" fmla="*/ 11162400 w 12192000"/>
              <a:gd name="connsiteY250" fmla="*/ 570509 h 6858000"/>
              <a:gd name="connsiteX251" fmla="*/ 11162400 w 12192000"/>
              <a:gd name="connsiteY251" fmla="*/ 450306 h 6858000"/>
              <a:gd name="connsiteX252" fmla="*/ 10978063 w 12192000"/>
              <a:gd name="connsiteY252" fmla="*/ 450306 h 6858000"/>
              <a:gd name="connsiteX253" fmla="*/ 10978063 w 12192000"/>
              <a:gd name="connsiteY253" fmla="*/ 570125 h 6858000"/>
              <a:gd name="connsiteX254" fmla="*/ 11009554 w 12192000"/>
              <a:gd name="connsiteY254" fmla="*/ 570125 h 6858000"/>
              <a:gd name="connsiteX255" fmla="*/ 11009554 w 12192000"/>
              <a:gd name="connsiteY255" fmla="*/ 518281 h 6858000"/>
              <a:gd name="connsiteX256" fmla="*/ 11073687 w 12192000"/>
              <a:gd name="connsiteY256" fmla="*/ 518281 h 6858000"/>
              <a:gd name="connsiteX257" fmla="*/ 11073687 w 12192000"/>
              <a:gd name="connsiteY257" fmla="*/ 570509 h 6858000"/>
              <a:gd name="connsiteX258" fmla="*/ 11105178 w 12192000"/>
              <a:gd name="connsiteY258" fmla="*/ 570509 h 6858000"/>
              <a:gd name="connsiteX259" fmla="*/ 11105178 w 12192000"/>
              <a:gd name="connsiteY259" fmla="*/ 450306 h 6858000"/>
              <a:gd name="connsiteX260" fmla="*/ 11073304 w 12192000"/>
              <a:gd name="connsiteY260" fmla="*/ 450306 h 6858000"/>
              <a:gd name="connsiteX261" fmla="*/ 11073304 w 12192000"/>
              <a:gd name="connsiteY261" fmla="*/ 499079 h 6858000"/>
              <a:gd name="connsiteX262" fmla="*/ 11009554 w 12192000"/>
              <a:gd name="connsiteY262" fmla="*/ 499079 h 6858000"/>
              <a:gd name="connsiteX263" fmla="*/ 11009554 w 12192000"/>
              <a:gd name="connsiteY263" fmla="*/ 450306 h 6858000"/>
              <a:gd name="connsiteX264" fmla="*/ 11490749 w 12192000"/>
              <a:gd name="connsiteY264" fmla="*/ 446850 h 6858000"/>
              <a:gd name="connsiteX265" fmla="*/ 11455802 w 12192000"/>
              <a:gd name="connsiteY265" fmla="*/ 453378 h 6858000"/>
              <a:gd name="connsiteX266" fmla="*/ 11428920 w 12192000"/>
              <a:gd name="connsiteY266" fmla="*/ 476037 h 6858000"/>
              <a:gd name="connsiteX267" fmla="*/ 11420471 w 12192000"/>
              <a:gd name="connsiteY267" fmla="*/ 511368 h 6858000"/>
              <a:gd name="connsiteX268" fmla="*/ 11425079 w 12192000"/>
              <a:gd name="connsiteY268" fmla="*/ 537098 h 6858000"/>
              <a:gd name="connsiteX269" fmla="*/ 11459258 w 12192000"/>
              <a:gd name="connsiteY269" fmla="*/ 568205 h 6858000"/>
              <a:gd name="connsiteX270" fmla="*/ 11491133 w 12192000"/>
              <a:gd name="connsiteY270" fmla="*/ 573197 h 6858000"/>
              <a:gd name="connsiteX271" fmla="*/ 11532225 w 12192000"/>
              <a:gd name="connsiteY271" fmla="*/ 564749 h 6858000"/>
              <a:gd name="connsiteX272" fmla="*/ 11554115 w 12192000"/>
              <a:gd name="connsiteY272" fmla="*/ 538634 h 6858000"/>
              <a:gd name="connsiteX273" fmla="*/ 11555651 w 12192000"/>
              <a:gd name="connsiteY273" fmla="*/ 527113 h 6858000"/>
              <a:gd name="connsiteX274" fmla="*/ 11522240 w 12192000"/>
              <a:gd name="connsiteY274" fmla="*/ 527113 h 6858000"/>
              <a:gd name="connsiteX275" fmla="*/ 11519552 w 12192000"/>
              <a:gd name="connsiteY275" fmla="*/ 539402 h 6858000"/>
              <a:gd name="connsiteX276" fmla="*/ 11505727 w 12192000"/>
              <a:gd name="connsiteY276" fmla="*/ 552076 h 6858000"/>
              <a:gd name="connsiteX277" fmla="*/ 11491133 w 12192000"/>
              <a:gd name="connsiteY277" fmla="*/ 554764 h 6858000"/>
              <a:gd name="connsiteX278" fmla="*/ 11474236 w 12192000"/>
              <a:gd name="connsiteY278" fmla="*/ 551691 h 6858000"/>
              <a:gd name="connsiteX279" fmla="*/ 11457338 w 12192000"/>
              <a:gd name="connsiteY279" fmla="*/ 532490 h 6858000"/>
              <a:gd name="connsiteX280" fmla="*/ 11454266 w 12192000"/>
              <a:gd name="connsiteY280" fmla="*/ 511368 h 6858000"/>
              <a:gd name="connsiteX281" fmla="*/ 11458106 w 12192000"/>
              <a:gd name="connsiteY281" fmla="*/ 486405 h 6858000"/>
              <a:gd name="connsiteX282" fmla="*/ 11475772 w 12192000"/>
              <a:gd name="connsiteY282" fmla="*/ 468740 h 6858000"/>
              <a:gd name="connsiteX283" fmla="*/ 11491133 w 12192000"/>
              <a:gd name="connsiteY283" fmla="*/ 465668 h 6858000"/>
              <a:gd name="connsiteX284" fmla="*/ 11505342 w 12192000"/>
              <a:gd name="connsiteY284" fmla="*/ 467588 h 6858000"/>
              <a:gd name="connsiteX285" fmla="*/ 11520320 w 12192000"/>
              <a:gd name="connsiteY285" fmla="*/ 481797 h 6858000"/>
              <a:gd name="connsiteX286" fmla="*/ 11521856 w 12192000"/>
              <a:gd name="connsiteY286" fmla="*/ 490630 h 6858000"/>
              <a:gd name="connsiteX287" fmla="*/ 11555651 w 12192000"/>
              <a:gd name="connsiteY287" fmla="*/ 490630 h 6858000"/>
              <a:gd name="connsiteX288" fmla="*/ 11554115 w 12192000"/>
              <a:gd name="connsiteY288" fmla="*/ 482949 h 6858000"/>
              <a:gd name="connsiteX289" fmla="*/ 11531457 w 12192000"/>
              <a:gd name="connsiteY289" fmla="*/ 455299 h 6858000"/>
              <a:gd name="connsiteX290" fmla="*/ 11490749 w 12192000"/>
              <a:gd name="connsiteY290" fmla="*/ 446850 h 6858000"/>
              <a:gd name="connsiteX291" fmla="*/ 0 w 12192000"/>
              <a:gd name="connsiteY291" fmla="*/ 0 h 6858000"/>
              <a:gd name="connsiteX292" fmla="*/ 12192000 w 12192000"/>
              <a:gd name="connsiteY292" fmla="*/ 0 h 6858000"/>
              <a:gd name="connsiteX293" fmla="*/ 12192000 w 12192000"/>
              <a:gd name="connsiteY293" fmla="*/ 6858000 h 6858000"/>
              <a:gd name="connsiteX294" fmla="*/ 0 w 12192000"/>
              <a:gd name="connsiteY29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12192000" h="6858000">
                <a:moveTo>
                  <a:pt x="1309328" y="6017079"/>
                </a:moveTo>
                <a:lnTo>
                  <a:pt x="1309328" y="6036953"/>
                </a:lnTo>
                <a:cubicBezTo>
                  <a:pt x="1302133" y="6043120"/>
                  <a:pt x="1296308" y="6046205"/>
                  <a:pt x="1289797" y="6046205"/>
                </a:cubicBezTo>
                <a:cubicBezTo>
                  <a:pt x="1283287" y="6046205"/>
                  <a:pt x="1277805" y="6043120"/>
                  <a:pt x="1277805" y="6034554"/>
                </a:cubicBezTo>
                <a:cubicBezTo>
                  <a:pt x="1277805" y="6025303"/>
                  <a:pt x="1285686" y="6019820"/>
                  <a:pt x="1309328" y="6017079"/>
                </a:cubicBezTo>
                <a:close/>
                <a:moveTo>
                  <a:pt x="1068446" y="6009884"/>
                </a:moveTo>
                <a:cubicBezTo>
                  <a:pt x="1073929" y="6020163"/>
                  <a:pt x="1082495" y="6030100"/>
                  <a:pt x="1090719" y="6037638"/>
                </a:cubicBezTo>
                <a:cubicBezTo>
                  <a:pt x="1085921" y="6042778"/>
                  <a:pt x="1079754" y="6046205"/>
                  <a:pt x="1073243" y="6046205"/>
                </a:cubicBezTo>
                <a:cubicBezTo>
                  <a:pt x="1063649" y="6046205"/>
                  <a:pt x="1055426" y="6039352"/>
                  <a:pt x="1055426" y="6029072"/>
                </a:cubicBezTo>
                <a:cubicBezTo>
                  <a:pt x="1055426" y="6021191"/>
                  <a:pt x="1061251" y="6015366"/>
                  <a:pt x="1068446" y="6009884"/>
                </a:cubicBezTo>
                <a:close/>
                <a:moveTo>
                  <a:pt x="1470373" y="5995492"/>
                </a:moveTo>
                <a:cubicBezTo>
                  <a:pt x="1475855" y="5995492"/>
                  <a:pt x="1480995" y="5997548"/>
                  <a:pt x="1487163" y="6003031"/>
                </a:cubicBezTo>
                <a:lnTo>
                  <a:pt x="1487163" y="6035240"/>
                </a:lnTo>
                <a:cubicBezTo>
                  <a:pt x="1481338" y="6041407"/>
                  <a:pt x="1475513" y="6044834"/>
                  <a:pt x="1469345" y="6044834"/>
                </a:cubicBezTo>
                <a:cubicBezTo>
                  <a:pt x="1457010" y="6044834"/>
                  <a:pt x="1450157" y="6034897"/>
                  <a:pt x="1450157" y="6020163"/>
                </a:cubicBezTo>
                <a:cubicBezTo>
                  <a:pt x="1450157" y="6006114"/>
                  <a:pt x="1459066" y="5995492"/>
                  <a:pt x="1470373" y="5995492"/>
                </a:cubicBezTo>
                <a:close/>
                <a:moveTo>
                  <a:pt x="988609" y="5995492"/>
                </a:moveTo>
                <a:cubicBezTo>
                  <a:pt x="994092" y="5995492"/>
                  <a:pt x="999231" y="5997548"/>
                  <a:pt x="1005399" y="6003031"/>
                </a:cubicBezTo>
                <a:lnTo>
                  <a:pt x="1005399" y="6035240"/>
                </a:lnTo>
                <a:cubicBezTo>
                  <a:pt x="999574" y="6041407"/>
                  <a:pt x="993749" y="6044834"/>
                  <a:pt x="987581" y="6044834"/>
                </a:cubicBezTo>
                <a:cubicBezTo>
                  <a:pt x="975246" y="6044834"/>
                  <a:pt x="968393" y="6034897"/>
                  <a:pt x="968393" y="6020163"/>
                </a:cubicBezTo>
                <a:cubicBezTo>
                  <a:pt x="968393" y="6006114"/>
                  <a:pt x="977302" y="5995492"/>
                  <a:pt x="988609" y="5995492"/>
                </a:cubicBezTo>
                <a:close/>
                <a:moveTo>
                  <a:pt x="1242512" y="5995149"/>
                </a:moveTo>
                <a:cubicBezTo>
                  <a:pt x="1252791" y="5995149"/>
                  <a:pt x="1259302" y="6002688"/>
                  <a:pt x="1259302" y="6017422"/>
                </a:cubicBezTo>
                <a:lnTo>
                  <a:pt x="1222638" y="6017422"/>
                </a:lnTo>
                <a:cubicBezTo>
                  <a:pt x="1223666" y="6003716"/>
                  <a:pt x="1232575" y="5995149"/>
                  <a:pt x="1242512" y="5995149"/>
                </a:cubicBezTo>
                <a:close/>
                <a:moveTo>
                  <a:pt x="821054" y="5995149"/>
                </a:moveTo>
                <a:cubicBezTo>
                  <a:pt x="832704" y="5995149"/>
                  <a:pt x="841270" y="6005429"/>
                  <a:pt x="841270" y="6020848"/>
                </a:cubicBezTo>
                <a:cubicBezTo>
                  <a:pt x="841270" y="6035925"/>
                  <a:pt x="832362" y="6046205"/>
                  <a:pt x="821054" y="6046205"/>
                </a:cubicBezTo>
                <a:cubicBezTo>
                  <a:pt x="809404" y="6046205"/>
                  <a:pt x="800838" y="6035925"/>
                  <a:pt x="800838" y="6020848"/>
                </a:cubicBezTo>
                <a:cubicBezTo>
                  <a:pt x="800838" y="6005772"/>
                  <a:pt x="809404" y="5995149"/>
                  <a:pt x="821054" y="5995149"/>
                </a:cubicBezTo>
                <a:close/>
                <a:moveTo>
                  <a:pt x="759035" y="5995149"/>
                </a:moveTo>
                <a:cubicBezTo>
                  <a:pt x="770685" y="5995149"/>
                  <a:pt x="779251" y="6005429"/>
                  <a:pt x="779251" y="6020848"/>
                </a:cubicBezTo>
                <a:cubicBezTo>
                  <a:pt x="779594" y="6035925"/>
                  <a:pt x="770685" y="6046205"/>
                  <a:pt x="759035" y="6046205"/>
                </a:cubicBezTo>
                <a:cubicBezTo>
                  <a:pt x="747385" y="6046205"/>
                  <a:pt x="738818" y="6035925"/>
                  <a:pt x="738818" y="6020848"/>
                </a:cubicBezTo>
                <a:cubicBezTo>
                  <a:pt x="738818" y="6005772"/>
                  <a:pt x="747385" y="5995149"/>
                  <a:pt x="759035" y="5995149"/>
                </a:cubicBezTo>
                <a:close/>
                <a:moveTo>
                  <a:pt x="1365865" y="5992066"/>
                </a:moveTo>
                <a:lnTo>
                  <a:pt x="1365865" y="6049288"/>
                </a:lnTo>
                <a:lnTo>
                  <a:pt x="1371005" y="6049288"/>
                </a:lnTo>
                <a:lnTo>
                  <a:pt x="1371005" y="5992066"/>
                </a:lnTo>
                <a:close/>
                <a:moveTo>
                  <a:pt x="884444" y="5992066"/>
                </a:moveTo>
                <a:lnTo>
                  <a:pt x="884444" y="6049288"/>
                </a:lnTo>
                <a:lnTo>
                  <a:pt x="889584" y="6049288"/>
                </a:lnTo>
                <a:lnTo>
                  <a:pt x="889584" y="5992066"/>
                </a:lnTo>
                <a:close/>
                <a:moveTo>
                  <a:pt x="1470030" y="5990352"/>
                </a:moveTo>
                <a:cubicBezTo>
                  <a:pt x="1456325" y="5990352"/>
                  <a:pt x="1444674" y="6001660"/>
                  <a:pt x="1444674" y="6019820"/>
                </a:cubicBezTo>
                <a:cubicBezTo>
                  <a:pt x="1444674" y="6038666"/>
                  <a:pt x="1453926" y="6049288"/>
                  <a:pt x="1468317" y="6049288"/>
                </a:cubicBezTo>
                <a:cubicBezTo>
                  <a:pt x="1475855" y="6049288"/>
                  <a:pt x="1482366" y="6045176"/>
                  <a:pt x="1487163" y="6040379"/>
                </a:cubicBezTo>
                <a:lnTo>
                  <a:pt x="1487163" y="6053400"/>
                </a:lnTo>
                <a:cubicBezTo>
                  <a:pt x="1487163" y="6065050"/>
                  <a:pt x="1480995" y="6072246"/>
                  <a:pt x="1469345" y="6072246"/>
                </a:cubicBezTo>
                <a:cubicBezTo>
                  <a:pt x="1463520" y="6072246"/>
                  <a:pt x="1457352" y="6070532"/>
                  <a:pt x="1451527" y="6066421"/>
                </a:cubicBezTo>
                <a:lnTo>
                  <a:pt x="1449129" y="6070532"/>
                </a:lnTo>
                <a:cubicBezTo>
                  <a:pt x="1454611" y="6074302"/>
                  <a:pt x="1461464" y="6076700"/>
                  <a:pt x="1469345" y="6076700"/>
                </a:cubicBezTo>
                <a:cubicBezTo>
                  <a:pt x="1484079" y="6076700"/>
                  <a:pt x="1492645" y="6067791"/>
                  <a:pt x="1492645" y="6054428"/>
                </a:cubicBezTo>
                <a:lnTo>
                  <a:pt x="1492645" y="5992066"/>
                </a:lnTo>
                <a:lnTo>
                  <a:pt x="1487506" y="5992066"/>
                </a:lnTo>
                <a:lnTo>
                  <a:pt x="1487163" y="5997205"/>
                </a:lnTo>
                <a:lnTo>
                  <a:pt x="1486820" y="5997205"/>
                </a:lnTo>
                <a:cubicBezTo>
                  <a:pt x="1481681" y="5993094"/>
                  <a:pt x="1476883" y="5990352"/>
                  <a:pt x="1470030" y="5990352"/>
                </a:cubicBezTo>
                <a:close/>
                <a:moveTo>
                  <a:pt x="1413836" y="5990352"/>
                </a:moveTo>
                <a:cubicBezTo>
                  <a:pt x="1405955" y="5990352"/>
                  <a:pt x="1399788" y="5994807"/>
                  <a:pt x="1393962" y="6000632"/>
                </a:cubicBezTo>
                <a:lnTo>
                  <a:pt x="1393620" y="6000632"/>
                </a:lnTo>
                <a:lnTo>
                  <a:pt x="1393277" y="5991723"/>
                </a:lnTo>
                <a:lnTo>
                  <a:pt x="1388823" y="5991723"/>
                </a:lnTo>
                <a:lnTo>
                  <a:pt x="1388823" y="6049288"/>
                </a:lnTo>
                <a:lnTo>
                  <a:pt x="1393962" y="6049288"/>
                </a:lnTo>
                <a:lnTo>
                  <a:pt x="1393962" y="6006114"/>
                </a:lnTo>
                <a:cubicBezTo>
                  <a:pt x="1401158" y="5998919"/>
                  <a:pt x="1405955" y="5995492"/>
                  <a:pt x="1412808" y="5995492"/>
                </a:cubicBezTo>
                <a:cubicBezTo>
                  <a:pt x="1422060" y="5995492"/>
                  <a:pt x="1425829" y="6001317"/>
                  <a:pt x="1425829" y="6013310"/>
                </a:cubicBezTo>
                <a:lnTo>
                  <a:pt x="1425829" y="6049631"/>
                </a:lnTo>
                <a:lnTo>
                  <a:pt x="1430968" y="6049631"/>
                </a:lnTo>
                <a:lnTo>
                  <a:pt x="1430968" y="6012625"/>
                </a:lnTo>
                <a:cubicBezTo>
                  <a:pt x="1431311" y="5997548"/>
                  <a:pt x="1425486" y="5990352"/>
                  <a:pt x="1413836" y="5990352"/>
                </a:cubicBezTo>
                <a:close/>
                <a:moveTo>
                  <a:pt x="1296308" y="5990352"/>
                </a:moveTo>
                <a:cubicBezTo>
                  <a:pt x="1287056" y="5990352"/>
                  <a:pt x="1279175" y="5994807"/>
                  <a:pt x="1275063" y="5997891"/>
                </a:cubicBezTo>
                <a:lnTo>
                  <a:pt x="1277462" y="6002002"/>
                </a:lnTo>
                <a:cubicBezTo>
                  <a:pt x="1281231" y="5999261"/>
                  <a:pt x="1288084" y="5995149"/>
                  <a:pt x="1295622" y="5995149"/>
                </a:cubicBezTo>
                <a:cubicBezTo>
                  <a:pt x="1306930" y="5995149"/>
                  <a:pt x="1309328" y="6004744"/>
                  <a:pt x="1308986" y="6013310"/>
                </a:cubicBezTo>
                <a:cubicBezTo>
                  <a:pt x="1283630" y="6016051"/>
                  <a:pt x="1271979" y="6022219"/>
                  <a:pt x="1271979" y="6034897"/>
                </a:cubicBezTo>
                <a:cubicBezTo>
                  <a:pt x="1271979" y="6045862"/>
                  <a:pt x="1279518" y="6050659"/>
                  <a:pt x="1288770" y="6050659"/>
                </a:cubicBezTo>
                <a:cubicBezTo>
                  <a:pt x="1296308" y="6050659"/>
                  <a:pt x="1303161" y="6046547"/>
                  <a:pt x="1308986" y="6041750"/>
                </a:cubicBezTo>
                <a:lnTo>
                  <a:pt x="1309328" y="6041750"/>
                </a:lnTo>
                <a:lnTo>
                  <a:pt x="1310014" y="6049288"/>
                </a:lnTo>
                <a:lnTo>
                  <a:pt x="1314468" y="6049288"/>
                </a:lnTo>
                <a:lnTo>
                  <a:pt x="1314468" y="6012625"/>
                </a:lnTo>
                <a:cubicBezTo>
                  <a:pt x="1314468" y="6000289"/>
                  <a:pt x="1310014" y="5990352"/>
                  <a:pt x="1296308" y="5990352"/>
                </a:cubicBezTo>
                <a:close/>
                <a:moveTo>
                  <a:pt x="1242512" y="5990352"/>
                </a:moveTo>
                <a:cubicBezTo>
                  <a:pt x="1229834" y="5990352"/>
                  <a:pt x="1217498" y="6002002"/>
                  <a:pt x="1217498" y="6020506"/>
                </a:cubicBezTo>
                <a:cubicBezTo>
                  <a:pt x="1217498" y="6039009"/>
                  <a:pt x="1229491" y="6050659"/>
                  <a:pt x="1244225" y="6050659"/>
                </a:cubicBezTo>
                <a:cubicBezTo>
                  <a:pt x="1252449" y="6050659"/>
                  <a:pt x="1257588" y="6047918"/>
                  <a:pt x="1262385" y="6045176"/>
                </a:cubicBezTo>
                <a:lnTo>
                  <a:pt x="1260330" y="6041065"/>
                </a:lnTo>
                <a:cubicBezTo>
                  <a:pt x="1255875" y="6044149"/>
                  <a:pt x="1251078" y="6046205"/>
                  <a:pt x="1244910" y="6046205"/>
                </a:cubicBezTo>
                <a:cubicBezTo>
                  <a:pt x="1231890" y="6046205"/>
                  <a:pt x="1223323" y="6035925"/>
                  <a:pt x="1223323" y="6021191"/>
                </a:cubicBezTo>
                <a:lnTo>
                  <a:pt x="1264784" y="6021191"/>
                </a:lnTo>
                <a:cubicBezTo>
                  <a:pt x="1265127" y="6019820"/>
                  <a:pt x="1265127" y="6018450"/>
                  <a:pt x="1265127" y="6016737"/>
                </a:cubicBezTo>
                <a:cubicBezTo>
                  <a:pt x="1264441" y="6000289"/>
                  <a:pt x="1255875" y="5990352"/>
                  <a:pt x="1242512" y="5990352"/>
                </a:cubicBezTo>
                <a:close/>
                <a:moveTo>
                  <a:pt x="988609" y="5990352"/>
                </a:moveTo>
                <a:cubicBezTo>
                  <a:pt x="974903" y="5990352"/>
                  <a:pt x="963253" y="6001660"/>
                  <a:pt x="963253" y="6019820"/>
                </a:cubicBezTo>
                <a:cubicBezTo>
                  <a:pt x="963253" y="6038666"/>
                  <a:pt x="972505" y="6049288"/>
                  <a:pt x="986896" y="6049288"/>
                </a:cubicBezTo>
                <a:cubicBezTo>
                  <a:pt x="994434" y="6049288"/>
                  <a:pt x="1000945" y="6045176"/>
                  <a:pt x="1005742" y="6040379"/>
                </a:cubicBezTo>
                <a:lnTo>
                  <a:pt x="1005742" y="6053400"/>
                </a:lnTo>
                <a:cubicBezTo>
                  <a:pt x="1005742" y="6065050"/>
                  <a:pt x="999574" y="6072246"/>
                  <a:pt x="987924" y="6072246"/>
                </a:cubicBezTo>
                <a:cubicBezTo>
                  <a:pt x="982099" y="6072246"/>
                  <a:pt x="975931" y="6070532"/>
                  <a:pt x="970106" y="6066421"/>
                </a:cubicBezTo>
                <a:lnTo>
                  <a:pt x="967708" y="6070532"/>
                </a:lnTo>
                <a:cubicBezTo>
                  <a:pt x="973190" y="6074302"/>
                  <a:pt x="980043" y="6076700"/>
                  <a:pt x="987924" y="6076700"/>
                </a:cubicBezTo>
                <a:cubicBezTo>
                  <a:pt x="1002658" y="6076700"/>
                  <a:pt x="1011224" y="6067791"/>
                  <a:pt x="1011224" y="6054428"/>
                </a:cubicBezTo>
                <a:lnTo>
                  <a:pt x="1011224" y="5992066"/>
                </a:lnTo>
                <a:lnTo>
                  <a:pt x="1006427" y="5992066"/>
                </a:lnTo>
                <a:lnTo>
                  <a:pt x="1005742" y="5997205"/>
                </a:lnTo>
                <a:lnTo>
                  <a:pt x="1005399" y="5997205"/>
                </a:lnTo>
                <a:cubicBezTo>
                  <a:pt x="1000259" y="5993094"/>
                  <a:pt x="995462" y="5990352"/>
                  <a:pt x="988609" y="5990352"/>
                </a:cubicBezTo>
                <a:close/>
                <a:moveTo>
                  <a:pt x="932415" y="5990352"/>
                </a:moveTo>
                <a:cubicBezTo>
                  <a:pt x="924534" y="5990352"/>
                  <a:pt x="918366" y="5994807"/>
                  <a:pt x="912541" y="6000632"/>
                </a:cubicBezTo>
                <a:lnTo>
                  <a:pt x="912199" y="6000632"/>
                </a:lnTo>
                <a:lnTo>
                  <a:pt x="911856" y="5991723"/>
                </a:lnTo>
                <a:lnTo>
                  <a:pt x="907401" y="5991723"/>
                </a:lnTo>
                <a:lnTo>
                  <a:pt x="907401" y="6049288"/>
                </a:lnTo>
                <a:lnTo>
                  <a:pt x="912541" y="6049288"/>
                </a:lnTo>
                <a:lnTo>
                  <a:pt x="912541" y="6006114"/>
                </a:lnTo>
                <a:cubicBezTo>
                  <a:pt x="919737" y="5998919"/>
                  <a:pt x="924534" y="5995492"/>
                  <a:pt x="931387" y="5995492"/>
                </a:cubicBezTo>
                <a:cubicBezTo>
                  <a:pt x="940638" y="5995492"/>
                  <a:pt x="944408" y="6001317"/>
                  <a:pt x="944408" y="6013310"/>
                </a:cubicBezTo>
                <a:lnTo>
                  <a:pt x="944408" y="6049631"/>
                </a:lnTo>
                <a:lnTo>
                  <a:pt x="949547" y="6049631"/>
                </a:lnTo>
                <a:lnTo>
                  <a:pt x="949547" y="6012625"/>
                </a:lnTo>
                <a:cubicBezTo>
                  <a:pt x="949547" y="5997548"/>
                  <a:pt x="944065" y="5990352"/>
                  <a:pt x="932415" y="5990352"/>
                </a:cubicBezTo>
                <a:close/>
                <a:moveTo>
                  <a:pt x="821054" y="5990352"/>
                </a:moveTo>
                <a:cubicBezTo>
                  <a:pt x="807348" y="5990352"/>
                  <a:pt x="795356" y="6001317"/>
                  <a:pt x="795356" y="6020506"/>
                </a:cubicBezTo>
                <a:cubicBezTo>
                  <a:pt x="795356" y="6039694"/>
                  <a:pt x="807348" y="6050659"/>
                  <a:pt x="821054" y="6050659"/>
                </a:cubicBezTo>
                <a:cubicBezTo>
                  <a:pt x="835103" y="6050659"/>
                  <a:pt x="846753" y="6039694"/>
                  <a:pt x="846753" y="6020506"/>
                </a:cubicBezTo>
                <a:cubicBezTo>
                  <a:pt x="846753" y="6001660"/>
                  <a:pt x="834760" y="5990352"/>
                  <a:pt x="821054" y="5990352"/>
                </a:cubicBezTo>
                <a:close/>
                <a:moveTo>
                  <a:pt x="759035" y="5990352"/>
                </a:moveTo>
                <a:cubicBezTo>
                  <a:pt x="745329" y="5990352"/>
                  <a:pt x="733336" y="6001317"/>
                  <a:pt x="733336" y="6020506"/>
                </a:cubicBezTo>
                <a:cubicBezTo>
                  <a:pt x="733336" y="6039694"/>
                  <a:pt x="745329" y="6050659"/>
                  <a:pt x="759035" y="6050659"/>
                </a:cubicBezTo>
                <a:cubicBezTo>
                  <a:pt x="773083" y="6050659"/>
                  <a:pt x="784733" y="6039694"/>
                  <a:pt x="784733" y="6020506"/>
                </a:cubicBezTo>
                <a:cubicBezTo>
                  <a:pt x="785076" y="6001660"/>
                  <a:pt x="773083" y="5990352"/>
                  <a:pt x="759035" y="5990352"/>
                </a:cubicBezTo>
                <a:close/>
                <a:moveTo>
                  <a:pt x="1333314" y="5975276"/>
                </a:moveTo>
                <a:lnTo>
                  <a:pt x="1332629" y="5992066"/>
                </a:lnTo>
                <a:lnTo>
                  <a:pt x="1323377" y="5992408"/>
                </a:lnTo>
                <a:lnTo>
                  <a:pt x="1323377" y="5996520"/>
                </a:lnTo>
                <a:lnTo>
                  <a:pt x="1332286" y="5996520"/>
                </a:lnTo>
                <a:lnTo>
                  <a:pt x="1332286" y="6033526"/>
                </a:lnTo>
                <a:cubicBezTo>
                  <a:pt x="1332286" y="6043806"/>
                  <a:pt x="1335370" y="6051002"/>
                  <a:pt x="1346677" y="6051002"/>
                </a:cubicBezTo>
                <a:cubicBezTo>
                  <a:pt x="1349076" y="6051002"/>
                  <a:pt x="1352502" y="6049973"/>
                  <a:pt x="1355929" y="6048946"/>
                </a:cubicBezTo>
                <a:lnTo>
                  <a:pt x="1354558" y="6044491"/>
                </a:lnTo>
                <a:cubicBezTo>
                  <a:pt x="1352502" y="6045176"/>
                  <a:pt x="1349418" y="6046205"/>
                  <a:pt x="1347362" y="6046205"/>
                </a:cubicBezTo>
                <a:cubicBezTo>
                  <a:pt x="1339482" y="6046205"/>
                  <a:pt x="1337768" y="6041407"/>
                  <a:pt x="1337768" y="6033869"/>
                </a:cubicBezTo>
                <a:lnTo>
                  <a:pt x="1337768" y="5996520"/>
                </a:lnTo>
                <a:lnTo>
                  <a:pt x="1354558" y="5996520"/>
                </a:lnTo>
                <a:lnTo>
                  <a:pt x="1354558" y="5992066"/>
                </a:lnTo>
                <a:lnTo>
                  <a:pt x="1337768" y="5992066"/>
                </a:lnTo>
                <a:lnTo>
                  <a:pt x="1337768" y="5975276"/>
                </a:lnTo>
                <a:close/>
                <a:moveTo>
                  <a:pt x="1149654" y="5970479"/>
                </a:moveTo>
                <a:lnTo>
                  <a:pt x="1149654" y="6049288"/>
                </a:lnTo>
                <a:lnTo>
                  <a:pt x="1155136" y="6049288"/>
                </a:lnTo>
                <a:lnTo>
                  <a:pt x="1155136" y="6009884"/>
                </a:lnTo>
                <a:lnTo>
                  <a:pt x="1197282" y="6009884"/>
                </a:lnTo>
                <a:lnTo>
                  <a:pt x="1197282" y="6049288"/>
                </a:lnTo>
                <a:lnTo>
                  <a:pt x="1202765" y="6049288"/>
                </a:lnTo>
                <a:lnTo>
                  <a:pt x="1202765" y="5970479"/>
                </a:lnTo>
                <a:lnTo>
                  <a:pt x="1197282" y="5970479"/>
                </a:lnTo>
                <a:lnTo>
                  <a:pt x="1197282" y="6005087"/>
                </a:lnTo>
                <a:lnTo>
                  <a:pt x="1155136" y="6005087"/>
                </a:lnTo>
                <a:lnTo>
                  <a:pt x="1155136" y="5970479"/>
                </a:lnTo>
                <a:close/>
                <a:moveTo>
                  <a:pt x="1077698" y="5969108"/>
                </a:moveTo>
                <a:cubicBezTo>
                  <a:pt x="1068104" y="5969108"/>
                  <a:pt x="1061251" y="5976646"/>
                  <a:pt x="1061251" y="5986583"/>
                </a:cubicBezTo>
                <a:cubicBezTo>
                  <a:pt x="1061251" y="5992751"/>
                  <a:pt x="1063307" y="5999261"/>
                  <a:pt x="1066390" y="6006114"/>
                </a:cubicBezTo>
                <a:cubicBezTo>
                  <a:pt x="1058167" y="6012282"/>
                  <a:pt x="1050286" y="6018793"/>
                  <a:pt x="1050286" y="6029414"/>
                </a:cubicBezTo>
                <a:cubicBezTo>
                  <a:pt x="1050286" y="6042435"/>
                  <a:pt x="1060565" y="6051002"/>
                  <a:pt x="1072901" y="6051002"/>
                </a:cubicBezTo>
                <a:cubicBezTo>
                  <a:pt x="1081810" y="6051002"/>
                  <a:pt x="1088663" y="6046890"/>
                  <a:pt x="1094488" y="6041065"/>
                </a:cubicBezTo>
                <a:cubicBezTo>
                  <a:pt x="1100655" y="6045862"/>
                  <a:pt x="1106480" y="6049288"/>
                  <a:pt x="1111277" y="6051002"/>
                </a:cubicBezTo>
                <a:lnTo>
                  <a:pt x="1112991" y="6046205"/>
                </a:lnTo>
                <a:cubicBezTo>
                  <a:pt x="1108536" y="6044491"/>
                  <a:pt x="1103054" y="6041407"/>
                  <a:pt x="1097572" y="6036953"/>
                </a:cubicBezTo>
                <a:cubicBezTo>
                  <a:pt x="1104082" y="6029072"/>
                  <a:pt x="1108536" y="6018793"/>
                  <a:pt x="1111620" y="6008170"/>
                </a:cubicBezTo>
                <a:lnTo>
                  <a:pt x="1106480" y="6008170"/>
                </a:lnTo>
                <a:cubicBezTo>
                  <a:pt x="1103739" y="6018107"/>
                  <a:pt x="1099628" y="6027016"/>
                  <a:pt x="1094145" y="6034212"/>
                </a:cubicBezTo>
                <a:cubicBezTo>
                  <a:pt x="1085921" y="6027016"/>
                  <a:pt x="1066048" y="6004744"/>
                  <a:pt x="1066048" y="5986583"/>
                </a:cubicBezTo>
                <a:cubicBezTo>
                  <a:pt x="1066048" y="5979388"/>
                  <a:pt x="1070160" y="5973563"/>
                  <a:pt x="1077355" y="5973563"/>
                </a:cubicBezTo>
                <a:cubicBezTo>
                  <a:pt x="1079411" y="5973563"/>
                  <a:pt x="1081124" y="5974248"/>
                  <a:pt x="1082152" y="5974933"/>
                </a:cubicBezTo>
                <a:lnTo>
                  <a:pt x="1084551" y="5970822"/>
                </a:lnTo>
                <a:cubicBezTo>
                  <a:pt x="1082495" y="5969793"/>
                  <a:pt x="1080439" y="5969108"/>
                  <a:pt x="1077698" y="5969108"/>
                </a:cubicBezTo>
                <a:close/>
                <a:moveTo>
                  <a:pt x="703526" y="5969108"/>
                </a:moveTo>
                <a:cubicBezTo>
                  <a:pt x="683652" y="5969108"/>
                  <a:pt x="669946" y="5984870"/>
                  <a:pt x="669946" y="6009884"/>
                </a:cubicBezTo>
                <a:cubicBezTo>
                  <a:pt x="669946" y="6034897"/>
                  <a:pt x="683652" y="6051002"/>
                  <a:pt x="702840" y="6051002"/>
                </a:cubicBezTo>
                <a:cubicBezTo>
                  <a:pt x="713120" y="6051002"/>
                  <a:pt x="720315" y="6046547"/>
                  <a:pt x="726483" y="6039694"/>
                </a:cubicBezTo>
                <a:lnTo>
                  <a:pt x="723399" y="6036267"/>
                </a:lnTo>
                <a:cubicBezTo>
                  <a:pt x="717574" y="6042435"/>
                  <a:pt x="711406" y="6045862"/>
                  <a:pt x="703183" y="6045862"/>
                </a:cubicBezTo>
                <a:cubicBezTo>
                  <a:pt x="686393" y="6045862"/>
                  <a:pt x="675771" y="6031813"/>
                  <a:pt x="675771" y="6009884"/>
                </a:cubicBezTo>
                <a:cubicBezTo>
                  <a:pt x="675771" y="5987954"/>
                  <a:pt x="686393" y="5974248"/>
                  <a:pt x="703868" y="5974248"/>
                </a:cubicBezTo>
                <a:cubicBezTo>
                  <a:pt x="711064" y="5974248"/>
                  <a:pt x="716889" y="5977332"/>
                  <a:pt x="721001" y="5982129"/>
                </a:cubicBezTo>
                <a:lnTo>
                  <a:pt x="724085" y="5978702"/>
                </a:lnTo>
                <a:cubicBezTo>
                  <a:pt x="719973" y="5973905"/>
                  <a:pt x="712777" y="5969108"/>
                  <a:pt x="703526" y="5969108"/>
                </a:cubicBezTo>
                <a:close/>
                <a:moveTo>
                  <a:pt x="1368607" y="5968423"/>
                </a:moveTo>
                <a:cubicBezTo>
                  <a:pt x="1365865" y="5968423"/>
                  <a:pt x="1363809" y="5970136"/>
                  <a:pt x="1363809" y="5973220"/>
                </a:cubicBezTo>
                <a:cubicBezTo>
                  <a:pt x="1363809" y="5975961"/>
                  <a:pt x="1365865" y="5978017"/>
                  <a:pt x="1368607" y="5978017"/>
                </a:cubicBezTo>
                <a:cubicBezTo>
                  <a:pt x="1371348" y="5978017"/>
                  <a:pt x="1373404" y="5975961"/>
                  <a:pt x="1373404" y="5973220"/>
                </a:cubicBezTo>
                <a:cubicBezTo>
                  <a:pt x="1373404" y="5970479"/>
                  <a:pt x="1371348" y="5968423"/>
                  <a:pt x="1368607" y="5968423"/>
                </a:cubicBezTo>
                <a:close/>
                <a:moveTo>
                  <a:pt x="887185" y="5968423"/>
                </a:moveTo>
                <a:cubicBezTo>
                  <a:pt x="884444" y="5968423"/>
                  <a:pt x="882388" y="5970136"/>
                  <a:pt x="882388" y="5973220"/>
                </a:cubicBezTo>
                <a:cubicBezTo>
                  <a:pt x="882388" y="5975961"/>
                  <a:pt x="884444" y="5978017"/>
                  <a:pt x="887185" y="5978017"/>
                </a:cubicBezTo>
                <a:cubicBezTo>
                  <a:pt x="889926" y="5978017"/>
                  <a:pt x="891982" y="5975961"/>
                  <a:pt x="891982" y="5973220"/>
                </a:cubicBezTo>
                <a:cubicBezTo>
                  <a:pt x="891982" y="5970479"/>
                  <a:pt x="889926" y="5968423"/>
                  <a:pt x="887185" y="5968423"/>
                </a:cubicBezTo>
                <a:close/>
                <a:moveTo>
                  <a:pt x="860801" y="5963283"/>
                </a:moveTo>
                <a:lnTo>
                  <a:pt x="860801" y="6041750"/>
                </a:lnTo>
                <a:cubicBezTo>
                  <a:pt x="860801" y="6047918"/>
                  <a:pt x="863200" y="6051002"/>
                  <a:pt x="867997" y="6051002"/>
                </a:cubicBezTo>
                <a:cubicBezTo>
                  <a:pt x="869710" y="6051002"/>
                  <a:pt x="870738" y="6050659"/>
                  <a:pt x="871766" y="6050316"/>
                </a:cubicBezTo>
                <a:lnTo>
                  <a:pt x="870738" y="6045862"/>
                </a:lnTo>
                <a:cubicBezTo>
                  <a:pt x="869368" y="6046205"/>
                  <a:pt x="869025" y="6046205"/>
                  <a:pt x="868339" y="6046205"/>
                </a:cubicBezTo>
                <a:cubicBezTo>
                  <a:pt x="866969" y="6046205"/>
                  <a:pt x="865941" y="6045176"/>
                  <a:pt x="865941" y="6042435"/>
                </a:cubicBezTo>
                <a:lnTo>
                  <a:pt x="865941" y="5963283"/>
                </a:lnTo>
                <a:close/>
                <a:moveTo>
                  <a:pt x="770567" y="3580674"/>
                </a:moveTo>
                <a:lnTo>
                  <a:pt x="770567" y="3641797"/>
                </a:lnTo>
                <a:lnTo>
                  <a:pt x="1055692" y="3641797"/>
                </a:lnTo>
                <a:lnTo>
                  <a:pt x="1055692" y="3580674"/>
                </a:lnTo>
                <a:close/>
                <a:moveTo>
                  <a:pt x="11350192" y="471044"/>
                </a:moveTo>
                <a:lnTo>
                  <a:pt x="11372466" y="525193"/>
                </a:lnTo>
                <a:lnTo>
                  <a:pt x="11328303" y="525193"/>
                </a:lnTo>
                <a:close/>
                <a:moveTo>
                  <a:pt x="11723858" y="450306"/>
                </a:moveTo>
                <a:lnTo>
                  <a:pt x="11723858" y="570509"/>
                </a:lnTo>
                <a:lnTo>
                  <a:pt x="11755733" y="570509"/>
                </a:lnTo>
                <a:lnTo>
                  <a:pt x="11755733" y="450306"/>
                </a:lnTo>
                <a:close/>
                <a:moveTo>
                  <a:pt x="11571396" y="450306"/>
                </a:moveTo>
                <a:lnTo>
                  <a:pt x="11571396" y="570125"/>
                </a:lnTo>
                <a:lnTo>
                  <a:pt x="11602887" y="570125"/>
                </a:lnTo>
                <a:lnTo>
                  <a:pt x="11602887" y="518281"/>
                </a:lnTo>
                <a:lnTo>
                  <a:pt x="11667021" y="518281"/>
                </a:lnTo>
                <a:lnTo>
                  <a:pt x="11667021" y="570509"/>
                </a:lnTo>
                <a:lnTo>
                  <a:pt x="11698512" y="570509"/>
                </a:lnTo>
                <a:lnTo>
                  <a:pt x="11698512" y="450306"/>
                </a:lnTo>
                <a:lnTo>
                  <a:pt x="11666637" y="450306"/>
                </a:lnTo>
                <a:lnTo>
                  <a:pt x="11666637" y="499079"/>
                </a:lnTo>
                <a:lnTo>
                  <a:pt x="11602887" y="499079"/>
                </a:lnTo>
                <a:lnTo>
                  <a:pt x="11602887" y="450306"/>
                </a:lnTo>
                <a:close/>
                <a:moveTo>
                  <a:pt x="11330991" y="450306"/>
                </a:moveTo>
                <a:lnTo>
                  <a:pt x="11275306" y="570125"/>
                </a:lnTo>
                <a:lnTo>
                  <a:pt x="11311021" y="570125"/>
                </a:lnTo>
                <a:lnTo>
                  <a:pt x="11321006" y="544395"/>
                </a:lnTo>
                <a:lnTo>
                  <a:pt x="11380147" y="544395"/>
                </a:lnTo>
                <a:lnTo>
                  <a:pt x="11390900" y="570125"/>
                </a:lnTo>
                <a:lnTo>
                  <a:pt x="11425847" y="570125"/>
                </a:lnTo>
                <a:lnTo>
                  <a:pt x="11369394" y="450306"/>
                </a:lnTo>
                <a:close/>
                <a:moveTo>
                  <a:pt x="11173536" y="450306"/>
                </a:moveTo>
                <a:lnTo>
                  <a:pt x="11173536" y="470660"/>
                </a:lnTo>
                <a:lnTo>
                  <a:pt x="11221925" y="470660"/>
                </a:lnTo>
                <a:lnTo>
                  <a:pt x="11221925" y="570125"/>
                </a:lnTo>
                <a:lnTo>
                  <a:pt x="11253416" y="570125"/>
                </a:lnTo>
                <a:lnTo>
                  <a:pt x="11253416" y="470660"/>
                </a:lnTo>
                <a:lnTo>
                  <a:pt x="11302188" y="470660"/>
                </a:lnTo>
                <a:lnTo>
                  <a:pt x="11302188" y="450306"/>
                </a:lnTo>
                <a:close/>
                <a:moveTo>
                  <a:pt x="11130524" y="450306"/>
                </a:moveTo>
                <a:lnTo>
                  <a:pt x="11130524" y="570509"/>
                </a:lnTo>
                <a:lnTo>
                  <a:pt x="11162400" y="570509"/>
                </a:lnTo>
                <a:lnTo>
                  <a:pt x="11162400" y="450306"/>
                </a:lnTo>
                <a:close/>
                <a:moveTo>
                  <a:pt x="10978063" y="450306"/>
                </a:moveTo>
                <a:lnTo>
                  <a:pt x="10978063" y="570125"/>
                </a:lnTo>
                <a:lnTo>
                  <a:pt x="11009554" y="570125"/>
                </a:lnTo>
                <a:lnTo>
                  <a:pt x="11009554" y="518281"/>
                </a:lnTo>
                <a:lnTo>
                  <a:pt x="11073687" y="518281"/>
                </a:lnTo>
                <a:lnTo>
                  <a:pt x="11073687" y="570509"/>
                </a:lnTo>
                <a:lnTo>
                  <a:pt x="11105178" y="570509"/>
                </a:lnTo>
                <a:lnTo>
                  <a:pt x="11105178" y="450306"/>
                </a:lnTo>
                <a:lnTo>
                  <a:pt x="11073304" y="450306"/>
                </a:lnTo>
                <a:lnTo>
                  <a:pt x="11073304" y="499079"/>
                </a:lnTo>
                <a:lnTo>
                  <a:pt x="11009554" y="499079"/>
                </a:lnTo>
                <a:lnTo>
                  <a:pt x="11009554" y="450306"/>
                </a:lnTo>
                <a:close/>
                <a:moveTo>
                  <a:pt x="11490749" y="446850"/>
                </a:moveTo>
                <a:cubicBezTo>
                  <a:pt x="11478844" y="446850"/>
                  <a:pt x="11466555" y="449538"/>
                  <a:pt x="11455802" y="453378"/>
                </a:cubicBezTo>
                <a:cubicBezTo>
                  <a:pt x="11444281" y="457987"/>
                  <a:pt x="11434680" y="466052"/>
                  <a:pt x="11428920" y="476037"/>
                </a:cubicBezTo>
                <a:cubicBezTo>
                  <a:pt x="11423159" y="486790"/>
                  <a:pt x="11420471" y="498695"/>
                  <a:pt x="11420471" y="511368"/>
                </a:cubicBezTo>
                <a:cubicBezTo>
                  <a:pt x="11420471" y="520585"/>
                  <a:pt x="11422007" y="529034"/>
                  <a:pt x="11425079" y="537098"/>
                </a:cubicBezTo>
                <a:cubicBezTo>
                  <a:pt x="11430072" y="552076"/>
                  <a:pt x="11443513" y="563213"/>
                  <a:pt x="11459258" y="568205"/>
                </a:cubicBezTo>
                <a:cubicBezTo>
                  <a:pt x="11469243" y="571277"/>
                  <a:pt x="11480380" y="573197"/>
                  <a:pt x="11491133" y="573197"/>
                </a:cubicBezTo>
                <a:cubicBezTo>
                  <a:pt x="11505727" y="573197"/>
                  <a:pt x="11519936" y="570125"/>
                  <a:pt x="11532225" y="564749"/>
                </a:cubicBezTo>
                <a:cubicBezTo>
                  <a:pt x="11543362" y="560140"/>
                  <a:pt x="11551043" y="550155"/>
                  <a:pt x="11554115" y="538634"/>
                </a:cubicBezTo>
                <a:cubicBezTo>
                  <a:pt x="11555267" y="534410"/>
                  <a:pt x="11555651" y="530954"/>
                  <a:pt x="11555651" y="527113"/>
                </a:cubicBezTo>
                <a:lnTo>
                  <a:pt x="11522240" y="527113"/>
                </a:lnTo>
                <a:cubicBezTo>
                  <a:pt x="11521856" y="531338"/>
                  <a:pt x="11521472" y="535562"/>
                  <a:pt x="11519552" y="539402"/>
                </a:cubicBezTo>
                <a:cubicBezTo>
                  <a:pt x="11517248" y="545547"/>
                  <a:pt x="11511871" y="549771"/>
                  <a:pt x="11505727" y="552076"/>
                </a:cubicBezTo>
                <a:cubicBezTo>
                  <a:pt x="11501118" y="553612"/>
                  <a:pt x="11496126" y="554764"/>
                  <a:pt x="11491133" y="554764"/>
                </a:cubicBezTo>
                <a:cubicBezTo>
                  <a:pt x="11484989" y="554764"/>
                  <a:pt x="11479612" y="553228"/>
                  <a:pt x="11474236" y="551691"/>
                </a:cubicBezTo>
                <a:cubicBezTo>
                  <a:pt x="11466171" y="548235"/>
                  <a:pt x="11459642" y="541323"/>
                  <a:pt x="11457338" y="532490"/>
                </a:cubicBezTo>
                <a:cubicBezTo>
                  <a:pt x="11455418" y="525577"/>
                  <a:pt x="11454266" y="518281"/>
                  <a:pt x="11454266" y="511368"/>
                </a:cubicBezTo>
                <a:cubicBezTo>
                  <a:pt x="11454266" y="502151"/>
                  <a:pt x="11455802" y="493702"/>
                  <a:pt x="11458106" y="486405"/>
                </a:cubicBezTo>
                <a:cubicBezTo>
                  <a:pt x="11461179" y="477957"/>
                  <a:pt x="11467707" y="471428"/>
                  <a:pt x="11475772" y="468740"/>
                </a:cubicBezTo>
                <a:cubicBezTo>
                  <a:pt x="11480764" y="466820"/>
                  <a:pt x="11485757" y="465668"/>
                  <a:pt x="11491133" y="465668"/>
                </a:cubicBezTo>
                <a:cubicBezTo>
                  <a:pt x="11496126" y="465668"/>
                  <a:pt x="11500734" y="466820"/>
                  <a:pt x="11505342" y="467588"/>
                </a:cubicBezTo>
                <a:cubicBezTo>
                  <a:pt x="11512255" y="469892"/>
                  <a:pt x="11518016" y="475269"/>
                  <a:pt x="11520320" y="481797"/>
                </a:cubicBezTo>
                <a:cubicBezTo>
                  <a:pt x="11521472" y="484869"/>
                  <a:pt x="11521856" y="487942"/>
                  <a:pt x="11521856" y="490630"/>
                </a:cubicBezTo>
                <a:lnTo>
                  <a:pt x="11555651" y="490630"/>
                </a:lnTo>
                <a:cubicBezTo>
                  <a:pt x="11555267" y="488326"/>
                  <a:pt x="11554499" y="485637"/>
                  <a:pt x="11554115" y="482949"/>
                </a:cubicBezTo>
                <a:cubicBezTo>
                  <a:pt x="11551427" y="470276"/>
                  <a:pt x="11542978" y="460291"/>
                  <a:pt x="11531457" y="455299"/>
                </a:cubicBezTo>
                <a:cubicBezTo>
                  <a:pt x="11518784" y="450306"/>
                  <a:pt x="11505342" y="446850"/>
                  <a:pt x="11490749" y="44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E47065A-429B-4D37-B7F5-605B897D21CB}"/>
              </a:ext>
            </a:extLst>
          </p:cNvPr>
          <p:cNvSpPr/>
          <p:nvPr userDrawn="1"/>
        </p:nvSpPr>
        <p:spPr bwMode="auto">
          <a:xfrm>
            <a:off x="770567" y="3580674"/>
            <a:ext cx="285125" cy="6112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0" name="Gráfico 1">
            <a:extLst>
              <a:ext uri="{FF2B5EF4-FFF2-40B4-BE49-F238E27FC236}">
                <a16:creationId xmlns:a16="http://schemas.microsoft.com/office/drawing/2014/main" id="{31AFA506-F0E8-49EB-98C1-B492B7A9A7D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63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69" name="Freeform 30">
            <a:extLst>
              <a:ext uri="{FF2B5EF4-FFF2-40B4-BE49-F238E27FC236}">
                <a16:creationId xmlns:a16="http://schemas.microsoft.com/office/drawing/2014/main" id="{3E856F41-D5B9-4900-A7EE-2EA5EF138E37}"/>
              </a:ext>
            </a:extLst>
          </p:cNvPr>
          <p:cNvSpPr>
            <a:spLocks/>
          </p:cNvSpPr>
          <p:nvPr userDrawn="1"/>
        </p:nvSpPr>
        <p:spPr bwMode="auto">
          <a:xfrm>
            <a:off x="5557794" y="960071"/>
            <a:ext cx="603818" cy="648673"/>
          </a:xfrm>
          <a:custGeom>
            <a:avLst/>
            <a:gdLst>
              <a:gd name="T0" fmla="*/ 536 w 700"/>
              <a:gd name="T1" fmla="*/ 213 h 752"/>
              <a:gd name="T2" fmla="*/ 573 w 700"/>
              <a:gd name="T3" fmla="*/ 253 h 752"/>
              <a:gd name="T4" fmla="*/ 589 w 700"/>
              <a:gd name="T5" fmla="*/ 297 h 752"/>
              <a:gd name="T6" fmla="*/ 597 w 700"/>
              <a:gd name="T7" fmla="*/ 359 h 752"/>
              <a:gd name="T8" fmla="*/ 587 w 700"/>
              <a:gd name="T9" fmla="*/ 430 h 752"/>
              <a:gd name="T10" fmla="*/ 563 w 700"/>
              <a:gd name="T11" fmla="*/ 485 h 752"/>
              <a:gd name="T12" fmla="*/ 508 w 700"/>
              <a:gd name="T13" fmla="*/ 533 h 752"/>
              <a:gd name="T14" fmla="*/ 445 w 700"/>
              <a:gd name="T15" fmla="*/ 555 h 752"/>
              <a:gd name="T16" fmla="*/ 358 w 700"/>
              <a:gd name="T17" fmla="*/ 565 h 752"/>
              <a:gd name="T18" fmla="*/ 285 w 700"/>
              <a:gd name="T19" fmla="*/ 559 h 752"/>
              <a:gd name="T20" fmla="*/ 219 w 700"/>
              <a:gd name="T21" fmla="*/ 543 h 752"/>
              <a:gd name="T22" fmla="*/ 171 w 700"/>
              <a:gd name="T23" fmla="*/ 517 h 752"/>
              <a:gd name="T24" fmla="*/ 126 w 700"/>
              <a:gd name="T25" fmla="*/ 462 h 752"/>
              <a:gd name="T26" fmla="*/ 108 w 700"/>
              <a:gd name="T27" fmla="*/ 403 h 752"/>
              <a:gd name="T28" fmla="*/ 104 w 700"/>
              <a:gd name="T29" fmla="*/ 339 h 752"/>
              <a:gd name="T30" fmla="*/ 115 w 700"/>
              <a:gd name="T31" fmla="*/ 282 h 752"/>
              <a:gd name="T32" fmla="*/ 145 w 700"/>
              <a:gd name="T33" fmla="*/ 230 h 752"/>
              <a:gd name="T34" fmla="*/ 193 w 700"/>
              <a:gd name="T35" fmla="*/ 198 h 752"/>
              <a:gd name="T36" fmla="*/ 230 w 700"/>
              <a:gd name="T37" fmla="*/ 189 h 752"/>
              <a:gd name="T38" fmla="*/ 201 w 700"/>
              <a:gd name="T39" fmla="*/ 12 h 752"/>
              <a:gd name="T40" fmla="*/ 162 w 700"/>
              <a:gd name="T41" fmla="*/ 22 h 752"/>
              <a:gd name="T42" fmla="*/ 118 w 700"/>
              <a:gd name="T43" fmla="*/ 48 h 752"/>
              <a:gd name="T44" fmla="*/ 81 w 700"/>
              <a:gd name="T45" fmla="*/ 82 h 752"/>
              <a:gd name="T46" fmla="*/ 53 w 700"/>
              <a:gd name="T47" fmla="*/ 125 h 752"/>
              <a:gd name="T48" fmla="*/ 28 w 700"/>
              <a:gd name="T49" fmla="*/ 188 h 752"/>
              <a:gd name="T50" fmla="*/ 4 w 700"/>
              <a:gd name="T51" fmla="*/ 300 h 752"/>
              <a:gd name="T52" fmla="*/ 1 w 700"/>
              <a:gd name="T53" fmla="*/ 385 h 752"/>
              <a:gd name="T54" fmla="*/ 15 w 700"/>
              <a:gd name="T55" fmla="*/ 483 h 752"/>
              <a:gd name="T56" fmla="*/ 37 w 700"/>
              <a:gd name="T57" fmla="*/ 554 h 752"/>
              <a:gd name="T58" fmla="*/ 88 w 700"/>
              <a:gd name="T59" fmla="*/ 641 h 752"/>
              <a:gd name="T60" fmla="*/ 162 w 700"/>
              <a:gd name="T61" fmla="*/ 705 h 752"/>
              <a:gd name="T62" fmla="*/ 231 w 700"/>
              <a:gd name="T63" fmla="*/ 734 h 752"/>
              <a:gd name="T64" fmla="*/ 332 w 700"/>
              <a:gd name="T65" fmla="*/ 751 h 752"/>
              <a:gd name="T66" fmla="*/ 395 w 700"/>
              <a:gd name="T67" fmla="*/ 749 h 752"/>
              <a:gd name="T68" fmla="*/ 466 w 700"/>
              <a:gd name="T69" fmla="*/ 737 h 752"/>
              <a:gd name="T70" fmla="*/ 515 w 700"/>
              <a:gd name="T71" fmla="*/ 720 h 752"/>
              <a:gd name="T72" fmla="*/ 571 w 700"/>
              <a:gd name="T73" fmla="*/ 687 h 752"/>
              <a:gd name="T74" fmla="*/ 618 w 700"/>
              <a:gd name="T75" fmla="*/ 641 h 752"/>
              <a:gd name="T76" fmla="*/ 654 w 700"/>
              <a:gd name="T77" fmla="*/ 583 h 752"/>
              <a:gd name="T78" fmla="*/ 673 w 700"/>
              <a:gd name="T79" fmla="*/ 537 h 752"/>
              <a:gd name="T80" fmla="*/ 696 w 700"/>
              <a:gd name="T81" fmla="*/ 427 h 752"/>
              <a:gd name="T82" fmla="*/ 700 w 700"/>
              <a:gd name="T83" fmla="*/ 359 h 752"/>
              <a:gd name="T84" fmla="*/ 688 w 700"/>
              <a:gd name="T85" fmla="*/ 240 h 752"/>
              <a:gd name="T86" fmla="*/ 653 w 700"/>
              <a:gd name="T87" fmla="*/ 130 h 752"/>
              <a:gd name="T88" fmla="*/ 636 w 700"/>
              <a:gd name="T89" fmla="*/ 97 h 752"/>
              <a:gd name="T90" fmla="*/ 604 w 700"/>
              <a:gd name="T91" fmla="*/ 61 h 752"/>
              <a:gd name="T92" fmla="*/ 532 w 700"/>
              <a:gd name="T93" fmla="*/ 15 h 752"/>
              <a:gd name="T94" fmla="*/ 476 w 700"/>
              <a:gd name="T95" fmla="*/ 1 h 752"/>
              <a:gd name="T96" fmla="*/ 444 w 700"/>
              <a:gd name="T97" fmla="*/ 186 h 752"/>
              <a:gd name="T98" fmla="*/ 506 w 700"/>
              <a:gd name="T99" fmla="*/ 196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0" h="752">
                <a:moveTo>
                  <a:pt x="513" y="200"/>
                </a:moveTo>
                <a:lnTo>
                  <a:pt x="513" y="200"/>
                </a:lnTo>
                <a:lnTo>
                  <a:pt x="526" y="206"/>
                </a:lnTo>
                <a:lnTo>
                  <a:pt x="536" y="213"/>
                </a:lnTo>
                <a:lnTo>
                  <a:pt x="547" y="221"/>
                </a:lnTo>
                <a:lnTo>
                  <a:pt x="556" y="230"/>
                </a:lnTo>
                <a:lnTo>
                  <a:pt x="566" y="241"/>
                </a:lnTo>
                <a:lnTo>
                  <a:pt x="573" y="253"/>
                </a:lnTo>
                <a:lnTo>
                  <a:pt x="578" y="264"/>
                </a:lnTo>
                <a:lnTo>
                  <a:pt x="583" y="277"/>
                </a:lnTo>
                <a:lnTo>
                  <a:pt x="583" y="277"/>
                </a:lnTo>
                <a:lnTo>
                  <a:pt x="589" y="297"/>
                </a:lnTo>
                <a:lnTo>
                  <a:pt x="594" y="317"/>
                </a:lnTo>
                <a:lnTo>
                  <a:pt x="596" y="338"/>
                </a:lnTo>
                <a:lnTo>
                  <a:pt x="597" y="359"/>
                </a:lnTo>
                <a:lnTo>
                  <a:pt x="597" y="359"/>
                </a:lnTo>
                <a:lnTo>
                  <a:pt x="597" y="371"/>
                </a:lnTo>
                <a:lnTo>
                  <a:pt x="596" y="384"/>
                </a:lnTo>
                <a:lnTo>
                  <a:pt x="592" y="407"/>
                </a:lnTo>
                <a:lnTo>
                  <a:pt x="587" y="430"/>
                </a:lnTo>
                <a:lnTo>
                  <a:pt x="581" y="454"/>
                </a:lnTo>
                <a:lnTo>
                  <a:pt x="581" y="454"/>
                </a:lnTo>
                <a:lnTo>
                  <a:pt x="573" y="470"/>
                </a:lnTo>
                <a:lnTo>
                  <a:pt x="563" y="485"/>
                </a:lnTo>
                <a:lnTo>
                  <a:pt x="552" y="499"/>
                </a:lnTo>
                <a:lnTo>
                  <a:pt x="539" y="512"/>
                </a:lnTo>
                <a:lnTo>
                  <a:pt x="525" y="524"/>
                </a:lnTo>
                <a:lnTo>
                  <a:pt x="508" y="533"/>
                </a:lnTo>
                <a:lnTo>
                  <a:pt x="492" y="541"/>
                </a:lnTo>
                <a:lnTo>
                  <a:pt x="474" y="548"/>
                </a:lnTo>
                <a:lnTo>
                  <a:pt x="474" y="548"/>
                </a:lnTo>
                <a:lnTo>
                  <a:pt x="445" y="555"/>
                </a:lnTo>
                <a:lnTo>
                  <a:pt x="416" y="560"/>
                </a:lnTo>
                <a:lnTo>
                  <a:pt x="387" y="564"/>
                </a:lnTo>
                <a:lnTo>
                  <a:pt x="358" y="565"/>
                </a:lnTo>
                <a:lnTo>
                  <a:pt x="358" y="565"/>
                </a:lnTo>
                <a:lnTo>
                  <a:pt x="339" y="565"/>
                </a:lnTo>
                <a:lnTo>
                  <a:pt x="320" y="564"/>
                </a:lnTo>
                <a:lnTo>
                  <a:pt x="303" y="561"/>
                </a:lnTo>
                <a:lnTo>
                  <a:pt x="285" y="559"/>
                </a:lnTo>
                <a:lnTo>
                  <a:pt x="268" y="555"/>
                </a:lnTo>
                <a:lnTo>
                  <a:pt x="250" y="552"/>
                </a:lnTo>
                <a:lnTo>
                  <a:pt x="234" y="547"/>
                </a:lnTo>
                <a:lnTo>
                  <a:pt x="219" y="543"/>
                </a:lnTo>
                <a:lnTo>
                  <a:pt x="219" y="543"/>
                </a:lnTo>
                <a:lnTo>
                  <a:pt x="201" y="535"/>
                </a:lnTo>
                <a:lnTo>
                  <a:pt x="185" y="527"/>
                </a:lnTo>
                <a:lnTo>
                  <a:pt x="171" y="517"/>
                </a:lnTo>
                <a:lnTo>
                  <a:pt x="157" y="505"/>
                </a:lnTo>
                <a:lnTo>
                  <a:pt x="145" y="491"/>
                </a:lnTo>
                <a:lnTo>
                  <a:pt x="134" y="477"/>
                </a:lnTo>
                <a:lnTo>
                  <a:pt x="126" y="462"/>
                </a:lnTo>
                <a:lnTo>
                  <a:pt x="120" y="445"/>
                </a:lnTo>
                <a:lnTo>
                  <a:pt x="120" y="445"/>
                </a:lnTo>
                <a:lnTo>
                  <a:pt x="113" y="424"/>
                </a:lnTo>
                <a:lnTo>
                  <a:pt x="108" y="403"/>
                </a:lnTo>
                <a:lnTo>
                  <a:pt x="104" y="382"/>
                </a:lnTo>
                <a:lnTo>
                  <a:pt x="103" y="360"/>
                </a:lnTo>
                <a:lnTo>
                  <a:pt x="103" y="360"/>
                </a:lnTo>
                <a:lnTo>
                  <a:pt x="104" y="339"/>
                </a:lnTo>
                <a:lnTo>
                  <a:pt x="106" y="319"/>
                </a:lnTo>
                <a:lnTo>
                  <a:pt x="110" y="300"/>
                </a:lnTo>
                <a:lnTo>
                  <a:pt x="115" y="282"/>
                </a:lnTo>
                <a:lnTo>
                  <a:pt x="115" y="282"/>
                </a:lnTo>
                <a:lnTo>
                  <a:pt x="120" y="268"/>
                </a:lnTo>
                <a:lnTo>
                  <a:pt x="127" y="254"/>
                </a:lnTo>
                <a:lnTo>
                  <a:pt x="136" y="242"/>
                </a:lnTo>
                <a:lnTo>
                  <a:pt x="145" y="230"/>
                </a:lnTo>
                <a:lnTo>
                  <a:pt x="155" y="220"/>
                </a:lnTo>
                <a:lnTo>
                  <a:pt x="167" y="212"/>
                </a:lnTo>
                <a:lnTo>
                  <a:pt x="179" y="203"/>
                </a:lnTo>
                <a:lnTo>
                  <a:pt x="193" y="198"/>
                </a:lnTo>
                <a:lnTo>
                  <a:pt x="193" y="198"/>
                </a:lnTo>
                <a:lnTo>
                  <a:pt x="205" y="194"/>
                </a:lnTo>
                <a:lnTo>
                  <a:pt x="217" y="192"/>
                </a:lnTo>
                <a:lnTo>
                  <a:pt x="230" y="189"/>
                </a:lnTo>
                <a:lnTo>
                  <a:pt x="243" y="189"/>
                </a:lnTo>
                <a:lnTo>
                  <a:pt x="242" y="2"/>
                </a:lnTo>
                <a:lnTo>
                  <a:pt x="242" y="2"/>
                </a:lnTo>
                <a:lnTo>
                  <a:pt x="201" y="12"/>
                </a:lnTo>
                <a:lnTo>
                  <a:pt x="201" y="12"/>
                </a:lnTo>
                <a:lnTo>
                  <a:pt x="188" y="14"/>
                </a:lnTo>
                <a:lnTo>
                  <a:pt x="175" y="18"/>
                </a:lnTo>
                <a:lnTo>
                  <a:pt x="162" y="22"/>
                </a:lnTo>
                <a:lnTo>
                  <a:pt x="151" y="28"/>
                </a:lnTo>
                <a:lnTo>
                  <a:pt x="139" y="34"/>
                </a:lnTo>
                <a:lnTo>
                  <a:pt x="129" y="40"/>
                </a:lnTo>
                <a:lnTo>
                  <a:pt x="118" y="48"/>
                </a:lnTo>
                <a:lnTo>
                  <a:pt x="108" y="55"/>
                </a:lnTo>
                <a:lnTo>
                  <a:pt x="98" y="63"/>
                </a:lnTo>
                <a:lnTo>
                  <a:pt x="90" y="73"/>
                </a:lnTo>
                <a:lnTo>
                  <a:pt x="81" y="82"/>
                </a:lnTo>
                <a:lnTo>
                  <a:pt x="72" y="92"/>
                </a:lnTo>
                <a:lnTo>
                  <a:pt x="65" y="103"/>
                </a:lnTo>
                <a:lnTo>
                  <a:pt x="58" y="113"/>
                </a:lnTo>
                <a:lnTo>
                  <a:pt x="53" y="125"/>
                </a:lnTo>
                <a:lnTo>
                  <a:pt x="47" y="137"/>
                </a:lnTo>
                <a:lnTo>
                  <a:pt x="47" y="137"/>
                </a:lnTo>
                <a:lnTo>
                  <a:pt x="37" y="163"/>
                </a:lnTo>
                <a:lnTo>
                  <a:pt x="28" y="188"/>
                </a:lnTo>
                <a:lnTo>
                  <a:pt x="20" y="215"/>
                </a:lnTo>
                <a:lnTo>
                  <a:pt x="13" y="243"/>
                </a:lnTo>
                <a:lnTo>
                  <a:pt x="7" y="271"/>
                </a:lnTo>
                <a:lnTo>
                  <a:pt x="4" y="300"/>
                </a:lnTo>
                <a:lnTo>
                  <a:pt x="1" y="330"/>
                </a:lnTo>
                <a:lnTo>
                  <a:pt x="0" y="360"/>
                </a:lnTo>
                <a:lnTo>
                  <a:pt x="0" y="360"/>
                </a:lnTo>
                <a:lnTo>
                  <a:pt x="1" y="385"/>
                </a:lnTo>
                <a:lnTo>
                  <a:pt x="2" y="409"/>
                </a:lnTo>
                <a:lnTo>
                  <a:pt x="6" y="435"/>
                </a:lnTo>
                <a:lnTo>
                  <a:pt x="11" y="460"/>
                </a:lnTo>
                <a:lnTo>
                  <a:pt x="15" y="483"/>
                </a:lnTo>
                <a:lnTo>
                  <a:pt x="21" y="507"/>
                </a:lnTo>
                <a:lnTo>
                  <a:pt x="29" y="531"/>
                </a:lnTo>
                <a:lnTo>
                  <a:pt x="37" y="554"/>
                </a:lnTo>
                <a:lnTo>
                  <a:pt x="37" y="554"/>
                </a:lnTo>
                <a:lnTo>
                  <a:pt x="47" y="578"/>
                </a:lnTo>
                <a:lnTo>
                  <a:pt x="60" y="600"/>
                </a:lnTo>
                <a:lnTo>
                  <a:pt x="72" y="621"/>
                </a:lnTo>
                <a:lnTo>
                  <a:pt x="88" y="641"/>
                </a:lnTo>
                <a:lnTo>
                  <a:pt x="105" y="659"/>
                </a:lnTo>
                <a:lnTo>
                  <a:pt x="123" y="676"/>
                </a:lnTo>
                <a:lnTo>
                  <a:pt x="143" y="691"/>
                </a:lnTo>
                <a:lnTo>
                  <a:pt x="162" y="705"/>
                </a:lnTo>
                <a:lnTo>
                  <a:pt x="162" y="705"/>
                </a:lnTo>
                <a:lnTo>
                  <a:pt x="185" y="716"/>
                </a:lnTo>
                <a:lnTo>
                  <a:pt x="208" y="726"/>
                </a:lnTo>
                <a:lnTo>
                  <a:pt x="231" y="734"/>
                </a:lnTo>
                <a:lnTo>
                  <a:pt x="256" y="740"/>
                </a:lnTo>
                <a:lnTo>
                  <a:pt x="282" y="745"/>
                </a:lnTo>
                <a:lnTo>
                  <a:pt x="306" y="748"/>
                </a:lnTo>
                <a:lnTo>
                  <a:pt x="332" y="751"/>
                </a:lnTo>
                <a:lnTo>
                  <a:pt x="358" y="752"/>
                </a:lnTo>
                <a:lnTo>
                  <a:pt x="358" y="752"/>
                </a:lnTo>
                <a:lnTo>
                  <a:pt x="376" y="751"/>
                </a:lnTo>
                <a:lnTo>
                  <a:pt x="395" y="749"/>
                </a:lnTo>
                <a:lnTo>
                  <a:pt x="414" y="748"/>
                </a:lnTo>
                <a:lnTo>
                  <a:pt x="431" y="745"/>
                </a:lnTo>
                <a:lnTo>
                  <a:pt x="449" y="741"/>
                </a:lnTo>
                <a:lnTo>
                  <a:pt x="466" y="737"/>
                </a:lnTo>
                <a:lnTo>
                  <a:pt x="484" y="732"/>
                </a:lnTo>
                <a:lnTo>
                  <a:pt x="500" y="726"/>
                </a:lnTo>
                <a:lnTo>
                  <a:pt x="500" y="726"/>
                </a:lnTo>
                <a:lnTo>
                  <a:pt x="515" y="720"/>
                </a:lnTo>
                <a:lnTo>
                  <a:pt x="531" y="713"/>
                </a:lnTo>
                <a:lnTo>
                  <a:pt x="545" y="706"/>
                </a:lnTo>
                <a:lnTo>
                  <a:pt x="559" y="697"/>
                </a:lnTo>
                <a:lnTo>
                  <a:pt x="571" y="687"/>
                </a:lnTo>
                <a:lnTo>
                  <a:pt x="584" y="677"/>
                </a:lnTo>
                <a:lnTo>
                  <a:pt x="596" y="665"/>
                </a:lnTo>
                <a:lnTo>
                  <a:pt x="608" y="654"/>
                </a:lnTo>
                <a:lnTo>
                  <a:pt x="618" y="641"/>
                </a:lnTo>
                <a:lnTo>
                  <a:pt x="629" y="627"/>
                </a:lnTo>
                <a:lnTo>
                  <a:pt x="638" y="613"/>
                </a:lnTo>
                <a:lnTo>
                  <a:pt x="646" y="599"/>
                </a:lnTo>
                <a:lnTo>
                  <a:pt x="654" y="583"/>
                </a:lnTo>
                <a:lnTo>
                  <a:pt x="661" y="568"/>
                </a:lnTo>
                <a:lnTo>
                  <a:pt x="667" y="553"/>
                </a:lnTo>
                <a:lnTo>
                  <a:pt x="673" y="537"/>
                </a:lnTo>
                <a:lnTo>
                  <a:pt x="673" y="537"/>
                </a:lnTo>
                <a:lnTo>
                  <a:pt x="685" y="493"/>
                </a:lnTo>
                <a:lnTo>
                  <a:pt x="689" y="471"/>
                </a:lnTo>
                <a:lnTo>
                  <a:pt x="693" y="449"/>
                </a:lnTo>
                <a:lnTo>
                  <a:pt x="696" y="427"/>
                </a:lnTo>
                <a:lnTo>
                  <a:pt x="699" y="405"/>
                </a:lnTo>
                <a:lnTo>
                  <a:pt x="700" y="381"/>
                </a:lnTo>
                <a:lnTo>
                  <a:pt x="700" y="359"/>
                </a:lnTo>
                <a:lnTo>
                  <a:pt x="700" y="359"/>
                </a:lnTo>
                <a:lnTo>
                  <a:pt x="700" y="329"/>
                </a:lnTo>
                <a:lnTo>
                  <a:pt x="698" y="298"/>
                </a:lnTo>
                <a:lnTo>
                  <a:pt x="693" y="269"/>
                </a:lnTo>
                <a:lnTo>
                  <a:pt x="688" y="240"/>
                </a:lnTo>
                <a:lnTo>
                  <a:pt x="681" y="212"/>
                </a:lnTo>
                <a:lnTo>
                  <a:pt x="673" y="184"/>
                </a:lnTo>
                <a:lnTo>
                  <a:pt x="664" y="157"/>
                </a:lnTo>
                <a:lnTo>
                  <a:pt x="653" y="130"/>
                </a:lnTo>
                <a:lnTo>
                  <a:pt x="653" y="130"/>
                </a:lnTo>
                <a:lnTo>
                  <a:pt x="647" y="119"/>
                </a:lnTo>
                <a:lnTo>
                  <a:pt x="642" y="108"/>
                </a:lnTo>
                <a:lnTo>
                  <a:pt x="636" y="97"/>
                </a:lnTo>
                <a:lnTo>
                  <a:pt x="629" y="88"/>
                </a:lnTo>
                <a:lnTo>
                  <a:pt x="621" y="78"/>
                </a:lnTo>
                <a:lnTo>
                  <a:pt x="612" y="69"/>
                </a:lnTo>
                <a:lnTo>
                  <a:pt x="604" y="61"/>
                </a:lnTo>
                <a:lnTo>
                  <a:pt x="595" y="53"/>
                </a:lnTo>
                <a:lnTo>
                  <a:pt x="575" y="37"/>
                </a:lnTo>
                <a:lnTo>
                  <a:pt x="554" y="26"/>
                </a:lnTo>
                <a:lnTo>
                  <a:pt x="532" y="15"/>
                </a:lnTo>
                <a:lnTo>
                  <a:pt x="507" y="8"/>
                </a:lnTo>
                <a:lnTo>
                  <a:pt x="507" y="8"/>
                </a:lnTo>
                <a:lnTo>
                  <a:pt x="491" y="5"/>
                </a:lnTo>
                <a:lnTo>
                  <a:pt x="476" y="1"/>
                </a:lnTo>
                <a:lnTo>
                  <a:pt x="459" y="0"/>
                </a:lnTo>
                <a:lnTo>
                  <a:pt x="443" y="0"/>
                </a:lnTo>
                <a:lnTo>
                  <a:pt x="444" y="186"/>
                </a:lnTo>
                <a:lnTo>
                  <a:pt x="444" y="186"/>
                </a:lnTo>
                <a:lnTo>
                  <a:pt x="463" y="187"/>
                </a:lnTo>
                <a:lnTo>
                  <a:pt x="480" y="189"/>
                </a:lnTo>
                <a:lnTo>
                  <a:pt x="498" y="193"/>
                </a:lnTo>
                <a:lnTo>
                  <a:pt x="506" y="196"/>
                </a:lnTo>
                <a:lnTo>
                  <a:pt x="513" y="2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" name="Freeform 41">
            <a:extLst>
              <a:ext uri="{FF2B5EF4-FFF2-40B4-BE49-F238E27FC236}">
                <a16:creationId xmlns:a16="http://schemas.microsoft.com/office/drawing/2014/main" id="{EAFDBC16-A916-4349-94B0-EFE7A965C0A5}"/>
              </a:ext>
            </a:extLst>
          </p:cNvPr>
          <p:cNvSpPr>
            <a:spLocks/>
          </p:cNvSpPr>
          <p:nvPr userDrawn="1"/>
        </p:nvSpPr>
        <p:spPr bwMode="auto">
          <a:xfrm>
            <a:off x="5540375" y="3871913"/>
            <a:ext cx="652463" cy="700088"/>
          </a:xfrm>
          <a:custGeom>
            <a:avLst/>
            <a:gdLst>
              <a:gd name="T0" fmla="*/ 630 w 822"/>
              <a:gd name="T1" fmla="*/ 249 h 882"/>
              <a:gd name="T2" fmla="*/ 672 w 822"/>
              <a:gd name="T3" fmla="*/ 296 h 882"/>
              <a:gd name="T4" fmla="*/ 692 w 822"/>
              <a:gd name="T5" fmla="*/ 348 h 882"/>
              <a:gd name="T6" fmla="*/ 701 w 822"/>
              <a:gd name="T7" fmla="*/ 421 h 882"/>
              <a:gd name="T8" fmla="*/ 689 w 822"/>
              <a:gd name="T9" fmla="*/ 504 h 882"/>
              <a:gd name="T10" fmla="*/ 661 w 822"/>
              <a:gd name="T11" fmla="*/ 569 h 882"/>
              <a:gd name="T12" fmla="*/ 597 w 822"/>
              <a:gd name="T13" fmla="*/ 625 h 882"/>
              <a:gd name="T14" fmla="*/ 523 w 822"/>
              <a:gd name="T15" fmla="*/ 651 h 882"/>
              <a:gd name="T16" fmla="*/ 420 w 822"/>
              <a:gd name="T17" fmla="*/ 662 h 882"/>
              <a:gd name="T18" fmla="*/ 335 w 822"/>
              <a:gd name="T19" fmla="*/ 655 h 882"/>
              <a:gd name="T20" fmla="*/ 257 w 822"/>
              <a:gd name="T21" fmla="*/ 636 h 882"/>
              <a:gd name="T22" fmla="*/ 200 w 822"/>
              <a:gd name="T23" fmla="*/ 606 h 882"/>
              <a:gd name="T24" fmla="*/ 148 w 822"/>
              <a:gd name="T25" fmla="*/ 542 h 882"/>
              <a:gd name="T26" fmla="*/ 126 w 822"/>
              <a:gd name="T27" fmla="*/ 473 h 882"/>
              <a:gd name="T28" fmla="*/ 122 w 822"/>
              <a:gd name="T29" fmla="*/ 398 h 882"/>
              <a:gd name="T30" fmla="*/ 134 w 822"/>
              <a:gd name="T31" fmla="*/ 330 h 882"/>
              <a:gd name="T32" fmla="*/ 170 w 822"/>
              <a:gd name="T33" fmla="*/ 270 h 882"/>
              <a:gd name="T34" fmla="*/ 226 w 822"/>
              <a:gd name="T35" fmla="*/ 232 h 882"/>
              <a:gd name="T36" fmla="*/ 270 w 822"/>
              <a:gd name="T37" fmla="*/ 222 h 882"/>
              <a:gd name="T38" fmla="*/ 236 w 822"/>
              <a:gd name="T39" fmla="*/ 13 h 882"/>
              <a:gd name="T40" fmla="*/ 191 w 822"/>
              <a:gd name="T41" fmla="*/ 26 h 882"/>
              <a:gd name="T42" fmla="*/ 139 w 822"/>
              <a:gd name="T43" fmla="*/ 56 h 882"/>
              <a:gd name="T44" fmla="*/ 95 w 822"/>
              <a:gd name="T45" fmla="*/ 96 h 882"/>
              <a:gd name="T46" fmla="*/ 62 w 822"/>
              <a:gd name="T47" fmla="*/ 147 h 882"/>
              <a:gd name="T48" fmla="*/ 33 w 822"/>
              <a:gd name="T49" fmla="*/ 221 h 882"/>
              <a:gd name="T50" fmla="*/ 4 w 822"/>
              <a:gd name="T51" fmla="*/ 352 h 882"/>
              <a:gd name="T52" fmla="*/ 1 w 822"/>
              <a:gd name="T53" fmla="*/ 451 h 882"/>
              <a:gd name="T54" fmla="*/ 18 w 822"/>
              <a:gd name="T55" fmla="*/ 566 h 882"/>
              <a:gd name="T56" fmla="*/ 44 w 822"/>
              <a:gd name="T57" fmla="*/ 650 h 882"/>
              <a:gd name="T58" fmla="*/ 103 w 822"/>
              <a:gd name="T59" fmla="*/ 751 h 882"/>
              <a:gd name="T60" fmla="*/ 191 w 822"/>
              <a:gd name="T61" fmla="*/ 827 h 882"/>
              <a:gd name="T62" fmla="*/ 272 w 822"/>
              <a:gd name="T63" fmla="*/ 861 h 882"/>
              <a:gd name="T64" fmla="*/ 390 w 822"/>
              <a:gd name="T65" fmla="*/ 880 h 882"/>
              <a:gd name="T66" fmla="*/ 464 w 822"/>
              <a:gd name="T67" fmla="*/ 879 h 882"/>
              <a:gd name="T68" fmla="*/ 548 w 822"/>
              <a:gd name="T69" fmla="*/ 864 h 882"/>
              <a:gd name="T70" fmla="*/ 605 w 822"/>
              <a:gd name="T71" fmla="*/ 845 h 882"/>
              <a:gd name="T72" fmla="*/ 671 w 822"/>
              <a:gd name="T73" fmla="*/ 806 h 882"/>
              <a:gd name="T74" fmla="*/ 726 w 822"/>
              <a:gd name="T75" fmla="*/ 751 h 882"/>
              <a:gd name="T76" fmla="*/ 768 w 822"/>
              <a:gd name="T77" fmla="*/ 684 h 882"/>
              <a:gd name="T78" fmla="*/ 790 w 822"/>
              <a:gd name="T79" fmla="*/ 629 h 882"/>
              <a:gd name="T80" fmla="*/ 818 w 822"/>
              <a:gd name="T81" fmla="*/ 500 h 882"/>
              <a:gd name="T82" fmla="*/ 822 w 822"/>
              <a:gd name="T83" fmla="*/ 421 h 882"/>
              <a:gd name="T84" fmla="*/ 808 w 822"/>
              <a:gd name="T85" fmla="*/ 281 h 882"/>
              <a:gd name="T86" fmla="*/ 767 w 822"/>
              <a:gd name="T87" fmla="*/ 152 h 882"/>
              <a:gd name="T88" fmla="*/ 747 w 822"/>
              <a:gd name="T89" fmla="*/ 114 h 882"/>
              <a:gd name="T90" fmla="*/ 709 w 822"/>
              <a:gd name="T91" fmla="*/ 71 h 882"/>
              <a:gd name="T92" fmla="*/ 624 w 822"/>
              <a:gd name="T93" fmla="*/ 18 h 882"/>
              <a:gd name="T94" fmla="*/ 559 w 822"/>
              <a:gd name="T95" fmla="*/ 1 h 882"/>
              <a:gd name="T96" fmla="*/ 521 w 822"/>
              <a:gd name="T97" fmla="*/ 218 h 882"/>
              <a:gd name="T98" fmla="*/ 594 w 822"/>
              <a:gd name="T99" fmla="*/ 23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22" h="882">
                <a:moveTo>
                  <a:pt x="602" y="234"/>
                </a:moveTo>
                <a:lnTo>
                  <a:pt x="602" y="234"/>
                </a:lnTo>
                <a:lnTo>
                  <a:pt x="618" y="241"/>
                </a:lnTo>
                <a:lnTo>
                  <a:pt x="630" y="249"/>
                </a:lnTo>
                <a:lnTo>
                  <a:pt x="642" y="259"/>
                </a:lnTo>
                <a:lnTo>
                  <a:pt x="653" y="270"/>
                </a:lnTo>
                <a:lnTo>
                  <a:pt x="664" y="282"/>
                </a:lnTo>
                <a:lnTo>
                  <a:pt x="672" y="296"/>
                </a:lnTo>
                <a:lnTo>
                  <a:pt x="679" y="310"/>
                </a:lnTo>
                <a:lnTo>
                  <a:pt x="685" y="325"/>
                </a:lnTo>
                <a:lnTo>
                  <a:pt x="685" y="325"/>
                </a:lnTo>
                <a:lnTo>
                  <a:pt x="692" y="348"/>
                </a:lnTo>
                <a:lnTo>
                  <a:pt x="697" y="371"/>
                </a:lnTo>
                <a:lnTo>
                  <a:pt x="700" y="396"/>
                </a:lnTo>
                <a:lnTo>
                  <a:pt x="701" y="421"/>
                </a:lnTo>
                <a:lnTo>
                  <a:pt x="701" y="421"/>
                </a:lnTo>
                <a:lnTo>
                  <a:pt x="701" y="435"/>
                </a:lnTo>
                <a:lnTo>
                  <a:pt x="700" y="450"/>
                </a:lnTo>
                <a:lnTo>
                  <a:pt x="696" y="477"/>
                </a:lnTo>
                <a:lnTo>
                  <a:pt x="689" y="504"/>
                </a:lnTo>
                <a:lnTo>
                  <a:pt x="682" y="532"/>
                </a:lnTo>
                <a:lnTo>
                  <a:pt x="682" y="532"/>
                </a:lnTo>
                <a:lnTo>
                  <a:pt x="672" y="551"/>
                </a:lnTo>
                <a:lnTo>
                  <a:pt x="661" y="569"/>
                </a:lnTo>
                <a:lnTo>
                  <a:pt x="648" y="585"/>
                </a:lnTo>
                <a:lnTo>
                  <a:pt x="633" y="601"/>
                </a:lnTo>
                <a:lnTo>
                  <a:pt x="616" y="614"/>
                </a:lnTo>
                <a:lnTo>
                  <a:pt x="597" y="625"/>
                </a:lnTo>
                <a:lnTo>
                  <a:pt x="578" y="635"/>
                </a:lnTo>
                <a:lnTo>
                  <a:pt x="557" y="643"/>
                </a:lnTo>
                <a:lnTo>
                  <a:pt x="557" y="643"/>
                </a:lnTo>
                <a:lnTo>
                  <a:pt x="523" y="651"/>
                </a:lnTo>
                <a:lnTo>
                  <a:pt x="489" y="657"/>
                </a:lnTo>
                <a:lnTo>
                  <a:pt x="454" y="661"/>
                </a:lnTo>
                <a:lnTo>
                  <a:pt x="420" y="662"/>
                </a:lnTo>
                <a:lnTo>
                  <a:pt x="420" y="662"/>
                </a:lnTo>
                <a:lnTo>
                  <a:pt x="398" y="662"/>
                </a:lnTo>
                <a:lnTo>
                  <a:pt x="376" y="661"/>
                </a:lnTo>
                <a:lnTo>
                  <a:pt x="355" y="658"/>
                </a:lnTo>
                <a:lnTo>
                  <a:pt x="335" y="655"/>
                </a:lnTo>
                <a:lnTo>
                  <a:pt x="314" y="651"/>
                </a:lnTo>
                <a:lnTo>
                  <a:pt x="294" y="647"/>
                </a:lnTo>
                <a:lnTo>
                  <a:pt x="274" y="642"/>
                </a:lnTo>
                <a:lnTo>
                  <a:pt x="257" y="636"/>
                </a:lnTo>
                <a:lnTo>
                  <a:pt x="257" y="636"/>
                </a:lnTo>
                <a:lnTo>
                  <a:pt x="236" y="628"/>
                </a:lnTo>
                <a:lnTo>
                  <a:pt x="217" y="618"/>
                </a:lnTo>
                <a:lnTo>
                  <a:pt x="200" y="606"/>
                </a:lnTo>
                <a:lnTo>
                  <a:pt x="184" y="592"/>
                </a:lnTo>
                <a:lnTo>
                  <a:pt x="170" y="576"/>
                </a:lnTo>
                <a:lnTo>
                  <a:pt x="158" y="559"/>
                </a:lnTo>
                <a:lnTo>
                  <a:pt x="148" y="542"/>
                </a:lnTo>
                <a:lnTo>
                  <a:pt x="141" y="522"/>
                </a:lnTo>
                <a:lnTo>
                  <a:pt x="141" y="522"/>
                </a:lnTo>
                <a:lnTo>
                  <a:pt x="133" y="498"/>
                </a:lnTo>
                <a:lnTo>
                  <a:pt x="126" y="473"/>
                </a:lnTo>
                <a:lnTo>
                  <a:pt x="122" y="448"/>
                </a:lnTo>
                <a:lnTo>
                  <a:pt x="121" y="422"/>
                </a:lnTo>
                <a:lnTo>
                  <a:pt x="121" y="422"/>
                </a:lnTo>
                <a:lnTo>
                  <a:pt x="122" y="398"/>
                </a:lnTo>
                <a:lnTo>
                  <a:pt x="125" y="374"/>
                </a:lnTo>
                <a:lnTo>
                  <a:pt x="129" y="352"/>
                </a:lnTo>
                <a:lnTo>
                  <a:pt x="134" y="330"/>
                </a:lnTo>
                <a:lnTo>
                  <a:pt x="134" y="330"/>
                </a:lnTo>
                <a:lnTo>
                  <a:pt x="141" y="314"/>
                </a:lnTo>
                <a:lnTo>
                  <a:pt x="150" y="297"/>
                </a:lnTo>
                <a:lnTo>
                  <a:pt x="159" y="284"/>
                </a:lnTo>
                <a:lnTo>
                  <a:pt x="170" y="270"/>
                </a:lnTo>
                <a:lnTo>
                  <a:pt x="183" y="258"/>
                </a:lnTo>
                <a:lnTo>
                  <a:pt x="196" y="248"/>
                </a:lnTo>
                <a:lnTo>
                  <a:pt x="210" y="238"/>
                </a:lnTo>
                <a:lnTo>
                  <a:pt x="226" y="232"/>
                </a:lnTo>
                <a:lnTo>
                  <a:pt x="226" y="232"/>
                </a:lnTo>
                <a:lnTo>
                  <a:pt x="240" y="227"/>
                </a:lnTo>
                <a:lnTo>
                  <a:pt x="255" y="225"/>
                </a:lnTo>
                <a:lnTo>
                  <a:pt x="270" y="222"/>
                </a:lnTo>
                <a:lnTo>
                  <a:pt x="285" y="222"/>
                </a:lnTo>
                <a:lnTo>
                  <a:pt x="284" y="2"/>
                </a:lnTo>
                <a:lnTo>
                  <a:pt x="284" y="2"/>
                </a:lnTo>
                <a:lnTo>
                  <a:pt x="236" y="13"/>
                </a:lnTo>
                <a:lnTo>
                  <a:pt x="236" y="13"/>
                </a:lnTo>
                <a:lnTo>
                  <a:pt x="221" y="16"/>
                </a:lnTo>
                <a:lnTo>
                  <a:pt x="206" y="20"/>
                </a:lnTo>
                <a:lnTo>
                  <a:pt x="191" y="26"/>
                </a:lnTo>
                <a:lnTo>
                  <a:pt x="177" y="33"/>
                </a:lnTo>
                <a:lnTo>
                  <a:pt x="163" y="40"/>
                </a:lnTo>
                <a:lnTo>
                  <a:pt x="151" y="46"/>
                </a:lnTo>
                <a:lnTo>
                  <a:pt x="139" y="56"/>
                </a:lnTo>
                <a:lnTo>
                  <a:pt x="126" y="64"/>
                </a:lnTo>
                <a:lnTo>
                  <a:pt x="115" y="74"/>
                </a:lnTo>
                <a:lnTo>
                  <a:pt x="106" y="85"/>
                </a:lnTo>
                <a:lnTo>
                  <a:pt x="95" y="96"/>
                </a:lnTo>
                <a:lnTo>
                  <a:pt x="85" y="108"/>
                </a:lnTo>
                <a:lnTo>
                  <a:pt x="77" y="120"/>
                </a:lnTo>
                <a:lnTo>
                  <a:pt x="69" y="133"/>
                </a:lnTo>
                <a:lnTo>
                  <a:pt x="62" y="147"/>
                </a:lnTo>
                <a:lnTo>
                  <a:pt x="55" y="160"/>
                </a:lnTo>
                <a:lnTo>
                  <a:pt x="55" y="160"/>
                </a:lnTo>
                <a:lnTo>
                  <a:pt x="44" y="190"/>
                </a:lnTo>
                <a:lnTo>
                  <a:pt x="33" y="221"/>
                </a:lnTo>
                <a:lnTo>
                  <a:pt x="23" y="252"/>
                </a:lnTo>
                <a:lnTo>
                  <a:pt x="15" y="285"/>
                </a:lnTo>
                <a:lnTo>
                  <a:pt x="8" y="318"/>
                </a:lnTo>
                <a:lnTo>
                  <a:pt x="4" y="352"/>
                </a:lnTo>
                <a:lnTo>
                  <a:pt x="1" y="387"/>
                </a:lnTo>
                <a:lnTo>
                  <a:pt x="0" y="422"/>
                </a:lnTo>
                <a:lnTo>
                  <a:pt x="0" y="422"/>
                </a:lnTo>
                <a:lnTo>
                  <a:pt x="1" y="451"/>
                </a:lnTo>
                <a:lnTo>
                  <a:pt x="3" y="480"/>
                </a:lnTo>
                <a:lnTo>
                  <a:pt x="7" y="510"/>
                </a:lnTo>
                <a:lnTo>
                  <a:pt x="12" y="539"/>
                </a:lnTo>
                <a:lnTo>
                  <a:pt x="18" y="566"/>
                </a:lnTo>
                <a:lnTo>
                  <a:pt x="25" y="595"/>
                </a:lnTo>
                <a:lnTo>
                  <a:pt x="34" y="622"/>
                </a:lnTo>
                <a:lnTo>
                  <a:pt x="44" y="650"/>
                </a:lnTo>
                <a:lnTo>
                  <a:pt x="44" y="650"/>
                </a:lnTo>
                <a:lnTo>
                  <a:pt x="55" y="677"/>
                </a:lnTo>
                <a:lnTo>
                  <a:pt x="70" y="703"/>
                </a:lnTo>
                <a:lnTo>
                  <a:pt x="85" y="728"/>
                </a:lnTo>
                <a:lnTo>
                  <a:pt x="103" y="751"/>
                </a:lnTo>
                <a:lnTo>
                  <a:pt x="124" y="773"/>
                </a:lnTo>
                <a:lnTo>
                  <a:pt x="144" y="793"/>
                </a:lnTo>
                <a:lnTo>
                  <a:pt x="167" y="810"/>
                </a:lnTo>
                <a:lnTo>
                  <a:pt x="191" y="827"/>
                </a:lnTo>
                <a:lnTo>
                  <a:pt x="191" y="827"/>
                </a:lnTo>
                <a:lnTo>
                  <a:pt x="217" y="839"/>
                </a:lnTo>
                <a:lnTo>
                  <a:pt x="244" y="852"/>
                </a:lnTo>
                <a:lnTo>
                  <a:pt x="272" y="861"/>
                </a:lnTo>
                <a:lnTo>
                  <a:pt x="301" y="868"/>
                </a:lnTo>
                <a:lnTo>
                  <a:pt x="331" y="873"/>
                </a:lnTo>
                <a:lnTo>
                  <a:pt x="360" y="878"/>
                </a:lnTo>
                <a:lnTo>
                  <a:pt x="390" y="880"/>
                </a:lnTo>
                <a:lnTo>
                  <a:pt x="420" y="882"/>
                </a:lnTo>
                <a:lnTo>
                  <a:pt x="420" y="882"/>
                </a:lnTo>
                <a:lnTo>
                  <a:pt x="442" y="880"/>
                </a:lnTo>
                <a:lnTo>
                  <a:pt x="464" y="879"/>
                </a:lnTo>
                <a:lnTo>
                  <a:pt x="486" y="878"/>
                </a:lnTo>
                <a:lnTo>
                  <a:pt x="506" y="873"/>
                </a:lnTo>
                <a:lnTo>
                  <a:pt x="527" y="869"/>
                </a:lnTo>
                <a:lnTo>
                  <a:pt x="548" y="864"/>
                </a:lnTo>
                <a:lnTo>
                  <a:pt x="568" y="858"/>
                </a:lnTo>
                <a:lnTo>
                  <a:pt x="587" y="852"/>
                </a:lnTo>
                <a:lnTo>
                  <a:pt x="587" y="852"/>
                </a:lnTo>
                <a:lnTo>
                  <a:pt x="605" y="845"/>
                </a:lnTo>
                <a:lnTo>
                  <a:pt x="623" y="836"/>
                </a:lnTo>
                <a:lnTo>
                  <a:pt x="639" y="828"/>
                </a:lnTo>
                <a:lnTo>
                  <a:pt x="656" y="817"/>
                </a:lnTo>
                <a:lnTo>
                  <a:pt x="671" y="806"/>
                </a:lnTo>
                <a:lnTo>
                  <a:pt x="686" y="794"/>
                </a:lnTo>
                <a:lnTo>
                  <a:pt x="700" y="780"/>
                </a:lnTo>
                <a:lnTo>
                  <a:pt x="714" y="766"/>
                </a:lnTo>
                <a:lnTo>
                  <a:pt x="726" y="751"/>
                </a:lnTo>
                <a:lnTo>
                  <a:pt x="738" y="735"/>
                </a:lnTo>
                <a:lnTo>
                  <a:pt x="749" y="718"/>
                </a:lnTo>
                <a:lnTo>
                  <a:pt x="759" y="702"/>
                </a:lnTo>
                <a:lnTo>
                  <a:pt x="768" y="684"/>
                </a:lnTo>
                <a:lnTo>
                  <a:pt x="777" y="666"/>
                </a:lnTo>
                <a:lnTo>
                  <a:pt x="784" y="649"/>
                </a:lnTo>
                <a:lnTo>
                  <a:pt x="790" y="629"/>
                </a:lnTo>
                <a:lnTo>
                  <a:pt x="790" y="629"/>
                </a:lnTo>
                <a:lnTo>
                  <a:pt x="804" y="579"/>
                </a:lnTo>
                <a:lnTo>
                  <a:pt x="810" y="552"/>
                </a:lnTo>
                <a:lnTo>
                  <a:pt x="814" y="526"/>
                </a:lnTo>
                <a:lnTo>
                  <a:pt x="818" y="500"/>
                </a:lnTo>
                <a:lnTo>
                  <a:pt x="821" y="474"/>
                </a:lnTo>
                <a:lnTo>
                  <a:pt x="822" y="447"/>
                </a:lnTo>
                <a:lnTo>
                  <a:pt x="822" y="421"/>
                </a:lnTo>
                <a:lnTo>
                  <a:pt x="822" y="421"/>
                </a:lnTo>
                <a:lnTo>
                  <a:pt x="822" y="385"/>
                </a:lnTo>
                <a:lnTo>
                  <a:pt x="819" y="350"/>
                </a:lnTo>
                <a:lnTo>
                  <a:pt x="814" y="315"/>
                </a:lnTo>
                <a:lnTo>
                  <a:pt x="808" y="281"/>
                </a:lnTo>
                <a:lnTo>
                  <a:pt x="800" y="248"/>
                </a:lnTo>
                <a:lnTo>
                  <a:pt x="790" y="215"/>
                </a:lnTo>
                <a:lnTo>
                  <a:pt x="779" y="184"/>
                </a:lnTo>
                <a:lnTo>
                  <a:pt x="767" y="152"/>
                </a:lnTo>
                <a:lnTo>
                  <a:pt x="767" y="152"/>
                </a:lnTo>
                <a:lnTo>
                  <a:pt x="760" y="140"/>
                </a:lnTo>
                <a:lnTo>
                  <a:pt x="753" y="126"/>
                </a:lnTo>
                <a:lnTo>
                  <a:pt x="747" y="114"/>
                </a:lnTo>
                <a:lnTo>
                  <a:pt x="738" y="103"/>
                </a:lnTo>
                <a:lnTo>
                  <a:pt x="729" y="92"/>
                </a:lnTo>
                <a:lnTo>
                  <a:pt x="719" y="81"/>
                </a:lnTo>
                <a:lnTo>
                  <a:pt x="709" y="71"/>
                </a:lnTo>
                <a:lnTo>
                  <a:pt x="698" y="61"/>
                </a:lnTo>
                <a:lnTo>
                  <a:pt x="675" y="44"/>
                </a:lnTo>
                <a:lnTo>
                  <a:pt x="650" y="30"/>
                </a:lnTo>
                <a:lnTo>
                  <a:pt x="624" y="18"/>
                </a:lnTo>
                <a:lnTo>
                  <a:pt x="596" y="9"/>
                </a:lnTo>
                <a:lnTo>
                  <a:pt x="596" y="9"/>
                </a:lnTo>
                <a:lnTo>
                  <a:pt x="576" y="5"/>
                </a:lnTo>
                <a:lnTo>
                  <a:pt x="559" y="1"/>
                </a:lnTo>
                <a:lnTo>
                  <a:pt x="539" y="0"/>
                </a:lnTo>
                <a:lnTo>
                  <a:pt x="520" y="0"/>
                </a:lnTo>
                <a:lnTo>
                  <a:pt x="521" y="218"/>
                </a:lnTo>
                <a:lnTo>
                  <a:pt x="521" y="218"/>
                </a:lnTo>
                <a:lnTo>
                  <a:pt x="543" y="219"/>
                </a:lnTo>
                <a:lnTo>
                  <a:pt x="564" y="222"/>
                </a:lnTo>
                <a:lnTo>
                  <a:pt x="585" y="226"/>
                </a:lnTo>
                <a:lnTo>
                  <a:pt x="594" y="230"/>
                </a:lnTo>
                <a:lnTo>
                  <a:pt x="602" y="2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46">
            <a:extLst>
              <a:ext uri="{FF2B5EF4-FFF2-40B4-BE49-F238E27FC236}">
                <a16:creationId xmlns:a16="http://schemas.microsoft.com/office/drawing/2014/main" id="{13866722-2E47-4E18-AA4D-A6A320098164}"/>
              </a:ext>
            </a:extLst>
          </p:cNvPr>
          <p:cNvSpPr>
            <a:spLocks/>
          </p:cNvSpPr>
          <p:nvPr userDrawn="1"/>
        </p:nvSpPr>
        <p:spPr bwMode="auto">
          <a:xfrm>
            <a:off x="5559425" y="4541838"/>
            <a:ext cx="620713" cy="779463"/>
          </a:xfrm>
          <a:custGeom>
            <a:avLst/>
            <a:gdLst>
              <a:gd name="T0" fmla="*/ 615 w 783"/>
              <a:gd name="T1" fmla="*/ 297 h 982"/>
              <a:gd name="T2" fmla="*/ 781 w 783"/>
              <a:gd name="T3" fmla="*/ 227 h 982"/>
              <a:gd name="T4" fmla="*/ 781 w 783"/>
              <a:gd name="T5" fmla="*/ 0 h 982"/>
              <a:gd name="T6" fmla="*/ 0 w 783"/>
              <a:gd name="T7" fmla="*/ 367 h 982"/>
              <a:gd name="T8" fmla="*/ 0 w 783"/>
              <a:gd name="T9" fmla="*/ 618 h 982"/>
              <a:gd name="T10" fmla="*/ 783 w 783"/>
              <a:gd name="T11" fmla="*/ 982 h 982"/>
              <a:gd name="T12" fmla="*/ 783 w 783"/>
              <a:gd name="T13" fmla="*/ 751 h 982"/>
              <a:gd name="T14" fmla="*/ 615 w 783"/>
              <a:gd name="T15" fmla="*/ 685 h 982"/>
              <a:gd name="T16" fmla="*/ 615 w 783"/>
              <a:gd name="T17" fmla="*/ 301 h 982"/>
              <a:gd name="T18" fmla="*/ 486 w 783"/>
              <a:gd name="T19" fmla="*/ 349 h 982"/>
              <a:gd name="T20" fmla="*/ 487 w 783"/>
              <a:gd name="T21" fmla="*/ 633 h 982"/>
              <a:gd name="T22" fmla="*/ 133 w 783"/>
              <a:gd name="T23" fmla="*/ 491 h 982"/>
              <a:gd name="T24" fmla="*/ 486 w 783"/>
              <a:gd name="T25" fmla="*/ 347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3" h="982">
                <a:moveTo>
                  <a:pt x="615" y="297"/>
                </a:moveTo>
                <a:lnTo>
                  <a:pt x="781" y="227"/>
                </a:lnTo>
                <a:lnTo>
                  <a:pt x="781" y="0"/>
                </a:lnTo>
                <a:lnTo>
                  <a:pt x="0" y="367"/>
                </a:lnTo>
                <a:lnTo>
                  <a:pt x="0" y="618"/>
                </a:lnTo>
                <a:lnTo>
                  <a:pt x="783" y="982"/>
                </a:lnTo>
                <a:lnTo>
                  <a:pt x="783" y="751"/>
                </a:lnTo>
                <a:lnTo>
                  <a:pt x="615" y="685"/>
                </a:lnTo>
                <a:lnTo>
                  <a:pt x="615" y="301"/>
                </a:lnTo>
                <a:lnTo>
                  <a:pt x="486" y="349"/>
                </a:lnTo>
                <a:lnTo>
                  <a:pt x="487" y="633"/>
                </a:lnTo>
                <a:lnTo>
                  <a:pt x="133" y="491"/>
                </a:lnTo>
                <a:lnTo>
                  <a:pt x="486" y="3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Marcador de número de diapositiva 6">
            <a:extLst>
              <a:ext uri="{FF2B5EF4-FFF2-40B4-BE49-F238E27FC236}">
                <a16:creationId xmlns:a16="http://schemas.microsoft.com/office/drawing/2014/main" id="{E92C40E9-74EF-4FAC-BDE1-278ABF18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4" name="Marcador de posición de imagen 84"/>
          <p:cNvSpPr>
            <a:spLocks noGrp="1"/>
          </p:cNvSpPr>
          <p:nvPr>
            <p:ph type="pic" sz="quarter" idx="20"/>
          </p:nvPr>
        </p:nvSpPr>
        <p:spPr>
          <a:xfrm>
            <a:off x="6604329" y="2322908"/>
            <a:ext cx="5632164" cy="3753987"/>
          </a:xfrm>
          <a:custGeom>
            <a:avLst/>
            <a:gdLst>
              <a:gd name="connsiteX0" fmla="*/ 1287387 w 5632164"/>
              <a:gd name="connsiteY0" fmla="*/ 2564464 h 3753987"/>
              <a:gd name="connsiteX1" fmla="*/ 817186 w 5632164"/>
              <a:gd name="connsiteY1" fmla="*/ 2878655 h 3753987"/>
              <a:gd name="connsiteX2" fmla="*/ 1114040 w 5632164"/>
              <a:gd name="connsiteY2" fmla="*/ 3158176 h 3753987"/>
              <a:gd name="connsiteX3" fmla="*/ 1566907 w 5632164"/>
              <a:gd name="connsiteY3" fmla="*/ 3008665 h 3753987"/>
              <a:gd name="connsiteX4" fmla="*/ 1566907 w 5632164"/>
              <a:gd name="connsiteY4" fmla="*/ 2581799 h 3753987"/>
              <a:gd name="connsiteX5" fmla="*/ 2697143 w 5632164"/>
              <a:gd name="connsiteY5" fmla="*/ 1092899 h 3753987"/>
              <a:gd name="connsiteX6" fmla="*/ 3523220 w 5632164"/>
              <a:gd name="connsiteY6" fmla="*/ 1092899 h 3753987"/>
              <a:gd name="connsiteX7" fmla="*/ 3523220 w 5632164"/>
              <a:gd name="connsiteY7" fmla="*/ 3706067 h 3753987"/>
              <a:gd name="connsiteX8" fmla="*/ 2697143 w 5632164"/>
              <a:gd name="connsiteY8" fmla="*/ 3706067 h 3753987"/>
              <a:gd name="connsiteX9" fmla="*/ 5377800 w 5632164"/>
              <a:gd name="connsiteY9" fmla="*/ 1051891 h 3753987"/>
              <a:gd name="connsiteX10" fmla="*/ 5632164 w 5632164"/>
              <a:gd name="connsiteY10" fmla="*/ 1089547 h 3753987"/>
              <a:gd name="connsiteX11" fmla="*/ 5624445 w 5632164"/>
              <a:gd name="connsiteY11" fmla="*/ 1915088 h 3753987"/>
              <a:gd name="connsiteX12" fmla="*/ 4787211 w 5632164"/>
              <a:gd name="connsiteY12" fmla="*/ 2007806 h 3753987"/>
              <a:gd name="connsiteX13" fmla="*/ 4641593 w 5632164"/>
              <a:gd name="connsiteY13" fmla="*/ 2742741 h 3753987"/>
              <a:gd name="connsiteX14" fmla="*/ 4643579 w 5632164"/>
              <a:gd name="connsiteY14" fmla="*/ 3691468 h 3753987"/>
              <a:gd name="connsiteX15" fmla="*/ 3810979 w 5632164"/>
              <a:gd name="connsiteY15" fmla="*/ 3698191 h 3753987"/>
              <a:gd name="connsiteX16" fmla="*/ 3822554 w 5632164"/>
              <a:gd name="connsiteY16" fmla="*/ 1089427 h 3753987"/>
              <a:gd name="connsiteX17" fmla="*/ 4652174 w 5632164"/>
              <a:gd name="connsiteY17" fmla="*/ 1093405 h 3753987"/>
              <a:gd name="connsiteX18" fmla="*/ 4656031 w 5632164"/>
              <a:gd name="connsiteY18" fmla="*/ 1548676 h 3753987"/>
              <a:gd name="connsiteX19" fmla="*/ 5377800 w 5632164"/>
              <a:gd name="connsiteY19" fmla="*/ 1051891 h 3753987"/>
              <a:gd name="connsiteX20" fmla="*/ 1231919 w 5632164"/>
              <a:gd name="connsiteY20" fmla="*/ 1043007 h 3753987"/>
              <a:gd name="connsiteX21" fmla="*/ 2193418 w 5632164"/>
              <a:gd name="connsiteY21" fmla="*/ 1403497 h 3753987"/>
              <a:gd name="connsiteX22" fmla="*/ 2374378 w 5632164"/>
              <a:gd name="connsiteY22" fmla="*/ 2020696 h 3753987"/>
              <a:gd name="connsiteX23" fmla="*/ 2387379 w 5632164"/>
              <a:gd name="connsiteY23" fmla="*/ 3705621 h 3753987"/>
              <a:gd name="connsiteX24" fmla="*/ 1581787 w 5632164"/>
              <a:gd name="connsiteY24" fmla="*/ 3701288 h 3753987"/>
              <a:gd name="connsiteX25" fmla="*/ 1573706 w 5632164"/>
              <a:gd name="connsiteY25" fmla="*/ 3457648 h 3753987"/>
              <a:gd name="connsiteX26" fmla="*/ 4926 w 5632164"/>
              <a:gd name="connsiteY26" fmla="*/ 2915942 h 3753987"/>
              <a:gd name="connsiteX27" fmla="*/ 1569373 w 5632164"/>
              <a:gd name="connsiteY27" fmla="*/ 2088215 h 3753987"/>
              <a:gd name="connsiteX28" fmla="*/ 1495701 w 5632164"/>
              <a:gd name="connsiteY28" fmla="*/ 1841196 h 3753987"/>
              <a:gd name="connsiteX29" fmla="*/ 364618 w 5632164"/>
              <a:gd name="connsiteY29" fmla="*/ 1884533 h 3753987"/>
              <a:gd name="connsiteX30" fmla="*/ 212353 w 5632164"/>
              <a:gd name="connsiteY30" fmla="*/ 1227638 h 3753987"/>
              <a:gd name="connsiteX31" fmla="*/ 1231919 w 5632164"/>
              <a:gd name="connsiteY31" fmla="*/ 1043007 h 3753987"/>
              <a:gd name="connsiteX32" fmla="*/ 2994963 w 5632164"/>
              <a:gd name="connsiteY32" fmla="*/ 0 h 3753987"/>
              <a:gd name="connsiteX33" fmla="*/ 3223697 w 5632164"/>
              <a:gd name="connsiteY33" fmla="*/ 0 h 3753987"/>
              <a:gd name="connsiteX34" fmla="*/ 3566530 w 5632164"/>
              <a:gd name="connsiteY34" fmla="*/ 342833 h 3753987"/>
              <a:gd name="connsiteX35" fmla="*/ 3566530 w 5632164"/>
              <a:gd name="connsiteY35" fmla="*/ 417835 h 3753987"/>
              <a:gd name="connsiteX36" fmla="*/ 3223697 w 5632164"/>
              <a:gd name="connsiteY36" fmla="*/ 760668 h 3753987"/>
              <a:gd name="connsiteX37" fmla="*/ 2994963 w 5632164"/>
              <a:gd name="connsiteY37" fmla="*/ 760668 h 3753987"/>
              <a:gd name="connsiteX38" fmla="*/ 2652130 w 5632164"/>
              <a:gd name="connsiteY38" fmla="*/ 417835 h 3753987"/>
              <a:gd name="connsiteX39" fmla="*/ 2652130 w 5632164"/>
              <a:gd name="connsiteY39" fmla="*/ 342833 h 3753987"/>
              <a:gd name="connsiteX40" fmla="*/ 2994963 w 5632164"/>
              <a:gd name="connsiteY40" fmla="*/ 0 h 37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32164" h="3753987">
                <a:moveTo>
                  <a:pt x="1287387" y="2564464"/>
                </a:moveTo>
                <a:cubicBezTo>
                  <a:pt x="913540" y="2573131"/>
                  <a:pt x="824409" y="2749367"/>
                  <a:pt x="817186" y="2878655"/>
                </a:cubicBezTo>
                <a:cubicBezTo>
                  <a:pt x="809963" y="3007943"/>
                  <a:pt x="919748" y="3136508"/>
                  <a:pt x="1114040" y="3158176"/>
                </a:cubicBezTo>
                <a:cubicBezTo>
                  <a:pt x="1308332" y="3179844"/>
                  <a:pt x="1566907" y="3005485"/>
                  <a:pt x="1566907" y="3008665"/>
                </a:cubicBezTo>
                <a:cubicBezTo>
                  <a:pt x="1565462" y="2863487"/>
                  <a:pt x="1568352" y="2726977"/>
                  <a:pt x="1566907" y="2581799"/>
                </a:cubicBezTo>
                <a:close/>
                <a:moveTo>
                  <a:pt x="2697143" y="1092899"/>
                </a:moveTo>
                <a:lnTo>
                  <a:pt x="3523220" y="1092899"/>
                </a:lnTo>
                <a:lnTo>
                  <a:pt x="3523220" y="3706067"/>
                </a:lnTo>
                <a:lnTo>
                  <a:pt x="2697143" y="3706067"/>
                </a:lnTo>
                <a:close/>
                <a:moveTo>
                  <a:pt x="5377800" y="1051891"/>
                </a:moveTo>
                <a:cubicBezTo>
                  <a:pt x="5454756" y="1053411"/>
                  <a:pt x="5539326" y="1065034"/>
                  <a:pt x="5632164" y="1089547"/>
                </a:cubicBezTo>
                <a:cubicBezTo>
                  <a:pt x="5628965" y="1383415"/>
                  <a:pt x="5630232" y="1744683"/>
                  <a:pt x="5624445" y="1915088"/>
                </a:cubicBezTo>
                <a:cubicBezTo>
                  <a:pt x="5629606" y="1940830"/>
                  <a:pt x="5114516" y="1641174"/>
                  <a:pt x="4787211" y="2007806"/>
                </a:cubicBezTo>
                <a:cubicBezTo>
                  <a:pt x="4598801" y="2209740"/>
                  <a:pt x="4644165" y="2417928"/>
                  <a:pt x="4641593" y="2742741"/>
                </a:cubicBezTo>
                <a:cubicBezTo>
                  <a:pt x="4646737" y="3052122"/>
                  <a:pt x="4639738" y="3454750"/>
                  <a:pt x="4643579" y="3691468"/>
                </a:cubicBezTo>
                <a:lnTo>
                  <a:pt x="3810979" y="3698191"/>
                </a:lnTo>
                <a:cubicBezTo>
                  <a:pt x="3814837" y="2828603"/>
                  <a:pt x="3818696" y="1959015"/>
                  <a:pt x="3822554" y="1089427"/>
                </a:cubicBezTo>
                <a:lnTo>
                  <a:pt x="4652174" y="1093405"/>
                </a:lnTo>
                <a:cubicBezTo>
                  <a:pt x="4654763" y="1180878"/>
                  <a:pt x="4652172" y="1395633"/>
                  <a:pt x="4656031" y="1548676"/>
                </a:cubicBezTo>
                <a:cubicBezTo>
                  <a:pt x="4673488" y="1525625"/>
                  <a:pt x="4839110" y="1041249"/>
                  <a:pt x="5377800" y="1051891"/>
                </a:cubicBezTo>
                <a:close/>
                <a:moveTo>
                  <a:pt x="1231919" y="1043007"/>
                </a:moveTo>
                <a:cubicBezTo>
                  <a:pt x="1597833" y="1040199"/>
                  <a:pt x="1972768" y="1121894"/>
                  <a:pt x="2193418" y="1403497"/>
                </a:cubicBezTo>
                <a:cubicBezTo>
                  <a:pt x="2388082" y="1675680"/>
                  <a:pt x="2383396" y="2017199"/>
                  <a:pt x="2374378" y="2020696"/>
                </a:cubicBezTo>
                <a:lnTo>
                  <a:pt x="2387379" y="3705621"/>
                </a:lnTo>
                <a:lnTo>
                  <a:pt x="1581787" y="3701288"/>
                </a:lnTo>
                <a:cubicBezTo>
                  <a:pt x="1580519" y="3579065"/>
                  <a:pt x="1573608" y="3532923"/>
                  <a:pt x="1573706" y="3457648"/>
                </a:cubicBezTo>
                <a:cubicBezTo>
                  <a:pt x="507726" y="4205767"/>
                  <a:pt x="-59357" y="3353640"/>
                  <a:pt x="4926" y="2915942"/>
                </a:cubicBezTo>
                <a:cubicBezTo>
                  <a:pt x="114088" y="1835982"/>
                  <a:pt x="1539760" y="2094715"/>
                  <a:pt x="1569373" y="2088215"/>
                </a:cubicBezTo>
                <a:cubicBezTo>
                  <a:pt x="1557914" y="2080834"/>
                  <a:pt x="1570818" y="1935814"/>
                  <a:pt x="1495701" y="1841196"/>
                </a:cubicBezTo>
                <a:cubicBezTo>
                  <a:pt x="1265393" y="1576684"/>
                  <a:pt x="534451" y="1832226"/>
                  <a:pt x="364618" y="1884533"/>
                </a:cubicBezTo>
                <a:lnTo>
                  <a:pt x="212353" y="1227638"/>
                </a:lnTo>
                <a:cubicBezTo>
                  <a:pt x="305907" y="1189919"/>
                  <a:pt x="761457" y="1046618"/>
                  <a:pt x="1231919" y="1043007"/>
                </a:cubicBezTo>
                <a:close/>
                <a:moveTo>
                  <a:pt x="2994963" y="0"/>
                </a:moveTo>
                <a:lnTo>
                  <a:pt x="3223697" y="0"/>
                </a:lnTo>
                <a:cubicBezTo>
                  <a:pt x="3413038" y="0"/>
                  <a:pt x="3566530" y="153492"/>
                  <a:pt x="3566530" y="342833"/>
                </a:cubicBezTo>
                <a:lnTo>
                  <a:pt x="3566530" y="417835"/>
                </a:lnTo>
                <a:cubicBezTo>
                  <a:pt x="3566530" y="607176"/>
                  <a:pt x="3413038" y="760668"/>
                  <a:pt x="3223697" y="760668"/>
                </a:cubicBezTo>
                <a:lnTo>
                  <a:pt x="2994963" y="760668"/>
                </a:lnTo>
                <a:cubicBezTo>
                  <a:pt x="2805622" y="760668"/>
                  <a:pt x="2652130" y="607176"/>
                  <a:pt x="2652130" y="417835"/>
                </a:cubicBezTo>
                <a:lnTo>
                  <a:pt x="2652130" y="342833"/>
                </a:lnTo>
                <a:cubicBezTo>
                  <a:pt x="2652130" y="153492"/>
                  <a:pt x="2805622" y="0"/>
                  <a:pt x="2994963" y="0"/>
                </a:cubicBezTo>
                <a:close/>
              </a:path>
            </a:pathLst>
          </a:custGeom>
          <a:solidFill>
            <a:srgbClr val="FFFFFF">
              <a:alpha val="65000"/>
            </a:srgb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3B1C1E1-5D85-4415-B732-D6657B6C8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819" y="3840903"/>
            <a:ext cx="3902243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400" b="1" i="0">
                <a:solidFill>
                  <a:schemeClr val="tx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5035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ED87E6DA-584F-49DB-B01B-39FECB981598}"/>
              </a:ext>
            </a:extLst>
          </p:cNvPr>
          <p:cNvSpPr txBox="1">
            <a:spLocks/>
          </p:cNvSpPr>
          <p:nvPr userDrawn="1"/>
        </p:nvSpPr>
        <p:spPr>
          <a:xfrm>
            <a:off x="6003484" y="1603237"/>
            <a:ext cx="545267" cy="611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“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239B1CD9-DD16-4FDB-8630-40F7F125C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203" y="1666333"/>
            <a:ext cx="3984183" cy="54833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Marcador de texto 17">
            <a:extLst>
              <a:ext uri="{FF2B5EF4-FFF2-40B4-BE49-F238E27FC236}">
                <a16:creationId xmlns:a16="http://schemas.microsoft.com/office/drawing/2014/main" id="{565B4425-D6CC-40FC-AD53-2F6F19CE5E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204" y="2338533"/>
            <a:ext cx="3984183" cy="280634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C9200D-7330-442A-9221-2B68F79623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2018" y="2147556"/>
            <a:ext cx="4633854" cy="3841763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3800" b="1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lnSpc>
                <a:spcPct val="80000"/>
              </a:lnSpc>
              <a:buFontTx/>
              <a:buNone/>
              <a:defRPr lang="es-ES" sz="38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4B697627-6026-4B63-BB1D-38BC58E3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9" name="Gráfico 1">
            <a:extLst>
              <a:ext uri="{FF2B5EF4-FFF2-40B4-BE49-F238E27FC236}">
                <a16:creationId xmlns:a16="http://schemas.microsoft.com/office/drawing/2014/main" id="{09CA1E63-BAD1-47B9-AF8E-0CF1C1E16CB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18EA2D-507A-4192-B352-9B04B9AC0977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B4800CD-D1D7-45A9-97AF-3CEFB98CE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10000597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87902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6C39AE5B-72F3-4840-9D8B-0A69704F6A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758" y="2147556"/>
            <a:ext cx="4656622" cy="3841763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3800" b="1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lnSpc>
                <a:spcPct val="80000"/>
              </a:lnSpc>
              <a:buFontTx/>
              <a:buNone/>
              <a:defRPr lang="es-ES" sz="38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0F9F4135-3255-4676-B83E-A79BCA38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6BBC2C89-8A12-4F2D-8A44-CFC8261D56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254192 w 6096000"/>
              <a:gd name="connsiteY0" fmla="*/ 471044 h 6858000"/>
              <a:gd name="connsiteX1" fmla="*/ 5276466 w 6096000"/>
              <a:gd name="connsiteY1" fmla="*/ 525193 h 6858000"/>
              <a:gd name="connsiteX2" fmla="*/ 5232303 w 6096000"/>
              <a:gd name="connsiteY2" fmla="*/ 525193 h 6858000"/>
              <a:gd name="connsiteX3" fmla="*/ 5627858 w 6096000"/>
              <a:gd name="connsiteY3" fmla="*/ 450306 h 6858000"/>
              <a:gd name="connsiteX4" fmla="*/ 5627858 w 6096000"/>
              <a:gd name="connsiteY4" fmla="*/ 570509 h 6858000"/>
              <a:gd name="connsiteX5" fmla="*/ 5659733 w 6096000"/>
              <a:gd name="connsiteY5" fmla="*/ 570509 h 6858000"/>
              <a:gd name="connsiteX6" fmla="*/ 5659733 w 6096000"/>
              <a:gd name="connsiteY6" fmla="*/ 450306 h 6858000"/>
              <a:gd name="connsiteX7" fmla="*/ 5475396 w 6096000"/>
              <a:gd name="connsiteY7" fmla="*/ 450306 h 6858000"/>
              <a:gd name="connsiteX8" fmla="*/ 5475396 w 6096000"/>
              <a:gd name="connsiteY8" fmla="*/ 570125 h 6858000"/>
              <a:gd name="connsiteX9" fmla="*/ 5506887 w 6096000"/>
              <a:gd name="connsiteY9" fmla="*/ 570125 h 6858000"/>
              <a:gd name="connsiteX10" fmla="*/ 5506887 w 6096000"/>
              <a:gd name="connsiteY10" fmla="*/ 518281 h 6858000"/>
              <a:gd name="connsiteX11" fmla="*/ 5571021 w 6096000"/>
              <a:gd name="connsiteY11" fmla="*/ 518281 h 6858000"/>
              <a:gd name="connsiteX12" fmla="*/ 5571021 w 6096000"/>
              <a:gd name="connsiteY12" fmla="*/ 570509 h 6858000"/>
              <a:gd name="connsiteX13" fmla="*/ 5602512 w 6096000"/>
              <a:gd name="connsiteY13" fmla="*/ 570509 h 6858000"/>
              <a:gd name="connsiteX14" fmla="*/ 5602512 w 6096000"/>
              <a:gd name="connsiteY14" fmla="*/ 450306 h 6858000"/>
              <a:gd name="connsiteX15" fmla="*/ 5570637 w 6096000"/>
              <a:gd name="connsiteY15" fmla="*/ 450306 h 6858000"/>
              <a:gd name="connsiteX16" fmla="*/ 5570637 w 6096000"/>
              <a:gd name="connsiteY16" fmla="*/ 499079 h 6858000"/>
              <a:gd name="connsiteX17" fmla="*/ 5506887 w 6096000"/>
              <a:gd name="connsiteY17" fmla="*/ 499079 h 6858000"/>
              <a:gd name="connsiteX18" fmla="*/ 5506887 w 6096000"/>
              <a:gd name="connsiteY18" fmla="*/ 450306 h 6858000"/>
              <a:gd name="connsiteX19" fmla="*/ 5234991 w 6096000"/>
              <a:gd name="connsiteY19" fmla="*/ 450306 h 6858000"/>
              <a:gd name="connsiteX20" fmla="*/ 5179306 w 6096000"/>
              <a:gd name="connsiteY20" fmla="*/ 570125 h 6858000"/>
              <a:gd name="connsiteX21" fmla="*/ 5215021 w 6096000"/>
              <a:gd name="connsiteY21" fmla="*/ 570125 h 6858000"/>
              <a:gd name="connsiteX22" fmla="*/ 5225006 w 6096000"/>
              <a:gd name="connsiteY22" fmla="*/ 544395 h 6858000"/>
              <a:gd name="connsiteX23" fmla="*/ 5284147 w 6096000"/>
              <a:gd name="connsiteY23" fmla="*/ 544395 h 6858000"/>
              <a:gd name="connsiteX24" fmla="*/ 5294900 w 6096000"/>
              <a:gd name="connsiteY24" fmla="*/ 570125 h 6858000"/>
              <a:gd name="connsiteX25" fmla="*/ 5329847 w 6096000"/>
              <a:gd name="connsiteY25" fmla="*/ 570125 h 6858000"/>
              <a:gd name="connsiteX26" fmla="*/ 5273394 w 6096000"/>
              <a:gd name="connsiteY26" fmla="*/ 450306 h 6858000"/>
              <a:gd name="connsiteX27" fmla="*/ 5077536 w 6096000"/>
              <a:gd name="connsiteY27" fmla="*/ 450306 h 6858000"/>
              <a:gd name="connsiteX28" fmla="*/ 5077536 w 6096000"/>
              <a:gd name="connsiteY28" fmla="*/ 470660 h 6858000"/>
              <a:gd name="connsiteX29" fmla="*/ 5125925 w 6096000"/>
              <a:gd name="connsiteY29" fmla="*/ 470660 h 6858000"/>
              <a:gd name="connsiteX30" fmla="*/ 5125925 w 6096000"/>
              <a:gd name="connsiteY30" fmla="*/ 570125 h 6858000"/>
              <a:gd name="connsiteX31" fmla="*/ 5157416 w 6096000"/>
              <a:gd name="connsiteY31" fmla="*/ 570125 h 6858000"/>
              <a:gd name="connsiteX32" fmla="*/ 5157416 w 6096000"/>
              <a:gd name="connsiteY32" fmla="*/ 470660 h 6858000"/>
              <a:gd name="connsiteX33" fmla="*/ 5206188 w 6096000"/>
              <a:gd name="connsiteY33" fmla="*/ 470660 h 6858000"/>
              <a:gd name="connsiteX34" fmla="*/ 5206188 w 6096000"/>
              <a:gd name="connsiteY34" fmla="*/ 450306 h 6858000"/>
              <a:gd name="connsiteX35" fmla="*/ 5034524 w 6096000"/>
              <a:gd name="connsiteY35" fmla="*/ 450306 h 6858000"/>
              <a:gd name="connsiteX36" fmla="*/ 5034524 w 6096000"/>
              <a:gd name="connsiteY36" fmla="*/ 570509 h 6858000"/>
              <a:gd name="connsiteX37" fmla="*/ 5066400 w 6096000"/>
              <a:gd name="connsiteY37" fmla="*/ 570509 h 6858000"/>
              <a:gd name="connsiteX38" fmla="*/ 5066400 w 6096000"/>
              <a:gd name="connsiteY38" fmla="*/ 450306 h 6858000"/>
              <a:gd name="connsiteX39" fmla="*/ 4882063 w 6096000"/>
              <a:gd name="connsiteY39" fmla="*/ 450306 h 6858000"/>
              <a:gd name="connsiteX40" fmla="*/ 4882063 w 6096000"/>
              <a:gd name="connsiteY40" fmla="*/ 570125 h 6858000"/>
              <a:gd name="connsiteX41" fmla="*/ 4913554 w 6096000"/>
              <a:gd name="connsiteY41" fmla="*/ 570125 h 6858000"/>
              <a:gd name="connsiteX42" fmla="*/ 4913554 w 6096000"/>
              <a:gd name="connsiteY42" fmla="*/ 518281 h 6858000"/>
              <a:gd name="connsiteX43" fmla="*/ 4977687 w 6096000"/>
              <a:gd name="connsiteY43" fmla="*/ 518281 h 6858000"/>
              <a:gd name="connsiteX44" fmla="*/ 4977687 w 6096000"/>
              <a:gd name="connsiteY44" fmla="*/ 570509 h 6858000"/>
              <a:gd name="connsiteX45" fmla="*/ 5009178 w 6096000"/>
              <a:gd name="connsiteY45" fmla="*/ 570509 h 6858000"/>
              <a:gd name="connsiteX46" fmla="*/ 5009178 w 6096000"/>
              <a:gd name="connsiteY46" fmla="*/ 450306 h 6858000"/>
              <a:gd name="connsiteX47" fmla="*/ 4977304 w 6096000"/>
              <a:gd name="connsiteY47" fmla="*/ 450306 h 6858000"/>
              <a:gd name="connsiteX48" fmla="*/ 4977304 w 6096000"/>
              <a:gd name="connsiteY48" fmla="*/ 499079 h 6858000"/>
              <a:gd name="connsiteX49" fmla="*/ 4913554 w 6096000"/>
              <a:gd name="connsiteY49" fmla="*/ 499079 h 6858000"/>
              <a:gd name="connsiteX50" fmla="*/ 4913554 w 6096000"/>
              <a:gd name="connsiteY50" fmla="*/ 450306 h 6858000"/>
              <a:gd name="connsiteX51" fmla="*/ 5394749 w 6096000"/>
              <a:gd name="connsiteY51" fmla="*/ 446850 h 6858000"/>
              <a:gd name="connsiteX52" fmla="*/ 5359802 w 6096000"/>
              <a:gd name="connsiteY52" fmla="*/ 453378 h 6858000"/>
              <a:gd name="connsiteX53" fmla="*/ 5332920 w 6096000"/>
              <a:gd name="connsiteY53" fmla="*/ 476037 h 6858000"/>
              <a:gd name="connsiteX54" fmla="*/ 5324471 w 6096000"/>
              <a:gd name="connsiteY54" fmla="*/ 511368 h 6858000"/>
              <a:gd name="connsiteX55" fmla="*/ 5329079 w 6096000"/>
              <a:gd name="connsiteY55" fmla="*/ 537098 h 6858000"/>
              <a:gd name="connsiteX56" fmla="*/ 5363258 w 6096000"/>
              <a:gd name="connsiteY56" fmla="*/ 568205 h 6858000"/>
              <a:gd name="connsiteX57" fmla="*/ 5395133 w 6096000"/>
              <a:gd name="connsiteY57" fmla="*/ 573197 h 6858000"/>
              <a:gd name="connsiteX58" fmla="*/ 5436225 w 6096000"/>
              <a:gd name="connsiteY58" fmla="*/ 564749 h 6858000"/>
              <a:gd name="connsiteX59" fmla="*/ 5458115 w 6096000"/>
              <a:gd name="connsiteY59" fmla="*/ 538634 h 6858000"/>
              <a:gd name="connsiteX60" fmla="*/ 5459651 w 6096000"/>
              <a:gd name="connsiteY60" fmla="*/ 527113 h 6858000"/>
              <a:gd name="connsiteX61" fmla="*/ 5426240 w 6096000"/>
              <a:gd name="connsiteY61" fmla="*/ 527113 h 6858000"/>
              <a:gd name="connsiteX62" fmla="*/ 5423552 w 6096000"/>
              <a:gd name="connsiteY62" fmla="*/ 539402 h 6858000"/>
              <a:gd name="connsiteX63" fmla="*/ 5409727 w 6096000"/>
              <a:gd name="connsiteY63" fmla="*/ 552076 h 6858000"/>
              <a:gd name="connsiteX64" fmla="*/ 5395133 w 6096000"/>
              <a:gd name="connsiteY64" fmla="*/ 554764 h 6858000"/>
              <a:gd name="connsiteX65" fmla="*/ 5378236 w 6096000"/>
              <a:gd name="connsiteY65" fmla="*/ 551691 h 6858000"/>
              <a:gd name="connsiteX66" fmla="*/ 5361338 w 6096000"/>
              <a:gd name="connsiteY66" fmla="*/ 532490 h 6858000"/>
              <a:gd name="connsiteX67" fmla="*/ 5358266 w 6096000"/>
              <a:gd name="connsiteY67" fmla="*/ 511368 h 6858000"/>
              <a:gd name="connsiteX68" fmla="*/ 5362106 w 6096000"/>
              <a:gd name="connsiteY68" fmla="*/ 486405 h 6858000"/>
              <a:gd name="connsiteX69" fmla="*/ 5379772 w 6096000"/>
              <a:gd name="connsiteY69" fmla="*/ 468740 h 6858000"/>
              <a:gd name="connsiteX70" fmla="*/ 5395133 w 6096000"/>
              <a:gd name="connsiteY70" fmla="*/ 465668 h 6858000"/>
              <a:gd name="connsiteX71" fmla="*/ 5409342 w 6096000"/>
              <a:gd name="connsiteY71" fmla="*/ 467588 h 6858000"/>
              <a:gd name="connsiteX72" fmla="*/ 5424320 w 6096000"/>
              <a:gd name="connsiteY72" fmla="*/ 481797 h 6858000"/>
              <a:gd name="connsiteX73" fmla="*/ 5425856 w 6096000"/>
              <a:gd name="connsiteY73" fmla="*/ 490630 h 6858000"/>
              <a:gd name="connsiteX74" fmla="*/ 5459651 w 6096000"/>
              <a:gd name="connsiteY74" fmla="*/ 490630 h 6858000"/>
              <a:gd name="connsiteX75" fmla="*/ 5458115 w 6096000"/>
              <a:gd name="connsiteY75" fmla="*/ 482949 h 6858000"/>
              <a:gd name="connsiteX76" fmla="*/ 5435457 w 6096000"/>
              <a:gd name="connsiteY76" fmla="*/ 455299 h 6858000"/>
              <a:gd name="connsiteX77" fmla="*/ 5394749 w 6096000"/>
              <a:gd name="connsiteY77" fmla="*/ 446850 h 6858000"/>
              <a:gd name="connsiteX78" fmla="*/ 0 w 6096000"/>
              <a:gd name="connsiteY78" fmla="*/ 0 h 6858000"/>
              <a:gd name="connsiteX79" fmla="*/ 6096000 w 6096000"/>
              <a:gd name="connsiteY79" fmla="*/ 0 h 6858000"/>
              <a:gd name="connsiteX80" fmla="*/ 6096000 w 6096000"/>
              <a:gd name="connsiteY80" fmla="*/ 6858000 h 6858000"/>
              <a:gd name="connsiteX81" fmla="*/ 0 w 6096000"/>
              <a:gd name="connsiteY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96000" h="6858000">
                <a:moveTo>
                  <a:pt x="5254192" y="471044"/>
                </a:moveTo>
                <a:lnTo>
                  <a:pt x="5276466" y="525193"/>
                </a:lnTo>
                <a:lnTo>
                  <a:pt x="5232303" y="525193"/>
                </a:lnTo>
                <a:close/>
                <a:moveTo>
                  <a:pt x="5627858" y="450306"/>
                </a:moveTo>
                <a:lnTo>
                  <a:pt x="5627858" y="570509"/>
                </a:lnTo>
                <a:lnTo>
                  <a:pt x="5659733" y="570509"/>
                </a:lnTo>
                <a:lnTo>
                  <a:pt x="5659733" y="450306"/>
                </a:lnTo>
                <a:close/>
                <a:moveTo>
                  <a:pt x="5475396" y="450306"/>
                </a:moveTo>
                <a:lnTo>
                  <a:pt x="5475396" y="570125"/>
                </a:lnTo>
                <a:lnTo>
                  <a:pt x="5506887" y="570125"/>
                </a:lnTo>
                <a:lnTo>
                  <a:pt x="5506887" y="518281"/>
                </a:lnTo>
                <a:lnTo>
                  <a:pt x="5571021" y="518281"/>
                </a:lnTo>
                <a:lnTo>
                  <a:pt x="5571021" y="570509"/>
                </a:lnTo>
                <a:lnTo>
                  <a:pt x="5602512" y="570509"/>
                </a:lnTo>
                <a:lnTo>
                  <a:pt x="5602512" y="450306"/>
                </a:lnTo>
                <a:lnTo>
                  <a:pt x="5570637" y="450306"/>
                </a:lnTo>
                <a:lnTo>
                  <a:pt x="5570637" y="499079"/>
                </a:lnTo>
                <a:lnTo>
                  <a:pt x="5506887" y="499079"/>
                </a:lnTo>
                <a:lnTo>
                  <a:pt x="5506887" y="450306"/>
                </a:lnTo>
                <a:close/>
                <a:moveTo>
                  <a:pt x="5234991" y="450306"/>
                </a:moveTo>
                <a:lnTo>
                  <a:pt x="5179306" y="570125"/>
                </a:lnTo>
                <a:lnTo>
                  <a:pt x="5215021" y="570125"/>
                </a:lnTo>
                <a:lnTo>
                  <a:pt x="5225006" y="544395"/>
                </a:lnTo>
                <a:lnTo>
                  <a:pt x="5284147" y="544395"/>
                </a:lnTo>
                <a:lnTo>
                  <a:pt x="5294900" y="570125"/>
                </a:lnTo>
                <a:lnTo>
                  <a:pt x="5329847" y="570125"/>
                </a:lnTo>
                <a:lnTo>
                  <a:pt x="5273394" y="450306"/>
                </a:lnTo>
                <a:close/>
                <a:moveTo>
                  <a:pt x="5077536" y="450306"/>
                </a:moveTo>
                <a:lnTo>
                  <a:pt x="5077536" y="470660"/>
                </a:lnTo>
                <a:lnTo>
                  <a:pt x="5125925" y="470660"/>
                </a:lnTo>
                <a:lnTo>
                  <a:pt x="5125925" y="570125"/>
                </a:lnTo>
                <a:lnTo>
                  <a:pt x="5157416" y="570125"/>
                </a:lnTo>
                <a:lnTo>
                  <a:pt x="5157416" y="470660"/>
                </a:lnTo>
                <a:lnTo>
                  <a:pt x="5206188" y="470660"/>
                </a:lnTo>
                <a:lnTo>
                  <a:pt x="5206188" y="450306"/>
                </a:lnTo>
                <a:close/>
                <a:moveTo>
                  <a:pt x="5034524" y="450306"/>
                </a:moveTo>
                <a:lnTo>
                  <a:pt x="5034524" y="570509"/>
                </a:lnTo>
                <a:lnTo>
                  <a:pt x="5066400" y="570509"/>
                </a:lnTo>
                <a:lnTo>
                  <a:pt x="5066400" y="450306"/>
                </a:lnTo>
                <a:close/>
                <a:moveTo>
                  <a:pt x="4882063" y="450306"/>
                </a:moveTo>
                <a:lnTo>
                  <a:pt x="4882063" y="570125"/>
                </a:lnTo>
                <a:lnTo>
                  <a:pt x="4913554" y="570125"/>
                </a:lnTo>
                <a:lnTo>
                  <a:pt x="4913554" y="518281"/>
                </a:lnTo>
                <a:lnTo>
                  <a:pt x="4977687" y="518281"/>
                </a:lnTo>
                <a:lnTo>
                  <a:pt x="4977687" y="570509"/>
                </a:lnTo>
                <a:lnTo>
                  <a:pt x="5009178" y="570509"/>
                </a:lnTo>
                <a:lnTo>
                  <a:pt x="5009178" y="450306"/>
                </a:lnTo>
                <a:lnTo>
                  <a:pt x="4977304" y="450306"/>
                </a:lnTo>
                <a:lnTo>
                  <a:pt x="4977304" y="499079"/>
                </a:lnTo>
                <a:lnTo>
                  <a:pt x="4913554" y="499079"/>
                </a:lnTo>
                <a:lnTo>
                  <a:pt x="4913554" y="450306"/>
                </a:lnTo>
                <a:close/>
                <a:moveTo>
                  <a:pt x="5394749" y="446850"/>
                </a:moveTo>
                <a:cubicBezTo>
                  <a:pt x="5382844" y="446850"/>
                  <a:pt x="5370555" y="449538"/>
                  <a:pt x="5359802" y="453378"/>
                </a:cubicBezTo>
                <a:cubicBezTo>
                  <a:pt x="5348281" y="457987"/>
                  <a:pt x="5338680" y="466052"/>
                  <a:pt x="5332920" y="476037"/>
                </a:cubicBezTo>
                <a:cubicBezTo>
                  <a:pt x="5327159" y="486790"/>
                  <a:pt x="5324471" y="498695"/>
                  <a:pt x="5324471" y="511368"/>
                </a:cubicBezTo>
                <a:cubicBezTo>
                  <a:pt x="5324471" y="520585"/>
                  <a:pt x="5326007" y="529034"/>
                  <a:pt x="5329079" y="537098"/>
                </a:cubicBezTo>
                <a:cubicBezTo>
                  <a:pt x="5334072" y="552076"/>
                  <a:pt x="5347513" y="563213"/>
                  <a:pt x="5363258" y="568205"/>
                </a:cubicBezTo>
                <a:cubicBezTo>
                  <a:pt x="5373243" y="571277"/>
                  <a:pt x="5384380" y="573197"/>
                  <a:pt x="5395133" y="573197"/>
                </a:cubicBezTo>
                <a:cubicBezTo>
                  <a:pt x="5409727" y="573197"/>
                  <a:pt x="5423936" y="570125"/>
                  <a:pt x="5436225" y="564749"/>
                </a:cubicBezTo>
                <a:cubicBezTo>
                  <a:pt x="5447362" y="560140"/>
                  <a:pt x="5455043" y="550155"/>
                  <a:pt x="5458115" y="538634"/>
                </a:cubicBezTo>
                <a:cubicBezTo>
                  <a:pt x="5459267" y="534410"/>
                  <a:pt x="5459651" y="530954"/>
                  <a:pt x="5459651" y="527113"/>
                </a:cubicBezTo>
                <a:lnTo>
                  <a:pt x="5426240" y="527113"/>
                </a:lnTo>
                <a:cubicBezTo>
                  <a:pt x="5425856" y="531338"/>
                  <a:pt x="5425472" y="535562"/>
                  <a:pt x="5423552" y="539402"/>
                </a:cubicBezTo>
                <a:cubicBezTo>
                  <a:pt x="5421248" y="545547"/>
                  <a:pt x="5415871" y="549771"/>
                  <a:pt x="5409727" y="552076"/>
                </a:cubicBezTo>
                <a:cubicBezTo>
                  <a:pt x="5405118" y="553612"/>
                  <a:pt x="5400126" y="554764"/>
                  <a:pt x="5395133" y="554764"/>
                </a:cubicBezTo>
                <a:cubicBezTo>
                  <a:pt x="5388989" y="554764"/>
                  <a:pt x="5383612" y="553228"/>
                  <a:pt x="5378236" y="551691"/>
                </a:cubicBezTo>
                <a:cubicBezTo>
                  <a:pt x="5370171" y="548235"/>
                  <a:pt x="5363642" y="541323"/>
                  <a:pt x="5361338" y="532490"/>
                </a:cubicBezTo>
                <a:cubicBezTo>
                  <a:pt x="5359418" y="525577"/>
                  <a:pt x="5358266" y="518281"/>
                  <a:pt x="5358266" y="511368"/>
                </a:cubicBezTo>
                <a:cubicBezTo>
                  <a:pt x="5358266" y="502151"/>
                  <a:pt x="5359802" y="493702"/>
                  <a:pt x="5362106" y="486405"/>
                </a:cubicBezTo>
                <a:cubicBezTo>
                  <a:pt x="5365179" y="477957"/>
                  <a:pt x="5371707" y="471428"/>
                  <a:pt x="5379772" y="468740"/>
                </a:cubicBezTo>
                <a:cubicBezTo>
                  <a:pt x="5384764" y="466820"/>
                  <a:pt x="5389757" y="465668"/>
                  <a:pt x="5395133" y="465668"/>
                </a:cubicBezTo>
                <a:cubicBezTo>
                  <a:pt x="5400126" y="465668"/>
                  <a:pt x="5404734" y="466820"/>
                  <a:pt x="5409342" y="467588"/>
                </a:cubicBezTo>
                <a:cubicBezTo>
                  <a:pt x="5416255" y="469892"/>
                  <a:pt x="5422016" y="475269"/>
                  <a:pt x="5424320" y="481797"/>
                </a:cubicBezTo>
                <a:cubicBezTo>
                  <a:pt x="5425472" y="484869"/>
                  <a:pt x="5425856" y="487942"/>
                  <a:pt x="5425856" y="490630"/>
                </a:cubicBezTo>
                <a:lnTo>
                  <a:pt x="5459651" y="490630"/>
                </a:lnTo>
                <a:cubicBezTo>
                  <a:pt x="5459267" y="488326"/>
                  <a:pt x="5458499" y="485637"/>
                  <a:pt x="5458115" y="482949"/>
                </a:cubicBezTo>
                <a:cubicBezTo>
                  <a:pt x="5455427" y="470276"/>
                  <a:pt x="5446978" y="460291"/>
                  <a:pt x="5435457" y="455299"/>
                </a:cubicBezTo>
                <a:cubicBezTo>
                  <a:pt x="5422784" y="450306"/>
                  <a:pt x="5409342" y="446850"/>
                  <a:pt x="5394749" y="446850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9" name="Gráfico 1">
            <a:extLst>
              <a:ext uri="{FF2B5EF4-FFF2-40B4-BE49-F238E27FC236}">
                <a16:creationId xmlns:a16="http://schemas.microsoft.com/office/drawing/2014/main" id="{6255A54C-0237-43FF-B3B6-D77B9F4F69E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202BD6D-5539-45DD-9D08-3D26C54EF153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AB22EB5-A81B-4D72-AC4B-2F06DF0E10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4671105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40355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3">
            <a:extLst>
              <a:ext uri="{FF2B5EF4-FFF2-40B4-BE49-F238E27FC236}">
                <a16:creationId xmlns:a16="http://schemas.microsoft.com/office/drawing/2014/main" id="{7214CCDC-706B-4683-8D47-1C3421A8DA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287838"/>
            <a:ext cx="12192000" cy="2570162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D87E6DA-584F-49DB-B01B-39FECB981598}"/>
              </a:ext>
            </a:extLst>
          </p:cNvPr>
          <p:cNvSpPr txBox="1">
            <a:spLocks/>
          </p:cNvSpPr>
          <p:nvPr userDrawn="1"/>
        </p:nvSpPr>
        <p:spPr>
          <a:xfrm>
            <a:off x="673838" y="1603237"/>
            <a:ext cx="545267" cy="611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“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82801DF3-A67E-4F8F-8811-878D1C0049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758" y="2147557"/>
            <a:ext cx="8474242" cy="1670063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3800" b="1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lnSpc>
                <a:spcPct val="80000"/>
              </a:lnSpc>
              <a:buFontTx/>
              <a:buNone/>
              <a:defRPr lang="es-ES" sz="380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lnSpc>
                <a:spcPct val="80000"/>
              </a:lnSpc>
              <a:buFontTx/>
              <a:buNone/>
              <a:defRPr lang="es-ES" sz="38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Marcador de número de diapositiva 6">
            <a:extLst>
              <a:ext uri="{FF2B5EF4-FFF2-40B4-BE49-F238E27FC236}">
                <a16:creationId xmlns:a16="http://schemas.microsoft.com/office/drawing/2014/main" id="{CB129F32-4716-45E9-821C-174375BF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8" name="Gráfico 1">
            <a:extLst>
              <a:ext uri="{FF2B5EF4-FFF2-40B4-BE49-F238E27FC236}">
                <a16:creationId xmlns:a16="http://schemas.microsoft.com/office/drawing/2014/main" id="{AB230807-4085-4EF4-8B84-F53F612CF1B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9BE32CC-7544-481A-A9A2-088E5D877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6" y="544331"/>
            <a:ext cx="8488724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F324642-546C-C049-9FD4-87CC957F6B9D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7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9C8F3D53-8778-4DBF-A9B2-4D7CFCE0C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204" y="1663067"/>
            <a:ext cx="3793272" cy="600073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423FCFC-2BBA-43F4-A03B-46C400A8B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204" y="2332100"/>
            <a:ext cx="3793271" cy="281466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6182A576-BA7B-49D9-9AB6-6F0B0009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4" name="Marcador de posición de imagen 3">
            <a:extLst>
              <a:ext uri="{FF2B5EF4-FFF2-40B4-BE49-F238E27FC236}">
                <a16:creationId xmlns:a16="http://schemas.microsoft.com/office/drawing/2014/main" id="{C26DD5CC-FFB6-4269-86F2-6EB8E5A608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63916" y="1707648"/>
            <a:ext cx="4910976" cy="3439027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Gráfico 1">
            <a:extLst>
              <a:ext uri="{FF2B5EF4-FFF2-40B4-BE49-F238E27FC236}">
                <a16:creationId xmlns:a16="http://schemas.microsoft.com/office/drawing/2014/main" id="{0E580CF6-7220-46F0-AF0F-8E1D1858012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410F352-91D8-44F9-BAD0-06E6E17DD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9535327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FFC37FB-0216-3D4B-9270-1C4D2A6313FE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50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5">
          <p15:clr>
            <a:srgbClr val="FBAE40"/>
          </p15:clr>
        </p15:guide>
        <p15:guide id="2" pos="6902">
          <p15:clr>
            <a:srgbClr val="FBAE40"/>
          </p15:clr>
        </p15:guide>
        <p15:guide id="3" orient="horz" pos="1073">
          <p15:clr>
            <a:srgbClr val="FBAE40"/>
          </p15:clr>
        </p15:guide>
        <p15:guide id="4" orient="horz" pos="325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4ED39808-CB9B-46BA-BCC3-461DD0D4E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203" y="4749167"/>
            <a:ext cx="4648381" cy="28872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D24DB6FF-D0CA-449B-9F35-67358388DC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204" y="5201030"/>
            <a:ext cx="4648379" cy="124876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F8B60592-E9C6-413E-AA0B-4DD94D4D5B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6161" y="4749167"/>
            <a:ext cx="4660069" cy="28872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29321D73-E8A7-4B87-85CD-AE1A56F5CB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6162" y="5201030"/>
            <a:ext cx="4660067" cy="124876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Marcador de número de diapositiva 6">
            <a:extLst>
              <a:ext uri="{FF2B5EF4-FFF2-40B4-BE49-F238E27FC236}">
                <a16:creationId xmlns:a16="http://schemas.microsoft.com/office/drawing/2014/main" id="{79E41979-77CA-456D-AD21-270B9E2F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6" name="Marcador de posición de imagen 3">
            <a:extLst>
              <a:ext uri="{FF2B5EF4-FFF2-40B4-BE49-F238E27FC236}">
                <a16:creationId xmlns:a16="http://schemas.microsoft.com/office/drawing/2014/main" id="{532F60E6-58B3-41CC-B3FC-0ADDBACB8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020" y="1708150"/>
            <a:ext cx="4872615" cy="2576513"/>
          </a:xfrm>
        </p:spPr>
        <p:txBody>
          <a:bodyPr/>
          <a:lstStyle/>
          <a:p>
            <a:endParaRPr lang="es-ES"/>
          </a:p>
        </p:txBody>
      </p:sp>
      <p:sp>
        <p:nvSpPr>
          <p:cNvPr id="20" name="Marcador de posición de imagen 3">
            <a:extLst>
              <a:ext uri="{FF2B5EF4-FFF2-40B4-BE49-F238E27FC236}">
                <a16:creationId xmlns:a16="http://schemas.microsoft.com/office/drawing/2014/main" id="{3ACF93D9-75E3-4195-BA0C-0D28C7549A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63915" y="1708150"/>
            <a:ext cx="4910977" cy="2576513"/>
          </a:xfrm>
        </p:spPr>
        <p:txBody>
          <a:bodyPr/>
          <a:lstStyle/>
          <a:p>
            <a:endParaRPr lang="es-ES"/>
          </a:p>
        </p:txBody>
      </p:sp>
      <p:sp>
        <p:nvSpPr>
          <p:cNvPr id="11" name="Gráfico 1">
            <a:extLst>
              <a:ext uri="{FF2B5EF4-FFF2-40B4-BE49-F238E27FC236}">
                <a16:creationId xmlns:a16="http://schemas.microsoft.com/office/drawing/2014/main" id="{4638CBB2-BE8B-420E-82C3-9577B8AC2C0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652F9D7-5249-4578-8E67-9B0A6069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10000597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A3FF5E2-8119-7A4D-8D76-33D11A10ABEA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71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FBAE40"/>
          </p15:clr>
        </p15:guide>
        <p15:guide id="2" orient="horz" pos="2699">
          <p15:clr>
            <a:srgbClr val="FBAE40"/>
          </p15:clr>
        </p15:guide>
        <p15:guide id="3" pos="473">
          <p15:clr>
            <a:srgbClr val="FBAE40"/>
          </p15:clr>
        </p15:guide>
        <p15:guide id="4" pos="3545">
          <p15:clr>
            <a:srgbClr val="FBAE40"/>
          </p15:clr>
        </p15:guide>
        <p15:guide id="5" pos="3835">
          <p15:clr>
            <a:srgbClr val="FBAE40"/>
          </p15:clr>
        </p15:guide>
        <p15:guide id="6" pos="692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4ED39808-CB9B-46BA-BCC3-461DD0D4E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203" y="3899313"/>
            <a:ext cx="3129245" cy="28872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D24DB6FF-D0CA-449B-9F35-67358388DC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204" y="4351176"/>
            <a:ext cx="3129245" cy="208061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71716A7C-15FA-41E8-B858-2887C9D0C0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1328" y="3899313"/>
            <a:ext cx="3129245" cy="28872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5F667C37-5F0D-4281-907F-7D018F9CB5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21329" y="4351176"/>
            <a:ext cx="3129245" cy="208061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BD26DFBF-D165-4A73-BE78-511BB6969A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7220" y="3899313"/>
            <a:ext cx="3129245" cy="28872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Master text</a:t>
            </a:r>
            <a:endParaRPr lang="es-ES" dirty="0"/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6E74BA77-019D-4B29-AC0B-1190EF7DD0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7221" y="4351176"/>
            <a:ext cx="3129245" cy="208061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Marcador de número de diapositiva 6">
            <a:extLst>
              <a:ext uri="{FF2B5EF4-FFF2-40B4-BE49-F238E27FC236}">
                <a16:creationId xmlns:a16="http://schemas.microsoft.com/office/drawing/2014/main" id="{A8C320FD-049B-40D4-BC13-A0FB4FD8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:a16="http://schemas.microsoft.com/office/drawing/2014/main" id="{A2CA655C-E7D2-4439-9FAB-4DB1F3DFD9E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0020" y="1708150"/>
            <a:ext cx="3031959" cy="1756945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:a16="http://schemas.microsoft.com/office/drawing/2014/main" id="{ACF8E9BE-2643-49A3-8519-3797D8D82A0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16917" y="1708150"/>
            <a:ext cx="3031959" cy="1756945"/>
          </a:xfrm>
        </p:spPr>
        <p:txBody>
          <a:bodyPr/>
          <a:lstStyle/>
          <a:p>
            <a:endParaRPr lang="es-ES"/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E7B23D7B-2968-447A-AE99-7D4FF8182BE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36580" y="1708150"/>
            <a:ext cx="3031959" cy="1756945"/>
          </a:xfrm>
        </p:spPr>
        <p:txBody>
          <a:bodyPr/>
          <a:lstStyle/>
          <a:p>
            <a:endParaRPr lang="es-ES"/>
          </a:p>
        </p:txBody>
      </p:sp>
      <p:sp>
        <p:nvSpPr>
          <p:cNvPr id="14" name="Gráfico 1">
            <a:extLst>
              <a:ext uri="{FF2B5EF4-FFF2-40B4-BE49-F238E27FC236}">
                <a16:creationId xmlns:a16="http://schemas.microsoft.com/office/drawing/2014/main" id="{0E6253BE-986A-4E6F-B458-C5435EBCC3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309DE3F-43F5-B547-9F6A-EBD4B4BDB06F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0EE910C-80AD-4477-8F77-6C93B5EFA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10000597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4197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3">
          <p15:clr>
            <a:srgbClr val="FBAE40"/>
          </p15:clr>
        </p15:guide>
        <p15:guide id="2" pos="2399">
          <p15:clr>
            <a:srgbClr val="FBAE40"/>
          </p15:clr>
        </p15:guide>
        <p15:guide id="3" pos="2638">
          <p15:clr>
            <a:srgbClr val="FBAE40"/>
          </p15:clr>
        </p15:guide>
        <p15:guide id="4" pos="4797">
          <p15:clr>
            <a:srgbClr val="FBAE40"/>
          </p15:clr>
        </p15:guide>
        <p15:guide id="5" pos="4566">
          <p15:clr>
            <a:srgbClr val="FBAE40"/>
          </p15:clr>
        </p15:guide>
        <p15:guide id="6" pos="6902">
          <p15:clr>
            <a:srgbClr val="FBAE40"/>
          </p15:clr>
        </p15:guide>
        <p15:guide id="7" orient="horz" pos="107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C320FD-049B-40D4-BC13-A0FB4FD8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239B1CD9-DD16-4FDB-8630-40F7F125C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203" y="1666333"/>
            <a:ext cx="3984183" cy="54833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es-ES" sz="18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565B4425-D6CC-40FC-AD53-2F6F19CE5E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8204" y="2338533"/>
            <a:ext cx="3984183" cy="280634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400"/>
              </a:spcAft>
              <a:buFontTx/>
              <a:buNone/>
              <a:defRPr lang="es-ES" sz="1700" b="0" kern="1200" dirty="0" smtClean="0">
                <a:solidFill>
                  <a:schemeClr val="accent2"/>
                </a:solidFill>
                <a:latin typeface="+mn-lt"/>
                <a:ea typeface="Source Sans Pro ExtraLight" panose="020B0303030403020204" pitchFamily="34" charset="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Gráfico 1">
            <a:extLst>
              <a:ext uri="{FF2B5EF4-FFF2-40B4-BE49-F238E27FC236}">
                <a16:creationId xmlns:a16="http://schemas.microsoft.com/office/drawing/2014/main" id="{0671FB29-5160-4726-B7FD-ACBA6CCFEF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F5E1BB4-457E-4F15-B639-ECC2A114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75" y="544331"/>
            <a:ext cx="10000597" cy="43155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sz="2400" dirty="0"/>
              <a:t>Click to edit Master title style</a:t>
            </a:r>
            <a:endParaRPr lang="es-ES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0FE78CD-BE28-FA40-8FFE-EF067D6AB1F8}"/>
              </a:ext>
            </a:extLst>
          </p:cNvPr>
          <p:cNvSpPr/>
          <p:nvPr userDrawn="1"/>
        </p:nvSpPr>
        <p:spPr bwMode="auto">
          <a:xfrm>
            <a:off x="759706" y="455612"/>
            <a:ext cx="154695" cy="36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31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C298B7C-2887-4434-96C5-AFD4F0D2A67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Gráfico 1">
            <a:extLst>
              <a:ext uri="{FF2B5EF4-FFF2-40B4-BE49-F238E27FC236}">
                <a16:creationId xmlns:a16="http://schemas.microsoft.com/office/drawing/2014/main" id="{137D889C-5740-484E-AF88-1A27186AD06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636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8A76E8-DA36-4EFD-B482-92B120D4B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370" y="3894045"/>
            <a:ext cx="6747877" cy="1427623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5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D15CB5C-0DD6-42DD-888D-FC0A9661F161}"/>
              </a:ext>
            </a:extLst>
          </p:cNvPr>
          <p:cNvSpPr/>
          <p:nvPr userDrawn="1"/>
        </p:nvSpPr>
        <p:spPr bwMode="auto">
          <a:xfrm>
            <a:off x="801950" y="3289981"/>
            <a:ext cx="481120" cy="98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3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CEB3598-96D2-441A-99D5-8861CDCCA22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Gráfico 1">
            <a:extLst>
              <a:ext uri="{FF2B5EF4-FFF2-40B4-BE49-F238E27FC236}">
                <a16:creationId xmlns:a16="http://schemas.microsoft.com/office/drawing/2014/main" id="{72251F45-D7BE-4903-84F5-D95DC5B2E8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96F3F9C-AEDC-4A86-8A9B-FDEBBCD72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370" y="3894045"/>
            <a:ext cx="6747877" cy="1427623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500" b="1" i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5EBEEE7-71D5-425E-968A-69EAE494A127}"/>
              </a:ext>
            </a:extLst>
          </p:cNvPr>
          <p:cNvSpPr/>
          <p:nvPr userDrawn="1"/>
        </p:nvSpPr>
        <p:spPr bwMode="auto">
          <a:xfrm>
            <a:off x="801950" y="3289981"/>
            <a:ext cx="481120" cy="98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4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ing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DEB5880D-8DAD-4034-986A-87064724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  <a:solidFill>
            <a:schemeClr val="bg1">
              <a:alpha val="50000"/>
            </a:schemeClr>
          </a:solidFill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6407B46E-5430-4511-A3DF-3297387A4EB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9757" y="5962701"/>
            <a:ext cx="822155" cy="114194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Gráfico 1">
            <a:extLst>
              <a:ext uri="{FF2B5EF4-FFF2-40B4-BE49-F238E27FC236}">
                <a16:creationId xmlns:a16="http://schemas.microsoft.com/office/drawing/2014/main" id="{695A21A0-2897-4998-9414-FCAD79FE043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EBCA20C-AA8B-4AD2-8AF4-4F97C82C4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57" y="3502209"/>
            <a:ext cx="2943776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1F87A42-2A9D-4D92-AA72-E8AF87706107}"/>
              </a:ext>
            </a:extLst>
          </p:cNvPr>
          <p:cNvSpPr/>
          <p:nvPr userDrawn="1"/>
        </p:nvSpPr>
        <p:spPr bwMode="auto">
          <a:xfrm>
            <a:off x="757238" y="3265906"/>
            <a:ext cx="261181" cy="5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8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90167C4-1FAD-45E3-B308-1CF93DA267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4374" y="5839568"/>
            <a:ext cx="1328739" cy="184557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Gráfico 1">
            <a:extLst>
              <a:ext uri="{FF2B5EF4-FFF2-40B4-BE49-F238E27FC236}">
                <a16:creationId xmlns:a16="http://schemas.microsoft.com/office/drawing/2014/main" id="{8F5B6C9C-B3C2-4452-8A3C-849ABE5F10E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143302" y="-32276"/>
            <a:ext cx="186689" cy="11201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B767BA5-F5BE-4F4A-A7DF-6E0622242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370" y="3894045"/>
            <a:ext cx="6747877" cy="1427623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500" b="1" i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BD6FC7-6961-4EE0-BF8D-60FF63FB2759}"/>
              </a:ext>
            </a:extLst>
          </p:cNvPr>
          <p:cNvSpPr/>
          <p:nvPr userDrawn="1"/>
        </p:nvSpPr>
        <p:spPr bwMode="auto">
          <a:xfrm>
            <a:off x="801950" y="3289981"/>
            <a:ext cx="481120" cy="98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ting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97A32BAE-9E4C-4BDB-966E-E242FEBC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6606231" y="2300744"/>
            <a:ext cx="5613400" cy="3752851"/>
            <a:chOff x="3286125" y="1550988"/>
            <a:chExt cx="5613400" cy="3752851"/>
          </a:xfrm>
          <a:solidFill>
            <a:schemeClr val="bg1">
              <a:alpha val="50000"/>
            </a:schemeClr>
          </a:solidFill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>
              <a:off x="3286125" y="2606676"/>
              <a:ext cx="2381250" cy="2697163"/>
            </a:xfrm>
            <a:custGeom>
              <a:avLst/>
              <a:gdLst>
                <a:gd name="T0" fmla="*/ 331 w 634"/>
                <a:gd name="T1" fmla="*/ 0 h 717"/>
                <a:gd name="T2" fmla="*/ 57 w 634"/>
                <a:gd name="T3" fmla="*/ 47 h 717"/>
                <a:gd name="T4" fmla="*/ 94 w 634"/>
                <a:gd name="T5" fmla="*/ 226 h 717"/>
                <a:gd name="T6" fmla="*/ 310 w 634"/>
                <a:gd name="T7" fmla="*/ 182 h 717"/>
                <a:gd name="T8" fmla="*/ 417 w 634"/>
                <a:gd name="T9" fmla="*/ 279 h 717"/>
                <a:gd name="T10" fmla="*/ 315 w 634"/>
                <a:gd name="T11" fmla="*/ 271 h 717"/>
                <a:gd name="T12" fmla="*/ 0 w 634"/>
                <a:gd name="T13" fmla="*/ 512 h 717"/>
                <a:gd name="T14" fmla="*/ 220 w 634"/>
                <a:gd name="T15" fmla="*/ 717 h 717"/>
                <a:gd name="T16" fmla="*/ 417 w 634"/>
                <a:gd name="T17" fmla="*/ 639 h 717"/>
                <a:gd name="T18" fmla="*/ 417 w 634"/>
                <a:gd name="T19" fmla="*/ 704 h 717"/>
                <a:gd name="T20" fmla="*/ 634 w 634"/>
                <a:gd name="T21" fmla="*/ 704 h 717"/>
                <a:gd name="T22" fmla="*/ 634 w 634"/>
                <a:gd name="T23" fmla="*/ 283 h 717"/>
                <a:gd name="T24" fmla="*/ 331 w 634"/>
                <a:gd name="T25" fmla="*/ 0 h 717"/>
                <a:gd name="T26" fmla="*/ 417 w 634"/>
                <a:gd name="T27" fmla="*/ 520 h 717"/>
                <a:gd name="T28" fmla="*/ 304 w 634"/>
                <a:gd name="T29" fmla="*/ 560 h 717"/>
                <a:gd name="T30" fmla="*/ 217 w 634"/>
                <a:gd name="T31" fmla="*/ 488 h 717"/>
                <a:gd name="T32" fmla="*/ 357 w 634"/>
                <a:gd name="T33" fmla="*/ 405 h 717"/>
                <a:gd name="T34" fmla="*/ 417 w 634"/>
                <a:gd name="T35" fmla="*/ 411 h 717"/>
                <a:gd name="T36" fmla="*/ 417 w 634"/>
                <a:gd name="T37" fmla="*/ 52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717">
                  <a:moveTo>
                    <a:pt x="331" y="0"/>
                  </a:moveTo>
                  <a:cubicBezTo>
                    <a:pt x="233" y="0"/>
                    <a:pt x="126" y="22"/>
                    <a:pt x="57" y="4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148" y="204"/>
                    <a:pt x="238" y="182"/>
                    <a:pt x="310" y="182"/>
                  </a:cubicBezTo>
                  <a:cubicBezTo>
                    <a:pt x="381" y="182"/>
                    <a:pt x="416" y="209"/>
                    <a:pt x="417" y="279"/>
                  </a:cubicBezTo>
                  <a:cubicBezTo>
                    <a:pt x="386" y="274"/>
                    <a:pt x="352" y="271"/>
                    <a:pt x="315" y="271"/>
                  </a:cubicBezTo>
                  <a:cubicBezTo>
                    <a:pt x="126" y="271"/>
                    <a:pt x="0" y="356"/>
                    <a:pt x="0" y="512"/>
                  </a:cubicBezTo>
                  <a:cubicBezTo>
                    <a:pt x="0" y="636"/>
                    <a:pt x="78" y="717"/>
                    <a:pt x="220" y="717"/>
                  </a:cubicBezTo>
                  <a:cubicBezTo>
                    <a:pt x="308" y="717"/>
                    <a:pt x="372" y="681"/>
                    <a:pt x="417" y="639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634" y="704"/>
                    <a:pt x="634" y="704"/>
                    <a:pt x="634" y="704"/>
                  </a:cubicBezTo>
                  <a:cubicBezTo>
                    <a:pt x="634" y="283"/>
                    <a:pt x="634" y="283"/>
                    <a:pt x="634" y="283"/>
                  </a:cubicBezTo>
                  <a:cubicBezTo>
                    <a:pt x="634" y="120"/>
                    <a:pt x="558" y="0"/>
                    <a:pt x="331" y="0"/>
                  </a:cubicBezTo>
                  <a:close/>
                  <a:moveTo>
                    <a:pt x="417" y="520"/>
                  </a:moveTo>
                  <a:cubicBezTo>
                    <a:pt x="389" y="540"/>
                    <a:pt x="351" y="560"/>
                    <a:pt x="304" y="560"/>
                  </a:cubicBezTo>
                  <a:cubicBezTo>
                    <a:pt x="251" y="560"/>
                    <a:pt x="217" y="540"/>
                    <a:pt x="217" y="488"/>
                  </a:cubicBezTo>
                  <a:cubicBezTo>
                    <a:pt x="217" y="431"/>
                    <a:pt x="279" y="405"/>
                    <a:pt x="357" y="405"/>
                  </a:cubicBezTo>
                  <a:cubicBezTo>
                    <a:pt x="378" y="405"/>
                    <a:pt x="400" y="407"/>
                    <a:pt x="417" y="411"/>
                  </a:cubicBezTo>
                  <a:lnTo>
                    <a:pt x="417" y="5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auto">
            <a:xfrm>
              <a:off x="5961063" y="2652713"/>
              <a:ext cx="833438" cy="26019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5025" y="1550988"/>
              <a:ext cx="931863" cy="777875"/>
            </a:xfrm>
            <a:custGeom>
              <a:avLst/>
              <a:gdLst>
                <a:gd name="T0" fmla="*/ 124 w 248"/>
                <a:gd name="T1" fmla="*/ 0 h 207"/>
                <a:gd name="T2" fmla="*/ 0 w 248"/>
                <a:gd name="T3" fmla="*/ 102 h 207"/>
                <a:gd name="T4" fmla="*/ 124 w 248"/>
                <a:gd name="T5" fmla="*/ 207 h 207"/>
                <a:gd name="T6" fmla="*/ 248 w 248"/>
                <a:gd name="T7" fmla="*/ 102 h 207"/>
                <a:gd name="T8" fmla="*/ 124 w 24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7">
                  <a:moveTo>
                    <a:pt x="124" y="0"/>
                  </a:moveTo>
                  <a:cubicBezTo>
                    <a:pt x="50" y="0"/>
                    <a:pt x="0" y="27"/>
                    <a:pt x="0" y="102"/>
                  </a:cubicBezTo>
                  <a:cubicBezTo>
                    <a:pt x="0" y="179"/>
                    <a:pt x="50" y="207"/>
                    <a:pt x="124" y="207"/>
                  </a:cubicBezTo>
                  <a:cubicBezTo>
                    <a:pt x="199" y="207"/>
                    <a:pt x="248" y="179"/>
                    <a:pt x="248" y="102"/>
                  </a:cubicBezTo>
                  <a:cubicBezTo>
                    <a:pt x="248" y="27"/>
                    <a:pt x="199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7096125" y="2606676"/>
              <a:ext cx="1803400" cy="2647950"/>
            </a:xfrm>
            <a:custGeom>
              <a:avLst/>
              <a:gdLst>
                <a:gd name="T0" fmla="*/ 410 w 480"/>
                <a:gd name="T1" fmla="*/ 0 h 704"/>
                <a:gd name="T2" fmla="*/ 222 w 480"/>
                <a:gd name="T3" fmla="*/ 132 h 704"/>
                <a:gd name="T4" fmla="*/ 222 w 480"/>
                <a:gd name="T5" fmla="*/ 12 h 704"/>
                <a:gd name="T6" fmla="*/ 0 w 480"/>
                <a:gd name="T7" fmla="*/ 12 h 704"/>
                <a:gd name="T8" fmla="*/ 0 w 480"/>
                <a:gd name="T9" fmla="*/ 704 h 704"/>
                <a:gd name="T10" fmla="*/ 222 w 480"/>
                <a:gd name="T11" fmla="*/ 704 h 704"/>
                <a:gd name="T12" fmla="*/ 222 w 480"/>
                <a:gd name="T13" fmla="*/ 317 h 704"/>
                <a:gd name="T14" fmla="*/ 366 w 480"/>
                <a:gd name="T15" fmla="*/ 205 h 704"/>
                <a:gd name="T16" fmla="*/ 480 w 480"/>
                <a:gd name="T17" fmla="*/ 231 h 704"/>
                <a:gd name="T18" fmla="*/ 480 w 480"/>
                <a:gd name="T19" fmla="*/ 9 h 704"/>
                <a:gd name="T20" fmla="*/ 410 w 480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704">
                  <a:moveTo>
                    <a:pt x="410" y="0"/>
                  </a:moveTo>
                  <a:cubicBezTo>
                    <a:pt x="320" y="0"/>
                    <a:pt x="262" y="53"/>
                    <a:pt x="222" y="13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222" y="704"/>
                    <a:pt x="222" y="704"/>
                    <a:pt x="222" y="704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41" y="254"/>
                    <a:pt x="292" y="205"/>
                    <a:pt x="366" y="205"/>
                  </a:cubicBezTo>
                  <a:cubicBezTo>
                    <a:pt x="409" y="205"/>
                    <a:pt x="450" y="217"/>
                    <a:pt x="480" y="231"/>
                  </a:cubicBezTo>
                  <a:cubicBezTo>
                    <a:pt x="480" y="9"/>
                    <a:pt x="480" y="9"/>
                    <a:pt x="480" y="9"/>
                  </a:cubicBezTo>
                  <a:cubicBezTo>
                    <a:pt x="458" y="3"/>
                    <a:pt x="434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6407B46E-5430-4511-A3DF-3297387A4EB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9757" y="5962701"/>
            <a:ext cx="822155" cy="114194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Gráfico 1">
            <a:extLst>
              <a:ext uri="{FF2B5EF4-FFF2-40B4-BE49-F238E27FC236}">
                <a16:creationId xmlns:a16="http://schemas.microsoft.com/office/drawing/2014/main" id="{B2D7780C-4C45-4D0B-93F9-45E4E647E29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A25C3169-1B8C-4684-8AC8-6B8303A3C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57" y="3502209"/>
            <a:ext cx="2943776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2F99F99-25A8-46EF-AE7D-835F84DBA5AD}"/>
              </a:ext>
            </a:extLst>
          </p:cNvPr>
          <p:cNvSpPr/>
          <p:nvPr userDrawn="1"/>
        </p:nvSpPr>
        <p:spPr bwMode="auto">
          <a:xfrm>
            <a:off x="757238" y="3265906"/>
            <a:ext cx="261181" cy="5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7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af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E1641FC6-1B20-4717-83E0-630A6CE8C3F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407B46E-5430-4511-A3DF-3297387A4EB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9757" y="5962701"/>
            <a:ext cx="822155" cy="114194"/>
          </a:xfrm>
          <a:custGeom>
            <a:avLst/>
            <a:gdLst>
              <a:gd name="T0" fmla="*/ 3636 w 7680"/>
              <a:gd name="T1" fmla="*/ 518 h 1060"/>
              <a:gd name="T2" fmla="*/ 4078 w 7680"/>
              <a:gd name="T3" fmla="*/ 418 h 1060"/>
              <a:gd name="T4" fmla="*/ 3702 w 7680"/>
              <a:gd name="T5" fmla="*/ 265 h 1060"/>
              <a:gd name="T6" fmla="*/ 3868 w 7680"/>
              <a:gd name="T7" fmla="*/ 69 h 1060"/>
              <a:gd name="T8" fmla="*/ 3665 w 7680"/>
              <a:gd name="T9" fmla="*/ 307 h 1060"/>
              <a:gd name="T10" fmla="*/ 3598 w 7680"/>
              <a:gd name="T11" fmla="*/ 750 h 1060"/>
              <a:gd name="T12" fmla="*/ 4027 w 7680"/>
              <a:gd name="T13" fmla="*/ 770 h 1060"/>
              <a:gd name="T14" fmla="*/ 7610 w 7680"/>
              <a:gd name="T15" fmla="*/ 693 h 1060"/>
              <a:gd name="T16" fmla="*/ 7285 w 7680"/>
              <a:gd name="T17" fmla="*/ 529 h 1060"/>
              <a:gd name="T18" fmla="*/ 7630 w 7680"/>
              <a:gd name="T19" fmla="*/ 672 h 1060"/>
              <a:gd name="T20" fmla="*/ 7238 w 7680"/>
              <a:gd name="T21" fmla="*/ 468 h 1060"/>
              <a:gd name="T22" fmla="*/ 7519 w 7680"/>
              <a:gd name="T23" fmla="*/ 794 h 1060"/>
              <a:gd name="T24" fmla="*/ 7442 w 7680"/>
              <a:gd name="T25" fmla="*/ 1017 h 1060"/>
              <a:gd name="T26" fmla="*/ 7637 w 7680"/>
              <a:gd name="T27" fmla="*/ 990 h 1060"/>
              <a:gd name="T28" fmla="*/ 6712 w 7680"/>
              <a:gd name="T29" fmla="*/ 804 h 1060"/>
              <a:gd name="T30" fmla="*/ 7049 w 7680"/>
              <a:gd name="T31" fmla="*/ 377 h 1060"/>
              <a:gd name="T32" fmla="*/ 6525 w 7680"/>
              <a:gd name="T33" fmla="*/ 49 h 1060"/>
              <a:gd name="T34" fmla="*/ 6570 w 7680"/>
              <a:gd name="T35" fmla="*/ 94 h 1060"/>
              <a:gd name="T36" fmla="*/ 6239 w 7680"/>
              <a:gd name="T37" fmla="*/ 707 h 1060"/>
              <a:gd name="T38" fmla="*/ 6254 w 7680"/>
              <a:gd name="T39" fmla="*/ 806 h 1060"/>
              <a:gd name="T40" fmla="*/ 5811 w 7680"/>
              <a:gd name="T41" fmla="*/ 774 h 1060"/>
              <a:gd name="T42" fmla="*/ 5725 w 7680"/>
              <a:gd name="T43" fmla="*/ 575 h 1060"/>
              <a:gd name="T44" fmla="*/ 5704 w 7680"/>
              <a:gd name="T45" fmla="*/ 339 h 1060"/>
              <a:gd name="T46" fmla="*/ 5928 w 7680"/>
              <a:gd name="T47" fmla="*/ 473 h 1060"/>
              <a:gd name="T48" fmla="*/ 5636 w 7680"/>
              <a:gd name="T49" fmla="*/ 736 h 1060"/>
              <a:gd name="T50" fmla="*/ 6020 w 7680"/>
              <a:gd name="T51" fmla="*/ 804 h 1060"/>
              <a:gd name="T52" fmla="*/ 5212 w 7680"/>
              <a:gd name="T53" fmla="*/ 366 h 1060"/>
              <a:gd name="T54" fmla="*/ 5162 w 7680"/>
              <a:gd name="T55" fmla="*/ 505 h 1060"/>
              <a:gd name="T56" fmla="*/ 5120 w 7680"/>
              <a:gd name="T57" fmla="*/ 614 h 1060"/>
              <a:gd name="T58" fmla="*/ 5513 w 7680"/>
              <a:gd name="T59" fmla="*/ 775 h 1060"/>
              <a:gd name="T60" fmla="*/ 5163 w 7680"/>
              <a:gd name="T61" fmla="*/ 567 h 1060"/>
              <a:gd name="T62" fmla="*/ 4481 w 7680"/>
              <a:gd name="T63" fmla="*/ 67 h 1060"/>
              <a:gd name="T64" fmla="*/ 2889 w 7680"/>
              <a:gd name="T65" fmla="*/ 744 h 1060"/>
              <a:gd name="T66" fmla="*/ 2938 w 7680"/>
              <a:gd name="T67" fmla="*/ 301 h 1060"/>
              <a:gd name="T68" fmla="*/ 2906 w 7680"/>
              <a:gd name="T69" fmla="*/ 265 h 1060"/>
              <a:gd name="T70" fmla="*/ 2847 w 7680"/>
              <a:gd name="T71" fmla="*/ 776 h 1060"/>
              <a:gd name="T72" fmla="*/ 3101 w 7680"/>
              <a:gd name="T73" fmla="*/ 960 h 1060"/>
              <a:gd name="T74" fmla="*/ 2939 w 7680"/>
              <a:gd name="T75" fmla="*/ 1060 h 1060"/>
              <a:gd name="T76" fmla="*/ 2397 w 7680"/>
              <a:gd name="T77" fmla="*/ 261 h 1060"/>
              <a:gd name="T78" fmla="*/ 2440 w 7680"/>
              <a:gd name="T79" fmla="*/ 298 h 1060"/>
              <a:gd name="T80" fmla="*/ 2590 w 7680"/>
              <a:gd name="T81" fmla="*/ 334 h 1060"/>
              <a:gd name="T82" fmla="*/ 1984 w 7680"/>
              <a:gd name="T83" fmla="*/ 103 h 1060"/>
              <a:gd name="T84" fmla="*/ 1855 w 7680"/>
              <a:gd name="T85" fmla="*/ 774 h 1060"/>
              <a:gd name="T86" fmla="*/ 1847 w 7680"/>
              <a:gd name="T87" fmla="*/ 818 h 1060"/>
              <a:gd name="T88" fmla="*/ 1221 w 7680"/>
              <a:gd name="T89" fmla="*/ 537 h 1060"/>
              <a:gd name="T90" fmla="*/ 1568 w 7680"/>
              <a:gd name="T91" fmla="*/ 399 h 1060"/>
              <a:gd name="T92" fmla="*/ 1362 w 7680"/>
              <a:gd name="T93" fmla="*/ 258 h 1060"/>
              <a:gd name="T94" fmla="*/ 1180 w 7680"/>
              <a:gd name="T95" fmla="*/ 629 h 1060"/>
              <a:gd name="T96" fmla="*/ 1615 w 7680"/>
              <a:gd name="T97" fmla="*/ 693 h 1060"/>
              <a:gd name="T98" fmla="*/ 1562 w 7680"/>
              <a:gd name="T99" fmla="*/ 311 h 1060"/>
              <a:gd name="T100" fmla="*/ 645 w 7680"/>
              <a:gd name="T101" fmla="*/ 511 h 1060"/>
              <a:gd name="T102" fmla="*/ 1001 w 7680"/>
              <a:gd name="T103" fmla="*/ 418 h 1060"/>
              <a:gd name="T104" fmla="*/ 763 w 7680"/>
              <a:gd name="T105" fmla="*/ 265 h 1060"/>
              <a:gd name="T106" fmla="*/ 607 w 7680"/>
              <a:gd name="T107" fmla="*/ 643 h 1060"/>
              <a:gd name="T108" fmla="*/ 1045 w 7680"/>
              <a:gd name="T109" fmla="*/ 681 h 1060"/>
              <a:gd name="T110" fmla="*/ 967 w 7680"/>
              <a:gd name="T111" fmla="*/ 296 h 1060"/>
              <a:gd name="T112" fmla="*/ 99 w 7680"/>
              <a:gd name="T113" fmla="*/ 644 h 1060"/>
              <a:gd name="T114" fmla="*/ 172 w 7680"/>
              <a:gd name="T115" fmla="*/ 144 h 1060"/>
              <a:gd name="T116" fmla="*/ 472 w 7680"/>
              <a:gd name="T117" fmla="*/ 109 h 1060"/>
              <a:gd name="T118" fmla="*/ 109 w 7680"/>
              <a:gd name="T119" fmla="*/ 133 h 1060"/>
              <a:gd name="T120" fmla="*/ 23 w 7680"/>
              <a:gd name="T121" fmla="*/ 593 h 1060"/>
              <a:gd name="T122" fmla="*/ 343 w 7680"/>
              <a:gd name="T123" fmla="*/ 816 h 1060"/>
              <a:gd name="T124" fmla="*/ 338 w 7680"/>
              <a:gd name="T125" fmla="*/ 76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0" h="1060">
                <a:moveTo>
                  <a:pt x="3767" y="775"/>
                </a:moveTo>
                <a:lnTo>
                  <a:pt x="3767" y="775"/>
                </a:lnTo>
                <a:lnTo>
                  <a:pt x="3750" y="775"/>
                </a:lnTo>
                <a:lnTo>
                  <a:pt x="3733" y="773"/>
                </a:lnTo>
                <a:lnTo>
                  <a:pt x="3718" y="768"/>
                </a:lnTo>
                <a:lnTo>
                  <a:pt x="3703" y="764"/>
                </a:lnTo>
                <a:lnTo>
                  <a:pt x="3688" y="757"/>
                </a:lnTo>
                <a:lnTo>
                  <a:pt x="3674" y="750"/>
                </a:lnTo>
                <a:lnTo>
                  <a:pt x="3662" y="741"/>
                </a:lnTo>
                <a:lnTo>
                  <a:pt x="3650" y="732"/>
                </a:lnTo>
                <a:lnTo>
                  <a:pt x="3639" y="720"/>
                </a:lnTo>
                <a:lnTo>
                  <a:pt x="3629" y="708"/>
                </a:lnTo>
                <a:lnTo>
                  <a:pt x="3621" y="695"/>
                </a:lnTo>
                <a:lnTo>
                  <a:pt x="3613" y="681"/>
                </a:lnTo>
                <a:lnTo>
                  <a:pt x="3608" y="666"/>
                </a:lnTo>
                <a:lnTo>
                  <a:pt x="3603" y="649"/>
                </a:lnTo>
                <a:lnTo>
                  <a:pt x="3601" y="632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01"/>
                </a:lnTo>
                <a:lnTo>
                  <a:pt x="3602" y="588"/>
                </a:lnTo>
                <a:lnTo>
                  <a:pt x="3606" y="575"/>
                </a:lnTo>
                <a:lnTo>
                  <a:pt x="3610" y="563"/>
                </a:lnTo>
                <a:lnTo>
                  <a:pt x="3615" y="551"/>
                </a:lnTo>
                <a:lnTo>
                  <a:pt x="3621" y="539"/>
                </a:lnTo>
                <a:lnTo>
                  <a:pt x="3628" y="528"/>
                </a:lnTo>
                <a:lnTo>
                  <a:pt x="3636" y="518"/>
                </a:lnTo>
                <a:lnTo>
                  <a:pt x="3644" y="507"/>
                </a:lnTo>
                <a:lnTo>
                  <a:pt x="3653" y="496"/>
                </a:lnTo>
                <a:lnTo>
                  <a:pt x="3674" y="475"/>
                </a:lnTo>
                <a:lnTo>
                  <a:pt x="3696" y="456"/>
                </a:lnTo>
                <a:lnTo>
                  <a:pt x="3721" y="437"/>
                </a:lnTo>
                <a:lnTo>
                  <a:pt x="3721" y="437"/>
                </a:lnTo>
                <a:lnTo>
                  <a:pt x="3742" y="472"/>
                </a:lnTo>
                <a:lnTo>
                  <a:pt x="3764" y="507"/>
                </a:lnTo>
                <a:lnTo>
                  <a:pt x="3789" y="541"/>
                </a:lnTo>
                <a:lnTo>
                  <a:pt x="3816" y="575"/>
                </a:lnTo>
                <a:lnTo>
                  <a:pt x="3843" y="607"/>
                </a:lnTo>
                <a:lnTo>
                  <a:pt x="3871" y="639"/>
                </a:lnTo>
                <a:lnTo>
                  <a:pt x="3900" y="668"/>
                </a:lnTo>
                <a:lnTo>
                  <a:pt x="3930" y="696"/>
                </a:lnTo>
                <a:lnTo>
                  <a:pt x="3930" y="696"/>
                </a:lnTo>
                <a:lnTo>
                  <a:pt x="3912" y="713"/>
                </a:lnTo>
                <a:lnTo>
                  <a:pt x="3894" y="728"/>
                </a:lnTo>
                <a:lnTo>
                  <a:pt x="3875" y="741"/>
                </a:lnTo>
                <a:lnTo>
                  <a:pt x="3854" y="753"/>
                </a:lnTo>
                <a:lnTo>
                  <a:pt x="3832" y="763"/>
                </a:lnTo>
                <a:lnTo>
                  <a:pt x="3811" y="769"/>
                </a:lnTo>
                <a:lnTo>
                  <a:pt x="3800" y="771"/>
                </a:lnTo>
                <a:lnTo>
                  <a:pt x="3789" y="774"/>
                </a:lnTo>
                <a:lnTo>
                  <a:pt x="3778" y="775"/>
                </a:lnTo>
                <a:lnTo>
                  <a:pt x="3767" y="775"/>
                </a:lnTo>
                <a:close/>
                <a:moveTo>
                  <a:pt x="4126" y="418"/>
                </a:moveTo>
                <a:lnTo>
                  <a:pt x="4078" y="418"/>
                </a:lnTo>
                <a:lnTo>
                  <a:pt x="4078" y="418"/>
                </a:lnTo>
                <a:lnTo>
                  <a:pt x="4068" y="453"/>
                </a:lnTo>
                <a:lnTo>
                  <a:pt x="4056" y="486"/>
                </a:lnTo>
                <a:lnTo>
                  <a:pt x="4043" y="519"/>
                </a:lnTo>
                <a:lnTo>
                  <a:pt x="4030" y="550"/>
                </a:lnTo>
                <a:lnTo>
                  <a:pt x="4015" y="580"/>
                </a:lnTo>
                <a:lnTo>
                  <a:pt x="3998" y="608"/>
                </a:lnTo>
                <a:lnTo>
                  <a:pt x="3980" y="635"/>
                </a:lnTo>
                <a:lnTo>
                  <a:pt x="3961" y="661"/>
                </a:lnTo>
                <a:lnTo>
                  <a:pt x="3961" y="661"/>
                </a:lnTo>
                <a:lnTo>
                  <a:pt x="3946" y="647"/>
                </a:lnTo>
                <a:lnTo>
                  <a:pt x="3929" y="630"/>
                </a:lnTo>
                <a:lnTo>
                  <a:pt x="3909" y="609"/>
                </a:lnTo>
                <a:lnTo>
                  <a:pt x="3888" y="587"/>
                </a:lnTo>
                <a:lnTo>
                  <a:pt x="3866" y="563"/>
                </a:lnTo>
                <a:lnTo>
                  <a:pt x="3844" y="536"/>
                </a:lnTo>
                <a:lnTo>
                  <a:pt x="3823" y="507"/>
                </a:lnTo>
                <a:lnTo>
                  <a:pt x="3801" y="478"/>
                </a:lnTo>
                <a:lnTo>
                  <a:pt x="3781" y="446"/>
                </a:lnTo>
                <a:lnTo>
                  <a:pt x="3761" y="414"/>
                </a:lnTo>
                <a:lnTo>
                  <a:pt x="3743" y="381"/>
                </a:lnTo>
                <a:lnTo>
                  <a:pt x="3728" y="348"/>
                </a:lnTo>
                <a:lnTo>
                  <a:pt x="3721" y="332"/>
                </a:lnTo>
                <a:lnTo>
                  <a:pt x="3715" y="314"/>
                </a:lnTo>
                <a:lnTo>
                  <a:pt x="3710" y="298"/>
                </a:lnTo>
                <a:lnTo>
                  <a:pt x="3706" y="281"/>
                </a:lnTo>
                <a:lnTo>
                  <a:pt x="3702" y="265"/>
                </a:lnTo>
                <a:lnTo>
                  <a:pt x="3700" y="249"/>
                </a:lnTo>
                <a:lnTo>
                  <a:pt x="3697" y="232"/>
                </a:lnTo>
                <a:lnTo>
                  <a:pt x="3697" y="216"/>
                </a:lnTo>
                <a:lnTo>
                  <a:pt x="3697" y="216"/>
                </a:lnTo>
                <a:lnTo>
                  <a:pt x="3697" y="203"/>
                </a:lnTo>
                <a:lnTo>
                  <a:pt x="3700" y="191"/>
                </a:lnTo>
                <a:lnTo>
                  <a:pt x="3702" y="179"/>
                </a:lnTo>
                <a:lnTo>
                  <a:pt x="3705" y="169"/>
                </a:lnTo>
                <a:lnTo>
                  <a:pt x="3708" y="158"/>
                </a:lnTo>
                <a:lnTo>
                  <a:pt x="3714" y="148"/>
                </a:lnTo>
                <a:lnTo>
                  <a:pt x="3719" y="138"/>
                </a:lnTo>
                <a:lnTo>
                  <a:pt x="3726" y="130"/>
                </a:lnTo>
                <a:lnTo>
                  <a:pt x="3732" y="122"/>
                </a:lnTo>
                <a:lnTo>
                  <a:pt x="3740" y="115"/>
                </a:lnTo>
                <a:lnTo>
                  <a:pt x="3748" y="108"/>
                </a:lnTo>
                <a:lnTo>
                  <a:pt x="3758" y="104"/>
                </a:lnTo>
                <a:lnTo>
                  <a:pt x="3768" y="99"/>
                </a:lnTo>
                <a:lnTo>
                  <a:pt x="3778" y="96"/>
                </a:lnTo>
                <a:lnTo>
                  <a:pt x="3789" y="94"/>
                </a:lnTo>
                <a:lnTo>
                  <a:pt x="3801" y="94"/>
                </a:lnTo>
                <a:lnTo>
                  <a:pt x="3801" y="94"/>
                </a:lnTo>
                <a:lnTo>
                  <a:pt x="3815" y="95"/>
                </a:lnTo>
                <a:lnTo>
                  <a:pt x="3827" y="97"/>
                </a:lnTo>
                <a:lnTo>
                  <a:pt x="3838" y="102"/>
                </a:lnTo>
                <a:lnTo>
                  <a:pt x="3846" y="107"/>
                </a:lnTo>
                <a:lnTo>
                  <a:pt x="3846" y="107"/>
                </a:lnTo>
                <a:lnTo>
                  <a:pt x="3868" y="69"/>
                </a:lnTo>
                <a:lnTo>
                  <a:pt x="3868" y="69"/>
                </a:lnTo>
                <a:lnTo>
                  <a:pt x="3854" y="63"/>
                </a:lnTo>
                <a:lnTo>
                  <a:pt x="3839" y="57"/>
                </a:lnTo>
                <a:lnTo>
                  <a:pt x="3822" y="54"/>
                </a:lnTo>
                <a:lnTo>
                  <a:pt x="3803" y="54"/>
                </a:lnTo>
                <a:lnTo>
                  <a:pt x="3803" y="54"/>
                </a:lnTo>
                <a:lnTo>
                  <a:pt x="3787" y="54"/>
                </a:lnTo>
                <a:lnTo>
                  <a:pt x="3772" y="56"/>
                </a:lnTo>
                <a:lnTo>
                  <a:pt x="3757" y="61"/>
                </a:lnTo>
                <a:lnTo>
                  <a:pt x="3742" y="66"/>
                </a:lnTo>
                <a:lnTo>
                  <a:pt x="3729" y="72"/>
                </a:lnTo>
                <a:lnTo>
                  <a:pt x="3716" y="80"/>
                </a:lnTo>
                <a:lnTo>
                  <a:pt x="3705" y="90"/>
                </a:lnTo>
                <a:lnTo>
                  <a:pt x="3694" y="100"/>
                </a:lnTo>
                <a:lnTo>
                  <a:pt x="3684" y="111"/>
                </a:lnTo>
                <a:lnTo>
                  <a:pt x="3676" y="124"/>
                </a:lnTo>
                <a:lnTo>
                  <a:pt x="3668" y="137"/>
                </a:lnTo>
                <a:lnTo>
                  <a:pt x="3663" y="152"/>
                </a:lnTo>
                <a:lnTo>
                  <a:pt x="3657" y="167"/>
                </a:lnTo>
                <a:lnTo>
                  <a:pt x="3654" y="184"/>
                </a:lnTo>
                <a:lnTo>
                  <a:pt x="3652" y="201"/>
                </a:lnTo>
                <a:lnTo>
                  <a:pt x="3652" y="218"/>
                </a:lnTo>
                <a:lnTo>
                  <a:pt x="3652" y="218"/>
                </a:lnTo>
                <a:lnTo>
                  <a:pt x="3652" y="240"/>
                </a:lnTo>
                <a:lnTo>
                  <a:pt x="3655" y="261"/>
                </a:lnTo>
                <a:lnTo>
                  <a:pt x="3660" y="284"/>
                </a:lnTo>
                <a:lnTo>
                  <a:pt x="3665" y="307"/>
                </a:lnTo>
                <a:lnTo>
                  <a:pt x="3671" y="331"/>
                </a:lnTo>
                <a:lnTo>
                  <a:pt x="3680" y="353"/>
                </a:lnTo>
                <a:lnTo>
                  <a:pt x="3690" y="377"/>
                </a:lnTo>
                <a:lnTo>
                  <a:pt x="3701" y="401"/>
                </a:lnTo>
                <a:lnTo>
                  <a:pt x="3701" y="401"/>
                </a:lnTo>
                <a:lnTo>
                  <a:pt x="3673" y="422"/>
                </a:lnTo>
                <a:lnTo>
                  <a:pt x="3644" y="445"/>
                </a:lnTo>
                <a:lnTo>
                  <a:pt x="3632" y="456"/>
                </a:lnTo>
                <a:lnTo>
                  <a:pt x="3619" y="469"/>
                </a:lnTo>
                <a:lnTo>
                  <a:pt x="3608" y="481"/>
                </a:lnTo>
                <a:lnTo>
                  <a:pt x="3596" y="494"/>
                </a:lnTo>
                <a:lnTo>
                  <a:pt x="3586" y="507"/>
                </a:lnTo>
                <a:lnTo>
                  <a:pt x="3578" y="521"/>
                </a:lnTo>
                <a:lnTo>
                  <a:pt x="3569" y="536"/>
                </a:lnTo>
                <a:lnTo>
                  <a:pt x="3562" y="550"/>
                </a:lnTo>
                <a:lnTo>
                  <a:pt x="3557" y="566"/>
                </a:lnTo>
                <a:lnTo>
                  <a:pt x="3553" y="582"/>
                </a:lnTo>
                <a:lnTo>
                  <a:pt x="3551" y="600"/>
                </a:lnTo>
                <a:lnTo>
                  <a:pt x="3549" y="617"/>
                </a:lnTo>
                <a:lnTo>
                  <a:pt x="3549" y="617"/>
                </a:lnTo>
                <a:lnTo>
                  <a:pt x="3551" y="640"/>
                </a:lnTo>
                <a:lnTo>
                  <a:pt x="3554" y="661"/>
                </a:lnTo>
                <a:lnTo>
                  <a:pt x="3559" y="681"/>
                </a:lnTo>
                <a:lnTo>
                  <a:pt x="3567" y="700"/>
                </a:lnTo>
                <a:lnTo>
                  <a:pt x="3575" y="717"/>
                </a:lnTo>
                <a:lnTo>
                  <a:pt x="3586" y="735"/>
                </a:lnTo>
                <a:lnTo>
                  <a:pt x="3598" y="750"/>
                </a:lnTo>
                <a:lnTo>
                  <a:pt x="3612" y="763"/>
                </a:lnTo>
                <a:lnTo>
                  <a:pt x="3627" y="776"/>
                </a:lnTo>
                <a:lnTo>
                  <a:pt x="3643" y="787"/>
                </a:lnTo>
                <a:lnTo>
                  <a:pt x="3661" y="796"/>
                </a:lnTo>
                <a:lnTo>
                  <a:pt x="3679" y="804"/>
                </a:lnTo>
                <a:lnTo>
                  <a:pt x="3700" y="809"/>
                </a:lnTo>
                <a:lnTo>
                  <a:pt x="3719" y="814"/>
                </a:lnTo>
                <a:lnTo>
                  <a:pt x="3741" y="817"/>
                </a:lnTo>
                <a:lnTo>
                  <a:pt x="3762" y="818"/>
                </a:lnTo>
                <a:lnTo>
                  <a:pt x="3762" y="818"/>
                </a:lnTo>
                <a:lnTo>
                  <a:pt x="3777" y="817"/>
                </a:lnTo>
                <a:lnTo>
                  <a:pt x="3792" y="816"/>
                </a:lnTo>
                <a:lnTo>
                  <a:pt x="3807" y="814"/>
                </a:lnTo>
                <a:lnTo>
                  <a:pt x="3821" y="810"/>
                </a:lnTo>
                <a:lnTo>
                  <a:pt x="3835" y="807"/>
                </a:lnTo>
                <a:lnTo>
                  <a:pt x="3849" y="803"/>
                </a:lnTo>
                <a:lnTo>
                  <a:pt x="3862" y="797"/>
                </a:lnTo>
                <a:lnTo>
                  <a:pt x="3873" y="792"/>
                </a:lnTo>
                <a:lnTo>
                  <a:pt x="3886" y="786"/>
                </a:lnTo>
                <a:lnTo>
                  <a:pt x="3898" y="778"/>
                </a:lnTo>
                <a:lnTo>
                  <a:pt x="3921" y="763"/>
                </a:lnTo>
                <a:lnTo>
                  <a:pt x="3943" y="744"/>
                </a:lnTo>
                <a:lnTo>
                  <a:pt x="3963" y="725"/>
                </a:lnTo>
                <a:lnTo>
                  <a:pt x="3963" y="725"/>
                </a:lnTo>
                <a:lnTo>
                  <a:pt x="3985" y="741"/>
                </a:lnTo>
                <a:lnTo>
                  <a:pt x="4006" y="756"/>
                </a:lnTo>
                <a:lnTo>
                  <a:pt x="4027" y="770"/>
                </a:lnTo>
                <a:lnTo>
                  <a:pt x="4046" y="782"/>
                </a:lnTo>
                <a:lnTo>
                  <a:pt x="4066" y="793"/>
                </a:lnTo>
                <a:lnTo>
                  <a:pt x="4085" y="803"/>
                </a:lnTo>
                <a:lnTo>
                  <a:pt x="4104" y="810"/>
                </a:lnTo>
                <a:lnTo>
                  <a:pt x="4121" y="818"/>
                </a:lnTo>
                <a:lnTo>
                  <a:pt x="4138" y="774"/>
                </a:lnTo>
                <a:lnTo>
                  <a:pt x="4138" y="774"/>
                </a:lnTo>
                <a:lnTo>
                  <a:pt x="4122" y="767"/>
                </a:lnTo>
                <a:lnTo>
                  <a:pt x="4105" y="760"/>
                </a:lnTo>
                <a:lnTo>
                  <a:pt x="4087" y="751"/>
                </a:lnTo>
                <a:lnTo>
                  <a:pt x="4070" y="741"/>
                </a:lnTo>
                <a:lnTo>
                  <a:pt x="4052" y="730"/>
                </a:lnTo>
                <a:lnTo>
                  <a:pt x="4033" y="717"/>
                </a:lnTo>
                <a:lnTo>
                  <a:pt x="4014" y="703"/>
                </a:lnTo>
                <a:lnTo>
                  <a:pt x="3994" y="689"/>
                </a:lnTo>
                <a:lnTo>
                  <a:pt x="3994" y="689"/>
                </a:lnTo>
                <a:lnTo>
                  <a:pt x="4016" y="660"/>
                </a:lnTo>
                <a:lnTo>
                  <a:pt x="4037" y="629"/>
                </a:lnTo>
                <a:lnTo>
                  <a:pt x="4055" y="596"/>
                </a:lnTo>
                <a:lnTo>
                  <a:pt x="4071" y="563"/>
                </a:lnTo>
                <a:lnTo>
                  <a:pt x="4087" y="528"/>
                </a:lnTo>
                <a:lnTo>
                  <a:pt x="4101" y="493"/>
                </a:lnTo>
                <a:lnTo>
                  <a:pt x="4114" y="456"/>
                </a:lnTo>
                <a:lnTo>
                  <a:pt x="4126" y="418"/>
                </a:lnTo>
                <a:close/>
                <a:moveTo>
                  <a:pt x="7630" y="672"/>
                </a:moveTo>
                <a:lnTo>
                  <a:pt x="7630" y="672"/>
                </a:lnTo>
                <a:lnTo>
                  <a:pt x="7610" y="693"/>
                </a:lnTo>
                <a:lnTo>
                  <a:pt x="7589" y="710"/>
                </a:lnTo>
                <a:lnTo>
                  <a:pt x="7569" y="725"/>
                </a:lnTo>
                <a:lnTo>
                  <a:pt x="7548" y="738"/>
                </a:lnTo>
                <a:lnTo>
                  <a:pt x="7528" y="748"/>
                </a:lnTo>
                <a:lnTo>
                  <a:pt x="7517" y="752"/>
                </a:lnTo>
                <a:lnTo>
                  <a:pt x="7506" y="755"/>
                </a:lnTo>
                <a:lnTo>
                  <a:pt x="7495" y="757"/>
                </a:lnTo>
                <a:lnTo>
                  <a:pt x="7484" y="760"/>
                </a:lnTo>
                <a:lnTo>
                  <a:pt x="7474" y="761"/>
                </a:lnTo>
                <a:lnTo>
                  <a:pt x="7463" y="761"/>
                </a:lnTo>
                <a:lnTo>
                  <a:pt x="7463" y="761"/>
                </a:lnTo>
                <a:lnTo>
                  <a:pt x="7442" y="760"/>
                </a:lnTo>
                <a:lnTo>
                  <a:pt x="7423" y="756"/>
                </a:lnTo>
                <a:lnTo>
                  <a:pt x="7405" y="751"/>
                </a:lnTo>
                <a:lnTo>
                  <a:pt x="7387" y="744"/>
                </a:lnTo>
                <a:lnTo>
                  <a:pt x="7371" y="735"/>
                </a:lnTo>
                <a:lnTo>
                  <a:pt x="7357" y="724"/>
                </a:lnTo>
                <a:lnTo>
                  <a:pt x="7343" y="711"/>
                </a:lnTo>
                <a:lnTo>
                  <a:pt x="7331" y="697"/>
                </a:lnTo>
                <a:lnTo>
                  <a:pt x="7320" y="681"/>
                </a:lnTo>
                <a:lnTo>
                  <a:pt x="7312" y="663"/>
                </a:lnTo>
                <a:lnTo>
                  <a:pt x="7303" y="644"/>
                </a:lnTo>
                <a:lnTo>
                  <a:pt x="7297" y="623"/>
                </a:lnTo>
                <a:lnTo>
                  <a:pt x="7292" y="602"/>
                </a:lnTo>
                <a:lnTo>
                  <a:pt x="7288" y="579"/>
                </a:lnTo>
                <a:lnTo>
                  <a:pt x="7286" y="554"/>
                </a:lnTo>
                <a:lnTo>
                  <a:pt x="7285" y="529"/>
                </a:lnTo>
                <a:lnTo>
                  <a:pt x="7285" y="529"/>
                </a:lnTo>
                <a:lnTo>
                  <a:pt x="7286" y="505"/>
                </a:lnTo>
                <a:lnTo>
                  <a:pt x="7289" y="482"/>
                </a:lnTo>
                <a:lnTo>
                  <a:pt x="7293" y="459"/>
                </a:lnTo>
                <a:lnTo>
                  <a:pt x="7300" y="438"/>
                </a:lnTo>
                <a:lnTo>
                  <a:pt x="7307" y="417"/>
                </a:lnTo>
                <a:lnTo>
                  <a:pt x="7317" y="399"/>
                </a:lnTo>
                <a:lnTo>
                  <a:pt x="7328" y="380"/>
                </a:lnTo>
                <a:lnTo>
                  <a:pt x="7340" y="364"/>
                </a:lnTo>
                <a:lnTo>
                  <a:pt x="7353" y="349"/>
                </a:lnTo>
                <a:lnTo>
                  <a:pt x="7368" y="336"/>
                </a:lnTo>
                <a:lnTo>
                  <a:pt x="7383" y="325"/>
                </a:lnTo>
                <a:lnTo>
                  <a:pt x="7400" y="316"/>
                </a:lnTo>
                <a:lnTo>
                  <a:pt x="7418" y="308"/>
                </a:lnTo>
                <a:lnTo>
                  <a:pt x="7436" y="301"/>
                </a:lnTo>
                <a:lnTo>
                  <a:pt x="7454" y="298"/>
                </a:lnTo>
                <a:lnTo>
                  <a:pt x="7474" y="297"/>
                </a:lnTo>
                <a:lnTo>
                  <a:pt x="7474" y="297"/>
                </a:lnTo>
                <a:lnTo>
                  <a:pt x="7494" y="298"/>
                </a:lnTo>
                <a:lnTo>
                  <a:pt x="7513" y="301"/>
                </a:lnTo>
                <a:lnTo>
                  <a:pt x="7532" y="306"/>
                </a:lnTo>
                <a:lnTo>
                  <a:pt x="7551" y="313"/>
                </a:lnTo>
                <a:lnTo>
                  <a:pt x="7571" y="323"/>
                </a:lnTo>
                <a:lnTo>
                  <a:pt x="7590" y="335"/>
                </a:lnTo>
                <a:lnTo>
                  <a:pt x="7610" y="349"/>
                </a:lnTo>
                <a:lnTo>
                  <a:pt x="7630" y="366"/>
                </a:lnTo>
                <a:lnTo>
                  <a:pt x="7630" y="672"/>
                </a:lnTo>
                <a:close/>
                <a:moveTo>
                  <a:pt x="7637" y="267"/>
                </a:moveTo>
                <a:lnTo>
                  <a:pt x="7631" y="317"/>
                </a:lnTo>
                <a:lnTo>
                  <a:pt x="7628" y="317"/>
                </a:lnTo>
                <a:lnTo>
                  <a:pt x="7628" y="317"/>
                </a:lnTo>
                <a:lnTo>
                  <a:pt x="7611" y="303"/>
                </a:lnTo>
                <a:lnTo>
                  <a:pt x="7593" y="290"/>
                </a:lnTo>
                <a:lnTo>
                  <a:pt x="7574" y="280"/>
                </a:lnTo>
                <a:lnTo>
                  <a:pt x="7556" y="270"/>
                </a:lnTo>
                <a:lnTo>
                  <a:pt x="7536" y="264"/>
                </a:lnTo>
                <a:lnTo>
                  <a:pt x="7517" y="258"/>
                </a:lnTo>
                <a:lnTo>
                  <a:pt x="7495" y="255"/>
                </a:lnTo>
                <a:lnTo>
                  <a:pt x="7472" y="254"/>
                </a:lnTo>
                <a:lnTo>
                  <a:pt x="7472" y="254"/>
                </a:lnTo>
                <a:lnTo>
                  <a:pt x="7448" y="255"/>
                </a:lnTo>
                <a:lnTo>
                  <a:pt x="7425" y="258"/>
                </a:lnTo>
                <a:lnTo>
                  <a:pt x="7402" y="265"/>
                </a:lnTo>
                <a:lnTo>
                  <a:pt x="7381" y="273"/>
                </a:lnTo>
                <a:lnTo>
                  <a:pt x="7360" y="283"/>
                </a:lnTo>
                <a:lnTo>
                  <a:pt x="7341" y="296"/>
                </a:lnTo>
                <a:lnTo>
                  <a:pt x="7322" y="311"/>
                </a:lnTo>
                <a:lnTo>
                  <a:pt x="7305" y="327"/>
                </a:lnTo>
                <a:lnTo>
                  <a:pt x="7289" y="347"/>
                </a:lnTo>
                <a:lnTo>
                  <a:pt x="7275" y="367"/>
                </a:lnTo>
                <a:lnTo>
                  <a:pt x="7263" y="390"/>
                </a:lnTo>
                <a:lnTo>
                  <a:pt x="7253" y="414"/>
                </a:lnTo>
                <a:lnTo>
                  <a:pt x="7245" y="441"/>
                </a:lnTo>
                <a:lnTo>
                  <a:pt x="7238" y="468"/>
                </a:lnTo>
                <a:lnTo>
                  <a:pt x="7236" y="483"/>
                </a:lnTo>
                <a:lnTo>
                  <a:pt x="7235" y="498"/>
                </a:lnTo>
                <a:lnTo>
                  <a:pt x="7234" y="513"/>
                </a:lnTo>
                <a:lnTo>
                  <a:pt x="7234" y="529"/>
                </a:lnTo>
                <a:lnTo>
                  <a:pt x="7234" y="529"/>
                </a:lnTo>
                <a:lnTo>
                  <a:pt x="7235" y="561"/>
                </a:lnTo>
                <a:lnTo>
                  <a:pt x="7238" y="592"/>
                </a:lnTo>
                <a:lnTo>
                  <a:pt x="7243" y="620"/>
                </a:lnTo>
                <a:lnTo>
                  <a:pt x="7249" y="646"/>
                </a:lnTo>
                <a:lnTo>
                  <a:pt x="7258" y="671"/>
                </a:lnTo>
                <a:lnTo>
                  <a:pt x="7268" y="694"/>
                </a:lnTo>
                <a:lnTo>
                  <a:pt x="7280" y="714"/>
                </a:lnTo>
                <a:lnTo>
                  <a:pt x="7294" y="733"/>
                </a:lnTo>
                <a:lnTo>
                  <a:pt x="7310" y="750"/>
                </a:lnTo>
                <a:lnTo>
                  <a:pt x="7326" y="764"/>
                </a:lnTo>
                <a:lnTo>
                  <a:pt x="7344" y="776"/>
                </a:lnTo>
                <a:lnTo>
                  <a:pt x="7364" y="787"/>
                </a:lnTo>
                <a:lnTo>
                  <a:pt x="7385" y="794"/>
                </a:lnTo>
                <a:lnTo>
                  <a:pt x="7407" y="800"/>
                </a:lnTo>
                <a:lnTo>
                  <a:pt x="7430" y="803"/>
                </a:lnTo>
                <a:lnTo>
                  <a:pt x="7455" y="804"/>
                </a:lnTo>
                <a:lnTo>
                  <a:pt x="7455" y="804"/>
                </a:lnTo>
                <a:lnTo>
                  <a:pt x="7468" y="804"/>
                </a:lnTo>
                <a:lnTo>
                  <a:pt x="7481" y="803"/>
                </a:lnTo>
                <a:lnTo>
                  <a:pt x="7494" y="801"/>
                </a:lnTo>
                <a:lnTo>
                  <a:pt x="7507" y="797"/>
                </a:lnTo>
                <a:lnTo>
                  <a:pt x="7519" y="794"/>
                </a:lnTo>
                <a:lnTo>
                  <a:pt x="7531" y="790"/>
                </a:lnTo>
                <a:lnTo>
                  <a:pt x="7543" y="784"/>
                </a:lnTo>
                <a:lnTo>
                  <a:pt x="7554" y="779"/>
                </a:lnTo>
                <a:lnTo>
                  <a:pt x="7575" y="767"/>
                </a:lnTo>
                <a:lnTo>
                  <a:pt x="7596" y="753"/>
                </a:lnTo>
                <a:lnTo>
                  <a:pt x="7614" y="738"/>
                </a:lnTo>
                <a:lnTo>
                  <a:pt x="7631" y="722"/>
                </a:lnTo>
                <a:lnTo>
                  <a:pt x="7630" y="844"/>
                </a:lnTo>
                <a:lnTo>
                  <a:pt x="7630" y="844"/>
                </a:lnTo>
                <a:lnTo>
                  <a:pt x="7630" y="863"/>
                </a:lnTo>
                <a:lnTo>
                  <a:pt x="7628" y="882"/>
                </a:lnTo>
                <a:lnTo>
                  <a:pt x="7625" y="900"/>
                </a:lnTo>
                <a:lnTo>
                  <a:pt x="7621" y="916"/>
                </a:lnTo>
                <a:lnTo>
                  <a:pt x="7614" y="932"/>
                </a:lnTo>
                <a:lnTo>
                  <a:pt x="7607" y="947"/>
                </a:lnTo>
                <a:lnTo>
                  <a:pt x="7598" y="960"/>
                </a:lnTo>
                <a:lnTo>
                  <a:pt x="7588" y="971"/>
                </a:lnTo>
                <a:lnTo>
                  <a:pt x="7577" y="982"/>
                </a:lnTo>
                <a:lnTo>
                  <a:pt x="7564" y="992"/>
                </a:lnTo>
                <a:lnTo>
                  <a:pt x="7551" y="999"/>
                </a:lnTo>
                <a:lnTo>
                  <a:pt x="7536" y="1006"/>
                </a:lnTo>
                <a:lnTo>
                  <a:pt x="7520" y="1011"/>
                </a:lnTo>
                <a:lnTo>
                  <a:pt x="7502" y="1015"/>
                </a:lnTo>
                <a:lnTo>
                  <a:pt x="7483" y="1017"/>
                </a:lnTo>
                <a:lnTo>
                  <a:pt x="7463" y="1018"/>
                </a:lnTo>
                <a:lnTo>
                  <a:pt x="7463" y="1018"/>
                </a:lnTo>
                <a:lnTo>
                  <a:pt x="7442" y="1017"/>
                </a:lnTo>
                <a:lnTo>
                  <a:pt x="7421" y="1015"/>
                </a:lnTo>
                <a:lnTo>
                  <a:pt x="7400" y="1011"/>
                </a:lnTo>
                <a:lnTo>
                  <a:pt x="7380" y="1005"/>
                </a:lnTo>
                <a:lnTo>
                  <a:pt x="7359" y="997"/>
                </a:lnTo>
                <a:lnTo>
                  <a:pt x="7338" y="989"/>
                </a:lnTo>
                <a:lnTo>
                  <a:pt x="7318" y="977"/>
                </a:lnTo>
                <a:lnTo>
                  <a:pt x="7298" y="963"/>
                </a:lnTo>
                <a:lnTo>
                  <a:pt x="7275" y="1003"/>
                </a:lnTo>
                <a:lnTo>
                  <a:pt x="7275" y="1003"/>
                </a:lnTo>
                <a:lnTo>
                  <a:pt x="7295" y="1015"/>
                </a:lnTo>
                <a:lnTo>
                  <a:pt x="7317" y="1027"/>
                </a:lnTo>
                <a:lnTo>
                  <a:pt x="7339" y="1036"/>
                </a:lnTo>
                <a:lnTo>
                  <a:pt x="7362" y="1045"/>
                </a:lnTo>
                <a:lnTo>
                  <a:pt x="7386" y="1051"/>
                </a:lnTo>
                <a:lnTo>
                  <a:pt x="7411" y="1057"/>
                </a:lnTo>
                <a:lnTo>
                  <a:pt x="7437" y="1060"/>
                </a:lnTo>
                <a:lnTo>
                  <a:pt x="7463" y="1060"/>
                </a:lnTo>
                <a:lnTo>
                  <a:pt x="7463" y="1060"/>
                </a:lnTo>
                <a:lnTo>
                  <a:pt x="7489" y="1060"/>
                </a:lnTo>
                <a:lnTo>
                  <a:pt x="7513" y="1057"/>
                </a:lnTo>
                <a:lnTo>
                  <a:pt x="7534" y="1052"/>
                </a:lnTo>
                <a:lnTo>
                  <a:pt x="7556" y="1046"/>
                </a:lnTo>
                <a:lnTo>
                  <a:pt x="7575" y="1037"/>
                </a:lnTo>
                <a:lnTo>
                  <a:pt x="7593" y="1028"/>
                </a:lnTo>
                <a:lnTo>
                  <a:pt x="7609" y="1017"/>
                </a:lnTo>
                <a:lnTo>
                  <a:pt x="7624" y="1004"/>
                </a:lnTo>
                <a:lnTo>
                  <a:pt x="7637" y="990"/>
                </a:lnTo>
                <a:lnTo>
                  <a:pt x="7648" y="974"/>
                </a:lnTo>
                <a:lnTo>
                  <a:pt x="7657" y="956"/>
                </a:lnTo>
                <a:lnTo>
                  <a:pt x="7666" y="938"/>
                </a:lnTo>
                <a:lnTo>
                  <a:pt x="7671" y="918"/>
                </a:lnTo>
                <a:lnTo>
                  <a:pt x="7677" y="897"/>
                </a:lnTo>
                <a:lnTo>
                  <a:pt x="7679" y="874"/>
                </a:lnTo>
                <a:lnTo>
                  <a:pt x="7680" y="851"/>
                </a:lnTo>
                <a:lnTo>
                  <a:pt x="7680" y="267"/>
                </a:lnTo>
                <a:lnTo>
                  <a:pt x="7637" y="267"/>
                </a:lnTo>
                <a:close/>
                <a:moveTo>
                  <a:pt x="6947" y="254"/>
                </a:moveTo>
                <a:lnTo>
                  <a:pt x="6947" y="254"/>
                </a:lnTo>
                <a:lnTo>
                  <a:pt x="6934" y="254"/>
                </a:lnTo>
                <a:lnTo>
                  <a:pt x="6920" y="256"/>
                </a:lnTo>
                <a:lnTo>
                  <a:pt x="6907" y="258"/>
                </a:lnTo>
                <a:lnTo>
                  <a:pt x="6895" y="261"/>
                </a:lnTo>
                <a:lnTo>
                  <a:pt x="6883" y="265"/>
                </a:lnTo>
                <a:lnTo>
                  <a:pt x="6871" y="270"/>
                </a:lnTo>
                <a:lnTo>
                  <a:pt x="6859" y="276"/>
                </a:lnTo>
                <a:lnTo>
                  <a:pt x="6847" y="281"/>
                </a:lnTo>
                <a:lnTo>
                  <a:pt x="6826" y="295"/>
                </a:lnTo>
                <a:lnTo>
                  <a:pt x="6804" y="312"/>
                </a:lnTo>
                <a:lnTo>
                  <a:pt x="6782" y="331"/>
                </a:lnTo>
                <a:lnTo>
                  <a:pt x="6762" y="350"/>
                </a:lnTo>
                <a:lnTo>
                  <a:pt x="6759" y="350"/>
                </a:lnTo>
                <a:lnTo>
                  <a:pt x="6754" y="267"/>
                </a:lnTo>
                <a:lnTo>
                  <a:pt x="6712" y="267"/>
                </a:lnTo>
                <a:lnTo>
                  <a:pt x="6712" y="804"/>
                </a:lnTo>
                <a:lnTo>
                  <a:pt x="6761" y="804"/>
                </a:lnTo>
                <a:lnTo>
                  <a:pt x="6761" y="399"/>
                </a:lnTo>
                <a:lnTo>
                  <a:pt x="6761" y="399"/>
                </a:lnTo>
                <a:lnTo>
                  <a:pt x="6785" y="376"/>
                </a:lnTo>
                <a:lnTo>
                  <a:pt x="6807" y="355"/>
                </a:lnTo>
                <a:lnTo>
                  <a:pt x="6829" y="338"/>
                </a:lnTo>
                <a:lnTo>
                  <a:pt x="6849" y="324"/>
                </a:lnTo>
                <a:lnTo>
                  <a:pt x="6860" y="318"/>
                </a:lnTo>
                <a:lnTo>
                  <a:pt x="6871" y="312"/>
                </a:lnTo>
                <a:lnTo>
                  <a:pt x="6881" y="308"/>
                </a:lnTo>
                <a:lnTo>
                  <a:pt x="6891" y="305"/>
                </a:lnTo>
                <a:lnTo>
                  <a:pt x="6902" y="303"/>
                </a:lnTo>
                <a:lnTo>
                  <a:pt x="6913" y="300"/>
                </a:lnTo>
                <a:lnTo>
                  <a:pt x="6925" y="299"/>
                </a:lnTo>
                <a:lnTo>
                  <a:pt x="6937" y="298"/>
                </a:lnTo>
                <a:lnTo>
                  <a:pt x="6937" y="298"/>
                </a:lnTo>
                <a:lnTo>
                  <a:pt x="6953" y="299"/>
                </a:lnTo>
                <a:lnTo>
                  <a:pt x="6967" y="301"/>
                </a:lnTo>
                <a:lnTo>
                  <a:pt x="6980" y="305"/>
                </a:lnTo>
                <a:lnTo>
                  <a:pt x="6993" y="309"/>
                </a:lnTo>
                <a:lnTo>
                  <a:pt x="7004" y="314"/>
                </a:lnTo>
                <a:lnTo>
                  <a:pt x="7014" y="322"/>
                </a:lnTo>
                <a:lnTo>
                  <a:pt x="7023" y="330"/>
                </a:lnTo>
                <a:lnTo>
                  <a:pt x="7031" y="339"/>
                </a:lnTo>
                <a:lnTo>
                  <a:pt x="7038" y="351"/>
                </a:lnTo>
                <a:lnTo>
                  <a:pt x="7044" y="363"/>
                </a:lnTo>
                <a:lnTo>
                  <a:pt x="7049" y="377"/>
                </a:lnTo>
                <a:lnTo>
                  <a:pt x="7052" y="392"/>
                </a:lnTo>
                <a:lnTo>
                  <a:pt x="7056" y="408"/>
                </a:lnTo>
                <a:lnTo>
                  <a:pt x="7058" y="427"/>
                </a:lnTo>
                <a:lnTo>
                  <a:pt x="7059" y="445"/>
                </a:lnTo>
                <a:lnTo>
                  <a:pt x="7060" y="467"/>
                </a:lnTo>
                <a:lnTo>
                  <a:pt x="7060" y="804"/>
                </a:lnTo>
                <a:lnTo>
                  <a:pt x="7109" y="804"/>
                </a:lnTo>
                <a:lnTo>
                  <a:pt x="7109" y="459"/>
                </a:lnTo>
                <a:lnTo>
                  <a:pt x="7109" y="459"/>
                </a:lnTo>
                <a:lnTo>
                  <a:pt x="7109" y="434"/>
                </a:lnTo>
                <a:lnTo>
                  <a:pt x="7106" y="411"/>
                </a:lnTo>
                <a:lnTo>
                  <a:pt x="7103" y="389"/>
                </a:lnTo>
                <a:lnTo>
                  <a:pt x="7099" y="368"/>
                </a:lnTo>
                <a:lnTo>
                  <a:pt x="7093" y="350"/>
                </a:lnTo>
                <a:lnTo>
                  <a:pt x="7087" y="334"/>
                </a:lnTo>
                <a:lnTo>
                  <a:pt x="7078" y="319"/>
                </a:lnTo>
                <a:lnTo>
                  <a:pt x="7070" y="305"/>
                </a:lnTo>
                <a:lnTo>
                  <a:pt x="7059" y="293"/>
                </a:lnTo>
                <a:lnTo>
                  <a:pt x="7047" y="282"/>
                </a:lnTo>
                <a:lnTo>
                  <a:pt x="7033" y="273"/>
                </a:lnTo>
                <a:lnTo>
                  <a:pt x="7019" y="267"/>
                </a:lnTo>
                <a:lnTo>
                  <a:pt x="7003" y="260"/>
                </a:lnTo>
                <a:lnTo>
                  <a:pt x="6985" y="257"/>
                </a:lnTo>
                <a:lnTo>
                  <a:pt x="6967" y="255"/>
                </a:lnTo>
                <a:lnTo>
                  <a:pt x="6947" y="254"/>
                </a:lnTo>
                <a:close/>
                <a:moveTo>
                  <a:pt x="6525" y="49"/>
                </a:moveTo>
                <a:lnTo>
                  <a:pt x="6525" y="49"/>
                </a:lnTo>
                <a:lnTo>
                  <a:pt x="6517" y="50"/>
                </a:lnTo>
                <a:lnTo>
                  <a:pt x="6508" y="52"/>
                </a:lnTo>
                <a:lnTo>
                  <a:pt x="6500" y="56"/>
                </a:lnTo>
                <a:lnTo>
                  <a:pt x="6494" y="61"/>
                </a:lnTo>
                <a:lnTo>
                  <a:pt x="6489" y="67"/>
                </a:lnTo>
                <a:lnTo>
                  <a:pt x="6484" y="75"/>
                </a:lnTo>
                <a:lnTo>
                  <a:pt x="6481" y="84"/>
                </a:lnTo>
                <a:lnTo>
                  <a:pt x="6480" y="94"/>
                </a:lnTo>
                <a:lnTo>
                  <a:pt x="6480" y="94"/>
                </a:lnTo>
                <a:lnTo>
                  <a:pt x="6481" y="103"/>
                </a:lnTo>
                <a:lnTo>
                  <a:pt x="6484" y="111"/>
                </a:lnTo>
                <a:lnTo>
                  <a:pt x="6489" y="119"/>
                </a:lnTo>
                <a:lnTo>
                  <a:pt x="6494" y="125"/>
                </a:lnTo>
                <a:lnTo>
                  <a:pt x="6500" y="131"/>
                </a:lnTo>
                <a:lnTo>
                  <a:pt x="6508" y="134"/>
                </a:lnTo>
                <a:lnTo>
                  <a:pt x="6517" y="136"/>
                </a:lnTo>
                <a:lnTo>
                  <a:pt x="6525" y="137"/>
                </a:lnTo>
                <a:lnTo>
                  <a:pt x="6525" y="137"/>
                </a:lnTo>
                <a:lnTo>
                  <a:pt x="6534" y="136"/>
                </a:lnTo>
                <a:lnTo>
                  <a:pt x="6543" y="134"/>
                </a:lnTo>
                <a:lnTo>
                  <a:pt x="6550" y="131"/>
                </a:lnTo>
                <a:lnTo>
                  <a:pt x="6557" y="125"/>
                </a:lnTo>
                <a:lnTo>
                  <a:pt x="6562" y="119"/>
                </a:lnTo>
                <a:lnTo>
                  <a:pt x="6566" y="111"/>
                </a:lnTo>
                <a:lnTo>
                  <a:pt x="6569" y="103"/>
                </a:lnTo>
                <a:lnTo>
                  <a:pt x="6570" y="94"/>
                </a:lnTo>
                <a:lnTo>
                  <a:pt x="6570" y="94"/>
                </a:lnTo>
                <a:lnTo>
                  <a:pt x="6569" y="84"/>
                </a:lnTo>
                <a:lnTo>
                  <a:pt x="6566" y="75"/>
                </a:lnTo>
                <a:lnTo>
                  <a:pt x="6562" y="67"/>
                </a:lnTo>
                <a:lnTo>
                  <a:pt x="6557" y="61"/>
                </a:lnTo>
                <a:lnTo>
                  <a:pt x="6550" y="56"/>
                </a:lnTo>
                <a:lnTo>
                  <a:pt x="6543" y="52"/>
                </a:lnTo>
                <a:lnTo>
                  <a:pt x="6534" y="50"/>
                </a:lnTo>
                <a:lnTo>
                  <a:pt x="6525" y="49"/>
                </a:lnTo>
                <a:close/>
                <a:moveTo>
                  <a:pt x="6499" y="804"/>
                </a:moveTo>
                <a:lnTo>
                  <a:pt x="6549" y="804"/>
                </a:lnTo>
                <a:lnTo>
                  <a:pt x="6549" y="267"/>
                </a:lnTo>
                <a:lnTo>
                  <a:pt x="6499" y="267"/>
                </a:lnTo>
                <a:lnTo>
                  <a:pt x="6499" y="804"/>
                </a:lnTo>
                <a:close/>
                <a:moveTo>
                  <a:pt x="6325" y="774"/>
                </a:moveTo>
                <a:lnTo>
                  <a:pt x="6325" y="774"/>
                </a:lnTo>
                <a:lnTo>
                  <a:pt x="6313" y="774"/>
                </a:lnTo>
                <a:lnTo>
                  <a:pt x="6301" y="771"/>
                </a:lnTo>
                <a:lnTo>
                  <a:pt x="6290" y="769"/>
                </a:lnTo>
                <a:lnTo>
                  <a:pt x="6280" y="766"/>
                </a:lnTo>
                <a:lnTo>
                  <a:pt x="6271" y="762"/>
                </a:lnTo>
                <a:lnTo>
                  <a:pt x="6264" y="756"/>
                </a:lnTo>
                <a:lnTo>
                  <a:pt x="6258" y="750"/>
                </a:lnTo>
                <a:lnTo>
                  <a:pt x="6252" y="742"/>
                </a:lnTo>
                <a:lnTo>
                  <a:pt x="6248" y="735"/>
                </a:lnTo>
                <a:lnTo>
                  <a:pt x="6244" y="726"/>
                </a:lnTo>
                <a:lnTo>
                  <a:pt x="6241" y="716"/>
                </a:lnTo>
                <a:lnTo>
                  <a:pt x="6239" y="707"/>
                </a:lnTo>
                <a:lnTo>
                  <a:pt x="6237" y="696"/>
                </a:lnTo>
                <a:lnTo>
                  <a:pt x="6236" y="684"/>
                </a:lnTo>
                <a:lnTo>
                  <a:pt x="6235" y="660"/>
                </a:lnTo>
                <a:lnTo>
                  <a:pt x="6235" y="310"/>
                </a:lnTo>
                <a:lnTo>
                  <a:pt x="6390" y="310"/>
                </a:lnTo>
                <a:lnTo>
                  <a:pt x="6390" y="267"/>
                </a:lnTo>
                <a:lnTo>
                  <a:pt x="6235" y="267"/>
                </a:lnTo>
                <a:lnTo>
                  <a:pt x="6235" y="111"/>
                </a:lnTo>
                <a:lnTo>
                  <a:pt x="6193" y="111"/>
                </a:lnTo>
                <a:lnTo>
                  <a:pt x="6186" y="267"/>
                </a:lnTo>
                <a:lnTo>
                  <a:pt x="6101" y="271"/>
                </a:lnTo>
                <a:lnTo>
                  <a:pt x="6101" y="310"/>
                </a:lnTo>
                <a:lnTo>
                  <a:pt x="6185" y="310"/>
                </a:lnTo>
                <a:lnTo>
                  <a:pt x="6185" y="656"/>
                </a:lnTo>
                <a:lnTo>
                  <a:pt x="6185" y="656"/>
                </a:lnTo>
                <a:lnTo>
                  <a:pt x="6185" y="673"/>
                </a:lnTo>
                <a:lnTo>
                  <a:pt x="6186" y="690"/>
                </a:lnTo>
                <a:lnTo>
                  <a:pt x="6188" y="707"/>
                </a:lnTo>
                <a:lnTo>
                  <a:pt x="6190" y="722"/>
                </a:lnTo>
                <a:lnTo>
                  <a:pt x="6195" y="736"/>
                </a:lnTo>
                <a:lnTo>
                  <a:pt x="6199" y="749"/>
                </a:lnTo>
                <a:lnTo>
                  <a:pt x="6206" y="762"/>
                </a:lnTo>
                <a:lnTo>
                  <a:pt x="6213" y="773"/>
                </a:lnTo>
                <a:lnTo>
                  <a:pt x="6221" y="782"/>
                </a:lnTo>
                <a:lnTo>
                  <a:pt x="6230" y="792"/>
                </a:lnTo>
                <a:lnTo>
                  <a:pt x="6241" y="800"/>
                </a:lnTo>
                <a:lnTo>
                  <a:pt x="6254" y="806"/>
                </a:lnTo>
                <a:lnTo>
                  <a:pt x="6268" y="811"/>
                </a:lnTo>
                <a:lnTo>
                  <a:pt x="6283" y="815"/>
                </a:lnTo>
                <a:lnTo>
                  <a:pt x="6301" y="817"/>
                </a:lnTo>
                <a:lnTo>
                  <a:pt x="6319" y="818"/>
                </a:lnTo>
                <a:lnTo>
                  <a:pt x="6319" y="818"/>
                </a:lnTo>
                <a:lnTo>
                  <a:pt x="6328" y="817"/>
                </a:lnTo>
                <a:lnTo>
                  <a:pt x="6337" y="816"/>
                </a:lnTo>
                <a:lnTo>
                  <a:pt x="6359" y="811"/>
                </a:lnTo>
                <a:lnTo>
                  <a:pt x="6383" y="805"/>
                </a:lnTo>
                <a:lnTo>
                  <a:pt x="6406" y="797"/>
                </a:lnTo>
                <a:lnTo>
                  <a:pt x="6392" y="757"/>
                </a:lnTo>
                <a:lnTo>
                  <a:pt x="6392" y="757"/>
                </a:lnTo>
                <a:lnTo>
                  <a:pt x="6377" y="764"/>
                </a:lnTo>
                <a:lnTo>
                  <a:pt x="6359" y="769"/>
                </a:lnTo>
                <a:lnTo>
                  <a:pt x="6342" y="773"/>
                </a:lnTo>
                <a:lnTo>
                  <a:pt x="6325" y="774"/>
                </a:lnTo>
                <a:close/>
                <a:moveTo>
                  <a:pt x="5971" y="688"/>
                </a:moveTo>
                <a:lnTo>
                  <a:pt x="5971" y="688"/>
                </a:lnTo>
                <a:lnTo>
                  <a:pt x="5946" y="708"/>
                </a:lnTo>
                <a:lnTo>
                  <a:pt x="5923" y="726"/>
                </a:lnTo>
                <a:lnTo>
                  <a:pt x="5900" y="740"/>
                </a:lnTo>
                <a:lnTo>
                  <a:pt x="5878" y="753"/>
                </a:lnTo>
                <a:lnTo>
                  <a:pt x="5856" y="763"/>
                </a:lnTo>
                <a:lnTo>
                  <a:pt x="5845" y="766"/>
                </a:lnTo>
                <a:lnTo>
                  <a:pt x="5834" y="769"/>
                </a:lnTo>
                <a:lnTo>
                  <a:pt x="5822" y="771"/>
                </a:lnTo>
                <a:lnTo>
                  <a:pt x="5811" y="774"/>
                </a:lnTo>
                <a:lnTo>
                  <a:pt x="5799" y="775"/>
                </a:lnTo>
                <a:lnTo>
                  <a:pt x="5789" y="775"/>
                </a:lnTo>
                <a:lnTo>
                  <a:pt x="5789" y="775"/>
                </a:lnTo>
                <a:lnTo>
                  <a:pt x="5777" y="775"/>
                </a:lnTo>
                <a:lnTo>
                  <a:pt x="5766" y="774"/>
                </a:lnTo>
                <a:lnTo>
                  <a:pt x="5755" y="771"/>
                </a:lnTo>
                <a:lnTo>
                  <a:pt x="5744" y="769"/>
                </a:lnTo>
                <a:lnTo>
                  <a:pt x="5735" y="766"/>
                </a:lnTo>
                <a:lnTo>
                  <a:pt x="5726" y="762"/>
                </a:lnTo>
                <a:lnTo>
                  <a:pt x="5717" y="756"/>
                </a:lnTo>
                <a:lnTo>
                  <a:pt x="5709" y="751"/>
                </a:lnTo>
                <a:lnTo>
                  <a:pt x="5701" y="743"/>
                </a:lnTo>
                <a:lnTo>
                  <a:pt x="5695" y="736"/>
                </a:lnTo>
                <a:lnTo>
                  <a:pt x="5689" y="727"/>
                </a:lnTo>
                <a:lnTo>
                  <a:pt x="5685" y="717"/>
                </a:lnTo>
                <a:lnTo>
                  <a:pt x="5681" y="707"/>
                </a:lnTo>
                <a:lnTo>
                  <a:pt x="5677" y="695"/>
                </a:lnTo>
                <a:lnTo>
                  <a:pt x="5676" y="682"/>
                </a:lnTo>
                <a:lnTo>
                  <a:pt x="5675" y="668"/>
                </a:lnTo>
                <a:lnTo>
                  <a:pt x="5675" y="668"/>
                </a:lnTo>
                <a:lnTo>
                  <a:pt x="5676" y="653"/>
                </a:lnTo>
                <a:lnTo>
                  <a:pt x="5680" y="638"/>
                </a:lnTo>
                <a:lnTo>
                  <a:pt x="5684" y="623"/>
                </a:lnTo>
                <a:lnTo>
                  <a:pt x="5690" y="610"/>
                </a:lnTo>
                <a:lnTo>
                  <a:pt x="5700" y="598"/>
                </a:lnTo>
                <a:lnTo>
                  <a:pt x="5711" y="586"/>
                </a:lnTo>
                <a:lnTo>
                  <a:pt x="5725" y="575"/>
                </a:lnTo>
                <a:lnTo>
                  <a:pt x="5740" y="564"/>
                </a:lnTo>
                <a:lnTo>
                  <a:pt x="5759" y="554"/>
                </a:lnTo>
                <a:lnTo>
                  <a:pt x="5780" y="546"/>
                </a:lnTo>
                <a:lnTo>
                  <a:pt x="5805" y="537"/>
                </a:lnTo>
                <a:lnTo>
                  <a:pt x="5832" y="529"/>
                </a:lnTo>
                <a:lnTo>
                  <a:pt x="5862" y="523"/>
                </a:lnTo>
                <a:lnTo>
                  <a:pt x="5894" y="516"/>
                </a:lnTo>
                <a:lnTo>
                  <a:pt x="5931" y="511"/>
                </a:lnTo>
                <a:lnTo>
                  <a:pt x="5971" y="506"/>
                </a:lnTo>
                <a:lnTo>
                  <a:pt x="5971" y="688"/>
                </a:lnTo>
                <a:close/>
                <a:moveTo>
                  <a:pt x="5850" y="254"/>
                </a:moveTo>
                <a:lnTo>
                  <a:pt x="5850" y="254"/>
                </a:lnTo>
                <a:lnTo>
                  <a:pt x="5834" y="254"/>
                </a:lnTo>
                <a:lnTo>
                  <a:pt x="5818" y="256"/>
                </a:lnTo>
                <a:lnTo>
                  <a:pt x="5803" y="258"/>
                </a:lnTo>
                <a:lnTo>
                  <a:pt x="5788" y="260"/>
                </a:lnTo>
                <a:lnTo>
                  <a:pt x="5772" y="265"/>
                </a:lnTo>
                <a:lnTo>
                  <a:pt x="5758" y="269"/>
                </a:lnTo>
                <a:lnTo>
                  <a:pt x="5731" y="279"/>
                </a:lnTo>
                <a:lnTo>
                  <a:pt x="5708" y="290"/>
                </a:lnTo>
                <a:lnTo>
                  <a:pt x="5686" y="301"/>
                </a:lnTo>
                <a:lnTo>
                  <a:pt x="5667" y="312"/>
                </a:lnTo>
                <a:lnTo>
                  <a:pt x="5650" y="323"/>
                </a:lnTo>
                <a:lnTo>
                  <a:pt x="5673" y="360"/>
                </a:lnTo>
                <a:lnTo>
                  <a:pt x="5673" y="360"/>
                </a:lnTo>
                <a:lnTo>
                  <a:pt x="5688" y="350"/>
                </a:lnTo>
                <a:lnTo>
                  <a:pt x="5704" y="339"/>
                </a:lnTo>
                <a:lnTo>
                  <a:pt x="5724" y="328"/>
                </a:lnTo>
                <a:lnTo>
                  <a:pt x="5745" y="319"/>
                </a:lnTo>
                <a:lnTo>
                  <a:pt x="5768" y="310"/>
                </a:lnTo>
                <a:lnTo>
                  <a:pt x="5792" y="304"/>
                </a:lnTo>
                <a:lnTo>
                  <a:pt x="5805" y="300"/>
                </a:lnTo>
                <a:lnTo>
                  <a:pt x="5818" y="299"/>
                </a:lnTo>
                <a:lnTo>
                  <a:pt x="5831" y="298"/>
                </a:lnTo>
                <a:lnTo>
                  <a:pt x="5845" y="297"/>
                </a:lnTo>
                <a:lnTo>
                  <a:pt x="5845" y="297"/>
                </a:lnTo>
                <a:lnTo>
                  <a:pt x="5863" y="298"/>
                </a:lnTo>
                <a:lnTo>
                  <a:pt x="5880" y="301"/>
                </a:lnTo>
                <a:lnTo>
                  <a:pt x="5896" y="306"/>
                </a:lnTo>
                <a:lnTo>
                  <a:pt x="5909" y="312"/>
                </a:lnTo>
                <a:lnTo>
                  <a:pt x="5920" y="321"/>
                </a:lnTo>
                <a:lnTo>
                  <a:pt x="5931" y="330"/>
                </a:lnTo>
                <a:lnTo>
                  <a:pt x="5940" y="340"/>
                </a:lnTo>
                <a:lnTo>
                  <a:pt x="5947" y="352"/>
                </a:lnTo>
                <a:lnTo>
                  <a:pt x="5954" y="364"/>
                </a:lnTo>
                <a:lnTo>
                  <a:pt x="5959" y="378"/>
                </a:lnTo>
                <a:lnTo>
                  <a:pt x="5964" y="392"/>
                </a:lnTo>
                <a:lnTo>
                  <a:pt x="5967" y="406"/>
                </a:lnTo>
                <a:lnTo>
                  <a:pt x="5969" y="421"/>
                </a:lnTo>
                <a:lnTo>
                  <a:pt x="5970" y="437"/>
                </a:lnTo>
                <a:lnTo>
                  <a:pt x="5971" y="452"/>
                </a:lnTo>
                <a:lnTo>
                  <a:pt x="5971" y="468"/>
                </a:lnTo>
                <a:lnTo>
                  <a:pt x="5971" y="468"/>
                </a:lnTo>
                <a:lnTo>
                  <a:pt x="5928" y="473"/>
                </a:lnTo>
                <a:lnTo>
                  <a:pt x="5887" y="479"/>
                </a:lnTo>
                <a:lnTo>
                  <a:pt x="5850" y="486"/>
                </a:lnTo>
                <a:lnTo>
                  <a:pt x="5816" y="494"/>
                </a:lnTo>
                <a:lnTo>
                  <a:pt x="5784" y="502"/>
                </a:lnTo>
                <a:lnTo>
                  <a:pt x="5756" y="512"/>
                </a:lnTo>
                <a:lnTo>
                  <a:pt x="5730" y="523"/>
                </a:lnTo>
                <a:lnTo>
                  <a:pt x="5708" y="535"/>
                </a:lnTo>
                <a:lnTo>
                  <a:pt x="5688" y="547"/>
                </a:lnTo>
                <a:lnTo>
                  <a:pt x="5680" y="554"/>
                </a:lnTo>
                <a:lnTo>
                  <a:pt x="5671" y="561"/>
                </a:lnTo>
                <a:lnTo>
                  <a:pt x="5663" y="568"/>
                </a:lnTo>
                <a:lnTo>
                  <a:pt x="5657" y="576"/>
                </a:lnTo>
                <a:lnTo>
                  <a:pt x="5650" y="583"/>
                </a:lnTo>
                <a:lnTo>
                  <a:pt x="5645" y="592"/>
                </a:lnTo>
                <a:lnTo>
                  <a:pt x="5640" y="601"/>
                </a:lnTo>
                <a:lnTo>
                  <a:pt x="5635" y="609"/>
                </a:lnTo>
                <a:lnTo>
                  <a:pt x="5632" y="619"/>
                </a:lnTo>
                <a:lnTo>
                  <a:pt x="5629" y="629"/>
                </a:lnTo>
                <a:lnTo>
                  <a:pt x="5627" y="639"/>
                </a:lnTo>
                <a:lnTo>
                  <a:pt x="5626" y="648"/>
                </a:lnTo>
                <a:lnTo>
                  <a:pt x="5624" y="659"/>
                </a:lnTo>
                <a:lnTo>
                  <a:pt x="5624" y="670"/>
                </a:lnTo>
                <a:lnTo>
                  <a:pt x="5624" y="670"/>
                </a:lnTo>
                <a:lnTo>
                  <a:pt x="5624" y="688"/>
                </a:lnTo>
                <a:lnTo>
                  <a:pt x="5628" y="706"/>
                </a:lnTo>
                <a:lnTo>
                  <a:pt x="5631" y="722"/>
                </a:lnTo>
                <a:lnTo>
                  <a:pt x="5636" y="736"/>
                </a:lnTo>
                <a:lnTo>
                  <a:pt x="5643" y="750"/>
                </a:lnTo>
                <a:lnTo>
                  <a:pt x="5651" y="762"/>
                </a:lnTo>
                <a:lnTo>
                  <a:pt x="5660" y="773"/>
                </a:lnTo>
                <a:lnTo>
                  <a:pt x="5671" y="782"/>
                </a:lnTo>
                <a:lnTo>
                  <a:pt x="5682" y="791"/>
                </a:lnTo>
                <a:lnTo>
                  <a:pt x="5694" y="797"/>
                </a:lnTo>
                <a:lnTo>
                  <a:pt x="5707" y="804"/>
                </a:lnTo>
                <a:lnTo>
                  <a:pt x="5721" y="809"/>
                </a:lnTo>
                <a:lnTo>
                  <a:pt x="5735" y="813"/>
                </a:lnTo>
                <a:lnTo>
                  <a:pt x="5750" y="816"/>
                </a:lnTo>
                <a:lnTo>
                  <a:pt x="5765" y="817"/>
                </a:lnTo>
                <a:lnTo>
                  <a:pt x="5781" y="818"/>
                </a:lnTo>
                <a:lnTo>
                  <a:pt x="5781" y="818"/>
                </a:lnTo>
                <a:lnTo>
                  <a:pt x="5794" y="817"/>
                </a:lnTo>
                <a:lnTo>
                  <a:pt x="5807" y="816"/>
                </a:lnTo>
                <a:lnTo>
                  <a:pt x="5820" y="814"/>
                </a:lnTo>
                <a:lnTo>
                  <a:pt x="5832" y="810"/>
                </a:lnTo>
                <a:lnTo>
                  <a:pt x="5845" y="807"/>
                </a:lnTo>
                <a:lnTo>
                  <a:pt x="5858" y="803"/>
                </a:lnTo>
                <a:lnTo>
                  <a:pt x="5882" y="793"/>
                </a:lnTo>
                <a:lnTo>
                  <a:pt x="5905" y="780"/>
                </a:lnTo>
                <a:lnTo>
                  <a:pt x="5928" y="766"/>
                </a:lnTo>
                <a:lnTo>
                  <a:pt x="5950" y="751"/>
                </a:lnTo>
                <a:lnTo>
                  <a:pt x="5971" y="735"/>
                </a:lnTo>
                <a:lnTo>
                  <a:pt x="5973" y="735"/>
                </a:lnTo>
                <a:lnTo>
                  <a:pt x="5979" y="804"/>
                </a:lnTo>
                <a:lnTo>
                  <a:pt x="6020" y="804"/>
                </a:lnTo>
                <a:lnTo>
                  <a:pt x="6020" y="460"/>
                </a:lnTo>
                <a:lnTo>
                  <a:pt x="6020" y="460"/>
                </a:lnTo>
                <a:lnTo>
                  <a:pt x="6020" y="440"/>
                </a:lnTo>
                <a:lnTo>
                  <a:pt x="6018" y="419"/>
                </a:lnTo>
                <a:lnTo>
                  <a:pt x="6015" y="399"/>
                </a:lnTo>
                <a:lnTo>
                  <a:pt x="6011" y="380"/>
                </a:lnTo>
                <a:lnTo>
                  <a:pt x="6006" y="362"/>
                </a:lnTo>
                <a:lnTo>
                  <a:pt x="5999" y="345"/>
                </a:lnTo>
                <a:lnTo>
                  <a:pt x="5992" y="328"/>
                </a:lnTo>
                <a:lnTo>
                  <a:pt x="5983" y="314"/>
                </a:lnTo>
                <a:lnTo>
                  <a:pt x="5972" y="300"/>
                </a:lnTo>
                <a:lnTo>
                  <a:pt x="5959" y="289"/>
                </a:lnTo>
                <a:lnTo>
                  <a:pt x="5946" y="279"/>
                </a:lnTo>
                <a:lnTo>
                  <a:pt x="5930" y="270"/>
                </a:lnTo>
                <a:lnTo>
                  <a:pt x="5913" y="263"/>
                </a:lnTo>
                <a:lnTo>
                  <a:pt x="5893" y="258"/>
                </a:lnTo>
                <a:lnTo>
                  <a:pt x="5873" y="255"/>
                </a:lnTo>
                <a:lnTo>
                  <a:pt x="5850" y="254"/>
                </a:lnTo>
                <a:close/>
                <a:moveTo>
                  <a:pt x="5162" y="505"/>
                </a:moveTo>
                <a:lnTo>
                  <a:pt x="5162" y="505"/>
                </a:lnTo>
                <a:lnTo>
                  <a:pt x="5165" y="481"/>
                </a:lnTo>
                <a:lnTo>
                  <a:pt x="5170" y="458"/>
                </a:lnTo>
                <a:lnTo>
                  <a:pt x="5175" y="438"/>
                </a:lnTo>
                <a:lnTo>
                  <a:pt x="5183" y="417"/>
                </a:lnTo>
                <a:lnTo>
                  <a:pt x="5191" y="399"/>
                </a:lnTo>
                <a:lnTo>
                  <a:pt x="5201" y="383"/>
                </a:lnTo>
                <a:lnTo>
                  <a:pt x="5212" y="366"/>
                </a:lnTo>
                <a:lnTo>
                  <a:pt x="5225" y="352"/>
                </a:lnTo>
                <a:lnTo>
                  <a:pt x="5238" y="339"/>
                </a:lnTo>
                <a:lnTo>
                  <a:pt x="5251" y="328"/>
                </a:lnTo>
                <a:lnTo>
                  <a:pt x="5266" y="319"/>
                </a:lnTo>
                <a:lnTo>
                  <a:pt x="5281" y="311"/>
                </a:lnTo>
                <a:lnTo>
                  <a:pt x="5297" y="305"/>
                </a:lnTo>
                <a:lnTo>
                  <a:pt x="5313" y="300"/>
                </a:lnTo>
                <a:lnTo>
                  <a:pt x="5330" y="297"/>
                </a:lnTo>
                <a:lnTo>
                  <a:pt x="5347" y="296"/>
                </a:lnTo>
                <a:lnTo>
                  <a:pt x="5347" y="296"/>
                </a:lnTo>
                <a:lnTo>
                  <a:pt x="5364" y="297"/>
                </a:lnTo>
                <a:lnTo>
                  <a:pt x="5381" y="299"/>
                </a:lnTo>
                <a:lnTo>
                  <a:pt x="5398" y="304"/>
                </a:lnTo>
                <a:lnTo>
                  <a:pt x="5412" y="309"/>
                </a:lnTo>
                <a:lnTo>
                  <a:pt x="5426" y="317"/>
                </a:lnTo>
                <a:lnTo>
                  <a:pt x="5439" y="326"/>
                </a:lnTo>
                <a:lnTo>
                  <a:pt x="5451" y="336"/>
                </a:lnTo>
                <a:lnTo>
                  <a:pt x="5461" y="349"/>
                </a:lnTo>
                <a:lnTo>
                  <a:pt x="5471" y="363"/>
                </a:lnTo>
                <a:lnTo>
                  <a:pt x="5480" y="378"/>
                </a:lnTo>
                <a:lnTo>
                  <a:pt x="5487" y="395"/>
                </a:lnTo>
                <a:lnTo>
                  <a:pt x="5494" y="414"/>
                </a:lnTo>
                <a:lnTo>
                  <a:pt x="5498" y="434"/>
                </a:lnTo>
                <a:lnTo>
                  <a:pt x="5501" y="456"/>
                </a:lnTo>
                <a:lnTo>
                  <a:pt x="5503" y="480"/>
                </a:lnTo>
                <a:lnTo>
                  <a:pt x="5505" y="505"/>
                </a:lnTo>
                <a:lnTo>
                  <a:pt x="5162" y="505"/>
                </a:lnTo>
                <a:close/>
                <a:moveTo>
                  <a:pt x="5346" y="254"/>
                </a:moveTo>
                <a:lnTo>
                  <a:pt x="5346" y="254"/>
                </a:lnTo>
                <a:lnTo>
                  <a:pt x="5323" y="255"/>
                </a:lnTo>
                <a:lnTo>
                  <a:pt x="5301" y="258"/>
                </a:lnTo>
                <a:lnTo>
                  <a:pt x="5280" y="265"/>
                </a:lnTo>
                <a:lnTo>
                  <a:pt x="5258" y="273"/>
                </a:lnTo>
                <a:lnTo>
                  <a:pt x="5239" y="284"/>
                </a:lnTo>
                <a:lnTo>
                  <a:pt x="5219" y="297"/>
                </a:lnTo>
                <a:lnTo>
                  <a:pt x="5201" y="312"/>
                </a:lnTo>
                <a:lnTo>
                  <a:pt x="5184" y="330"/>
                </a:lnTo>
                <a:lnTo>
                  <a:pt x="5169" y="349"/>
                </a:lnTo>
                <a:lnTo>
                  <a:pt x="5155" y="371"/>
                </a:lnTo>
                <a:lnTo>
                  <a:pt x="5142" y="393"/>
                </a:lnTo>
                <a:lnTo>
                  <a:pt x="5132" y="418"/>
                </a:lnTo>
                <a:lnTo>
                  <a:pt x="5123" y="445"/>
                </a:lnTo>
                <a:lnTo>
                  <a:pt x="5120" y="459"/>
                </a:lnTo>
                <a:lnTo>
                  <a:pt x="5117" y="474"/>
                </a:lnTo>
                <a:lnTo>
                  <a:pt x="5115" y="489"/>
                </a:lnTo>
                <a:lnTo>
                  <a:pt x="5114" y="505"/>
                </a:lnTo>
                <a:lnTo>
                  <a:pt x="5112" y="521"/>
                </a:lnTo>
                <a:lnTo>
                  <a:pt x="5112" y="537"/>
                </a:lnTo>
                <a:lnTo>
                  <a:pt x="5112" y="537"/>
                </a:lnTo>
                <a:lnTo>
                  <a:pt x="5112" y="553"/>
                </a:lnTo>
                <a:lnTo>
                  <a:pt x="5114" y="569"/>
                </a:lnTo>
                <a:lnTo>
                  <a:pt x="5115" y="585"/>
                </a:lnTo>
                <a:lnTo>
                  <a:pt x="5117" y="600"/>
                </a:lnTo>
                <a:lnTo>
                  <a:pt x="5120" y="614"/>
                </a:lnTo>
                <a:lnTo>
                  <a:pt x="5123" y="628"/>
                </a:lnTo>
                <a:lnTo>
                  <a:pt x="5126" y="642"/>
                </a:lnTo>
                <a:lnTo>
                  <a:pt x="5132" y="655"/>
                </a:lnTo>
                <a:lnTo>
                  <a:pt x="5136" y="668"/>
                </a:lnTo>
                <a:lnTo>
                  <a:pt x="5142" y="680"/>
                </a:lnTo>
                <a:lnTo>
                  <a:pt x="5148" y="692"/>
                </a:lnTo>
                <a:lnTo>
                  <a:pt x="5155" y="703"/>
                </a:lnTo>
                <a:lnTo>
                  <a:pt x="5161" y="714"/>
                </a:lnTo>
                <a:lnTo>
                  <a:pt x="5169" y="724"/>
                </a:lnTo>
                <a:lnTo>
                  <a:pt x="5176" y="734"/>
                </a:lnTo>
                <a:lnTo>
                  <a:pt x="5185" y="743"/>
                </a:lnTo>
                <a:lnTo>
                  <a:pt x="5202" y="761"/>
                </a:lnTo>
                <a:lnTo>
                  <a:pt x="5222" y="775"/>
                </a:lnTo>
                <a:lnTo>
                  <a:pt x="5242" y="788"/>
                </a:lnTo>
                <a:lnTo>
                  <a:pt x="5264" y="799"/>
                </a:lnTo>
                <a:lnTo>
                  <a:pt x="5286" y="807"/>
                </a:lnTo>
                <a:lnTo>
                  <a:pt x="5310" y="813"/>
                </a:lnTo>
                <a:lnTo>
                  <a:pt x="5335" y="817"/>
                </a:lnTo>
                <a:lnTo>
                  <a:pt x="5360" y="818"/>
                </a:lnTo>
                <a:lnTo>
                  <a:pt x="5360" y="818"/>
                </a:lnTo>
                <a:lnTo>
                  <a:pt x="5388" y="817"/>
                </a:lnTo>
                <a:lnTo>
                  <a:pt x="5414" y="814"/>
                </a:lnTo>
                <a:lnTo>
                  <a:pt x="5436" y="808"/>
                </a:lnTo>
                <a:lnTo>
                  <a:pt x="5458" y="801"/>
                </a:lnTo>
                <a:lnTo>
                  <a:pt x="5478" y="793"/>
                </a:lnTo>
                <a:lnTo>
                  <a:pt x="5496" y="784"/>
                </a:lnTo>
                <a:lnTo>
                  <a:pt x="5513" y="775"/>
                </a:lnTo>
                <a:lnTo>
                  <a:pt x="5529" y="765"/>
                </a:lnTo>
                <a:lnTo>
                  <a:pt x="5509" y="727"/>
                </a:lnTo>
                <a:lnTo>
                  <a:pt x="5509" y="727"/>
                </a:lnTo>
                <a:lnTo>
                  <a:pt x="5494" y="738"/>
                </a:lnTo>
                <a:lnTo>
                  <a:pt x="5478" y="747"/>
                </a:lnTo>
                <a:lnTo>
                  <a:pt x="5461" y="755"/>
                </a:lnTo>
                <a:lnTo>
                  <a:pt x="5444" y="762"/>
                </a:lnTo>
                <a:lnTo>
                  <a:pt x="5426" y="767"/>
                </a:lnTo>
                <a:lnTo>
                  <a:pt x="5406" y="771"/>
                </a:lnTo>
                <a:lnTo>
                  <a:pt x="5386" y="775"/>
                </a:lnTo>
                <a:lnTo>
                  <a:pt x="5365" y="775"/>
                </a:lnTo>
                <a:lnTo>
                  <a:pt x="5365" y="775"/>
                </a:lnTo>
                <a:lnTo>
                  <a:pt x="5343" y="774"/>
                </a:lnTo>
                <a:lnTo>
                  <a:pt x="5321" y="770"/>
                </a:lnTo>
                <a:lnTo>
                  <a:pt x="5301" y="765"/>
                </a:lnTo>
                <a:lnTo>
                  <a:pt x="5282" y="757"/>
                </a:lnTo>
                <a:lnTo>
                  <a:pt x="5265" y="749"/>
                </a:lnTo>
                <a:lnTo>
                  <a:pt x="5249" y="737"/>
                </a:lnTo>
                <a:lnTo>
                  <a:pt x="5233" y="724"/>
                </a:lnTo>
                <a:lnTo>
                  <a:pt x="5219" y="710"/>
                </a:lnTo>
                <a:lnTo>
                  <a:pt x="5206" y="694"/>
                </a:lnTo>
                <a:lnTo>
                  <a:pt x="5196" y="675"/>
                </a:lnTo>
                <a:lnTo>
                  <a:pt x="5186" y="657"/>
                </a:lnTo>
                <a:lnTo>
                  <a:pt x="5178" y="636"/>
                </a:lnTo>
                <a:lnTo>
                  <a:pt x="5172" y="614"/>
                </a:lnTo>
                <a:lnTo>
                  <a:pt x="5166" y="591"/>
                </a:lnTo>
                <a:lnTo>
                  <a:pt x="5163" y="567"/>
                </a:lnTo>
                <a:lnTo>
                  <a:pt x="5162" y="542"/>
                </a:lnTo>
                <a:lnTo>
                  <a:pt x="5549" y="542"/>
                </a:lnTo>
                <a:lnTo>
                  <a:pt x="5549" y="542"/>
                </a:lnTo>
                <a:lnTo>
                  <a:pt x="5551" y="533"/>
                </a:lnTo>
                <a:lnTo>
                  <a:pt x="5551" y="522"/>
                </a:lnTo>
                <a:lnTo>
                  <a:pt x="5551" y="502"/>
                </a:lnTo>
                <a:lnTo>
                  <a:pt x="5551" y="502"/>
                </a:lnTo>
                <a:lnTo>
                  <a:pt x="5551" y="473"/>
                </a:lnTo>
                <a:lnTo>
                  <a:pt x="5548" y="446"/>
                </a:lnTo>
                <a:lnTo>
                  <a:pt x="5543" y="420"/>
                </a:lnTo>
                <a:lnTo>
                  <a:pt x="5537" y="397"/>
                </a:lnTo>
                <a:lnTo>
                  <a:pt x="5529" y="375"/>
                </a:lnTo>
                <a:lnTo>
                  <a:pt x="5520" y="354"/>
                </a:lnTo>
                <a:lnTo>
                  <a:pt x="5509" y="336"/>
                </a:lnTo>
                <a:lnTo>
                  <a:pt x="5496" y="319"/>
                </a:lnTo>
                <a:lnTo>
                  <a:pt x="5482" y="304"/>
                </a:lnTo>
                <a:lnTo>
                  <a:pt x="5467" y="291"/>
                </a:lnTo>
                <a:lnTo>
                  <a:pt x="5449" y="280"/>
                </a:lnTo>
                <a:lnTo>
                  <a:pt x="5432" y="270"/>
                </a:lnTo>
                <a:lnTo>
                  <a:pt x="5412" y="264"/>
                </a:lnTo>
                <a:lnTo>
                  <a:pt x="5391" y="258"/>
                </a:lnTo>
                <a:lnTo>
                  <a:pt x="5370" y="255"/>
                </a:lnTo>
                <a:lnTo>
                  <a:pt x="5346" y="254"/>
                </a:lnTo>
                <a:close/>
                <a:moveTo>
                  <a:pt x="4926" y="390"/>
                </a:moveTo>
                <a:lnTo>
                  <a:pt x="4531" y="390"/>
                </a:lnTo>
                <a:lnTo>
                  <a:pt x="4531" y="67"/>
                </a:lnTo>
                <a:lnTo>
                  <a:pt x="4481" y="67"/>
                </a:lnTo>
                <a:lnTo>
                  <a:pt x="4481" y="804"/>
                </a:lnTo>
                <a:lnTo>
                  <a:pt x="4531" y="804"/>
                </a:lnTo>
                <a:lnTo>
                  <a:pt x="4531" y="435"/>
                </a:lnTo>
                <a:lnTo>
                  <a:pt x="4926" y="435"/>
                </a:lnTo>
                <a:lnTo>
                  <a:pt x="4926" y="804"/>
                </a:lnTo>
                <a:lnTo>
                  <a:pt x="4977" y="804"/>
                </a:lnTo>
                <a:lnTo>
                  <a:pt x="4977" y="67"/>
                </a:lnTo>
                <a:lnTo>
                  <a:pt x="4926" y="67"/>
                </a:lnTo>
                <a:lnTo>
                  <a:pt x="4926" y="390"/>
                </a:lnTo>
                <a:close/>
                <a:moveTo>
                  <a:pt x="3134" y="672"/>
                </a:moveTo>
                <a:lnTo>
                  <a:pt x="3134" y="672"/>
                </a:lnTo>
                <a:lnTo>
                  <a:pt x="3113" y="693"/>
                </a:lnTo>
                <a:lnTo>
                  <a:pt x="3093" y="710"/>
                </a:lnTo>
                <a:lnTo>
                  <a:pt x="3072" y="725"/>
                </a:lnTo>
                <a:lnTo>
                  <a:pt x="3051" y="738"/>
                </a:lnTo>
                <a:lnTo>
                  <a:pt x="3030" y="748"/>
                </a:lnTo>
                <a:lnTo>
                  <a:pt x="3020" y="752"/>
                </a:lnTo>
                <a:lnTo>
                  <a:pt x="3009" y="755"/>
                </a:lnTo>
                <a:lnTo>
                  <a:pt x="2999" y="757"/>
                </a:lnTo>
                <a:lnTo>
                  <a:pt x="2988" y="760"/>
                </a:lnTo>
                <a:lnTo>
                  <a:pt x="2977" y="761"/>
                </a:lnTo>
                <a:lnTo>
                  <a:pt x="2966" y="761"/>
                </a:lnTo>
                <a:lnTo>
                  <a:pt x="2966" y="761"/>
                </a:lnTo>
                <a:lnTo>
                  <a:pt x="2946" y="760"/>
                </a:lnTo>
                <a:lnTo>
                  <a:pt x="2925" y="756"/>
                </a:lnTo>
                <a:lnTo>
                  <a:pt x="2907" y="751"/>
                </a:lnTo>
                <a:lnTo>
                  <a:pt x="2889" y="744"/>
                </a:lnTo>
                <a:lnTo>
                  <a:pt x="2874" y="735"/>
                </a:lnTo>
                <a:lnTo>
                  <a:pt x="2859" y="724"/>
                </a:lnTo>
                <a:lnTo>
                  <a:pt x="2846" y="711"/>
                </a:lnTo>
                <a:lnTo>
                  <a:pt x="2834" y="697"/>
                </a:lnTo>
                <a:lnTo>
                  <a:pt x="2824" y="681"/>
                </a:lnTo>
                <a:lnTo>
                  <a:pt x="2814" y="663"/>
                </a:lnTo>
                <a:lnTo>
                  <a:pt x="2806" y="644"/>
                </a:lnTo>
                <a:lnTo>
                  <a:pt x="2800" y="623"/>
                </a:lnTo>
                <a:lnTo>
                  <a:pt x="2794" y="602"/>
                </a:lnTo>
                <a:lnTo>
                  <a:pt x="2791" y="579"/>
                </a:lnTo>
                <a:lnTo>
                  <a:pt x="2789" y="554"/>
                </a:lnTo>
                <a:lnTo>
                  <a:pt x="2788" y="529"/>
                </a:lnTo>
                <a:lnTo>
                  <a:pt x="2788" y="529"/>
                </a:lnTo>
                <a:lnTo>
                  <a:pt x="2789" y="505"/>
                </a:lnTo>
                <a:lnTo>
                  <a:pt x="2792" y="482"/>
                </a:lnTo>
                <a:lnTo>
                  <a:pt x="2797" y="459"/>
                </a:lnTo>
                <a:lnTo>
                  <a:pt x="2803" y="438"/>
                </a:lnTo>
                <a:lnTo>
                  <a:pt x="2811" y="417"/>
                </a:lnTo>
                <a:lnTo>
                  <a:pt x="2820" y="399"/>
                </a:lnTo>
                <a:lnTo>
                  <a:pt x="2831" y="380"/>
                </a:lnTo>
                <a:lnTo>
                  <a:pt x="2843" y="364"/>
                </a:lnTo>
                <a:lnTo>
                  <a:pt x="2856" y="349"/>
                </a:lnTo>
                <a:lnTo>
                  <a:pt x="2871" y="336"/>
                </a:lnTo>
                <a:lnTo>
                  <a:pt x="2886" y="325"/>
                </a:lnTo>
                <a:lnTo>
                  <a:pt x="2902" y="316"/>
                </a:lnTo>
                <a:lnTo>
                  <a:pt x="2920" y="308"/>
                </a:lnTo>
                <a:lnTo>
                  <a:pt x="2938" y="301"/>
                </a:lnTo>
                <a:lnTo>
                  <a:pt x="2958" y="298"/>
                </a:lnTo>
                <a:lnTo>
                  <a:pt x="2977" y="297"/>
                </a:lnTo>
                <a:lnTo>
                  <a:pt x="2977" y="297"/>
                </a:lnTo>
                <a:lnTo>
                  <a:pt x="2996" y="298"/>
                </a:lnTo>
                <a:lnTo>
                  <a:pt x="3016" y="301"/>
                </a:lnTo>
                <a:lnTo>
                  <a:pt x="3035" y="306"/>
                </a:lnTo>
                <a:lnTo>
                  <a:pt x="3054" y="313"/>
                </a:lnTo>
                <a:lnTo>
                  <a:pt x="3073" y="323"/>
                </a:lnTo>
                <a:lnTo>
                  <a:pt x="3093" y="335"/>
                </a:lnTo>
                <a:lnTo>
                  <a:pt x="3113" y="349"/>
                </a:lnTo>
                <a:lnTo>
                  <a:pt x="3134" y="366"/>
                </a:lnTo>
                <a:lnTo>
                  <a:pt x="3134" y="672"/>
                </a:lnTo>
                <a:close/>
                <a:moveTo>
                  <a:pt x="3135" y="317"/>
                </a:moveTo>
                <a:lnTo>
                  <a:pt x="3131" y="317"/>
                </a:lnTo>
                <a:lnTo>
                  <a:pt x="3131" y="317"/>
                </a:lnTo>
                <a:lnTo>
                  <a:pt x="3113" y="303"/>
                </a:lnTo>
                <a:lnTo>
                  <a:pt x="3096" y="290"/>
                </a:lnTo>
                <a:lnTo>
                  <a:pt x="3077" y="280"/>
                </a:lnTo>
                <a:lnTo>
                  <a:pt x="3059" y="270"/>
                </a:lnTo>
                <a:lnTo>
                  <a:pt x="3040" y="264"/>
                </a:lnTo>
                <a:lnTo>
                  <a:pt x="3019" y="258"/>
                </a:lnTo>
                <a:lnTo>
                  <a:pt x="2997" y="255"/>
                </a:lnTo>
                <a:lnTo>
                  <a:pt x="2975" y="254"/>
                </a:lnTo>
                <a:lnTo>
                  <a:pt x="2975" y="254"/>
                </a:lnTo>
                <a:lnTo>
                  <a:pt x="2951" y="255"/>
                </a:lnTo>
                <a:lnTo>
                  <a:pt x="2928" y="258"/>
                </a:lnTo>
                <a:lnTo>
                  <a:pt x="2906" y="265"/>
                </a:lnTo>
                <a:lnTo>
                  <a:pt x="2884" y="273"/>
                </a:lnTo>
                <a:lnTo>
                  <a:pt x="2864" y="283"/>
                </a:lnTo>
                <a:lnTo>
                  <a:pt x="2843" y="296"/>
                </a:lnTo>
                <a:lnTo>
                  <a:pt x="2825" y="311"/>
                </a:lnTo>
                <a:lnTo>
                  <a:pt x="2807" y="327"/>
                </a:lnTo>
                <a:lnTo>
                  <a:pt x="2792" y="347"/>
                </a:lnTo>
                <a:lnTo>
                  <a:pt x="2778" y="367"/>
                </a:lnTo>
                <a:lnTo>
                  <a:pt x="2766" y="390"/>
                </a:lnTo>
                <a:lnTo>
                  <a:pt x="2756" y="414"/>
                </a:lnTo>
                <a:lnTo>
                  <a:pt x="2748" y="441"/>
                </a:lnTo>
                <a:lnTo>
                  <a:pt x="2741" y="468"/>
                </a:lnTo>
                <a:lnTo>
                  <a:pt x="2739" y="483"/>
                </a:lnTo>
                <a:lnTo>
                  <a:pt x="2738" y="498"/>
                </a:lnTo>
                <a:lnTo>
                  <a:pt x="2737" y="513"/>
                </a:lnTo>
                <a:lnTo>
                  <a:pt x="2736" y="529"/>
                </a:lnTo>
                <a:lnTo>
                  <a:pt x="2736" y="529"/>
                </a:lnTo>
                <a:lnTo>
                  <a:pt x="2737" y="561"/>
                </a:lnTo>
                <a:lnTo>
                  <a:pt x="2740" y="592"/>
                </a:lnTo>
                <a:lnTo>
                  <a:pt x="2746" y="620"/>
                </a:lnTo>
                <a:lnTo>
                  <a:pt x="2752" y="646"/>
                </a:lnTo>
                <a:lnTo>
                  <a:pt x="2761" y="671"/>
                </a:lnTo>
                <a:lnTo>
                  <a:pt x="2772" y="694"/>
                </a:lnTo>
                <a:lnTo>
                  <a:pt x="2784" y="714"/>
                </a:lnTo>
                <a:lnTo>
                  <a:pt x="2797" y="733"/>
                </a:lnTo>
                <a:lnTo>
                  <a:pt x="2813" y="750"/>
                </a:lnTo>
                <a:lnTo>
                  <a:pt x="2829" y="764"/>
                </a:lnTo>
                <a:lnTo>
                  <a:pt x="2847" y="776"/>
                </a:lnTo>
                <a:lnTo>
                  <a:pt x="2867" y="787"/>
                </a:lnTo>
                <a:lnTo>
                  <a:pt x="2887" y="794"/>
                </a:lnTo>
                <a:lnTo>
                  <a:pt x="2910" y="800"/>
                </a:lnTo>
                <a:lnTo>
                  <a:pt x="2934" y="803"/>
                </a:lnTo>
                <a:lnTo>
                  <a:pt x="2959" y="804"/>
                </a:lnTo>
                <a:lnTo>
                  <a:pt x="2959" y="804"/>
                </a:lnTo>
                <a:lnTo>
                  <a:pt x="2972" y="804"/>
                </a:lnTo>
                <a:lnTo>
                  <a:pt x="2985" y="803"/>
                </a:lnTo>
                <a:lnTo>
                  <a:pt x="2997" y="801"/>
                </a:lnTo>
                <a:lnTo>
                  <a:pt x="3009" y="797"/>
                </a:lnTo>
                <a:lnTo>
                  <a:pt x="3021" y="794"/>
                </a:lnTo>
                <a:lnTo>
                  <a:pt x="3033" y="790"/>
                </a:lnTo>
                <a:lnTo>
                  <a:pt x="3045" y="784"/>
                </a:lnTo>
                <a:lnTo>
                  <a:pt x="3057" y="779"/>
                </a:lnTo>
                <a:lnTo>
                  <a:pt x="3078" y="767"/>
                </a:lnTo>
                <a:lnTo>
                  <a:pt x="3098" y="753"/>
                </a:lnTo>
                <a:lnTo>
                  <a:pt x="3117" y="738"/>
                </a:lnTo>
                <a:lnTo>
                  <a:pt x="3135" y="722"/>
                </a:lnTo>
                <a:lnTo>
                  <a:pt x="3134" y="844"/>
                </a:lnTo>
                <a:lnTo>
                  <a:pt x="3134" y="844"/>
                </a:lnTo>
                <a:lnTo>
                  <a:pt x="3132" y="863"/>
                </a:lnTo>
                <a:lnTo>
                  <a:pt x="3131" y="882"/>
                </a:lnTo>
                <a:lnTo>
                  <a:pt x="3128" y="900"/>
                </a:lnTo>
                <a:lnTo>
                  <a:pt x="3123" y="916"/>
                </a:lnTo>
                <a:lnTo>
                  <a:pt x="3117" y="932"/>
                </a:lnTo>
                <a:lnTo>
                  <a:pt x="3110" y="947"/>
                </a:lnTo>
                <a:lnTo>
                  <a:pt x="3101" y="960"/>
                </a:lnTo>
                <a:lnTo>
                  <a:pt x="3091" y="971"/>
                </a:lnTo>
                <a:lnTo>
                  <a:pt x="3081" y="982"/>
                </a:lnTo>
                <a:lnTo>
                  <a:pt x="3068" y="992"/>
                </a:lnTo>
                <a:lnTo>
                  <a:pt x="3054" y="999"/>
                </a:lnTo>
                <a:lnTo>
                  <a:pt x="3039" y="1006"/>
                </a:lnTo>
                <a:lnTo>
                  <a:pt x="3022" y="1011"/>
                </a:lnTo>
                <a:lnTo>
                  <a:pt x="3005" y="1015"/>
                </a:lnTo>
                <a:lnTo>
                  <a:pt x="2986" y="1017"/>
                </a:lnTo>
                <a:lnTo>
                  <a:pt x="2966" y="1018"/>
                </a:lnTo>
                <a:lnTo>
                  <a:pt x="2966" y="1018"/>
                </a:lnTo>
                <a:lnTo>
                  <a:pt x="2945" y="1017"/>
                </a:lnTo>
                <a:lnTo>
                  <a:pt x="2924" y="1015"/>
                </a:lnTo>
                <a:lnTo>
                  <a:pt x="2903" y="1011"/>
                </a:lnTo>
                <a:lnTo>
                  <a:pt x="2882" y="1005"/>
                </a:lnTo>
                <a:lnTo>
                  <a:pt x="2861" y="997"/>
                </a:lnTo>
                <a:lnTo>
                  <a:pt x="2841" y="989"/>
                </a:lnTo>
                <a:lnTo>
                  <a:pt x="2820" y="977"/>
                </a:lnTo>
                <a:lnTo>
                  <a:pt x="2801" y="963"/>
                </a:lnTo>
                <a:lnTo>
                  <a:pt x="2778" y="1003"/>
                </a:lnTo>
                <a:lnTo>
                  <a:pt x="2778" y="1003"/>
                </a:lnTo>
                <a:lnTo>
                  <a:pt x="2799" y="1015"/>
                </a:lnTo>
                <a:lnTo>
                  <a:pt x="2819" y="1027"/>
                </a:lnTo>
                <a:lnTo>
                  <a:pt x="2842" y="1036"/>
                </a:lnTo>
                <a:lnTo>
                  <a:pt x="2865" y="1045"/>
                </a:lnTo>
                <a:lnTo>
                  <a:pt x="2888" y="1051"/>
                </a:lnTo>
                <a:lnTo>
                  <a:pt x="2913" y="1057"/>
                </a:lnTo>
                <a:lnTo>
                  <a:pt x="2939" y="1060"/>
                </a:lnTo>
                <a:lnTo>
                  <a:pt x="2966" y="1060"/>
                </a:lnTo>
                <a:lnTo>
                  <a:pt x="2966" y="1060"/>
                </a:lnTo>
                <a:lnTo>
                  <a:pt x="2991" y="1060"/>
                </a:lnTo>
                <a:lnTo>
                  <a:pt x="3015" y="1057"/>
                </a:lnTo>
                <a:lnTo>
                  <a:pt x="3037" y="1052"/>
                </a:lnTo>
                <a:lnTo>
                  <a:pt x="3058" y="1046"/>
                </a:lnTo>
                <a:lnTo>
                  <a:pt x="3077" y="1037"/>
                </a:lnTo>
                <a:lnTo>
                  <a:pt x="3096" y="1028"/>
                </a:lnTo>
                <a:lnTo>
                  <a:pt x="3112" y="1017"/>
                </a:lnTo>
                <a:lnTo>
                  <a:pt x="3126" y="1004"/>
                </a:lnTo>
                <a:lnTo>
                  <a:pt x="3139" y="990"/>
                </a:lnTo>
                <a:lnTo>
                  <a:pt x="3151" y="974"/>
                </a:lnTo>
                <a:lnTo>
                  <a:pt x="3161" y="956"/>
                </a:lnTo>
                <a:lnTo>
                  <a:pt x="3168" y="938"/>
                </a:lnTo>
                <a:lnTo>
                  <a:pt x="3175" y="918"/>
                </a:lnTo>
                <a:lnTo>
                  <a:pt x="3179" y="897"/>
                </a:lnTo>
                <a:lnTo>
                  <a:pt x="3182" y="874"/>
                </a:lnTo>
                <a:lnTo>
                  <a:pt x="3183" y="851"/>
                </a:lnTo>
                <a:lnTo>
                  <a:pt x="3183" y="267"/>
                </a:lnTo>
                <a:lnTo>
                  <a:pt x="3139" y="267"/>
                </a:lnTo>
                <a:lnTo>
                  <a:pt x="3135" y="317"/>
                </a:lnTo>
                <a:close/>
                <a:moveTo>
                  <a:pt x="2450" y="254"/>
                </a:moveTo>
                <a:lnTo>
                  <a:pt x="2450" y="254"/>
                </a:lnTo>
                <a:lnTo>
                  <a:pt x="2436" y="254"/>
                </a:lnTo>
                <a:lnTo>
                  <a:pt x="2423" y="256"/>
                </a:lnTo>
                <a:lnTo>
                  <a:pt x="2410" y="258"/>
                </a:lnTo>
                <a:lnTo>
                  <a:pt x="2397" y="261"/>
                </a:lnTo>
                <a:lnTo>
                  <a:pt x="2385" y="265"/>
                </a:lnTo>
                <a:lnTo>
                  <a:pt x="2373" y="270"/>
                </a:lnTo>
                <a:lnTo>
                  <a:pt x="2361" y="276"/>
                </a:lnTo>
                <a:lnTo>
                  <a:pt x="2350" y="281"/>
                </a:lnTo>
                <a:lnTo>
                  <a:pt x="2328" y="295"/>
                </a:lnTo>
                <a:lnTo>
                  <a:pt x="2307" y="312"/>
                </a:lnTo>
                <a:lnTo>
                  <a:pt x="2286" y="331"/>
                </a:lnTo>
                <a:lnTo>
                  <a:pt x="2265" y="350"/>
                </a:lnTo>
                <a:lnTo>
                  <a:pt x="2262" y="350"/>
                </a:lnTo>
                <a:lnTo>
                  <a:pt x="2258" y="267"/>
                </a:lnTo>
                <a:lnTo>
                  <a:pt x="2214" y="267"/>
                </a:lnTo>
                <a:lnTo>
                  <a:pt x="2214" y="804"/>
                </a:lnTo>
                <a:lnTo>
                  <a:pt x="2264" y="804"/>
                </a:lnTo>
                <a:lnTo>
                  <a:pt x="2264" y="399"/>
                </a:lnTo>
                <a:lnTo>
                  <a:pt x="2264" y="399"/>
                </a:lnTo>
                <a:lnTo>
                  <a:pt x="2288" y="376"/>
                </a:lnTo>
                <a:lnTo>
                  <a:pt x="2310" y="355"/>
                </a:lnTo>
                <a:lnTo>
                  <a:pt x="2332" y="338"/>
                </a:lnTo>
                <a:lnTo>
                  <a:pt x="2353" y="324"/>
                </a:lnTo>
                <a:lnTo>
                  <a:pt x="2363" y="318"/>
                </a:lnTo>
                <a:lnTo>
                  <a:pt x="2373" y="312"/>
                </a:lnTo>
                <a:lnTo>
                  <a:pt x="2384" y="308"/>
                </a:lnTo>
                <a:lnTo>
                  <a:pt x="2395" y="305"/>
                </a:lnTo>
                <a:lnTo>
                  <a:pt x="2406" y="303"/>
                </a:lnTo>
                <a:lnTo>
                  <a:pt x="2416" y="300"/>
                </a:lnTo>
                <a:lnTo>
                  <a:pt x="2428" y="299"/>
                </a:lnTo>
                <a:lnTo>
                  <a:pt x="2440" y="298"/>
                </a:lnTo>
                <a:lnTo>
                  <a:pt x="2440" y="298"/>
                </a:lnTo>
                <a:lnTo>
                  <a:pt x="2455" y="299"/>
                </a:lnTo>
                <a:lnTo>
                  <a:pt x="2470" y="301"/>
                </a:lnTo>
                <a:lnTo>
                  <a:pt x="2483" y="305"/>
                </a:lnTo>
                <a:lnTo>
                  <a:pt x="2495" y="309"/>
                </a:lnTo>
                <a:lnTo>
                  <a:pt x="2507" y="314"/>
                </a:lnTo>
                <a:lnTo>
                  <a:pt x="2517" y="322"/>
                </a:lnTo>
                <a:lnTo>
                  <a:pt x="2525" y="330"/>
                </a:lnTo>
                <a:lnTo>
                  <a:pt x="2534" y="339"/>
                </a:lnTo>
                <a:lnTo>
                  <a:pt x="2541" y="351"/>
                </a:lnTo>
                <a:lnTo>
                  <a:pt x="2547" y="363"/>
                </a:lnTo>
                <a:lnTo>
                  <a:pt x="2551" y="377"/>
                </a:lnTo>
                <a:lnTo>
                  <a:pt x="2556" y="392"/>
                </a:lnTo>
                <a:lnTo>
                  <a:pt x="2559" y="408"/>
                </a:lnTo>
                <a:lnTo>
                  <a:pt x="2561" y="427"/>
                </a:lnTo>
                <a:lnTo>
                  <a:pt x="2562" y="445"/>
                </a:lnTo>
                <a:lnTo>
                  <a:pt x="2562" y="467"/>
                </a:lnTo>
                <a:lnTo>
                  <a:pt x="2562" y="804"/>
                </a:lnTo>
                <a:lnTo>
                  <a:pt x="2612" y="804"/>
                </a:lnTo>
                <a:lnTo>
                  <a:pt x="2612" y="459"/>
                </a:lnTo>
                <a:lnTo>
                  <a:pt x="2612" y="459"/>
                </a:lnTo>
                <a:lnTo>
                  <a:pt x="2611" y="434"/>
                </a:lnTo>
                <a:lnTo>
                  <a:pt x="2610" y="411"/>
                </a:lnTo>
                <a:lnTo>
                  <a:pt x="2606" y="389"/>
                </a:lnTo>
                <a:lnTo>
                  <a:pt x="2602" y="368"/>
                </a:lnTo>
                <a:lnTo>
                  <a:pt x="2597" y="350"/>
                </a:lnTo>
                <a:lnTo>
                  <a:pt x="2590" y="334"/>
                </a:lnTo>
                <a:lnTo>
                  <a:pt x="2582" y="319"/>
                </a:lnTo>
                <a:lnTo>
                  <a:pt x="2572" y="305"/>
                </a:lnTo>
                <a:lnTo>
                  <a:pt x="2562" y="293"/>
                </a:lnTo>
                <a:lnTo>
                  <a:pt x="2549" y="282"/>
                </a:lnTo>
                <a:lnTo>
                  <a:pt x="2536" y="273"/>
                </a:lnTo>
                <a:lnTo>
                  <a:pt x="2522" y="267"/>
                </a:lnTo>
                <a:lnTo>
                  <a:pt x="2506" y="260"/>
                </a:lnTo>
                <a:lnTo>
                  <a:pt x="2489" y="257"/>
                </a:lnTo>
                <a:lnTo>
                  <a:pt x="2469" y="255"/>
                </a:lnTo>
                <a:lnTo>
                  <a:pt x="2450" y="254"/>
                </a:lnTo>
                <a:close/>
                <a:moveTo>
                  <a:pt x="2003" y="804"/>
                </a:moveTo>
                <a:lnTo>
                  <a:pt x="2051" y="804"/>
                </a:lnTo>
                <a:lnTo>
                  <a:pt x="2051" y="267"/>
                </a:lnTo>
                <a:lnTo>
                  <a:pt x="2003" y="267"/>
                </a:lnTo>
                <a:lnTo>
                  <a:pt x="2003" y="804"/>
                </a:lnTo>
                <a:close/>
                <a:moveTo>
                  <a:pt x="2027" y="49"/>
                </a:moveTo>
                <a:lnTo>
                  <a:pt x="2027" y="49"/>
                </a:lnTo>
                <a:lnTo>
                  <a:pt x="2019" y="50"/>
                </a:lnTo>
                <a:lnTo>
                  <a:pt x="2010" y="52"/>
                </a:lnTo>
                <a:lnTo>
                  <a:pt x="2003" y="56"/>
                </a:lnTo>
                <a:lnTo>
                  <a:pt x="1996" y="61"/>
                </a:lnTo>
                <a:lnTo>
                  <a:pt x="1991" y="67"/>
                </a:lnTo>
                <a:lnTo>
                  <a:pt x="1986" y="75"/>
                </a:lnTo>
                <a:lnTo>
                  <a:pt x="1984" y="84"/>
                </a:lnTo>
                <a:lnTo>
                  <a:pt x="1983" y="94"/>
                </a:lnTo>
                <a:lnTo>
                  <a:pt x="1983" y="94"/>
                </a:lnTo>
                <a:lnTo>
                  <a:pt x="1984" y="103"/>
                </a:lnTo>
                <a:lnTo>
                  <a:pt x="1986" y="111"/>
                </a:lnTo>
                <a:lnTo>
                  <a:pt x="1991" y="119"/>
                </a:lnTo>
                <a:lnTo>
                  <a:pt x="1996" y="125"/>
                </a:lnTo>
                <a:lnTo>
                  <a:pt x="2003" y="131"/>
                </a:lnTo>
                <a:lnTo>
                  <a:pt x="2010" y="134"/>
                </a:lnTo>
                <a:lnTo>
                  <a:pt x="2019" y="136"/>
                </a:lnTo>
                <a:lnTo>
                  <a:pt x="2027" y="137"/>
                </a:lnTo>
                <a:lnTo>
                  <a:pt x="2027" y="137"/>
                </a:lnTo>
                <a:lnTo>
                  <a:pt x="2037" y="136"/>
                </a:lnTo>
                <a:lnTo>
                  <a:pt x="2046" y="134"/>
                </a:lnTo>
                <a:lnTo>
                  <a:pt x="2053" y="131"/>
                </a:lnTo>
                <a:lnTo>
                  <a:pt x="2060" y="125"/>
                </a:lnTo>
                <a:lnTo>
                  <a:pt x="2065" y="119"/>
                </a:lnTo>
                <a:lnTo>
                  <a:pt x="2070" y="111"/>
                </a:lnTo>
                <a:lnTo>
                  <a:pt x="2072" y="103"/>
                </a:lnTo>
                <a:lnTo>
                  <a:pt x="2073" y="94"/>
                </a:lnTo>
                <a:lnTo>
                  <a:pt x="2073" y="94"/>
                </a:lnTo>
                <a:lnTo>
                  <a:pt x="2072" y="84"/>
                </a:lnTo>
                <a:lnTo>
                  <a:pt x="2070" y="75"/>
                </a:lnTo>
                <a:lnTo>
                  <a:pt x="2065" y="67"/>
                </a:lnTo>
                <a:lnTo>
                  <a:pt x="2060" y="61"/>
                </a:lnTo>
                <a:lnTo>
                  <a:pt x="2053" y="56"/>
                </a:lnTo>
                <a:lnTo>
                  <a:pt x="2046" y="52"/>
                </a:lnTo>
                <a:lnTo>
                  <a:pt x="2037" y="50"/>
                </a:lnTo>
                <a:lnTo>
                  <a:pt x="2027" y="49"/>
                </a:lnTo>
                <a:close/>
                <a:moveTo>
                  <a:pt x="1855" y="774"/>
                </a:moveTo>
                <a:lnTo>
                  <a:pt x="1855" y="774"/>
                </a:lnTo>
                <a:lnTo>
                  <a:pt x="1849" y="774"/>
                </a:lnTo>
                <a:lnTo>
                  <a:pt x="1845" y="771"/>
                </a:lnTo>
                <a:lnTo>
                  <a:pt x="1841" y="769"/>
                </a:lnTo>
                <a:lnTo>
                  <a:pt x="1837" y="765"/>
                </a:lnTo>
                <a:lnTo>
                  <a:pt x="1834" y="761"/>
                </a:lnTo>
                <a:lnTo>
                  <a:pt x="1832" y="754"/>
                </a:lnTo>
                <a:lnTo>
                  <a:pt x="1831" y="748"/>
                </a:lnTo>
                <a:lnTo>
                  <a:pt x="1831" y="739"/>
                </a:lnTo>
                <a:lnTo>
                  <a:pt x="1831" y="0"/>
                </a:lnTo>
                <a:lnTo>
                  <a:pt x="1781" y="0"/>
                </a:lnTo>
                <a:lnTo>
                  <a:pt x="1781" y="733"/>
                </a:lnTo>
                <a:lnTo>
                  <a:pt x="1781" y="733"/>
                </a:lnTo>
                <a:lnTo>
                  <a:pt x="1782" y="753"/>
                </a:lnTo>
                <a:lnTo>
                  <a:pt x="1786" y="770"/>
                </a:lnTo>
                <a:lnTo>
                  <a:pt x="1788" y="778"/>
                </a:lnTo>
                <a:lnTo>
                  <a:pt x="1791" y="786"/>
                </a:lnTo>
                <a:lnTo>
                  <a:pt x="1794" y="791"/>
                </a:lnTo>
                <a:lnTo>
                  <a:pt x="1798" y="797"/>
                </a:lnTo>
                <a:lnTo>
                  <a:pt x="1803" y="802"/>
                </a:lnTo>
                <a:lnTo>
                  <a:pt x="1807" y="806"/>
                </a:lnTo>
                <a:lnTo>
                  <a:pt x="1813" y="809"/>
                </a:lnTo>
                <a:lnTo>
                  <a:pt x="1819" y="813"/>
                </a:lnTo>
                <a:lnTo>
                  <a:pt x="1825" y="815"/>
                </a:lnTo>
                <a:lnTo>
                  <a:pt x="1832" y="817"/>
                </a:lnTo>
                <a:lnTo>
                  <a:pt x="1840" y="817"/>
                </a:lnTo>
                <a:lnTo>
                  <a:pt x="1847" y="818"/>
                </a:lnTo>
                <a:lnTo>
                  <a:pt x="1847" y="818"/>
                </a:lnTo>
                <a:lnTo>
                  <a:pt x="1858" y="817"/>
                </a:lnTo>
                <a:lnTo>
                  <a:pt x="1868" y="816"/>
                </a:lnTo>
                <a:lnTo>
                  <a:pt x="1875" y="815"/>
                </a:lnTo>
                <a:lnTo>
                  <a:pt x="1883" y="813"/>
                </a:lnTo>
                <a:lnTo>
                  <a:pt x="1874" y="771"/>
                </a:lnTo>
                <a:lnTo>
                  <a:pt x="1874" y="771"/>
                </a:lnTo>
                <a:lnTo>
                  <a:pt x="1861" y="774"/>
                </a:lnTo>
                <a:lnTo>
                  <a:pt x="1855" y="774"/>
                </a:lnTo>
                <a:close/>
                <a:moveTo>
                  <a:pt x="1410" y="774"/>
                </a:moveTo>
                <a:lnTo>
                  <a:pt x="1410" y="774"/>
                </a:lnTo>
                <a:lnTo>
                  <a:pt x="1389" y="773"/>
                </a:lnTo>
                <a:lnTo>
                  <a:pt x="1370" y="769"/>
                </a:lnTo>
                <a:lnTo>
                  <a:pt x="1351" y="764"/>
                </a:lnTo>
                <a:lnTo>
                  <a:pt x="1334" y="756"/>
                </a:lnTo>
                <a:lnTo>
                  <a:pt x="1318" y="748"/>
                </a:lnTo>
                <a:lnTo>
                  <a:pt x="1302" y="736"/>
                </a:lnTo>
                <a:lnTo>
                  <a:pt x="1288" y="723"/>
                </a:lnTo>
                <a:lnTo>
                  <a:pt x="1275" y="709"/>
                </a:lnTo>
                <a:lnTo>
                  <a:pt x="1263" y="692"/>
                </a:lnTo>
                <a:lnTo>
                  <a:pt x="1252" y="674"/>
                </a:lnTo>
                <a:lnTo>
                  <a:pt x="1242" y="655"/>
                </a:lnTo>
                <a:lnTo>
                  <a:pt x="1235" y="633"/>
                </a:lnTo>
                <a:lnTo>
                  <a:pt x="1228" y="612"/>
                </a:lnTo>
                <a:lnTo>
                  <a:pt x="1224" y="588"/>
                </a:lnTo>
                <a:lnTo>
                  <a:pt x="1222" y="563"/>
                </a:lnTo>
                <a:lnTo>
                  <a:pt x="1221" y="537"/>
                </a:lnTo>
                <a:lnTo>
                  <a:pt x="1221" y="537"/>
                </a:lnTo>
                <a:lnTo>
                  <a:pt x="1222" y="511"/>
                </a:lnTo>
                <a:lnTo>
                  <a:pt x="1224" y="486"/>
                </a:lnTo>
                <a:lnTo>
                  <a:pt x="1228" y="462"/>
                </a:lnTo>
                <a:lnTo>
                  <a:pt x="1235" y="440"/>
                </a:lnTo>
                <a:lnTo>
                  <a:pt x="1242" y="418"/>
                </a:lnTo>
                <a:lnTo>
                  <a:pt x="1252" y="399"/>
                </a:lnTo>
                <a:lnTo>
                  <a:pt x="1263" y="380"/>
                </a:lnTo>
                <a:lnTo>
                  <a:pt x="1275" y="364"/>
                </a:lnTo>
                <a:lnTo>
                  <a:pt x="1288" y="349"/>
                </a:lnTo>
                <a:lnTo>
                  <a:pt x="1302" y="336"/>
                </a:lnTo>
                <a:lnTo>
                  <a:pt x="1318" y="324"/>
                </a:lnTo>
                <a:lnTo>
                  <a:pt x="1334" y="314"/>
                </a:lnTo>
                <a:lnTo>
                  <a:pt x="1351" y="307"/>
                </a:lnTo>
                <a:lnTo>
                  <a:pt x="1370" y="301"/>
                </a:lnTo>
                <a:lnTo>
                  <a:pt x="1389" y="298"/>
                </a:lnTo>
                <a:lnTo>
                  <a:pt x="1410" y="297"/>
                </a:lnTo>
                <a:lnTo>
                  <a:pt x="1410" y="297"/>
                </a:lnTo>
                <a:lnTo>
                  <a:pt x="1429" y="298"/>
                </a:lnTo>
                <a:lnTo>
                  <a:pt x="1449" y="301"/>
                </a:lnTo>
                <a:lnTo>
                  <a:pt x="1467" y="307"/>
                </a:lnTo>
                <a:lnTo>
                  <a:pt x="1485" y="314"/>
                </a:lnTo>
                <a:lnTo>
                  <a:pt x="1501" y="324"/>
                </a:lnTo>
                <a:lnTo>
                  <a:pt x="1518" y="336"/>
                </a:lnTo>
                <a:lnTo>
                  <a:pt x="1532" y="349"/>
                </a:lnTo>
                <a:lnTo>
                  <a:pt x="1545" y="364"/>
                </a:lnTo>
                <a:lnTo>
                  <a:pt x="1558" y="380"/>
                </a:lnTo>
                <a:lnTo>
                  <a:pt x="1568" y="399"/>
                </a:lnTo>
                <a:lnTo>
                  <a:pt x="1577" y="418"/>
                </a:lnTo>
                <a:lnTo>
                  <a:pt x="1585" y="440"/>
                </a:lnTo>
                <a:lnTo>
                  <a:pt x="1591" y="462"/>
                </a:lnTo>
                <a:lnTo>
                  <a:pt x="1595" y="486"/>
                </a:lnTo>
                <a:lnTo>
                  <a:pt x="1599" y="511"/>
                </a:lnTo>
                <a:lnTo>
                  <a:pt x="1600" y="537"/>
                </a:lnTo>
                <a:lnTo>
                  <a:pt x="1600" y="537"/>
                </a:lnTo>
                <a:lnTo>
                  <a:pt x="1599" y="563"/>
                </a:lnTo>
                <a:lnTo>
                  <a:pt x="1595" y="588"/>
                </a:lnTo>
                <a:lnTo>
                  <a:pt x="1591" y="612"/>
                </a:lnTo>
                <a:lnTo>
                  <a:pt x="1585" y="633"/>
                </a:lnTo>
                <a:lnTo>
                  <a:pt x="1577" y="655"/>
                </a:lnTo>
                <a:lnTo>
                  <a:pt x="1568" y="674"/>
                </a:lnTo>
                <a:lnTo>
                  <a:pt x="1558" y="692"/>
                </a:lnTo>
                <a:lnTo>
                  <a:pt x="1545" y="709"/>
                </a:lnTo>
                <a:lnTo>
                  <a:pt x="1532" y="723"/>
                </a:lnTo>
                <a:lnTo>
                  <a:pt x="1518" y="736"/>
                </a:lnTo>
                <a:lnTo>
                  <a:pt x="1501" y="748"/>
                </a:lnTo>
                <a:lnTo>
                  <a:pt x="1485" y="756"/>
                </a:lnTo>
                <a:lnTo>
                  <a:pt x="1467" y="764"/>
                </a:lnTo>
                <a:lnTo>
                  <a:pt x="1449" y="769"/>
                </a:lnTo>
                <a:lnTo>
                  <a:pt x="1429" y="773"/>
                </a:lnTo>
                <a:lnTo>
                  <a:pt x="1410" y="774"/>
                </a:lnTo>
                <a:close/>
                <a:moveTo>
                  <a:pt x="1410" y="254"/>
                </a:moveTo>
                <a:lnTo>
                  <a:pt x="1410" y="254"/>
                </a:lnTo>
                <a:lnTo>
                  <a:pt x="1386" y="255"/>
                </a:lnTo>
                <a:lnTo>
                  <a:pt x="1362" y="258"/>
                </a:lnTo>
                <a:lnTo>
                  <a:pt x="1339" y="265"/>
                </a:lnTo>
                <a:lnTo>
                  <a:pt x="1318" y="272"/>
                </a:lnTo>
                <a:lnTo>
                  <a:pt x="1296" y="283"/>
                </a:lnTo>
                <a:lnTo>
                  <a:pt x="1277" y="296"/>
                </a:lnTo>
                <a:lnTo>
                  <a:pt x="1258" y="311"/>
                </a:lnTo>
                <a:lnTo>
                  <a:pt x="1241" y="327"/>
                </a:lnTo>
                <a:lnTo>
                  <a:pt x="1225" y="347"/>
                </a:lnTo>
                <a:lnTo>
                  <a:pt x="1211" y="368"/>
                </a:lnTo>
                <a:lnTo>
                  <a:pt x="1204" y="379"/>
                </a:lnTo>
                <a:lnTo>
                  <a:pt x="1199" y="391"/>
                </a:lnTo>
                <a:lnTo>
                  <a:pt x="1194" y="404"/>
                </a:lnTo>
                <a:lnTo>
                  <a:pt x="1188" y="417"/>
                </a:lnTo>
                <a:lnTo>
                  <a:pt x="1184" y="430"/>
                </a:lnTo>
                <a:lnTo>
                  <a:pt x="1180" y="444"/>
                </a:lnTo>
                <a:lnTo>
                  <a:pt x="1176" y="458"/>
                </a:lnTo>
                <a:lnTo>
                  <a:pt x="1174" y="473"/>
                </a:lnTo>
                <a:lnTo>
                  <a:pt x="1172" y="488"/>
                </a:lnTo>
                <a:lnTo>
                  <a:pt x="1170" y="504"/>
                </a:lnTo>
                <a:lnTo>
                  <a:pt x="1169" y="520"/>
                </a:lnTo>
                <a:lnTo>
                  <a:pt x="1169" y="537"/>
                </a:lnTo>
                <a:lnTo>
                  <a:pt x="1169" y="537"/>
                </a:lnTo>
                <a:lnTo>
                  <a:pt x="1169" y="553"/>
                </a:lnTo>
                <a:lnTo>
                  <a:pt x="1170" y="569"/>
                </a:lnTo>
                <a:lnTo>
                  <a:pt x="1172" y="585"/>
                </a:lnTo>
                <a:lnTo>
                  <a:pt x="1174" y="600"/>
                </a:lnTo>
                <a:lnTo>
                  <a:pt x="1176" y="615"/>
                </a:lnTo>
                <a:lnTo>
                  <a:pt x="1180" y="629"/>
                </a:lnTo>
                <a:lnTo>
                  <a:pt x="1184" y="643"/>
                </a:lnTo>
                <a:lnTo>
                  <a:pt x="1188" y="656"/>
                </a:lnTo>
                <a:lnTo>
                  <a:pt x="1194" y="669"/>
                </a:lnTo>
                <a:lnTo>
                  <a:pt x="1199" y="681"/>
                </a:lnTo>
                <a:lnTo>
                  <a:pt x="1211" y="703"/>
                </a:lnTo>
                <a:lnTo>
                  <a:pt x="1225" y="725"/>
                </a:lnTo>
                <a:lnTo>
                  <a:pt x="1241" y="744"/>
                </a:lnTo>
                <a:lnTo>
                  <a:pt x="1258" y="761"/>
                </a:lnTo>
                <a:lnTo>
                  <a:pt x="1277" y="776"/>
                </a:lnTo>
                <a:lnTo>
                  <a:pt x="1296" y="789"/>
                </a:lnTo>
                <a:lnTo>
                  <a:pt x="1318" y="799"/>
                </a:lnTo>
                <a:lnTo>
                  <a:pt x="1339" y="807"/>
                </a:lnTo>
                <a:lnTo>
                  <a:pt x="1362" y="813"/>
                </a:lnTo>
                <a:lnTo>
                  <a:pt x="1386" y="817"/>
                </a:lnTo>
                <a:lnTo>
                  <a:pt x="1410" y="818"/>
                </a:lnTo>
                <a:lnTo>
                  <a:pt x="1410" y="818"/>
                </a:lnTo>
                <a:lnTo>
                  <a:pt x="1433" y="817"/>
                </a:lnTo>
                <a:lnTo>
                  <a:pt x="1457" y="813"/>
                </a:lnTo>
                <a:lnTo>
                  <a:pt x="1480" y="807"/>
                </a:lnTo>
                <a:lnTo>
                  <a:pt x="1501" y="799"/>
                </a:lnTo>
                <a:lnTo>
                  <a:pt x="1523" y="789"/>
                </a:lnTo>
                <a:lnTo>
                  <a:pt x="1542" y="776"/>
                </a:lnTo>
                <a:lnTo>
                  <a:pt x="1562" y="761"/>
                </a:lnTo>
                <a:lnTo>
                  <a:pt x="1579" y="744"/>
                </a:lnTo>
                <a:lnTo>
                  <a:pt x="1594" y="725"/>
                </a:lnTo>
                <a:lnTo>
                  <a:pt x="1608" y="703"/>
                </a:lnTo>
                <a:lnTo>
                  <a:pt x="1615" y="693"/>
                </a:lnTo>
                <a:lnTo>
                  <a:pt x="1621" y="681"/>
                </a:lnTo>
                <a:lnTo>
                  <a:pt x="1627" y="669"/>
                </a:lnTo>
                <a:lnTo>
                  <a:pt x="1631" y="656"/>
                </a:lnTo>
                <a:lnTo>
                  <a:pt x="1636" y="643"/>
                </a:lnTo>
                <a:lnTo>
                  <a:pt x="1640" y="629"/>
                </a:lnTo>
                <a:lnTo>
                  <a:pt x="1643" y="615"/>
                </a:lnTo>
                <a:lnTo>
                  <a:pt x="1646" y="600"/>
                </a:lnTo>
                <a:lnTo>
                  <a:pt x="1648" y="585"/>
                </a:lnTo>
                <a:lnTo>
                  <a:pt x="1649" y="569"/>
                </a:lnTo>
                <a:lnTo>
                  <a:pt x="1650" y="553"/>
                </a:lnTo>
                <a:lnTo>
                  <a:pt x="1650" y="537"/>
                </a:lnTo>
                <a:lnTo>
                  <a:pt x="1650" y="537"/>
                </a:lnTo>
                <a:lnTo>
                  <a:pt x="1650" y="520"/>
                </a:lnTo>
                <a:lnTo>
                  <a:pt x="1649" y="504"/>
                </a:lnTo>
                <a:lnTo>
                  <a:pt x="1648" y="488"/>
                </a:lnTo>
                <a:lnTo>
                  <a:pt x="1646" y="473"/>
                </a:lnTo>
                <a:lnTo>
                  <a:pt x="1643" y="458"/>
                </a:lnTo>
                <a:lnTo>
                  <a:pt x="1640" y="444"/>
                </a:lnTo>
                <a:lnTo>
                  <a:pt x="1636" y="430"/>
                </a:lnTo>
                <a:lnTo>
                  <a:pt x="1631" y="417"/>
                </a:lnTo>
                <a:lnTo>
                  <a:pt x="1627" y="404"/>
                </a:lnTo>
                <a:lnTo>
                  <a:pt x="1621" y="391"/>
                </a:lnTo>
                <a:lnTo>
                  <a:pt x="1615" y="379"/>
                </a:lnTo>
                <a:lnTo>
                  <a:pt x="1608" y="368"/>
                </a:lnTo>
                <a:lnTo>
                  <a:pt x="1594" y="347"/>
                </a:lnTo>
                <a:lnTo>
                  <a:pt x="1579" y="327"/>
                </a:lnTo>
                <a:lnTo>
                  <a:pt x="1562" y="311"/>
                </a:lnTo>
                <a:lnTo>
                  <a:pt x="1542" y="296"/>
                </a:lnTo>
                <a:lnTo>
                  <a:pt x="1523" y="283"/>
                </a:lnTo>
                <a:lnTo>
                  <a:pt x="1501" y="272"/>
                </a:lnTo>
                <a:lnTo>
                  <a:pt x="1480" y="265"/>
                </a:lnTo>
                <a:lnTo>
                  <a:pt x="1457" y="258"/>
                </a:lnTo>
                <a:lnTo>
                  <a:pt x="1433" y="255"/>
                </a:lnTo>
                <a:lnTo>
                  <a:pt x="1410" y="254"/>
                </a:lnTo>
                <a:close/>
                <a:moveTo>
                  <a:pt x="833" y="774"/>
                </a:moveTo>
                <a:lnTo>
                  <a:pt x="833" y="774"/>
                </a:lnTo>
                <a:lnTo>
                  <a:pt x="813" y="773"/>
                </a:lnTo>
                <a:lnTo>
                  <a:pt x="794" y="769"/>
                </a:lnTo>
                <a:lnTo>
                  <a:pt x="776" y="764"/>
                </a:lnTo>
                <a:lnTo>
                  <a:pt x="757" y="756"/>
                </a:lnTo>
                <a:lnTo>
                  <a:pt x="741" y="748"/>
                </a:lnTo>
                <a:lnTo>
                  <a:pt x="726" y="736"/>
                </a:lnTo>
                <a:lnTo>
                  <a:pt x="711" y="723"/>
                </a:lnTo>
                <a:lnTo>
                  <a:pt x="698" y="709"/>
                </a:lnTo>
                <a:lnTo>
                  <a:pt x="686" y="692"/>
                </a:lnTo>
                <a:lnTo>
                  <a:pt x="675" y="674"/>
                </a:lnTo>
                <a:lnTo>
                  <a:pt x="665" y="655"/>
                </a:lnTo>
                <a:lnTo>
                  <a:pt x="658" y="633"/>
                </a:lnTo>
                <a:lnTo>
                  <a:pt x="652" y="612"/>
                </a:lnTo>
                <a:lnTo>
                  <a:pt x="647" y="588"/>
                </a:lnTo>
                <a:lnTo>
                  <a:pt x="645" y="563"/>
                </a:lnTo>
                <a:lnTo>
                  <a:pt x="644" y="537"/>
                </a:lnTo>
                <a:lnTo>
                  <a:pt x="644" y="537"/>
                </a:lnTo>
                <a:lnTo>
                  <a:pt x="645" y="511"/>
                </a:lnTo>
                <a:lnTo>
                  <a:pt x="647" y="486"/>
                </a:lnTo>
                <a:lnTo>
                  <a:pt x="652" y="462"/>
                </a:lnTo>
                <a:lnTo>
                  <a:pt x="658" y="440"/>
                </a:lnTo>
                <a:lnTo>
                  <a:pt x="665" y="418"/>
                </a:lnTo>
                <a:lnTo>
                  <a:pt x="675" y="399"/>
                </a:lnTo>
                <a:lnTo>
                  <a:pt x="686" y="380"/>
                </a:lnTo>
                <a:lnTo>
                  <a:pt x="698" y="364"/>
                </a:lnTo>
                <a:lnTo>
                  <a:pt x="711" y="349"/>
                </a:lnTo>
                <a:lnTo>
                  <a:pt x="726" y="336"/>
                </a:lnTo>
                <a:lnTo>
                  <a:pt x="741" y="324"/>
                </a:lnTo>
                <a:lnTo>
                  <a:pt x="757" y="314"/>
                </a:lnTo>
                <a:lnTo>
                  <a:pt x="776" y="307"/>
                </a:lnTo>
                <a:lnTo>
                  <a:pt x="794" y="301"/>
                </a:lnTo>
                <a:lnTo>
                  <a:pt x="813" y="298"/>
                </a:lnTo>
                <a:lnTo>
                  <a:pt x="833" y="297"/>
                </a:lnTo>
                <a:lnTo>
                  <a:pt x="833" y="297"/>
                </a:lnTo>
                <a:lnTo>
                  <a:pt x="853" y="298"/>
                </a:lnTo>
                <a:lnTo>
                  <a:pt x="873" y="301"/>
                </a:lnTo>
                <a:lnTo>
                  <a:pt x="891" y="307"/>
                </a:lnTo>
                <a:lnTo>
                  <a:pt x="908" y="314"/>
                </a:lnTo>
                <a:lnTo>
                  <a:pt x="925" y="324"/>
                </a:lnTo>
                <a:lnTo>
                  <a:pt x="941" y="336"/>
                </a:lnTo>
                <a:lnTo>
                  <a:pt x="955" y="349"/>
                </a:lnTo>
                <a:lnTo>
                  <a:pt x="969" y="364"/>
                </a:lnTo>
                <a:lnTo>
                  <a:pt x="981" y="380"/>
                </a:lnTo>
                <a:lnTo>
                  <a:pt x="992" y="399"/>
                </a:lnTo>
                <a:lnTo>
                  <a:pt x="1001" y="418"/>
                </a:lnTo>
                <a:lnTo>
                  <a:pt x="1009" y="440"/>
                </a:lnTo>
                <a:lnTo>
                  <a:pt x="1015" y="462"/>
                </a:lnTo>
                <a:lnTo>
                  <a:pt x="1020" y="486"/>
                </a:lnTo>
                <a:lnTo>
                  <a:pt x="1022" y="511"/>
                </a:lnTo>
                <a:lnTo>
                  <a:pt x="1023" y="537"/>
                </a:lnTo>
                <a:lnTo>
                  <a:pt x="1023" y="537"/>
                </a:lnTo>
                <a:lnTo>
                  <a:pt x="1022" y="563"/>
                </a:lnTo>
                <a:lnTo>
                  <a:pt x="1020" y="588"/>
                </a:lnTo>
                <a:lnTo>
                  <a:pt x="1015" y="612"/>
                </a:lnTo>
                <a:lnTo>
                  <a:pt x="1009" y="633"/>
                </a:lnTo>
                <a:lnTo>
                  <a:pt x="1001" y="655"/>
                </a:lnTo>
                <a:lnTo>
                  <a:pt x="992" y="674"/>
                </a:lnTo>
                <a:lnTo>
                  <a:pt x="981" y="692"/>
                </a:lnTo>
                <a:lnTo>
                  <a:pt x="969" y="709"/>
                </a:lnTo>
                <a:lnTo>
                  <a:pt x="955" y="723"/>
                </a:lnTo>
                <a:lnTo>
                  <a:pt x="941" y="736"/>
                </a:lnTo>
                <a:lnTo>
                  <a:pt x="925" y="748"/>
                </a:lnTo>
                <a:lnTo>
                  <a:pt x="908" y="756"/>
                </a:lnTo>
                <a:lnTo>
                  <a:pt x="891" y="764"/>
                </a:lnTo>
                <a:lnTo>
                  <a:pt x="873" y="769"/>
                </a:lnTo>
                <a:lnTo>
                  <a:pt x="853" y="773"/>
                </a:lnTo>
                <a:lnTo>
                  <a:pt x="833" y="774"/>
                </a:lnTo>
                <a:close/>
                <a:moveTo>
                  <a:pt x="833" y="254"/>
                </a:moveTo>
                <a:lnTo>
                  <a:pt x="833" y="254"/>
                </a:lnTo>
                <a:lnTo>
                  <a:pt x="809" y="255"/>
                </a:lnTo>
                <a:lnTo>
                  <a:pt x="785" y="258"/>
                </a:lnTo>
                <a:lnTo>
                  <a:pt x="763" y="265"/>
                </a:lnTo>
                <a:lnTo>
                  <a:pt x="741" y="272"/>
                </a:lnTo>
                <a:lnTo>
                  <a:pt x="720" y="283"/>
                </a:lnTo>
                <a:lnTo>
                  <a:pt x="700" y="296"/>
                </a:lnTo>
                <a:lnTo>
                  <a:pt x="682" y="311"/>
                </a:lnTo>
                <a:lnTo>
                  <a:pt x="664" y="327"/>
                </a:lnTo>
                <a:lnTo>
                  <a:pt x="649" y="347"/>
                </a:lnTo>
                <a:lnTo>
                  <a:pt x="635" y="368"/>
                </a:lnTo>
                <a:lnTo>
                  <a:pt x="629" y="379"/>
                </a:lnTo>
                <a:lnTo>
                  <a:pt x="622" y="391"/>
                </a:lnTo>
                <a:lnTo>
                  <a:pt x="617" y="404"/>
                </a:lnTo>
                <a:lnTo>
                  <a:pt x="612" y="417"/>
                </a:lnTo>
                <a:lnTo>
                  <a:pt x="607" y="430"/>
                </a:lnTo>
                <a:lnTo>
                  <a:pt x="604" y="444"/>
                </a:lnTo>
                <a:lnTo>
                  <a:pt x="601" y="458"/>
                </a:lnTo>
                <a:lnTo>
                  <a:pt x="597" y="473"/>
                </a:lnTo>
                <a:lnTo>
                  <a:pt x="595" y="488"/>
                </a:lnTo>
                <a:lnTo>
                  <a:pt x="594" y="504"/>
                </a:lnTo>
                <a:lnTo>
                  <a:pt x="593" y="520"/>
                </a:lnTo>
                <a:lnTo>
                  <a:pt x="592" y="537"/>
                </a:lnTo>
                <a:lnTo>
                  <a:pt x="592" y="537"/>
                </a:lnTo>
                <a:lnTo>
                  <a:pt x="593" y="553"/>
                </a:lnTo>
                <a:lnTo>
                  <a:pt x="594" y="569"/>
                </a:lnTo>
                <a:lnTo>
                  <a:pt x="595" y="585"/>
                </a:lnTo>
                <a:lnTo>
                  <a:pt x="597" y="600"/>
                </a:lnTo>
                <a:lnTo>
                  <a:pt x="601" y="615"/>
                </a:lnTo>
                <a:lnTo>
                  <a:pt x="604" y="629"/>
                </a:lnTo>
                <a:lnTo>
                  <a:pt x="607" y="643"/>
                </a:lnTo>
                <a:lnTo>
                  <a:pt x="612" y="656"/>
                </a:lnTo>
                <a:lnTo>
                  <a:pt x="617" y="669"/>
                </a:lnTo>
                <a:lnTo>
                  <a:pt x="622" y="681"/>
                </a:lnTo>
                <a:lnTo>
                  <a:pt x="635" y="703"/>
                </a:lnTo>
                <a:lnTo>
                  <a:pt x="649" y="725"/>
                </a:lnTo>
                <a:lnTo>
                  <a:pt x="664" y="744"/>
                </a:lnTo>
                <a:lnTo>
                  <a:pt x="682" y="761"/>
                </a:lnTo>
                <a:lnTo>
                  <a:pt x="700" y="776"/>
                </a:lnTo>
                <a:lnTo>
                  <a:pt x="720" y="789"/>
                </a:lnTo>
                <a:lnTo>
                  <a:pt x="741" y="799"/>
                </a:lnTo>
                <a:lnTo>
                  <a:pt x="763" y="807"/>
                </a:lnTo>
                <a:lnTo>
                  <a:pt x="785" y="813"/>
                </a:lnTo>
                <a:lnTo>
                  <a:pt x="809" y="817"/>
                </a:lnTo>
                <a:lnTo>
                  <a:pt x="833" y="818"/>
                </a:lnTo>
                <a:lnTo>
                  <a:pt x="833" y="818"/>
                </a:lnTo>
                <a:lnTo>
                  <a:pt x="857" y="817"/>
                </a:lnTo>
                <a:lnTo>
                  <a:pt x="880" y="813"/>
                </a:lnTo>
                <a:lnTo>
                  <a:pt x="903" y="807"/>
                </a:lnTo>
                <a:lnTo>
                  <a:pt x="926" y="799"/>
                </a:lnTo>
                <a:lnTo>
                  <a:pt x="946" y="789"/>
                </a:lnTo>
                <a:lnTo>
                  <a:pt x="967" y="776"/>
                </a:lnTo>
                <a:lnTo>
                  <a:pt x="985" y="761"/>
                </a:lnTo>
                <a:lnTo>
                  <a:pt x="1002" y="744"/>
                </a:lnTo>
                <a:lnTo>
                  <a:pt x="1019" y="725"/>
                </a:lnTo>
                <a:lnTo>
                  <a:pt x="1033" y="703"/>
                </a:lnTo>
                <a:lnTo>
                  <a:pt x="1039" y="693"/>
                </a:lnTo>
                <a:lnTo>
                  <a:pt x="1045" y="681"/>
                </a:lnTo>
                <a:lnTo>
                  <a:pt x="1050" y="669"/>
                </a:lnTo>
                <a:lnTo>
                  <a:pt x="1055" y="656"/>
                </a:lnTo>
                <a:lnTo>
                  <a:pt x="1060" y="643"/>
                </a:lnTo>
                <a:lnTo>
                  <a:pt x="1063" y="629"/>
                </a:lnTo>
                <a:lnTo>
                  <a:pt x="1067" y="615"/>
                </a:lnTo>
                <a:lnTo>
                  <a:pt x="1069" y="600"/>
                </a:lnTo>
                <a:lnTo>
                  <a:pt x="1072" y="585"/>
                </a:lnTo>
                <a:lnTo>
                  <a:pt x="1074" y="569"/>
                </a:lnTo>
                <a:lnTo>
                  <a:pt x="1074" y="553"/>
                </a:lnTo>
                <a:lnTo>
                  <a:pt x="1075" y="537"/>
                </a:lnTo>
                <a:lnTo>
                  <a:pt x="1075" y="537"/>
                </a:lnTo>
                <a:lnTo>
                  <a:pt x="1074" y="520"/>
                </a:lnTo>
                <a:lnTo>
                  <a:pt x="1074" y="504"/>
                </a:lnTo>
                <a:lnTo>
                  <a:pt x="1072" y="488"/>
                </a:lnTo>
                <a:lnTo>
                  <a:pt x="1069" y="473"/>
                </a:lnTo>
                <a:lnTo>
                  <a:pt x="1067" y="458"/>
                </a:lnTo>
                <a:lnTo>
                  <a:pt x="1063" y="444"/>
                </a:lnTo>
                <a:lnTo>
                  <a:pt x="1060" y="430"/>
                </a:lnTo>
                <a:lnTo>
                  <a:pt x="1055" y="417"/>
                </a:lnTo>
                <a:lnTo>
                  <a:pt x="1050" y="404"/>
                </a:lnTo>
                <a:lnTo>
                  <a:pt x="1045" y="391"/>
                </a:lnTo>
                <a:lnTo>
                  <a:pt x="1039" y="379"/>
                </a:lnTo>
                <a:lnTo>
                  <a:pt x="1033" y="368"/>
                </a:lnTo>
                <a:lnTo>
                  <a:pt x="1019" y="347"/>
                </a:lnTo>
                <a:lnTo>
                  <a:pt x="1002" y="327"/>
                </a:lnTo>
                <a:lnTo>
                  <a:pt x="985" y="311"/>
                </a:lnTo>
                <a:lnTo>
                  <a:pt x="967" y="296"/>
                </a:lnTo>
                <a:lnTo>
                  <a:pt x="946" y="283"/>
                </a:lnTo>
                <a:lnTo>
                  <a:pt x="926" y="272"/>
                </a:lnTo>
                <a:lnTo>
                  <a:pt x="903" y="265"/>
                </a:lnTo>
                <a:lnTo>
                  <a:pt x="880" y="258"/>
                </a:lnTo>
                <a:lnTo>
                  <a:pt x="857" y="255"/>
                </a:lnTo>
                <a:lnTo>
                  <a:pt x="833" y="254"/>
                </a:lnTo>
                <a:close/>
                <a:moveTo>
                  <a:pt x="311" y="770"/>
                </a:moveTo>
                <a:lnTo>
                  <a:pt x="311" y="770"/>
                </a:lnTo>
                <a:lnTo>
                  <a:pt x="296" y="770"/>
                </a:lnTo>
                <a:lnTo>
                  <a:pt x="282" y="769"/>
                </a:lnTo>
                <a:lnTo>
                  <a:pt x="268" y="767"/>
                </a:lnTo>
                <a:lnTo>
                  <a:pt x="254" y="765"/>
                </a:lnTo>
                <a:lnTo>
                  <a:pt x="241" y="762"/>
                </a:lnTo>
                <a:lnTo>
                  <a:pt x="228" y="757"/>
                </a:lnTo>
                <a:lnTo>
                  <a:pt x="216" y="752"/>
                </a:lnTo>
                <a:lnTo>
                  <a:pt x="204" y="747"/>
                </a:lnTo>
                <a:lnTo>
                  <a:pt x="192" y="741"/>
                </a:lnTo>
                <a:lnTo>
                  <a:pt x="181" y="734"/>
                </a:lnTo>
                <a:lnTo>
                  <a:pt x="171" y="726"/>
                </a:lnTo>
                <a:lnTo>
                  <a:pt x="160" y="719"/>
                </a:lnTo>
                <a:lnTo>
                  <a:pt x="150" y="709"/>
                </a:lnTo>
                <a:lnTo>
                  <a:pt x="140" y="700"/>
                </a:lnTo>
                <a:lnTo>
                  <a:pt x="132" y="689"/>
                </a:lnTo>
                <a:lnTo>
                  <a:pt x="123" y="679"/>
                </a:lnTo>
                <a:lnTo>
                  <a:pt x="114" y="668"/>
                </a:lnTo>
                <a:lnTo>
                  <a:pt x="107" y="656"/>
                </a:lnTo>
                <a:lnTo>
                  <a:pt x="99" y="644"/>
                </a:lnTo>
                <a:lnTo>
                  <a:pt x="93" y="630"/>
                </a:lnTo>
                <a:lnTo>
                  <a:pt x="86" y="617"/>
                </a:lnTo>
                <a:lnTo>
                  <a:pt x="81" y="603"/>
                </a:lnTo>
                <a:lnTo>
                  <a:pt x="76" y="588"/>
                </a:lnTo>
                <a:lnTo>
                  <a:pt x="71" y="573"/>
                </a:lnTo>
                <a:lnTo>
                  <a:pt x="64" y="541"/>
                </a:lnTo>
                <a:lnTo>
                  <a:pt x="58" y="507"/>
                </a:lnTo>
                <a:lnTo>
                  <a:pt x="54" y="471"/>
                </a:lnTo>
                <a:lnTo>
                  <a:pt x="53" y="434"/>
                </a:lnTo>
                <a:lnTo>
                  <a:pt x="53" y="434"/>
                </a:lnTo>
                <a:lnTo>
                  <a:pt x="54" y="397"/>
                </a:lnTo>
                <a:lnTo>
                  <a:pt x="58" y="361"/>
                </a:lnTo>
                <a:lnTo>
                  <a:pt x="64" y="327"/>
                </a:lnTo>
                <a:lnTo>
                  <a:pt x="71" y="295"/>
                </a:lnTo>
                <a:lnTo>
                  <a:pt x="77" y="280"/>
                </a:lnTo>
                <a:lnTo>
                  <a:pt x="82" y="266"/>
                </a:lnTo>
                <a:lnTo>
                  <a:pt x="87" y="252"/>
                </a:lnTo>
                <a:lnTo>
                  <a:pt x="94" y="239"/>
                </a:lnTo>
                <a:lnTo>
                  <a:pt x="100" y="226"/>
                </a:lnTo>
                <a:lnTo>
                  <a:pt x="108" y="213"/>
                </a:lnTo>
                <a:lnTo>
                  <a:pt x="116" y="202"/>
                </a:lnTo>
                <a:lnTo>
                  <a:pt x="124" y="190"/>
                </a:lnTo>
                <a:lnTo>
                  <a:pt x="133" y="179"/>
                </a:lnTo>
                <a:lnTo>
                  <a:pt x="142" y="170"/>
                </a:lnTo>
                <a:lnTo>
                  <a:pt x="151" y="161"/>
                </a:lnTo>
                <a:lnTo>
                  <a:pt x="161" y="152"/>
                </a:lnTo>
                <a:lnTo>
                  <a:pt x="172" y="144"/>
                </a:lnTo>
                <a:lnTo>
                  <a:pt x="183" y="136"/>
                </a:lnTo>
                <a:lnTo>
                  <a:pt x="194" y="130"/>
                </a:lnTo>
                <a:lnTo>
                  <a:pt x="206" y="124"/>
                </a:lnTo>
                <a:lnTo>
                  <a:pt x="218" y="119"/>
                </a:lnTo>
                <a:lnTo>
                  <a:pt x="231" y="113"/>
                </a:lnTo>
                <a:lnTo>
                  <a:pt x="244" y="110"/>
                </a:lnTo>
                <a:lnTo>
                  <a:pt x="257" y="106"/>
                </a:lnTo>
                <a:lnTo>
                  <a:pt x="271" y="104"/>
                </a:lnTo>
                <a:lnTo>
                  <a:pt x="285" y="102"/>
                </a:lnTo>
                <a:lnTo>
                  <a:pt x="300" y="100"/>
                </a:lnTo>
                <a:lnTo>
                  <a:pt x="315" y="100"/>
                </a:lnTo>
                <a:lnTo>
                  <a:pt x="315" y="100"/>
                </a:lnTo>
                <a:lnTo>
                  <a:pt x="327" y="100"/>
                </a:lnTo>
                <a:lnTo>
                  <a:pt x="339" y="102"/>
                </a:lnTo>
                <a:lnTo>
                  <a:pt x="351" y="104"/>
                </a:lnTo>
                <a:lnTo>
                  <a:pt x="363" y="106"/>
                </a:lnTo>
                <a:lnTo>
                  <a:pt x="374" y="109"/>
                </a:lnTo>
                <a:lnTo>
                  <a:pt x="385" y="112"/>
                </a:lnTo>
                <a:lnTo>
                  <a:pt x="406" y="121"/>
                </a:lnTo>
                <a:lnTo>
                  <a:pt x="426" y="132"/>
                </a:lnTo>
                <a:lnTo>
                  <a:pt x="444" y="145"/>
                </a:lnTo>
                <a:lnTo>
                  <a:pt x="460" y="160"/>
                </a:lnTo>
                <a:lnTo>
                  <a:pt x="476" y="175"/>
                </a:lnTo>
                <a:lnTo>
                  <a:pt x="507" y="142"/>
                </a:lnTo>
                <a:lnTo>
                  <a:pt x="507" y="142"/>
                </a:lnTo>
                <a:lnTo>
                  <a:pt x="490" y="125"/>
                </a:lnTo>
                <a:lnTo>
                  <a:pt x="472" y="109"/>
                </a:lnTo>
                <a:lnTo>
                  <a:pt x="462" y="102"/>
                </a:lnTo>
                <a:lnTo>
                  <a:pt x="452" y="94"/>
                </a:lnTo>
                <a:lnTo>
                  <a:pt x="440" y="86"/>
                </a:lnTo>
                <a:lnTo>
                  <a:pt x="429" y="80"/>
                </a:lnTo>
                <a:lnTo>
                  <a:pt x="416" y="75"/>
                </a:lnTo>
                <a:lnTo>
                  <a:pt x="403" y="69"/>
                </a:lnTo>
                <a:lnTo>
                  <a:pt x="390" y="65"/>
                </a:lnTo>
                <a:lnTo>
                  <a:pt x="376" y="61"/>
                </a:lnTo>
                <a:lnTo>
                  <a:pt x="362" y="57"/>
                </a:lnTo>
                <a:lnTo>
                  <a:pt x="347" y="55"/>
                </a:lnTo>
                <a:lnTo>
                  <a:pt x="331" y="54"/>
                </a:lnTo>
                <a:lnTo>
                  <a:pt x="315" y="54"/>
                </a:lnTo>
                <a:lnTo>
                  <a:pt x="315" y="54"/>
                </a:lnTo>
                <a:lnTo>
                  <a:pt x="298" y="54"/>
                </a:lnTo>
                <a:lnTo>
                  <a:pt x="281" y="55"/>
                </a:lnTo>
                <a:lnTo>
                  <a:pt x="264" y="57"/>
                </a:lnTo>
                <a:lnTo>
                  <a:pt x="247" y="61"/>
                </a:lnTo>
                <a:lnTo>
                  <a:pt x="231" y="64"/>
                </a:lnTo>
                <a:lnTo>
                  <a:pt x="216" y="68"/>
                </a:lnTo>
                <a:lnTo>
                  <a:pt x="201" y="73"/>
                </a:lnTo>
                <a:lnTo>
                  <a:pt x="187" y="80"/>
                </a:lnTo>
                <a:lnTo>
                  <a:pt x="173" y="86"/>
                </a:lnTo>
                <a:lnTo>
                  <a:pt x="159" y="95"/>
                </a:lnTo>
                <a:lnTo>
                  <a:pt x="146" y="103"/>
                </a:lnTo>
                <a:lnTo>
                  <a:pt x="133" y="112"/>
                </a:lnTo>
                <a:lnTo>
                  <a:pt x="121" y="122"/>
                </a:lnTo>
                <a:lnTo>
                  <a:pt x="109" y="133"/>
                </a:lnTo>
                <a:lnTo>
                  <a:pt x="97" y="144"/>
                </a:lnTo>
                <a:lnTo>
                  <a:pt x="86" y="156"/>
                </a:lnTo>
                <a:lnTo>
                  <a:pt x="77" y="169"/>
                </a:lnTo>
                <a:lnTo>
                  <a:pt x="67" y="182"/>
                </a:lnTo>
                <a:lnTo>
                  <a:pt x="58" y="196"/>
                </a:lnTo>
                <a:lnTo>
                  <a:pt x="50" y="211"/>
                </a:lnTo>
                <a:lnTo>
                  <a:pt x="42" y="226"/>
                </a:lnTo>
                <a:lnTo>
                  <a:pt x="35" y="242"/>
                </a:lnTo>
                <a:lnTo>
                  <a:pt x="28" y="258"/>
                </a:lnTo>
                <a:lnTo>
                  <a:pt x="23" y="276"/>
                </a:lnTo>
                <a:lnTo>
                  <a:pt x="17" y="294"/>
                </a:lnTo>
                <a:lnTo>
                  <a:pt x="13" y="312"/>
                </a:lnTo>
                <a:lnTo>
                  <a:pt x="9" y="331"/>
                </a:lnTo>
                <a:lnTo>
                  <a:pt x="5" y="350"/>
                </a:lnTo>
                <a:lnTo>
                  <a:pt x="3" y="371"/>
                </a:lnTo>
                <a:lnTo>
                  <a:pt x="1" y="391"/>
                </a:lnTo>
                <a:lnTo>
                  <a:pt x="0" y="413"/>
                </a:lnTo>
                <a:lnTo>
                  <a:pt x="0" y="434"/>
                </a:lnTo>
                <a:lnTo>
                  <a:pt x="0" y="434"/>
                </a:lnTo>
                <a:lnTo>
                  <a:pt x="0" y="456"/>
                </a:lnTo>
                <a:lnTo>
                  <a:pt x="1" y="477"/>
                </a:lnTo>
                <a:lnTo>
                  <a:pt x="3" y="498"/>
                </a:lnTo>
                <a:lnTo>
                  <a:pt x="5" y="518"/>
                </a:lnTo>
                <a:lnTo>
                  <a:pt x="9" y="537"/>
                </a:lnTo>
                <a:lnTo>
                  <a:pt x="13" y="556"/>
                </a:lnTo>
                <a:lnTo>
                  <a:pt x="17" y="575"/>
                </a:lnTo>
                <a:lnTo>
                  <a:pt x="23" y="593"/>
                </a:lnTo>
                <a:lnTo>
                  <a:pt x="28" y="610"/>
                </a:lnTo>
                <a:lnTo>
                  <a:pt x="35" y="627"/>
                </a:lnTo>
                <a:lnTo>
                  <a:pt x="42" y="643"/>
                </a:lnTo>
                <a:lnTo>
                  <a:pt x="50" y="659"/>
                </a:lnTo>
                <a:lnTo>
                  <a:pt x="58" y="673"/>
                </a:lnTo>
                <a:lnTo>
                  <a:pt x="67" y="687"/>
                </a:lnTo>
                <a:lnTo>
                  <a:pt x="76" y="701"/>
                </a:lnTo>
                <a:lnTo>
                  <a:pt x="86" y="714"/>
                </a:lnTo>
                <a:lnTo>
                  <a:pt x="96" y="726"/>
                </a:lnTo>
                <a:lnTo>
                  <a:pt x="108" y="738"/>
                </a:lnTo>
                <a:lnTo>
                  <a:pt x="119" y="748"/>
                </a:lnTo>
                <a:lnTo>
                  <a:pt x="131" y="759"/>
                </a:lnTo>
                <a:lnTo>
                  <a:pt x="144" y="767"/>
                </a:lnTo>
                <a:lnTo>
                  <a:pt x="157" y="776"/>
                </a:lnTo>
                <a:lnTo>
                  <a:pt x="170" y="783"/>
                </a:lnTo>
                <a:lnTo>
                  <a:pt x="184" y="791"/>
                </a:lnTo>
                <a:lnTo>
                  <a:pt x="198" y="797"/>
                </a:lnTo>
                <a:lnTo>
                  <a:pt x="213" y="803"/>
                </a:lnTo>
                <a:lnTo>
                  <a:pt x="228" y="807"/>
                </a:lnTo>
                <a:lnTo>
                  <a:pt x="243" y="810"/>
                </a:lnTo>
                <a:lnTo>
                  <a:pt x="259" y="814"/>
                </a:lnTo>
                <a:lnTo>
                  <a:pt x="275" y="816"/>
                </a:lnTo>
                <a:lnTo>
                  <a:pt x="292" y="817"/>
                </a:lnTo>
                <a:lnTo>
                  <a:pt x="308" y="818"/>
                </a:lnTo>
                <a:lnTo>
                  <a:pt x="308" y="818"/>
                </a:lnTo>
                <a:lnTo>
                  <a:pt x="326" y="817"/>
                </a:lnTo>
                <a:lnTo>
                  <a:pt x="343" y="816"/>
                </a:lnTo>
                <a:lnTo>
                  <a:pt x="360" y="814"/>
                </a:lnTo>
                <a:lnTo>
                  <a:pt x="375" y="810"/>
                </a:lnTo>
                <a:lnTo>
                  <a:pt x="391" y="806"/>
                </a:lnTo>
                <a:lnTo>
                  <a:pt x="405" y="802"/>
                </a:lnTo>
                <a:lnTo>
                  <a:pt x="419" y="796"/>
                </a:lnTo>
                <a:lnTo>
                  <a:pt x="433" y="790"/>
                </a:lnTo>
                <a:lnTo>
                  <a:pt x="446" y="782"/>
                </a:lnTo>
                <a:lnTo>
                  <a:pt x="459" y="775"/>
                </a:lnTo>
                <a:lnTo>
                  <a:pt x="471" y="766"/>
                </a:lnTo>
                <a:lnTo>
                  <a:pt x="483" y="756"/>
                </a:lnTo>
                <a:lnTo>
                  <a:pt x="495" y="747"/>
                </a:lnTo>
                <a:lnTo>
                  <a:pt x="507" y="736"/>
                </a:lnTo>
                <a:lnTo>
                  <a:pt x="527" y="712"/>
                </a:lnTo>
                <a:lnTo>
                  <a:pt x="497" y="680"/>
                </a:lnTo>
                <a:lnTo>
                  <a:pt x="497" y="680"/>
                </a:lnTo>
                <a:lnTo>
                  <a:pt x="477" y="701"/>
                </a:lnTo>
                <a:lnTo>
                  <a:pt x="456" y="720"/>
                </a:lnTo>
                <a:lnTo>
                  <a:pt x="446" y="728"/>
                </a:lnTo>
                <a:lnTo>
                  <a:pt x="434" y="736"/>
                </a:lnTo>
                <a:lnTo>
                  <a:pt x="423" y="742"/>
                </a:lnTo>
                <a:lnTo>
                  <a:pt x="413" y="748"/>
                </a:lnTo>
                <a:lnTo>
                  <a:pt x="401" y="753"/>
                </a:lnTo>
                <a:lnTo>
                  <a:pt x="389" y="757"/>
                </a:lnTo>
                <a:lnTo>
                  <a:pt x="377" y="762"/>
                </a:lnTo>
                <a:lnTo>
                  <a:pt x="364" y="765"/>
                </a:lnTo>
                <a:lnTo>
                  <a:pt x="351" y="767"/>
                </a:lnTo>
                <a:lnTo>
                  <a:pt x="338" y="769"/>
                </a:lnTo>
                <a:lnTo>
                  <a:pt x="325" y="770"/>
                </a:lnTo>
                <a:lnTo>
                  <a:pt x="311" y="7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7120891" y="1726456"/>
            <a:ext cx="4919592" cy="4933036"/>
            <a:chOff x="6537326" y="989013"/>
            <a:chExt cx="581025" cy="582612"/>
          </a:xfrm>
          <a:solidFill>
            <a:schemeClr val="bg1">
              <a:alpha val="50000"/>
            </a:schemeClr>
          </a:solidFill>
        </p:grpSpPr>
        <p:sp>
          <p:nvSpPr>
            <p:cNvPr id="20" name="Freeform 158"/>
            <p:cNvSpPr>
              <a:spLocks noEditPoints="1"/>
            </p:cNvSpPr>
            <p:nvPr/>
          </p:nvSpPr>
          <p:spPr bwMode="auto">
            <a:xfrm>
              <a:off x="6540501" y="989013"/>
              <a:ext cx="577850" cy="577850"/>
            </a:xfrm>
            <a:custGeom>
              <a:avLst/>
              <a:gdLst>
                <a:gd name="T0" fmla="*/ 522 w 728"/>
                <a:gd name="T1" fmla="*/ 275 h 729"/>
                <a:gd name="T2" fmla="*/ 458 w 728"/>
                <a:gd name="T3" fmla="*/ 339 h 729"/>
                <a:gd name="T4" fmla="*/ 481 w 728"/>
                <a:gd name="T5" fmla="*/ 343 h 729"/>
                <a:gd name="T6" fmla="*/ 585 w 728"/>
                <a:gd name="T7" fmla="*/ 310 h 729"/>
                <a:gd name="T8" fmla="*/ 651 w 728"/>
                <a:gd name="T9" fmla="*/ 292 h 729"/>
                <a:gd name="T10" fmla="*/ 719 w 728"/>
                <a:gd name="T11" fmla="*/ 210 h 729"/>
                <a:gd name="T12" fmla="*/ 725 w 728"/>
                <a:gd name="T13" fmla="*/ 123 h 729"/>
                <a:gd name="T14" fmla="*/ 706 w 728"/>
                <a:gd name="T15" fmla="*/ 102 h 729"/>
                <a:gd name="T16" fmla="*/ 617 w 728"/>
                <a:gd name="T17" fmla="*/ 167 h 729"/>
                <a:gd name="T18" fmla="*/ 581 w 728"/>
                <a:gd name="T19" fmla="*/ 174 h 729"/>
                <a:gd name="T20" fmla="*/ 556 w 728"/>
                <a:gd name="T21" fmla="*/ 150 h 729"/>
                <a:gd name="T22" fmla="*/ 558 w 728"/>
                <a:gd name="T23" fmla="*/ 117 h 729"/>
                <a:gd name="T24" fmla="*/ 630 w 728"/>
                <a:gd name="T25" fmla="*/ 32 h 729"/>
                <a:gd name="T26" fmla="*/ 607 w 728"/>
                <a:gd name="T27" fmla="*/ 4 h 729"/>
                <a:gd name="T28" fmla="*/ 530 w 728"/>
                <a:gd name="T29" fmla="*/ 6 h 729"/>
                <a:gd name="T30" fmla="*/ 460 w 728"/>
                <a:gd name="T31" fmla="*/ 49 h 729"/>
                <a:gd name="T32" fmla="*/ 420 w 728"/>
                <a:gd name="T33" fmla="*/ 123 h 729"/>
                <a:gd name="T34" fmla="*/ 422 w 728"/>
                <a:gd name="T35" fmla="*/ 197 h 729"/>
                <a:gd name="T36" fmla="*/ 132 w 728"/>
                <a:gd name="T37" fmla="*/ 38 h 729"/>
                <a:gd name="T38" fmla="*/ 93 w 728"/>
                <a:gd name="T39" fmla="*/ 6 h 729"/>
                <a:gd name="T40" fmla="*/ 4 w 728"/>
                <a:gd name="T41" fmla="*/ 36 h 729"/>
                <a:gd name="T42" fmla="*/ 0 w 728"/>
                <a:gd name="T43" fmla="*/ 99 h 729"/>
                <a:gd name="T44" fmla="*/ 32 w 728"/>
                <a:gd name="T45" fmla="*/ 140 h 729"/>
                <a:gd name="T46" fmla="*/ 197 w 728"/>
                <a:gd name="T47" fmla="*/ 443 h 729"/>
                <a:gd name="T48" fmla="*/ 208 w 728"/>
                <a:gd name="T49" fmla="*/ 462 h 729"/>
                <a:gd name="T50" fmla="*/ 367 w 728"/>
                <a:gd name="T51" fmla="*/ 418 h 729"/>
                <a:gd name="T52" fmla="*/ 358 w 728"/>
                <a:gd name="T53" fmla="*/ 441 h 729"/>
                <a:gd name="T54" fmla="*/ 611 w 728"/>
                <a:gd name="T55" fmla="*/ 710 h 729"/>
                <a:gd name="T56" fmla="*/ 670 w 728"/>
                <a:gd name="T57" fmla="*/ 727 h 729"/>
                <a:gd name="T58" fmla="*/ 717 w 728"/>
                <a:gd name="T59" fmla="*/ 687 h 729"/>
                <a:gd name="T60" fmla="*/ 711 w 728"/>
                <a:gd name="T61" fmla="*/ 626 h 729"/>
                <a:gd name="T62" fmla="*/ 571 w 728"/>
                <a:gd name="T63" fmla="*/ 498 h 729"/>
                <a:gd name="T64" fmla="*/ 568 w 728"/>
                <a:gd name="T65" fmla="*/ 519 h 729"/>
                <a:gd name="T66" fmla="*/ 694 w 728"/>
                <a:gd name="T67" fmla="*/ 662 h 729"/>
                <a:gd name="T68" fmla="*/ 677 w 728"/>
                <a:gd name="T69" fmla="*/ 695 h 729"/>
                <a:gd name="T70" fmla="*/ 636 w 728"/>
                <a:gd name="T71" fmla="*/ 695 h 729"/>
                <a:gd name="T72" fmla="*/ 384 w 728"/>
                <a:gd name="T73" fmla="*/ 439 h 729"/>
                <a:gd name="T74" fmla="*/ 439 w 728"/>
                <a:gd name="T75" fmla="*/ 390 h 729"/>
                <a:gd name="T76" fmla="*/ 535 w 728"/>
                <a:gd name="T77" fmla="*/ 475 h 729"/>
                <a:gd name="T78" fmla="*/ 539 w 728"/>
                <a:gd name="T79" fmla="*/ 454 h 729"/>
                <a:gd name="T80" fmla="*/ 435 w 728"/>
                <a:gd name="T81" fmla="*/ 363 h 729"/>
                <a:gd name="T82" fmla="*/ 399 w 728"/>
                <a:gd name="T83" fmla="*/ 386 h 729"/>
                <a:gd name="T84" fmla="*/ 447 w 728"/>
                <a:gd name="T85" fmla="*/ 180 h 729"/>
                <a:gd name="T86" fmla="*/ 454 w 728"/>
                <a:gd name="T87" fmla="*/ 106 h 729"/>
                <a:gd name="T88" fmla="*/ 549 w 728"/>
                <a:gd name="T89" fmla="*/ 29 h 729"/>
                <a:gd name="T90" fmla="*/ 604 w 728"/>
                <a:gd name="T91" fmla="*/ 32 h 729"/>
                <a:gd name="T92" fmla="*/ 532 w 728"/>
                <a:gd name="T93" fmla="*/ 114 h 729"/>
                <a:gd name="T94" fmla="*/ 537 w 728"/>
                <a:gd name="T95" fmla="*/ 169 h 729"/>
                <a:gd name="T96" fmla="*/ 583 w 728"/>
                <a:gd name="T97" fmla="*/ 203 h 729"/>
                <a:gd name="T98" fmla="*/ 636 w 728"/>
                <a:gd name="T99" fmla="*/ 186 h 729"/>
                <a:gd name="T100" fmla="*/ 700 w 728"/>
                <a:gd name="T101" fmla="*/ 129 h 729"/>
                <a:gd name="T102" fmla="*/ 677 w 728"/>
                <a:gd name="T103" fmla="*/ 231 h 729"/>
                <a:gd name="T104" fmla="*/ 47 w 728"/>
                <a:gd name="T105" fmla="*/ 117 h 729"/>
                <a:gd name="T106" fmla="*/ 26 w 728"/>
                <a:gd name="T107" fmla="*/ 49 h 729"/>
                <a:gd name="T108" fmla="*/ 106 w 728"/>
                <a:gd name="T109" fmla="*/ 46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8" h="729">
                  <a:moveTo>
                    <a:pt x="583" y="284"/>
                  </a:moveTo>
                  <a:lnTo>
                    <a:pt x="583" y="284"/>
                  </a:lnTo>
                  <a:lnTo>
                    <a:pt x="568" y="286"/>
                  </a:lnTo>
                  <a:lnTo>
                    <a:pt x="552" y="284"/>
                  </a:lnTo>
                  <a:lnTo>
                    <a:pt x="537" y="280"/>
                  </a:lnTo>
                  <a:lnTo>
                    <a:pt x="522" y="275"/>
                  </a:lnTo>
                  <a:lnTo>
                    <a:pt x="513" y="271"/>
                  </a:lnTo>
                  <a:lnTo>
                    <a:pt x="462" y="324"/>
                  </a:lnTo>
                  <a:lnTo>
                    <a:pt x="462" y="324"/>
                  </a:lnTo>
                  <a:lnTo>
                    <a:pt x="458" y="327"/>
                  </a:lnTo>
                  <a:lnTo>
                    <a:pt x="458" y="333"/>
                  </a:lnTo>
                  <a:lnTo>
                    <a:pt x="458" y="339"/>
                  </a:lnTo>
                  <a:lnTo>
                    <a:pt x="462" y="343"/>
                  </a:lnTo>
                  <a:lnTo>
                    <a:pt x="462" y="343"/>
                  </a:lnTo>
                  <a:lnTo>
                    <a:pt x="465" y="345"/>
                  </a:lnTo>
                  <a:lnTo>
                    <a:pt x="471" y="346"/>
                  </a:lnTo>
                  <a:lnTo>
                    <a:pt x="475" y="345"/>
                  </a:lnTo>
                  <a:lnTo>
                    <a:pt x="481" y="343"/>
                  </a:lnTo>
                  <a:lnTo>
                    <a:pt x="520" y="303"/>
                  </a:lnTo>
                  <a:lnTo>
                    <a:pt x="520" y="303"/>
                  </a:lnTo>
                  <a:lnTo>
                    <a:pt x="535" y="307"/>
                  </a:lnTo>
                  <a:lnTo>
                    <a:pt x="552" y="310"/>
                  </a:lnTo>
                  <a:lnTo>
                    <a:pt x="570" y="312"/>
                  </a:lnTo>
                  <a:lnTo>
                    <a:pt x="585" y="310"/>
                  </a:lnTo>
                  <a:lnTo>
                    <a:pt x="585" y="310"/>
                  </a:lnTo>
                  <a:lnTo>
                    <a:pt x="600" y="309"/>
                  </a:lnTo>
                  <a:lnTo>
                    <a:pt x="613" y="307"/>
                  </a:lnTo>
                  <a:lnTo>
                    <a:pt x="626" y="303"/>
                  </a:lnTo>
                  <a:lnTo>
                    <a:pt x="638" y="297"/>
                  </a:lnTo>
                  <a:lnTo>
                    <a:pt x="651" y="292"/>
                  </a:lnTo>
                  <a:lnTo>
                    <a:pt x="662" y="284"/>
                  </a:lnTo>
                  <a:lnTo>
                    <a:pt x="683" y="267"/>
                  </a:lnTo>
                  <a:lnTo>
                    <a:pt x="700" y="246"/>
                  </a:lnTo>
                  <a:lnTo>
                    <a:pt x="708" y="235"/>
                  </a:lnTo>
                  <a:lnTo>
                    <a:pt x="713" y="223"/>
                  </a:lnTo>
                  <a:lnTo>
                    <a:pt x="719" y="210"/>
                  </a:lnTo>
                  <a:lnTo>
                    <a:pt x="723" y="197"/>
                  </a:lnTo>
                  <a:lnTo>
                    <a:pt x="727" y="184"/>
                  </a:lnTo>
                  <a:lnTo>
                    <a:pt x="728" y="170"/>
                  </a:lnTo>
                  <a:lnTo>
                    <a:pt x="728" y="170"/>
                  </a:lnTo>
                  <a:lnTo>
                    <a:pt x="728" y="148"/>
                  </a:lnTo>
                  <a:lnTo>
                    <a:pt x="725" y="123"/>
                  </a:lnTo>
                  <a:lnTo>
                    <a:pt x="725" y="123"/>
                  </a:lnTo>
                  <a:lnTo>
                    <a:pt x="723" y="116"/>
                  </a:lnTo>
                  <a:lnTo>
                    <a:pt x="719" y="110"/>
                  </a:lnTo>
                  <a:lnTo>
                    <a:pt x="711" y="104"/>
                  </a:lnTo>
                  <a:lnTo>
                    <a:pt x="706" y="102"/>
                  </a:lnTo>
                  <a:lnTo>
                    <a:pt x="706" y="102"/>
                  </a:lnTo>
                  <a:lnTo>
                    <a:pt x="696" y="100"/>
                  </a:lnTo>
                  <a:lnTo>
                    <a:pt x="689" y="100"/>
                  </a:lnTo>
                  <a:lnTo>
                    <a:pt x="683" y="104"/>
                  </a:lnTo>
                  <a:lnTo>
                    <a:pt x="675" y="108"/>
                  </a:lnTo>
                  <a:lnTo>
                    <a:pt x="617" y="167"/>
                  </a:lnTo>
                  <a:lnTo>
                    <a:pt x="617" y="167"/>
                  </a:lnTo>
                  <a:lnTo>
                    <a:pt x="613" y="170"/>
                  </a:lnTo>
                  <a:lnTo>
                    <a:pt x="607" y="174"/>
                  </a:lnTo>
                  <a:lnTo>
                    <a:pt x="600" y="176"/>
                  </a:lnTo>
                  <a:lnTo>
                    <a:pt x="594" y="176"/>
                  </a:lnTo>
                  <a:lnTo>
                    <a:pt x="588" y="176"/>
                  </a:lnTo>
                  <a:lnTo>
                    <a:pt x="581" y="174"/>
                  </a:lnTo>
                  <a:lnTo>
                    <a:pt x="575" y="170"/>
                  </a:lnTo>
                  <a:lnTo>
                    <a:pt x="570" y="167"/>
                  </a:lnTo>
                  <a:lnTo>
                    <a:pt x="562" y="159"/>
                  </a:lnTo>
                  <a:lnTo>
                    <a:pt x="562" y="159"/>
                  </a:lnTo>
                  <a:lnTo>
                    <a:pt x="558" y="155"/>
                  </a:lnTo>
                  <a:lnTo>
                    <a:pt x="556" y="150"/>
                  </a:lnTo>
                  <a:lnTo>
                    <a:pt x="554" y="142"/>
                  </a:lnTo>
                  <a:lnTo>
                    <a:pt x="552" y="136"/>
                  </a:lnTo>
                  <a:lnTo>
                    <a:pt x="552" y="136"/>
                  </a:lnTo>
                  <a:lnTo>
                    <a:pt x="554" y="129"/>
                  </a:lnTo>
                  <a:lnTo>
                    <a:pt x="556" y="123"/>
                  </a:lnTo>
                  <a:lnTo>
                    <a:pt x="558" y="117"/>
                  </a:lnTo>
                  <a:lnTo>
                    <a:pt x="562" y="112"/>
                  </a:lnTo>
                  <a:lnTo>
                    <a:pt x="622" y="53"/>
                  </a:lnTo>
                  <a:lnTo>
                    <a:pt x="622" y="53"/>
                  </a:lnTo>
                  <a:lnTo>
                    <a:pt x="626" y="47"/>
                  </a:lnTo>
                  <a:lnTo>
                    <a:pt x="630" y="40"/>
                  </a:lnTo>
                  <a:lnTo>
                    <a:pt x="630" y="32"/>
                  </a:lnTo>
                  <a:lnTo>
                    <a:pt x="630" y="25"/>
                  </a:lnTo>
                  <a:lnTo>
                    <a:pt x="630" y="25"/>
                  </a:lnTo>
                  <a:lnTo>
                    <a:pt x="626" y="17"/>
                  </a:lnTo>
                  <a:lnTo>
                    <a:pt x="621" y="11"/>
                  </a:lnTo>
                  <a:lnTo>
                    <a:pt x="615" y="6"/>
                  </a:lnTo>
                  <a:lnTo>
                    <a:pt x="607" y="4"/>
                  </a:lnTo>
                  <a:lnTo>
                    <a:pt x="607" y="4"/>
                  </a:lnTo>
                  <a:lnTo>
                    <a:pt x="583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45" y="2"/>
                  </a:lnTo>
                  <a:lnTo>
                    <a:pt x="530" y="6"/>
                  </a:lnTo>
                  <a:lnTo>
                    <a:pt x="517" y="10"/>
                  </a:lnTo>
                  <a:lnTo>
                    <a:pt x="503" y="15"/>
                  </a:lnTo>
                  <a:lnTo>
                    <a:pt x="492" y="23"/>
                  </a:lnTo>
                  <a:lnTo>
                    <a:pt x="481" y="30"/>
                  </a:lnTo>
                  <a:lnTo>
                    <a:pt x="469" y="40"/>
                  </a:lnTo>
                  <a:lnTo>
                    <a:pt x="460" y="49"/>
                  </a:lnTo>
                  <a:lnTo>
                    <a:pt x="450" y="59"/>
                  </a:lnTo>
                  <a:lnTo>
                    <a:pt x="443" y="70"/>
                  </a:lnTo>
                  <a:lnTo>
                    <a:pt x="435" y="83"/>
                  </a:lnTo>
                  <a:lnTo>
                    <a:pt x="429" y="95"/>
                  </a:lnTo>
                  <a:lnTo>
                    <a:pt x="424" y="108"/>
                  </a:lnTo>
                  <a:lnTo>
                    <a:pt x="420" y="123"/>
                  </a:lnTo>
                  <a:lnTo>
                    <a:pt x="418" y="136"/>
                  </a:lnTo>
                  <a:lnTo>
                    <a:pt x="418" y="152"/>
                  </a:lnTo>
                  <a:lnTo>
                    <a:pt x="418" y="152"/>
                  </a:lnTo>
                  <a:lnTo>
                    <a:pt x="418" y="167"/>
                  </a:lnTo>
                  <a:lnTo>
                    <a:pt x="420" y="182"/>
                  </a:lnTo>
                  <a:lnTo>
                    <a:pt x="422" y="197"/>
                  </a:lnTo>
                  <a:lnTo>
                    <a:pt x="428" y="210"/>
                  </a:lnTo>
                  <a:lnTo>
                    <a:pt x="325" y="312"/>
                  </a:lnTo>
                  <a:lnTo>
                    <a:pt x="163" y="150"/>
                  </a:lnTo>
                  <a:lnTo>
                    <a:pt x="136" y="47"/>
                  </a:lnTo>
                  <a:lnTo>
                    <a:pt x="136" y="47"/>
                  </a:lnTo>
                  <a:lnTo>
                    <a:pt x="132" y="38"/>
                  </a:lnTo>
                  <a:lnTo>
                    <a:pt x="129" y="30"/>
                  </a:lnTo>
                  <a:lnTo>
                    <a:pt x="123" y="23"/>
                  </a:lnTo>
                  <a:lnTo>
                    <a:pt x="117" y="17"/>
                  </a:lnTo>
                  <a:lnTo>
                    <a:pt x="110" y="11"/>
                  </a:lnTo>
                  <a:lnTo>
                    <a:pt x="100" y="8"/>
                  </a:lnTo>
                  <a:lnTo>
                    <a:pt x="93" y="6"/>
                  </a:lnTo>
                  <a:lnTo>
                    <a:pt x="83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2" y="108"/>
                  </a:lnTo>
                  <a:lnTo>
                    <a:pt x="6" y="116"/>
                  </a:lnTo>
                  <a:lnTo>
                    <a:pt x="11" y="123"/>
                  </a:lnTo>
                  <a:lnTo>
                    <a:pt x="17" y="129"/>
                  </a:lnTo>
                  <a:lnTo>
                    <a:pt x="25" y="134"/>
                  </a:lnTo>
                  <a:lnTo>
                    <a:pt x="32" y="140"/>
                  </a:lnTo>
                  <a:lnTo>
                    <a:pt x="42" y="142"/>
                  </a:lnTo>
                  <a:lnTo>
                    <a:pt x="144" y="169"/>
                  </a:lnTo>
                  <a:lnTo>
                    <a:pt x="306" y="331"/>
                  </a:lnTo>
                  <a:lnTo>
                    <a:pt x="199" y="439"/>
                  </a:lnTo>
                  <a:lnTo>
                    <a:pt x="199" y="439"/>
                  </a:lnTo>
                  <a:lnTo>
                    <a:pt x="197" y="443"/>
                  </a:lnTo>
                  <a:lnTo>
                    <a:pt x="195" y="449"/>
                  </a:lnTo>
                  <a:lnTo>
                    <a:pt x="197" y="452"/>
                  </a:lnTo>
                  <a:lnTo>
                    <a:pt x="199" y="458"/>
                  </a:lnTo>
                  <a:lnTo>
                    <a:pt x="199" y="458"/>
                  </a:lnTo>
                  <a:lnTo>
                    <a:pt x="202" y="460"/>
                  </a:lnTo>
                  <a:lnTo>
                    <a:pt x="208" y="462"/>
                  </a:lnTo>
                  <a:lnTo>
                    <a:pt x="208" y="462"/>
                  </a:lnTo>
                  <a:lnTo>
                    <a:pt x="214" y="460"/>
                  </a:lnTo>
                  <a:lnTo>
                    <a:pt x="218" y="458"/>
                  </a:lnTo>
                  <a:lnTo>
                    <a:pt x="325" y="350"/>
                  </a:lnTo>
                  <a:lnTo>
                    <a:pt x="380" y="405"/>
                  </a:lnTo>
                  <a:lnTo>
                    <a:pt x="367" y="418"/>
                  </a:lnTo>
                  <a:lnTo>
                    <a:pt x="367" y="418"/>
                  </a:lnTo>
                  <a:lnTo>
                    <a:pt x="363" y="422"/>
                  </a:lnTo>
                  <a:lnTo>
                    <a:pt x="359" y="428"/>
                  </a:lnTo>
                  <a:lnTo>
                    <a:pt x="358" y="435"/>
                  </a:lnTo>
                  <a:lnTo>
                    <a:pt x="358" y="441"/>
                  </a:lnTo>
                  <a:lnTo>
                    <a:pt x="358" y="441"/>
                  </a:lnTo>
                  <a:lnTo>
                    <a:pt x="358" y="449"/>
                  </a:lnTo>
                  <a:lnTo>
                    <a:pt x="359" y="454"/>
                  </a:lnTo>
                  <a:lnTo>
                    <a:pt x="363" y="460"/>
                  </a:lnTo>
                  <a:lnTo>
                    <a:pt x="367" y="466"/>
                  </a:lnTo>
                  <a:lnTo>
                    <a:pt x="611" y="710"/>
                  </a:lnTo>
                  <a:lnTo>
                    <a:pt x="611" y="710"/>
                  </a:lnTo>
                  <a:lnTo>
                    <a:pt x="621" y="717"/>
                  </a:lnTo>
                  <a:lnTo>
                    <a:pt x="632" y="723"/>
                  </a:lnTo>
                  <a:lnTo>
                    <a:pt x="643" y="727"/>
                  </a:lnTo>
                  <a:lnTo>
                    <a:pt x="657" y="729"/>
                  </a:lnTo>
                  <a:lnTo>
                    <a:pt x="657" y="729"/>
                  </a:lnTo>
                  <a:lnTo>
                    <a:pt x="670" y="727"/>
                  </a:lnTo>
                  <a:lnTo>
                    <a:pt x="681" y="723"/>
                  </a:lnTo>
                  <a:lnTo>
                    <a:pt x="693" y="717"/>
                  </a:lnTo>
                  <a:lnTo>
                    <a:pt x="702" y="710"/>
                  </a:lnTo>
                  <a:lnTo>
                    <a:pt x="702" y="710"/>
                  </a:lnTo>
                  <a:lnTo>
                    <a:pt x="711" y="698"/>
                  </a:lnTo>
                  <a:lnTo>
                    <a:pt x="717" y="687"/>
                  </a:lnTo>
                  <a:lnTo>
                    <a:pt x="721" y="676"/>
                  </a:lnTo>
                  <a:lnTo>
                    <a:pt x="721" y="662"/>
                  </a:lnTo>
                  <a:lnTo>
                    <a:pt x="721" y="662"/>
                  </a:lnTo>
                  <a:lnTo>
                    <a:pt x="721" y="649"/>
                  </a:lnTo>
                  <a:lnTo>
                    <a:pt x="717" y="638"/>
                  </a:lnTo>
                  <a:lnTo>
                    <a:pt x="711" y="626"/>
                  </a:lnTo>
                  <a:lnTo>
                    <a:pt x="702" y="617"/>
                  </a:lnTo>
                  <a:lnTo>
                    <a:pt x="587" y="500"/>
                  </a:lnTo>
                  <a:lnTo>
                    <a:pt x="587" y="500"/>
                  </a:lnTo>
                  <a:lnTo>
                    <a:pt x="583" y="498"/>
                  </a:lnTo>
                  <a:lnTo>
                    <a:pt x="577" y="496"/>
                  </a:lnTo>
                  <a:lnTo>
                    <a:pt x="571" y="498"/>
                  </a:lnTo>
                  <a:lnTo>
                    <a:pt x="568" y="500"/>
                  </a:lnTo>
                  <a:lnTo>
                    <a:pt x="568" y="500"/>
                  </a:lnTo>
                  <a:lnTo>
                    <a:pt x="566" y="505"/>
                  </a:lnTo>
                  <a:lnTo>
                    <a:pt x="564" y="509"/>
                  </a:lnTo>
                  <a:lnTo>
                    <a:pt x="566" y="515"/>
                  </a:lnTo>
                  <a:lnTo>
                    <a:pt x="568" y="519"/>
                  </a:lnTo>
                  <a:lnTo>
                    <a:pt x="683" y="636"/>
                  </a:lnTo>
                  <a:lnTo>
                    <a:pt x="683" y="636"/>
                  </a:lnTo>
                  <a:lnTo>
                    <a:pt x="689" y="642"/>
                  </a:lnTo>
                  <a:lnTo>
                    <a:pt x="693" y="647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4" y="670"/>
                  </a:lnTo>
                  <a:lnTo>
                    <a:pt x="693" y="678"/>
                  </a:lnTo>
                  <a:lnTo>
                    <a:pt x="689" y="683"/>
                  </a:lnTo>
                  <a:lnTo>
                    <a:pt x="683" y="691"/>
                  </a:lnTo>
                  <a:lnTo>
                    <a:pt x="683" y="691"/>
                  </a:lnTo>
                  <a:lnTo>
                    <a:pt x="677" y="695"/>
                  </a:lnTo>
                  <a:lnTo>
                    <a:pt x="672" y="698"/>
                  </a:lnTo>
                  <a:lnTo>
                    <a:pt x="664" y="700"/>
                  </a:lnTo>
                  <a:lnTo>
                    <a:pt x="657" y="702"/>
                  </a:lnTo>
                  <a:lnTo>
                    <a:pt x="649" y="700"/>
                  </a:lnTo>
                  <a:lnTo>
                    <a:pt x="641" y="698"/>
                  </a:lnTo>
                  <a:lnTo>
                    <a:pt x="636" y="695"/>
                  </a:lnTo>
                  <a:lnTo>
                    <a:pt x="628" y="691"/>
                  </a:lnTo>
                  <a:lnTo>
                    <a:pt x="386" y="447"/>
                  </a:lnTo>
                  <a:lnTo>
                    <a:pt x="386" y="447"/>
                  </a:lnTo>
                  <a:lnTo>
                    <a:pt x="384" y="445"/>
                  </a:lnTo>
                  <a:lnTo>
                    <a:pt x="384" y="441"/>
                  </a:lnTo>
                  <a:lnTo>
                    <a:pt x="384" y="439"/>
                  </a:lnTo>
                  <a:lnTo>
                    <a:pt x="386" y="435"/>
                  </a:lnTo>
                  <a:lnTo>
                    <a:pt x="429" y="392"/>
                  </a:lnTo>
                  <a:lnTo>
                    <a:pt x="429" y="392"/>
                  </a:lnTo>
                  <a:lnTo>
                    <a:pt x="433" y="390"/>
                  </a:lnTo>
                  <a:lnTo>
                    <a:pt x="435" y="390"/>
                  </a:lnTo>
                  <a:lnTo>
                    <a:pt x="439" y="390"/>
                  </a:lnTo>
                  <a:lnTo>
                    <a:pt x="441" y="392"/>
                  </a:lnTo>
                  <a:lnTo>
                    <a:pt x="522" y="473"/>
                  </a:lnTo>
                  <a:lnTo>
                    <a:pt x="522" y="473"/>
                  </a:lnTo>
                  <a:lnTo>
                    <a:pt x="526" y="475"/>
                  </a:lnTo>
                  <a:lnTo>
                    <a:pt x="532" y="477"/>
                  </a:lnTo>
                  <a:lnTo>
                    <a:pt x="535" y="475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43" y="468"/>
                  </a:lnTo>
                  <a:lnTo>
                    <a:pt x="545" y="464"/>
                  </a:lnTo>
                  <a:lnTo>
                    <a:pt x="543" y="458"/>
                  </a:lnTo>
                  <a:lnTo>
                    <a:pt x="539" y="454"/>
                  </a:lnTo>
                  <a:lnTo>
                    <a:pt x="460" y="373"/>
                  </a:lnTo>
                  <a:lnTo>
                    <a:pt x="460" y="373"/>
                  </a:lnTo>
                  <a:lnTo>
                    <a:pt x="454" y="369"/>
                  </a:lnTo>
                  <a:lnTo>
                    <a:pt x="448" y="365"/>
                  </a:lnTo>
                  <a:lnTo>
                    <a:pt x="443" y="363"/>
                  </a:lnTo>
                  <a:lnTo>
                    <a:pt x="435" y="363"/>
                  </a:lnTo>
                  <a:lnTo>
                    <a:pt x="435" y="363"/>
                  </a:lnTo>
                  <a:lnTo>
                    <a:pt x="429" y="363"/>
                  </a:lnTo>
                  <a:lnTo>
                    <a:pt x="422" y="365"/>
                  </a:lnTo>
                  <a:lnTo>
                    <a:pt x="416" y="369"/>
                  </a:lnTo>
                  <a:lnTo>
                    <a:pt x="411" y="373"/>
                  </a:lnTo>
                  <a:lnTo>
                    <a:pt x="399" y="386"/>
                  </a:lnTo>
                  <a:lnTo>
                    <a:pt x="344" y="331"/>
                  </a:lnTo>
                  <a:lnTo>
                    <a:pt x="458" y="216"/>
                  </a:lnTo>
                  <a:lnTo>
                    <a:pt x="454" y="208"/>
                  </a:lnTo>
                  <a:lnTo>
                    <a:pt x="454" y="208"/>
                  </a:lnTo>
                  <a:lnTo>
                    <a:pt x="450" y="195"/>
                  </a:lnTo>
                  <a:lnTo>
                    <a:pt x="447" y="180"/>
                  </a:lnTo>
                  <a:lnTo>
                    <a:pt x="445" y="167"/>
                  </a:lnTo>
                  <a:lnTo>
                    <a:pt x="445" y="152"/>
                  </a:lnTo>
                  <a:lnTo>
                    <a:pt x="445" y="152"/>
                  </a:lnTo>
                  <a:lnTo>
                    <a:pt x="445" y="140"/>
                  </a:lnTo>
                  <a:lnTo>
                    <a:pt x="447" y="129"/>
                  </a:lnTo>
                  <a:lnTo>
                    <a:pt x="454" y="106"/>
                  </a:lnTo>
                  <a:lnTo>
                    <a:pt x="465" y="85"/>
                  </a:lnTo>
                  <a:lnTo>
                    <a:pt x="479" y="68"/>
                  </a:lnTo>
                  <a:lnTo>
                    <a:pt x="496" y="51"/>
                  </a:lnTo>
                  <a:lnTo>
                    <a:pt x="517" y="40"/>
                  </a:lnTo>
                  <a:lnTo>
                    <a:pt x="537" y="30"/>
                  </a:lnTo>
                  <a:lnTo>
                    <a:pt x="549" y="29"/>
                  </a:lnTo>
                  <a:lnTo>
                    <a:pt x="562" y="27"/>
                  </a:lnTo>
                  <a:lnTo>
                    <a:pt x="562" y="27"/>
                  </a:lnTo>
                  <a:lnTo>
                    <a:pt x="581" y="27"/>
                  </a:lnTo>
                  <a:lnTo>
                    <a:pt x="602" y="30"/>
                  </a:lnTo>
                  <a:lnTo>
                    <a:pt x="602" y="30"/>
                  </a:lnTo>
                  <a:lnTo>
                    <a:pt x="604" y="32"/>
                  </a:lnTo>
                  <a:lnTo>
                    <a:pt x="604" y="32"/>
                  </a:lnTo>
                  <a:lnTo>
                    <a:pt x="604" y="34"/>
                  </a:lnTo>
                  <a:lnTo>
                    <a:pt x="545" y="93"/>
                  </a:lnTo>
                  <a:lnTo>
                    <a:pt x="545" y="93"/>
                  </a:lnTo>
                  <a:lnTo>
                    <a:pt x="537" y="102"/>
                  </a:lnTo>
                  <a:lnTo>
                    <a:pt x="532" y="114"/>
                  </a:lnTo>
                  <a:lnTo>
                    <a:pt x="528" y="125"/>
                  </a:lnTo>
                  <a:lnTo>
                    <a:pt x="526" y="136"/>
                  </a:lnTo>
                  <a:lnTo>
                    <a:pt x="526" y="136"/>
                  </a:lnTo>
                  <a:lnTo>
                    <a:pt x="528" y="148"/>
                  </a:lnTo>
                  <a:lnTo>
                    <a:pt x="532" y="159"/>
                  </a:lnTo>
                  <a:lnTo>
                    <a:pt x="537" y="169"/>
                  </a:lnTo>
                  <a:lnTo>
                    <a:pt x="545" y="178"/>
                  </a:lnTo>
                  <a:lnTo>
                    <a:pt x="551" y="186"/>
                  </a:lnTo>
                  <a:lnTo>
                    <a:pt x="551" y="186"/>
                  </a:lnTo>
                  <a:lnTo>
                    <a:pt x="560" y="193"/>
                  </a:lnTo>
                  <a:lnTo>
                    <a:pt x="571" y="199"/>
                  </a:lnTo>
                  <a:lnTo>
                    <a:pt x="583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605" y="203"/>
                  </a:lnTo>
                  <a:lnTo>
                    <a:pt x="617" y="199"/>
                  </a:lnTo>
                  <a:lnTo>
                    <a:pt x="628" y="193"/>
                  </a:lnTo>
                  <a:lnTo>
                    <a:pt x="636" y="186"/>
                  </a:lnTo>
                  <a:lnTo>
                    <a:pt x="694" y="127"/>
                  </a:lnTo>
                  <a:lnTo>
                    <a:pt x="694" y="127"/>
                  </a:lnTo>
                  <a:lnTo>
                    <a:pt x="698" y="127"/>
                  </a:lnTo>
                  <a:lnTo>
                    <a:pt x="698" y="127"/>
                  </a:lnTo>
                  <a:lnTo>
                    <a:pt x="700" y="129"/>
                  </a:lnTo>
                  <a:lnTo>
                    <a:pt x="700" y="129"/>
                  </a:lnTo>
                  <a:lnTo>
                    <a:pt x="702" y="148"/>
                  </a:lnTo>
                  <a:lnTo>
                    <a:pt x="702" y="169"/>
                  </a:lnTo>
                  <a:lnTo>
                    <a:pt x="702" y="169"/>
                  </a:lnTo>
                  <a:lnTo>
                    <a:pt x="698" y="191"/>
                  </a:lnTo>
                  <a:lnTo>
                    <a:pt x="689" y="212"/>
                  </a:lnTo>
                  <a:lnTo>
                    <a:pt x="677" y="231"/>
                  </a:lnTo>
                  <a:lnTo>
                    <a:pt x="664" y="248"/>
                  </a:lnTo>
                  <a:lnTo>
                    <a:pt x="647" y="261"/>
                  </a:lnTo>
                  <a:lnTo>
                    <a:pt x="626" y="273"/>
                  </a:lnTo>
                  <a:lnTo>
                    <a:pt x="605" y="280"/>
                  </a:lnTo>
                  <a:lnTo>
                    <a:pt x="583" y="284"/>
                  </a:lnTo>
                  <a:close/>
                  <a:moveTo>
                    <a:pt x="47" y="117"/>
                  </a:moveTo>
                  <a:lnTo>
                    <a:pt x="47" y="117"/>
                  </a:lnTo>
                  <a:lnTo>
                    <a:pt x="38" y="114"/>
                  </a:lnTo>
                  <a:lnTo>
                    <a:pt x="32" y="106"/>
                  </a:lnTo>
                  <a:lnTo>
                    <a:pt x="26" y="99"/>
                  </a:lnTo>
                  <a:lnTo>
                    <a:pt x="26" y="89"/>
                  </a:lnTo>
                  <a:lnTo>
                    <a:pt x="26" y="49"/>
                  </a:lnTo>
                  <a:lnTo>
                    <a:pt x="4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93" y="34"/>
                  </a:lnTo>
                  <a:lnTo>
                    <a:pt x="100" y="38"/>
                  </a:lnTo>
                  <a:lnTo>
                    <a:pt x="106" y="46"/>
                  </a:lnTo>
                  <a:lnTo>
                    <a:pt x="110" y="53"/>
                  </a:lnTo>
                  <a:lnTo>
                    <a:pt x="132" y="138"/>
                  </a:lnTo>
                  <a:lnTo>
                    <a:pt x="47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61"/>
            <p:cNvSpPr>
              <a:spLocks/>
            </p:cNvSpPr>
            <p:nvPr/>
          </p:nvSpPr>
          <p:spPr bwMode="auto">
            <a:xfrm>
              <a:off x="6537326" y="1323975"/>
              <a:ext cx="269875" cy="247650"/>
            </a:xfrm>
            <a:custGeom>
              <a:avLst/>
              <a:gdLst>
                <a:gd name="T0" fmla="*/ 273 w 341"/>
                <a:gd name="T1" fmla="*/ 102 h 310"/>
                <a:gd name="T2" fmla="*/ 282 w 341"/>
                <a:gd name="T3" fmla="*/ 131 h 310"/>
                <a:gd name="T4" fmla="*/ 284 w 341"/>
                <a:gd name="T5" fmla="*/ 159 h 310"/>
                <a:gd name="T6" fmla="*/ 275 w 341"/>
                <a:gd name="T7" fmla="*/ 204 h 310"/>
                <a:gd name="T8" fmla="*/ 231 w 341"/>
                <a:gd name="T9" fmla="*/ 259 h 310"/>
                <a:gd name="T10" fmla="*/ 178 w 341"/>
                <a:gd name="T11" fmla="*/ 282 h 310"/>
                <a:gd name="T12" fmla="*/ 146 w 341"/>
                <a:gd name="T13" fmla="*/ 284 h 310"/>
                <a:gd name="T14" fmla="*/ 125 w 341"/>
                <a:gd name="T15" fmla="*/ 278 h 310"/>
                <a:gd name="T16" fmla="*/ 184 w 341"/>
                <a:gd name="T17" fmla="*/ 218 h 310"/>
                <a:gd name="T18" fmla="*/ 197 w 341"/>
                <a:gd name="T19" fmla="*/ 197 h 310"/>
                <a:gd name="T20" fmla="*/ 201 w 341"/>
                <a:gd name="T21" fmla="*/ 174 h 310"/>
                <a:gd name="T22" fmla="*/ 191 w 341"/>
                <a:gd name="T23" fmla="*/ 142 h 310"/>
                <a:gd name="T24" fmla="*/ 176 w 341"/>
                <a:gd name="T25" fmla="*/ 125 h 310"/>
                <a:gd name="T26" fmla="*/ 146 w 341"/>
                <a:gd name="T27" fmla="*/ 108 h 310"/>
                <a:gd name="T28" fmla="*/ 123 w 341"/>
                <a:gd name="T29" fmla="*/ 108 h 310"/>
                <a:gd name="T30" fmla="*/ 91 w 341"/>
                <a:gd name="T31" fmla="*/ 125 h 310"/>
                <a:gd name="T32" fmla="*/ 30 w 341"/>
                <a:gd name="T33" fmla="*/ 184 h 310"/>
                <a:gd name="T34" fmla="*/ 29 w 341"/>
                <a:gd name="T35" fmla="*/ 182 h 310"/>
                <a:gd name="T36" fmla="*/ 27 w 341"/>
                <a:gd name="T37" fmla="*/ 142 h 310"/>
                <a:gd name="T38" fmla="*/ 49 w 341"/>
                <a:gd name="T39" fmla="*/ 79 h 310"/>
                <a:gd name="T40" fmla="*/ 100 w 341"/>
                <a:gd name="T41" fmla="*/ 38 h 310"/>
                <a:gd name="T42" fmla="*/ 144 w 341"/>
                <a:gd name="T43" fmla="*/ 26 h 310"/>
                <a:gd name="T44" fmla="*/ 155 w 341"/>
                <a:gd name="T45" fmla="*/ 17 h 310"/>
                <a:gd name="T46" fmla="*/ 155 w 341"/>
                <a:gd name="T47" fmla="*/ 8 h 310"/>
                <a:gd name="T48" fmla="*/ 142 w 341"/>
                <a:gd name="T49" fmla="*/ 0 h 310"/>
                <a:gd name="T50" fmla="*/ 116 w 341"/>
                <a:gd name="T51" fmla="*/ 4 h 310"/>
                <a:gd name="T52" fmla="*/ 78 w 341"/>
                <a:gd name="T53" fmla="*/ 19 h 310"/>
                <a:gd name="T54" fmla="*/ 29 w 341"/>
                <a:gd name="T55" fmla="*/ 64 h 310"/>
                <a:gd name="T56" fmla="*/ 10 w 341"/>
                <a:gd name="T57" fmla="*/ 100 h 310"/>
                <a:gd name="T58" fmla="*/ 0 w 341"/>
                <a:gd name="T59" fmla="*/ 140 h 310"/>
                <a:gd name="T60" fmla="*/ 2 w 341"/>
                <a:gd name="T61" fmla="*/ 187 h 310"/>
                <a:gd name="T62" fmla="*/ 10 w 341"/>
                <a:gd name="T63" fmla="*/ 201 h 310"/>
                <a:gd name="T64" fmla="*/ 23 w 341"/>
                <a:gd name="T65" fmla="*/ 210 h 310"/>
                <a:gd name="T66" fmla="*/ 46 w 341"/>
                <a:gd name="T67" fmla="*/ 206 h 310"/>
                <a:gd name="T68" fmla="*/ 110 w 341"/>
                <a:gd name="T69" fmla="*/ 144 h 310"/>
                <a:gd name="T70" fmla="*/ 127 w 341"/>
                <a:gd name="T71" fmla="*/ 134 h 310"/>
                <a:gd name="T72" fmla="*/ 140 w 341"/>
                <a:gd name="T73" fmla="*/ 134 h 310"/>
                <a:gd name="T74" fmla="*/ 157 w 341"/>
                <a:gd name="T75" fmla="*/ 144 h 310"/>
                <a:gd name="T76" fmla="*/ 169 w 341"/>
                <a:gd name="T77" fmla="*/ 155 h 310"/>
                <a:gd name="T78" fmla="*/ 174 w 341"/>
                <a:gd name="T79" fmla="*/ 174 h 310"/>
                <a:gd name="T80" fmla="*/ 172 w 341"/>
                <a:gd name="T81" fmla="*/ 187 h 310"/>
                <a:gd name="T82" fmla="*/ 106 w 341"/>
                <a:gd name="T83" fmla="*/ 257 h 310"/>
                <a:gd name="T84" fmla="*/ 99 w 341"/>
                <a:gd name="T85" fmla="*/ 271 h 310"/>
                <a:gd name="T86" fmla="*/ 99 w 341"/>
                <a:gd name="T87" fmla="*/ 286 h 310"/>
                <a:gd name="T88" fmla="*/ 114 w 341"/>
                <a:gd name="T89" fmla="*/ 305 h 310"/>
                <a:gd name="T90" fmla="*/ 138 w 341"/>
                <a:gd name="T91" fmla="*/ 310 h 310"/>
                <a:gd name="T92" fmla="*/ 169 w 341"/>
                <a:gd name="T93" fmla="*/ 310 h 310"/>
                <a:gd name="T94" fmla="*/ 197 w 341"/>
                <a:gd name="T95" fmla="*/ 305 h 310"/>
                <a:gd name="T96" fmla="*/ 237 w 341"/>
                <a:gd name="T97" fmla="*/ 288 h 310"/>
                <a:gd name="T98" fmla="*/ 269 w 341"/>
                <a:gd name="T99" fmla="*/ 261 h 310"/>
                <a:gd name="T100" fmla="*/ 293 w 341"/>
                <a:gd name="T101" fmla="*/ 229 h 310"/>
                <a:gd name="T102" fmla="*/ 307 w 341"/>
                <a:gd name="T103" fmla="*/ 189 h 310"/>
                <a:gd name="T104" fmla="*/ 310 w 341"/>
                <a:gd name="T105" fmla="*/ 159 h 310"/>
                <a:gd name="T106" fmla="*/ 305 w 341"/>
                <a:gd name="T107" fmla="*/ 115 h 310"/>
                <a:gd name="T108" fmla="*/ 337 w 341"/>
                <a:gd name="T109" fmla="*/ 66 h 310"/>
                <a:gd name="T110" fmla="*/ 339 w 341"/>
                <a:gd name="T111" fmla="*/ 51 h 310"/>
                <a:gd name="T112" fmla="*/ 331 w 341"/>
                <a:gd name="T113" fmla="*/ 44 h 310"/>
                <a:gd name="T114" fmla="*/ 318 w 341"/>
                <a:gd name="T115" fmla="*/ 4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1" h="310">
                  <a:moveTo>
                    <a:pt x="318" y="47"/>
                  </a:moveTo>
                  <a:lnTo>
                    <a:pt x="271" y="95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8" y="117"/>
                  </a:lnTo>
                  <a:lnTo>
                    <a:pt x="282" y="131"/>
                  </a:lnTo>
                  <a:lnTo>
                    <a:pt x="284" y="144"/>
                  </a:lnTo>
                  <a:lnTo>
                    <a:pt x="284" y="159"/>
                  </a:lnTo>
                  <a:lnTo>
                    <a:pt x="284" y="159"/>
                  </a:lnTo>
                  <a:lnTo>
                    <a:pt x="284" y="170"/>
                  </a:lnTo>
                  <a:lnTo>
                    <a:pt x="282" y="182"/>
                  </a:lnTo>
                  <a:lnTo>
                    <a:pt x="275" y="204"/>
                  </a:lnTo>
                  <a:lnTo>
                    <a:pt x="263" y="225"/>
                  </a:lnTo>
                  <a:lnTo>
                    <a:pt x="248" y="244"/>
                  </a:lnTo>
                  <a:lnTo>
                    <a:pt x="231" y="259"/>
                  </a:lnTo>
                  <a:lnTo>
                    <a:pt x="212" y="271"/>
                  </a:lnTo>
                  <a:lnTo>
                    <a:pt x="189" y="280"/>
                  </a:lnTo>
                  <a:lnTo>
                    <a:pt x="178" y="282"/>
                  </a:lnTo>
                  <a:lnTo>
                    <a:pt x="167" y="284"/>
                  </a:lnTo>
                  <a:lnTo>
                    <a:pt x="167" y="284"/>
                  </a:lnTo>
                  <a:lnTo>
                    <a:pt x="146" y="284"/>
                  </a:lnTo>
                  <a:lnTo>
                    <a:pt x="127" y="280"/>
                  </a:lnTo>
                  <a:lnTo>
                    <a:pt x="127" y="280"/>
                  </a:lnTo>
                  <a:lnTo>
                    <a:pt x="125" y="278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91" y="208"/>
                  </a:lnTo>
                  <a:lnTo>
                    <a:pt x="197" y="197"/>
                  </a:lnTo>
                  <a:lnTo>
                    <a:pt x="201" y="187"/>
                  </a:lnTo>
                  <a:lnTo>
                    <a:pt x="201" y="174"/>
                  </a:lnTo>
                  <a:lnTo>
                    <a:pt x="201" y="174"/>
                  </a:lnTo>
                  <a:lnTo>
                    <a:pt x="201" y="163"/>
                  </a:lnTo>
                  <a:lnTo>
                    <a:pt x="197" y="151"/>
                  </a:lnTo>
                  <a:lnTo>
                    <a:pt x="191" y="142"/>
                  </a:lnTo>
                  <a:lnTo>
                    <a:pt x="184" y="132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67" y="117"/>
                  </a:lnTo>
                  <a:lnTo>
                    <a:pt x="157" y="112"/>
                  </a:lnTo>
                  <a:lnTo>
                    <a:pt x="146" y="108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23" y="108"/>
                  </a:lnTo>
                  <a:lnTo>
                    <a:pt x="112" y="112"/>
                  </a:lnTo>
                  <a:lnTo>
                    <a:pt x="100" y="117"/>
                  </a:lnTo>
                  <a:lnTo>
                    <a:pt x="91" y="125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2"/>
                  </a:lnTo>
                  <a:lnTo>
                    <a:pt x="27" y="163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30" y="119"/>
                  </a:lnTo>
                  <a:lnTo>
                    <a:pt x="38" y="98"/>
                  </a:lnTo>
                  <a:lnTo>
                    <a:pt x="49" y="79"/>
                  </a:lnTo>
                  <a:lnTo>
                    <a:pt x="65" y="62"/>
                  </a:lnTo>
                  <a:lnTo>
                    <a:pt x="82" y="49"/>
                  </a:lnTo>
                  <a:lnTo>
                    <a:pt x="100" y="38"/>
                  </a:lnTo>
                  <a:lnTo>
                    <a:pt x="121" y="30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5"/>
                  </a:lnTo>
                  <a:lnTo>
                    <a:pt x="153" y="21"/>
                  </a:lnTo>
                  <a:lnTo>
                    <a:pt x="155" y="17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5" y="8"/>
                  </a:lnTo>
                  <a:lnTo>
                    <a:pt x="152" y="2"/>
                  </a:lnTo>
                  <a:lnTo>
                    <a:pt x="14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9" y="2"/>
                  </a:lnTo>
                  <a:lnTo>
                    <a:pt x="116" y="4"/>
                  </a:lnTo>
                  <a:lnTo>
                    <a:pt x="102" y="8"/>
                  </a:lnTo>
                  <a:lnTo>
                    <a:pt x="89" y="13"/>
                  </a:lnTo>
                  <a:lnTo>
                    <a:pt x="78" y="19"/>
                  </a:lnTo>
                  <a:lnTo>
                    <a:pt x="66" y="26"/>
                  </a:lnTo>
                  <a:lnTo>
                    <a:pt x="46" y="44"/>
                  </a:lnTo>
                  <a:lnTo>
                    <a:pt x="29" y="64"/>
                  </a:lnTo>
                  <a:lnTo>
                    <a:pt x="21" y="76"/>
                  </a:lnTo>
                  <a:lnTo>
                    <a:pt x="15" y="87"/>
                  </a:lnTo>
                  <a:lnTo>
                    <a:pt x="10" y="100"/>
                  </a:lnTo>
                  <a:lnTo>
                    <a:pt x="6" y="114"/>
                  </a:lnTo>
                  <a:lnTo>
                    <a:pt x="2" y="12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65"/>
                  </a:lnTo>
                  <a:lnTo>
                    <a:pt x="2" y="187"/>
                  </a:lnTo>
                  <a:lnTo>
                    <a:pt x="2" y="187"/>
                  </a:lnTo>
                  <a:lnTo>
                    <a:pt x="6" y="195"/>
                  </a:lnTo>
                  <a:lnTo>
                    <a:pt x="10" y="201"/>
                  </a:lnTo>
                  <a:lnTo>
                    <a:pt x="15" y="206"/>
                  </a:lnTo>
                  <a:lnTo>
                    <a:pt x="23" y="210"/>
                  </a:lnTo>
                  <a:lnTo>
                    <a:pt x="23" y="210"/>
                  </a:lnTo>
                  <a:lnTo>
                    <a:pt x="30" y="210"/>
                  </a:lnTo>
                  <a:lnTo>
                    <a:pt x="38" y="210"/>
                  </a:lnTo>
                  <a:lnTo>
                    <a:pt x="46" y="206"/>
                  </a:lnTo>
                  <a:lnTo>
                    <a:pt x="53" y="202"/>
                  </a:lnTo>
                  <a:lnTo>
                    <a:pt x="110" y="144"/>
                  </a:lnTo>
                  <a:lnTo>
                    <a:pt x="110" y="144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7" y="134"/>
                  </a:lnTo>
                  <a:lnTo>
                    <a:pt x="135" y="134"/>
                  </a:lnTo>
                  <a:lnTo>
                    <a:pt x="135" y="134"/>
                  </a:lnTo>
                  <a:lnTo>
                    <a:pt x="140" y="134"/>
                  </a:lnTo>
                  <a:lnTo>
                    <a:pt x="148" y="136"/>
                  </a:lnTo>
                  <a:lnTo>
                    <a:pt x="153" y="140"/>
                  </a:lnTo>
                  <a:lnTo>
                    <a:pt x="157" y="144"/>
                  </a:lnTo>
                  <a:lnTo>
                    <a:pt x="165" y="151"/>
                  </a:lnTo>
                  <a:lnTo>
                    <a:pt x="165" y="151"/>
                  </a:lnTo>
                  <a:lnTo>
                    <a:pt x="169" y="155"/>
                  </a:lnTo>
                  <a:lnTo>
                    <a:pt x="172" y="163"/>
                  </a:lnTo>
                  <a:lnTo>
                    <a:pt x="174" y="168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74" y="182"/>
                  </a:lnTo>
                  <a:lnTo>
                    <a:pt x="172" y="187"/>
                  </a:lnTo>
                  <a:lnTo>
                    <a:pt x="169" y="193"/>
                  </a:lnTo>
                  <a:lnTo>
                    <a:pt x="165" y="199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2" y="263"/>
                  </a:lnTo>
                  <a:lnTo>
                    <a:pt x="99" y="271"/>
                  </a:lnTo>
                  <a:lnTo>
                    <a:pt x="99" y="278"/>
                  </a:lnTo>
                  <a:lnTo>
                    <a:pt x="99" y="286"/>
                  </a:lnTo>
                  <a:lnTo>
                    <a:pt x="99" y="286"/>
                  </a:lnTo>
                  <a:lnTo>
                    <a:pt x="102" y="293"/>
                  </a:lnTo>
                  <a:lnTo>
                    <a:pt x="106" y="299"/>
                  </a:lnTo>
                  <a:lnTo>
                    <a:pt x="114" y="305"/>
                  </a:lnTo>
                  <a:lnTo>
                    <a:pt x="121" y="307"/>
                  </a:lnTo>
                  <a:lnTo>
                    <a:pt x="121" y="307"/>
                  </a:lnTo>
                  <a:lnTo>
                    <a:pt x="138" y="310"/>
                  </a:lnTo>
                  <a:lnTo>
                    <a:pt x="155" y="310"/>
                  </a:lnTo>
                  <a:lnTo>
                    <a:pt x="155" y="310"/>
                  </a:lnTo>
                  <a:lnTo>
                    <a:pt x="169" y="310"/>
                  </a:lnTo>
                  <a:lnTo>
                    <a:pt x="169" y="310"/>
                  </a:lnTo>
                  <a:lnTo>
                    <a:pt x="184" y="308"/>
                  </a:lnTo>
                  <a:lnTo>
                    <a:pt x="197" y="305"/>
                  </a:lnTo>
                  <a:lnTo>
                    <a:pt x="210" y="301"/>
                  </a:lnTo>
                  <a:lnTo>
                    <a:pt x="223" y="295"/>
                  </a:lnTo>
                  <a:lnTo>
                    <a:pt x="237" y="288"/>
                  </a:lnTo>
                  <a:lnTo>
                    <a:pt x="248" y="280"/>
                  </a:lnTo>
                  <a:lnTo>
                    <a:pt x="258" y="271"/>
                  </a:lnTo>
                  <a:lnTo>
                    <a:pt x="269" y="261"/>
                  </a:lnTo>
                  <a:lnTo>
                    <a:pt x="278" y="252"/>
                  </a:lnTo>
                  <a:lnTo>
                    <a:pt x="286" y="240"/>
                  </a:lnTo>
                  <a:lnTo>
                    <a:pt x="293" y="229"/>
                  </a:lnTo>
                  <a:lnTo>
                    <a:pt x="299" y="216"/>
                  </a:lnTo>
                  <a:lnTo>
                    <a:pt x="303" y="202"/>
                  </a:lnTo>
                  <a:lnTo>
                    <a:pt x="307" y="189"/>
                  </a:lnTo>
                  <a:lnTo>
                    <a:pt x="310" y="174"/>
                  </a:lnTo>
                  <a:lnTo>
                    <a:pt x="310" y="159"/>
                  </a:lnTo>
                  <a:lnTo>
                    <a:pt x="310" y="159"/>
                  </a:lnTo>
                  <a:lnTo>
                    <a:pt x="310" y="144"/>
                  </a:lnTo>
                  <a:lnTo>
                    <a:pt x="309" y="131"/>
                  </a:lnTo>
                  <a:lnTo>
                    <a:pt x="305" y="115"/>
                  </a:lnTo>
                  <a:lnTo>
                    <a:pt x="301" y="100"/>
                  </a:lnTo>
                  <a:lnTo>
                    <a:pt x="337" y="66"/>
                  </a:lnTo>
                  <a:lnTo>
                    <a:pt x="337" y="66"/>
                  </a:lnTo>
                  <a:lnTo>
                    <a:pt x="339" y="61"/>
                  </a:lnTo>
                  <a:lnTo>
                    <a:pt x="341" y="57"/>
                  </a:lnTo>
                  <a:lnTo>
                    <a:pt x="339" y="51"/>
                  </a:lnTo>
                  <a:lnTo>
                    <a:pt x="337" y="47"/>
                  </a:lnTo>
                  <a:lnTo>
                    <a:pt x="337" y="47"/>
                  </a:lnTo>
                  <a:lnTo>
                    <a:pt x="331" y="44"/>
                  </a:lnTo>
                  <a:lnTo>
                    <a:pt x="328" y="44"/>
                  </a:lnTo>
                  <a:lnTo>
                    <a:pt x="322" y="44"/>
                  </a:lnTo>
                  <a:lnTo>
                    <a:pt x="31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" name="Gráfico 1">
            <a:extLst>
              <a:ext uri="{FF2B5EF4-FFF2-40B4-BE49-F238E27FC236}">
                <a16:creationId xmlns:a16="http://schemas.microsoft.com/office/drawing/2014/main" id="{8F1BA47F-DF58-4019-AC66-4479F991AF5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29CAAD7-0573-43A6-8473-07142CD7A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57" y="3502209"/>
            <a:ext cx="2943776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accent2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A5A23F2-8AED-4D44-AA47-7228E2FE419E}"/>
              </a:ext>
            </a:extLst>
          </p:cNvPr>
          <p:cNvSpPr/>
          <p:nvPr userDrawn="1"/>
        </p:nvSpPr>
        <p:spPr bwMode="auto">
          <a:xfrm>
            <a:off x="757238" y="3265906"/>
            <a:ext cx="261181" cy="5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2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Divider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áfico 3">
            <a:extLst>
              <a:ext uri="{FF2B5EF4-FFF2-40B4-BE49-F238E27FC236}">
                <a16:creationId xmlns:a16="http://schemas.microsoft.com/office/drawing/2014/main" id="{BBB9688D-4962-488C-B1A7-17961041EEA8}"/>
              </a:ext>
            </a:extLst>
          </p:cNvPr>
          <p:cNvSpPr/>
          <p:nvPr userDrawn="1"/>
        </p:nvSpPr>
        <p:spPr>
          <a:xfrm>
            <a:off x="667376" y="5960713"/>
            <a:ext cx="825783" cy="116501"/>
          </a:xfrm>
          <a:custGeom>
            <a:avLst/>
            <a:gdLst>
              <a:gd name="connsiteX0" fmla="*/ 1128236 w 2295525"/>
              <a:gd name="connsiteY0" fmla="*/ 237649 h 323850"/>
              <a:gd name="connsiteX1" fmla="*/ 1078706 w 2295525"/>
              <a:gd name="connsiteY1" fmla="*/ 190024 h 323850"/>
              <a:gd name="connsiteX2" fmla="*/ 1114901 w 2295525"/>
              <a:gd name="connsiteY2" fmla="*/ 136684 h 323850"/>
              <a:gd name="connsiteX3" fmla="*/ 1176814 w 2295525"/>
              <a:gd name="connsiteY3" fmla="*/ 213836 h 323850"/>
              <a:gd name="connsiteX4" fmla="*/ 1128236 w 2295525"/>
              <a:gd name="connsiteY4" fmla="*/ 237649 h 323850"/>
              <a:gd name="connsiteX5" fmla="*/ 1234916 w 2295525"/>
              <a:gd name="connsiteY5" fmla="*/ 131921 h 323850"/>
              <a:gd name="connsiteX6" fmla="*/ 1220629 w 2295525"/>
              <a:gd name="connsiteY6" fmla="*/ 131921 h 323850"/>
              <a:gd name="connsiteX7" fmla="*/ 1186339 w 2295525"/>
              <a:gd name="connsiteY7" fmla="*/ 204311 h 323850"/>
              <a:gd name="connsiteX8" fmla="*/ 1108234 w 2295525"/>
              <a:gd name="connsiteY8" fmla="*/ 71914 h 323850"/>
              <a:gd name="connsiteX9" fmla="*/ 1139666 w 2295525"/>
              <a:gd name="connsiteY9" fmla="*/ 35719 h 323850"/>
              <a:gd name="connsiteX10" fmla="*/ 1153001 w 2295525"/>
              <a:gd name="connsiteY10" fmla="*/ 39529 h 323850"/>
              <a:gd name="connsiteX11" fmla="*/ 1153001 w 2295525"/>
              <a:gd name="connsiteY11" fmla="*/ 39529 h 323850"/>
              <a:gd name="connsiteX12" fmla="*/ 1159669 w 2295525"/>
              <a:gd name="connsiteY12" fmla="*/ 28099 h 323850"/>
              <a:gd name="connsiteX13" fmla="*/ 1140619 w 2295525"/>
              <a:gd name="connsiteY13" fmla="*/ 23336 h 323850"/>
              <a:gd name="connsiteX14" fmla="*/ 1094899 w 2295525"/>
              <a:gd name="connsiteY14" fmla="*/ 71914 h 323850"/>
              <a:gd name="connsiteX15" fmla="*/ 1109186 w 2295525"/>
              <a:gd name="connsiteY15" fmla="*/ 126206 h 323850"/>
              <a:gd name="connsiteX16" fmla="*/ 1064419 w 2295525"/>
              <a:gd name="connsiteY16" fmla="*/ 190976 h 323850"/>
              <a:gd name="connsiteX17" fmla="*/ 1127284 w 2295525"/>
              <a:gd name="connsiteY17" fmla="*/ 250984 h 323850"/>
              <a:gd name="connsiteX18" fmla="*/ 1187291 w 2295525"/>
              <a:gd name="connsiteY18" fmla="*/ 223361 h 323850"/>
              <a:gd name="connsiteX19" fmla="*/ 1233964 w 2295525"/>
              <a:gd name="connsiteY19" fmla="*/ 250984 h 323850"/>
              <a:gd name="connsiteX20" fmla="*/ 1238726 w 2295525"/>
              <a:gd name="connsiteY20" fmla="*/ 237649 h 323850"/>
              <a:gd name="connsiteX21" fmla="*/ 1195864 w 2295525"/>
              <a:gd name="connsiteY21" fmla="*/ 211931 h 323850"/>
              <a:gd name="connsiteX22" fmla="*/ 1234916 w 2295525"/>
              <a:gd name="connsiteY22" fmla="*/ 131921 h 323850"/>
              <a:gd name="connsiteX23" fmla="*/ 2278856 w 2295525"/>
              <a:gd name="connsiteY23" fmla="*/ 207169 h 323850"/>
              <a:gd name="connsiteX24" fmla="*/ 2229326 w 2295525"/>
              <a:gd name="connsiteY24" fmla="*/ 233839 h 323850"/>
              <a:gd name="connsiteX25" fmla="*/ 2175986 w 2295525"/>
              <a:gd name="connsiteY25" fmla="*/ 165259 h 323850"/>
              <a:gd name="connsiteX26" fmla="*/ 2232184 w 2295525"/>
              <a:gd name="connsiteY26" fmla="*/ 96679 h 323850"/>
              <a:gd name="connsiteX27" fmla="*/ 2278856 w 2295525"/>
              <a:gd name="connsiteY27" fmla="*/ 117634 h 323850"/>
              <a:gd name="connsiteX28" fmla="*/ 2278856 w 2295525"/>
              <a:gd name="connsiteY28" fmla="*/ 207169 h 323850"/>
              <a:gd name="connsiteX29" fmla="*/ 2279809 w 2295525"/>
              <a:gd name="connsiteY29" fmla="*/ 87154 h 323850"/>
              <a:gd name="connsiteX30" fmla="*/ 2278856 w 2295525"/>
              <a:gd name="connsiteY30" fmla="*/ 101441 h 323850"/>
              <a:gd name="connsiteX31" fmla="*/ 2277904 w 2295525"/>
              <a:gd name="connsiteY31" fmla="*/ 101441 h 323850"/>
              <a:gd name="connsiteX32" fmla="*/ 2231231 w 2295525"/>
              <a:gd name="connsiteY32" fmla="*/ 82391 h 323850"/>
              <a:gd name="connsiteX33" fmla="*/ 2160746 w 2295525"/>
              <a:gd name="connsiteY33" fmla="*/ 164306 h 323850"/>
              <a:gd name="connsiteX34" fmla="*/ 2226469 w 2295525"/>
              <a:gd name="connsiteY34" fmla="*/ 246221 h 323850"/>
              <a:gd name="connsiteX35" fmla="*/ 2278856 w 2295525"/>
              <a:gd name="connsiteY35" fmla="*/ 221456 h 323850"/>
              <a:gd name="connsiteX36" fmla="*/ 2278856 w 2295525"/>
              <a:gd name="connsiteY36" fmla="*/ 257651 h 323850"/>
              <a:gd name="connsiteX37" fmla="*/ 2229326 w 2295525"/>
              <a:gd name="connsiteY37" fmla="*/ 310039 h 323850"/>
              <a:gd name="connsiteX38" fmla="*/ 2179796 w 2295525"/>
              <a:gd name="connsiteY38" fmla="*/ 293846 h 323850"/>
              <a:gd name="connsiteX39" fmla="*/ 2173129 w 2295525"/>
              <a:gd name="connsiteY39" fmla="*/ 305276 h 323850"/>
              <a:gd name="connsiteX40" fmla="*/ 2229326 w 2295525"/>
              <a:gd name="connsiteY40" fmla="*/ 322421 h 323850"/>
              <a:gd name="connsiteX41" fmla="*/ 2294096 w 2295525"/>
              <a:gd name="connsiteY41" fmla="*/ 260509 h 323850"/>
              <a:gd name="connsiteX42" fmla="*/ 2294096 w 2295525"/>
              <a:gd name="connsiteY42" fmla="*/ 87154 h 323850"/>
              <a:gd name="connsiteX43" fmla="*/ 2279809 w 2295525"/>
              <a:gd name="connsiteY43" fmla="*/ 87154 h 323850"/>
              <a:gd name="connsiteX44" fmla="*/ 2075021 w 2295525"/>
              <a:gd name="connsiteY44" fmla="*/ 82391 h 323850"/>
              <a:gd name="connsiteX45" fmla="*/ 2019776 w 2295525"/>
              <a:gd name="connsiteY45" fmla="*/ 110966 h 323850"/>
              <a:gd name="connsiteX46" fmla="*/ 2018824 w 2295525"/>
              <a:gd name="connsiteY46" fmla="*/ 110966 h 323850"/>
              <a:gd name="connsiteX47" fmla="*/ 2017871 w 2295525"/>
              <a:gd name="connsiteY47" fmla="*/ 86201 h 323850"/>
              <a:gd name="connsiteX48" fmla="*/ 2005489 w 2295525"/>
              <a:gd name="connsiteY48" fmla="*/ 86201 h 323850"/>
              <a:gd name="connsiteX49" fmla="*/ 2005489 w 2295525"/>
              <a:gd name="connsiteY49" fmla="*/ 246221 h 323850"/>
              <a:gd name="connsiteX50" fmla="*/ 2019776 w 2295525"/>
              <a:gd name="connsiteY50" fmla="*/ 246221 h 323850"/>
              <a:gd name="connsiteX51" fmla="*/ 2019776 w 2295525"/>
              <a:gd name="connsiteY51" fmla="*/ 126206 h 323850"/>
              <a:gd name="connsiteX52" fmla="*/ 2072164 w 2295525"/>
              <a:gd name="connsiteY52" fmla="*/ 96679 h 323850"/>
              <a:gd name="connsiteX53" fmla="*/ 2108359 w 2295525"/>
              <a:gd name="connsiteY53" fmla="*/ 146209 h 323850"/>
              <a:gd name="connsiteX54" fmla="*/ 2108359 w 2295525"/>
              <a:gd name="connsiteY54" fmla="*/ 247174 h 323850"/>
              <a:gd name="connsiteX55" fmla="*/ 2122646 w 2295525"/>
              <a:gd name="connsiteY55" fmla="*/ 247174 h 323850"/>
              <a:gd name="connsiteX56" fmla="*/ 2122646 w 2295525"/>
              <a:gd name="connsiteY56" fmla="*/ 144304 h 323850"/>
              <a:gd name="connsiteX57" fmla="*/ 2075021 w 2295525"/>
              <a:gd name="connsiteY57" fmla="*/ 82391 h 323850"/>
              <a:gd name="connsiteX58" fmla="*/ 1949291 w 2295525"/>
              <a:gd name="connsiteY58" fmla="*/ 21431 h 323850"/>
              <a:gd name="connsiteX59" fmla="*/ 1935956 w 2295525"/>
              <a:gd name="connsiteY59" fmla="*/ 34766 h 323850"/>
              <a:gd name="connsiteX60" fmla="*/ 1949291 w 2295525"/>
              <a:gd name="connsiteY60" fmla="*/ 48101 h 323850"/>
              <a:gd name="connsiteX61" fmla="*/ 1962626 w 2295525"/>
              <a:gd name="connsiteY61" fmla="*/ 34766 h 323850"/>
              <a:gd name="connsiteX62" fmla="*/ 1949291 w 2295525"/>
              <a:gd name="connsiteY62" fmla="*/ 21431 h 323850"/>
              <a:gd name="connsiteX63" fmla="*/ 1941671 w 2295525"/>
              <a:gd name="connsiteY63" fmla="*/ 246221 h 323850"/>
              <a:gd name="connsiteX64" fmla="*/ 1955959 w 2295525"/>
              <a:gd name="connsiteY64" fmla="*/ 246221 h 323850"/>
              <a:gd name="connsiteX65" fmla="*/ 1955959 w 2295525"/>
              <a:gd name="connsiteY65" fmla="*/ 87154 h 323850"/>
              <a:gd name="connsiteX66" fmla="*/ 1941671 w 2295525"/>
              <a:gd name="connsiteY66" fmla="*/ 87154 h 323850"/>
              <a:gd name="connsiteX67" fmla="*/ 1941671 w 2295525"/>
              <a:gd name="connsiteY67" fmla="*/ 246221 h 323850"/>
              <a:gd name="connsiteX68" fmla="*/ 1890236 w 2295525"/>
              <a:gd name="connsiteY68" fmla="*/ 237649 h 323850"/>
              <a:gd name="connsiteX69" fmla="*/ 1863566 w 2295525"/>
              <a:gd name="connsiteY69" fmla="*/ 203359 h 323850"/>
              <a:gd name="connsiteX70" fmla="*/ 1863566 w 2295525"/>
              <a:gd name="connsiteY70" fmla="*/ 99536 h 323850"/>
              <a:gd name="connsiteX71" fmla="*/ 1910239 w 2295525"/>
              <a:gd name="connsiteY71" fmla="*/ 99536 h 323850"/>
              <a:gd name="connsiteX72" fmla="*/ 1910239 w 2295525"/>
              <a:gd name="connsiteY72" fmla="*/ 87154 h 323850"/>
              <a:gd name="connsiteX73" fmla="*/ 1863566 w 2295525"/>
              <a:gd name="connsiteY73" fmla="*/ 87154 h 323850"/>
              <a:gd name="connsiteX74" fmla="*/ 1863566 w 2295525"/>
              <a:gd name="connsiteY74" fmla="*/ 40481 h 323850"/>
              <a:gd name="connsiteX75" fmla="*/ 1851184 w 2295525"/>
              <a:gd name="connsiteY75" fmla="*/ 40481 h 323850"/>
              <a:gd name="connsiteX76" fmla="*/ 1849279 w 2295525"/>
              <a:gd name="connsiteY76" fmla="*/ 87154 h 323850"/>
              <a:gd name="connsiteX77" fmla="*/ 1823561 w 2295525"/>
              <a:gd name="connsiteY77" fmla="*/ 88106 h 323850"/>
              <a:gd name="connsiteX78" fmla="*/ 1823561 w 2295525"/>
              <a:gd name="connsiteY78" fmla="*/ 99536 h 323850"/>
              <a:gd name="connsiteX79" fmla="*/ 1848326 w 2295525"/>
              <a:gd name="connsiteY79" fmla="*/ 99536 h 323850"/>
              <a:gd name="connsiteX80" fmla="*/ 1848326 w 2295525"/>
              <a:gd name="connsiteY80" fmla="*/ 202406 h 323850"/>
              <a:gd name="connsiteX81" fmla="*/ 1888331 w 2295525"/>
              <a:gd name="connsiteY81" fmla="*/ 250984 h 323850"/>
              <a:gd name="connsiteX82" fmla="*/ 1914049 w 2295525"/>
              <a:gd name="connsiteY82" fmla="*/ 245269 h 323850"/>
              <a:gd name="connsiteX83" fmla="*/ 1910239 w 2295525"/>
              <a:gd name="connsiteY83" fmla="*/ 232886 h 323850"/>
              <a:gd name="connsiteX84" fmla="*/ 1890236 w 2295525"/>
              <a:gd name="connsiteY84" fmla="*/ 237649 h 323850"/>
              <a:gd name="connsiteX85" fmla="*/ 1784509 w 2295525"/>
              <a:gd name="connsiteY85" fmla="*/ 211931 h 323850"/>
              <a:gd name="connsiteX86" fmla="*/ 1730216 w 2295525"/>
              <a:gd name="connsiteY86" fmla="*/ 237649 h 323850"/>
              <a:gd name="connsiteX87" fmla="*/ 1696879 w 2295525"/>
              <a:gd name="connsiteY87" fmla="*/ 205264 h 323850"/>
              <a:gd name="connsiteX88" fmla="*/ 1784509 w 2295525"/>
              <a:gd name="connsiteY88" fmla="*/ 156686 h 323850"/>
              <a:gd name="connsiteX89" fmla="*/ 1784509 w 2295525"/>
              <a:gd name="connsiteY89" fmla="*/ 211931 h 323850"/>
              <a:gd name="connsiteX90" fmla="*/ 1748314 w 2295525"/>
              <a:gd name="connsiteY90" fmla="*/ 82391 h 323850"/>
              <a:gd name="connsiteX91" fmla="*/ 1689259 w 2295525"/>
              <a:gd name="connsiteY91" fmla="*/ 103346 h 323850"/>
              <a:gd name="connsiteX92" fmla="*/ 1695926 w 2295525"/>
              <a:gd name="connsiteY92" fmla="*/ 114776 h 323850"/>
              <a:gd name="connsiteX93" fmla="*/ 1746409 w 2295525"/>
              <a:gd name="connsiteY93" fmla="*/ 95726 h 323850"/>
              <a:gd name="connsiteX94" fmla="*/ 1783556 w 2295525"/>
              <a:gd name="connsiteY94" fmla="*/ 146209 h 323850"/>
              <a:gd name="connsiteX95" fmla="*/ 1680686 w 2295525"/>
              <a:gd name="connsiteY95" fmla="*/ 206216 h 323850"/>
              <a:gd name="connsiteX96" fmla="*/ 1727359 w 2295525"/>
              <a:gd name="connsiteY96" fmla="*/ 250031 h 323850"/>
              <a:gd name="connsiteX97" fmla="*/ 1783556 w 2295525"/>
              <a:gd name="connsiteY97" fmla="*/ 225266 h 323850"/>
              <a:gd name="connsiteX98" fmla="*/ 1784509 w 2295525"/>
              <a:gd name="connsiteY98" fmla="*/ 225266 h 323850"/>
              <a:gd name="connsiteX99" fmla="*/ 1786414 w 2295525"/>
              <a:gd name="connsiteY99" fmla="*/ 246221 h 323850"/>
              <a:gd name="connsiteX100" fmla="*/ 1798796 w 2295525"/>
              <a:gd name="connsiteY100" fmla="*/ 246221 h 323850"/>
              <a:gd name="connsiteX101" fmla="*/ 1798796 w 2295525"/>
              <a:gd name="connsiteY101" fmla="*/ 144304 h 323850"/>
              <a:gd name="connsiteX102" fmla="*/ 1748314 w 2295525"/>
              <a:gd name="connsiteY102" fmla="*/ 82391 h 323850"/>
              <a:gd name="connsiteX103" fmla="*/ 1543526 w 2295525"/>
              <a:gd name="connsiteY103" fmla="*/ 157639 h 323850"/>
              <a:gd name="connsiteX104" fmla="*/ 1598771 w 2295525"/>
              <a:gd name="connsiteY104" fmla="*/ 95726 h 323850"/>
              <a:gd name="connsiteX105" fmla="*/ 1645444 w 2295525"/>
              <a:gd name="connsiteY105" fmla="*/ 157639 h 323850"/>
              <a:gd name="connsiteX106" fmla="*/ 1543526 w 2295525"/>
              <a:gd name="connsiteY106" fmla="*/ 157639 h 323850"/>
              <a:gd name="connsiteX107" fmla="*/ 1598771 w 2295525"/>
              <a:gd name="connsiteY107" fmla="*/ 82391 h 323850"/>
              <a:gd name="connsiteX108" fmla="*/ 1529239 w 2295525"/>
              <a:gd name="connsiteY108" fmla="*/ 166211 h 323850"/>
              <a:gd name="connsiteX109" fmla="*/ 1603534 w 2295525"/>
              <a:gd name="connsiteY109" fmla="*/ 250031 h 323850"/>
              <a:gd name="connsiteX110" fmla="*/ 1654016 w 2295525"/>
              <a:gd name="connsiteY110" fmla="*/ 234791 h 323850"/>
              <a:gd name="connsiteX111" fmla="*/ 1648301 w 2295525"/>
              <a:gd name="connsiteY111" fmla="*/ 223361 h 323850"/>
              <a:gd name="connsiteX112" fmla="*/ 1605439 w 2295525"/>
              <a:gd name="connsiteY112" fmla="*/ 237649 h 323850"/>
              <a:gd name="connsiteX113" fmla="*/ 1545431 w 2295525"/>
              <a:gd name="connsiteY113" fmla="*/ 168116 h 323850"/>
              <a:gd name="connsiteX114" fmla="*/ 1660684 w 2295525"/>
              <a:gd name="connsiteY114" fmla="*/ 168116 h 323850"/>
              <a:gd name="connsiteX115" fmla="*/ 1661636 w 2295525"/>
              <a:gd name="connsiteY115" fmla="*/ 155734 h 323850"/>
              <a:gd name="connsiteX116" fmla="*/ 1598771 w 2295525"/>
              <a:gd name="connsiteY116" fmla="*/ 82391 h 323850"/>
              <a:gd name="connsiteX117" fmla="*/ 1473041 w 2295525"/>
              <a:gd name="connsiteY117" fmla="*/ 123349 h 323850"/>
              <a:gd name="connsiteX118" fmla="*/ 1355884 w 2295525"/>
              <a:gd name="connsiteY118" fmla="*/ 123349 h 323850"/>
              <a:gd name="connsiteX119" fmla="*/ 1355884 w 2295525"/>
              <a:gd name="connsiteY119" fmla="*/ 27146 h 323850"/>
              <a:gd name="connsiteX120" fmla="*/ 1340644 w 2295525"/>
              <a:gd name="connsiteY120" fmla="*/ 27146 h 323850"/>
              <a:gd name="connsiteX121" fmla="*/ 1340644 w 2295525"/>
              <a:gd name="connsiteY121" fmla="*/ 246221 h 323850"/>
              <a:gd name="connsiteX122" fmla="*/ 1355884 w 2295525"/>
              <a:gd name="connsiteY122" fmla="*/ 246221 h 323850"/>
              <a:gd name="connsiteX123" fmla="*/ 1355884 w 2295525"/>
              <a:gd name="connsiteY123" fmla="*/ 136684 h 323850"/>
              <a:gd name="connsiteX124" fmla="*/ 1473041 w 2295525"/>
              <a:gd name="connsiteY124" fmla="*/ 136684 h 323850"/>
              <a:gd name="connsiteX125" fmla="*/ 1473041 w 2295525"/>
              <a:gd name="connsiteY125" fmla="*/ 246221 h 323850"/>
              <a:gd name="connsiteX126" fmla="*/ 1488281 w 2295525"/>
              <a:gd name="connsiteY126" fmla="*/ 246221 h 323850"/>
              <a:gd name="connsiteX127" fmla="*/ 1488281 w 2295525"/>
              <a:gd name="connsiteY127" fmla="*/ 27146 h 323850"/>
              <a:gd name="connsiteX128" fmla="*/ 1473041 w 2295525"/>
              <a:gd name="connsiteY128" fmla="*/ 27146 h 323850"/>
              <a:gd name="connsiteX129" fmla="*/ 1473041 w 2295525"/>
              <a:gd name="connsiteY129" fmla="*/ 123349 h 323850"/>
              <a:gd name="connsiteX130" fmla="*/ 939641 w 2295525"/>
              <a:gd name="connsiteY130" fmla="*/ 207169 h 323850"/>
              <a:gd name="connsiteX131" fmla="*/ 890111 w 2295525"/>
              <a:gd name="connsiteY131" fmla="*/ 233839 h 323850"/>
              <a:gd name="connsiteX132" fmla="*/ 836771 w 2295525"/>
              <a:gd name="connsiteY132" fmla="*/ 165259 h 323850"/>
              <a:gd name="connsiteX133" fmla="*/ 892969 w 2295525"/>
              <a:gd name="connsiteY133" fmla="*/ 96679 h 323850"/>
              <a:gd name="connsiteX134" fmla="*/ 939641 w 2295525"/>
              <a:gd name="connsiteY134" fmla="*/ 117634 h 323850"/>
              <a:gd name="connsiteX135" fmla="*/ 939641 w 2295525"/>
              <a:gd name="connsiteY135" fmla="*/ 207169 h 323850"/>
              <a:gd name="connsiteX136" fmla="*/ 940594 w 2295525"/>
              <a:gd name="connsiteY136" fmla="*/ 101441 h 323850"/>
              <a:gd name="connsiteX137" fmla="*/ 939641 w 2295525"/>
              <a:gd name="connsiteY137" fmla="*/ 101441 h 323850"/>
              <a:gd name="connsiteX138" fmla="*/ 892969 w 2295525"/>
              <a:gd name="connsiteY138" fmla="*/ 82391 h 323850"/>
              <a:gd name="connsiteX139" fmla="*/ 822484 w 2295525"/>
              <a:gd name="connsiteY139" fmla="*/ 164306 h 323850"/>
              <a:gd name="connsiteX140" fmla="*/ 888206 w 2295525"/>
              <a:gd name="connsiteY140" fmla="*/ 246221 h 323850"/>
              <a:gd name="connsiteX141" fmla="*/ 940594 w 2295525"/>
              <a:gd name="connsiteY141" fmla="*/ 221456 h 323850"/>
              <a:gd name="connsiteX142" fmla="*/ 940594 w 2295525"/>
              <a:gd name="connsiteY142" fmla="*/ 257651 h 323850"/>
              <a:gd name="connsiteX143" fmla="*/ 891064 w 2295525"/>
              <a:gd name="connsiteY143" fmla="*/ 310039 h 323850"/>
              <a:gd name="connsiteX144" fmla="*/ 841534 w 2295525"/>
              <a:gd name="connsiteY144" fmla="*/ 293846 h 323850"/>
              <a:gd name="connsiteX145" fmla="*/ 834866 w 2295525"/>
              <a:gd name="connsiteY145" fmla="*/ 305276 h 323850"/>
              <a:gd name="connsiteX146" fmla="*/ 891064 w 2295525"/>
              <a:gd name="connsiteY146" fmla="*/ 322421 h 323850"/>
              <a:gd name="connsiteX147" fmla="*/ 955834 w 2295525"/>
              <a:gd name="connsiteY147" fmla="*/ 260509 h 323850"/>
              <a:gd name="connsiteX148" fmla="*/ 955834 w 2295525"/>
              <a:gd name="connsiteY148" fmla="*/ 87154 h 323850"/>
              <a:gd name="connsiteX149" fmla="*/ 942499 w 2295525"/>
              <a:gd name="connsiteY149" fmla="*/ 87154 h 323850"/>
              <a:gd name="connsiteX150" fmla="*/ 940594 w 2295525"/>
              <a:gd name="connsiteY150" fmla="*/ 101441 h 323850"/>
              <a:gd name="connsiteX151" fmla="*/ 736759 w 2295525"/>
              <a:gd name="connsiteY151" fmla="*/ 82391 h 323850"/>
              <a:gd name="connsiteX152" fmla="*/ 681514 w 2295525"/>
              <a:gd name="connsiteY152" fmla="*/ 110966 h 323850"/>
              <a:gd name="connsiteX153" fmla="*/ 680561 w 2295525"/>
              <a:gd name="connsiteY153" fmla="*/ 110966 h 323850"/>
              <a:gd name="connsiteX154" fmla="*/ 679609 w 2295525"/>
              <a:gd name="connsiteY154" fmla="*/ 86201 h 323850"/>
              <a:gd name="connsiteX155" fmla="*/ 667226 w 2295525"/>
              <a:gd name="connsiteY155" fmla="*/ 86201 h 323850"/>
              <a:gd name="connsiteX156" fmla="*/ 667226 w 2295525"/>
              <a:gd name="connsiteY156" fmla="*/ 246221 h 323850"/>
              <a:gd name="connsiteX157" fmla="*/ 681514 w 2295525"/>
              <a:gd name="connsiteY157" fmla="*/ 246221 h 323850"/>
              <a:gd name="connsiteX158" fmla="*/ 681514 w 2295525"/>
              <a:gd name="connsiteY158" fmla="*/ 126206 h 323850"/>
              <a:gd name="connsiteX159" fmla="*/ 733901 w 2295525"/>
              <a:gd name="connsiteY159" fmla="*/ 96679 h 323850"/>
              <a:gd name="connsiteX160" fmla="*/ 770096 w 2295525"/>
              <a:gd name="connsiteY160" fmla="*/ 146209 h 323850"/>
              <a:gd name="connsiteX161" fmla="*/ 770096 w 2295525"/>
              <a:gd name="connsiteY161" fmla="*/ 247174 h 323850"/>
              <a:gd name="connsiteX162" fmla="*/ 784384 w 2295525"/>
              <a:gd name="connsiteY162" fmla="*/ 247174 h 323850"/>
              <a:gd name="connsiteX163" fmla="*/ 784384 w 2295525"/>
              <a:gd name="connsiteY163" fmla="*/ 144304 h 323850"/>
              <a:gd name="connsiteX164" fmla="*/ 736759 w 2295525"/>
              <a:gd name="connsiteY164" fmla="*/ 82391 h 323850"/>
              <a:gd name="connsiteX165" fmla="*/ 603409 w 2295525"/>
              <a:gd name="connsiteY165" fmla="*/ 246221 h 323850"/>
              <a:gd name="connsiteX166" fmla="*/ 617696 w 2295525"/>
              <a:gd name="connsiteY166" fmla="*/ 246221 h 323850"/>
              <a:gd name="connsiteX167" fmla="*/ 617696 w 2295525"/>
              <a:gd name="connsiteY167" fmla="*/ 87154 h 323850"/>
              <a:gd name="connsiteX168" fmla="*/ 603409 w 2295525"/>
              <a:gd name="connsiteY168" fmla="*/ 87154 h 323850"/>
              <a:gd name="connsiteX169" fmla="*/ 603409 w 2295525"/>
              <a:gd name="connsiteY169" fmla="*/ 246221 h 323850"/>
              <a:gd name="connsiteX170" fmla="*/ 611029 w 2295525"/>
              <a:gd name="connsiteY170" fmla="*/ 21431 h 323850"/>
              <a:gd name="connsiteX171" fmla="*/ 597694 w 2295525"/>
              <a:gd name="connsiteY171" fmla="*/ 34766 h 323850"/>
              <a:gd name="connsiteX172" fmla="*/ 611029 w 2295525"/>
              <a:gd name="connsiteY172" fmla="*/ 48101 h 323850"/>
              <a:gd name="connsiteX173" fmla="*/ 624364 w 2295525"/>
              <a:gd name="connsiteY173" fmla="*/ 34766 h 323850"/>
              <a:gd name="connsiteX174" fmla="*/ 611029 w 2295525"/>
              <a:gd name="connsiteY174" fmla="*/ 21431 h 323850"/>
              <a:gd name="connsiteX175" fmla="*/ 558641 w 2295525"/>
              <a:gd name="connsiteY175" fmla="*/ 237649 h 323850"/>
              <a:gd name="connsiteX176" fmla="*/ 551974 w 2295525"/>
              <a:gd name="connsiteY176" fmla="*/ 227171 h 323850"/>
              <a:gd name="connsiteX177" fmla="*/ 551974 w 2295525"/>
              <a:gd name="connsiteY177" fmla="*/ 7144 h 323850"/>
              <a:gd name="connsiteX178" fmla="*/ 537686 w 2295525"/>
              <a:gd name="connsiteY178" fmla="*/ 7144 h 323850"/>
              <a:gd name="connsiteX179" fmla="*/ 537686 w 2295525"/>
              <a:gd name="connsiteY179" fmla="*/ 225266 h 323850"/>
              <a:gd name="connsiteX180" fmla="*/ 557689 w 2295525"/>
              <a:gd name="connsiteY180" fmla="*/ 250984 h 323850"/>
              <a:gd name="connsiteX181" fmla="*/ 568166 w 2295525"/>
              <a:gd name="connsiteY181" fmla="*/ 249079 h 323850"/>
              <a:gd name="connsiteX182" fmla="*/ 565309 w 2295525"/>
              <a:gd name="connsiteY182" fmla="*/ 236696 h 323850"/>
              <a:gd name="connsiteX183" fmla="*/ 558641 w 2295525"/>
              <a:gd name="connsiteY183" fmla="*/ 237649 h 323850"/>
              <a:gd name="connsiteX184" fmla="*/ 427196 w 2295525"/>
              <a:gd name="connsiteY184" fmla="*/ 237649 h 323850"/>
              <a:gd name="connsiteX185" fmla="*/ 370999 w 2295525"/>
              <a:gd name="connsiteY185" fmla="*/ 167164 h 323850"/>
              <a:gd name="connsiteX186" fmla="*/ 427196 w 2295525"/>
              <a:gd name="connsiteY186" fmla="*/ 95726 h 323850"/>
              <a:gd name="connsiteX187" fmla="*/ 483394 w 2295525"/>
              <a:gd name="connsiteY187" fmla="*/ 167164 h 323850"/>
              <a:gd name="connsiteX188" fmla="*/ 427196 w 2295525"/>
              <a:gd name="connsiteY188" fmla="*/ 237649 h 323850"/>
              <a:gd name="connsiteX189" fmla="*/ 427196 w 2295525"/>
              <a:gd name="connsiteY189" fmla="*/ 82391 h 323850"/>
              <a:gd name="connsiteX190" fmla="*/ 355759 w 2295525"/>
              <a:gd name="connsiteY190" fmla="*/ 166211 h 323850"/>
              <a:gd name="connsiteX191" fmla="*/ 427196 w 2295525"/>
              <a:gd name="connsiteY191" fmla="*/ 250031 h 323850"/>
              <a:gd name="connsiteX192" fmla="*/ 498634 w 2295525"/>
              <a:gd name="connsiteY192" fmla="*/ 166211 h 323850"/>
              <a:gd name="connsiteX193" fmla="*/ 427196 w 2295525"/>
              <a:gd name="connsiteY193" fmla="*/ 82391 h 323850"/>
              <a:gd name="connsiteX194" fmla="*/ 254794 w 2295525"/>
              <a:gd name="connsiteY194" fmla="*/ 237649 h 323850"/>
              <a:gd name="connsiteX195" fmla="*/ 198596 w 2295525"/>
              <a:gd name="connsiteY195" fmla="*/ 167164 h 323850"/>
              <a:gd name="connsiteX196" fmla="*/ 254794 w 2295525"/>
              <a:gd name="connsiteY196" fmla="*/ 95726 h 323850"/>
              <a:gd name="connsiteX197" fmla="*/ 310991 w 2295525"/>
              <a:gd name="connsiteY197" fmla="*/ 167164 h 323850"/>
              <a:gd name="connsiteX198" fmla="*/ 254794 w 2295525"/>
              <a:gd name="connsiteY198" fmla="*/ 237649 h 323850"/>
              <a:gd name="connsiteX199" fmla="*/ 254794 w 2295525"/>
              <a:gd name="connsiteY199" fmla="*/ 82391 h 323850"/>
              <a:gd name="connsiteX200" fmla="*/ 183356 w 2295525"/>
              <a:gd name="connsiteY200" fmla="*/ 166211 h 323850"/>
              <a:gd name="connsiteX201" fmla="*/ 254794 w 2295525"/>
              <a:gd name="connsiteY201" fmla="*/ 250031 h 323850"/>
              <a:gd name="connsiteX202" fmla="*/ 326231 w 2295525"/>
              <a:gd name="connsiteY202" fmla="*/ 166211 h 323850"/>
              <a:gd name="connsiteX203" fmla="*/ 254794 w 2295525"/>
              <a:gd name="connsiteY203" fmla="*/ 82391 h 323850"/>
              <a:gd name="connsiteX204" fmla="*/ 99536 w 2295525"/>
              <a:gd name="connsiteY204" fmla="*/ 236696 h 323850"/>
              <a:gd name="connsiteX205" fmla="*/ 23336 w 2295525"/>
              <a:gd name="connsiteY205" fmla="*/ 136684 h 323850"/>
              <a:gd name="connsiteX206" fmla="*/ 101441 w 2295525"/>
              <a:gd name="connsiteY206" fmla="*/ 37624 h 323850"/>
              <a:gd name="connsiteX207" fmla="*/ 149066 w 2295525"/>
              <a:gd name="connsiteY207" fmla="*/ 59531 h 323850"/>
              <a:gd name="connsiteX208" fmla="*/ 157639 w 2295525"/>
              <a:gd name="connsiteY208" fmla="*/ 50006 h 323850"/>
              <a:gd name="connsiteX209" fmla="*/ 100489 w 2295525"/>
              <a:gd name="connsiteY209" fmla="*/ 23336 h 323850"/>
              <a:gd name="connsiteX210" fmla="*/ 7144 w 2295525"/>
              <a:gd name="connsiteY210" fmla="*/ 136684 h 323850"/>
              <a:gd name="connsiteX211" fmla="*/ 98584 w 2295525"/>
              <a:gd name="connsiteY211" fmla="*/ 250984 h 323850"/>
              <a:gd name="connsiteX212" fmla="*/ 164306 w 2295525"/>
              <a:gd name="connsiteY212" fmla="*/ 219551 h 323850"/>
              <a:gd name="connsiteX213" fmla="*/ 155734 w 2295525"/>
              <a:gd name="connsiteY213" fmla="*/ 210026 h 323850"/>
              <a:gd name="connsiteX214" fmla="*/ 99536 w 2295525"/>
              <a:gd name="connsiteY214" fmla="*/ 23669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2295525" h="323850">
                <a:moveTo>
                  <a:pt x="1128236" y="237649"/>
                </a:moveTo>
                <a:cubicBezTo>
                  <a:pt x="1101566" y="237649"/>
                  <a:pt x="1078706" y="218599"/>
                  <a:pt x="1078706" y="190024"/>
                </a:cubicBezTo>
                <a:cubicBezTo>
                  <a:pt x="1078706" y="168116"/>
                  <a:pt x="1094899" y="151924"/>
                  <a:pt x="1114901" y="136684"/>
                </a:cubicBezTo>
                <a:cubicBezTo>
                  <a:pt x="1130141" y="165259"/>
                  <a:pt x="1153954" y="192881"/>
                  <a:pt x="1176814" y="213836"/>
                </a:cubicBezTo>
                <a:cubicBezTo>
                  <a:pt x="1163479" y="228124"/>
                  <a:pt x="1146334" y="237649"/>
                  <a:pt x="1128236" y="237649"/>
                </a:cubicBezTo>
                <a:moveTo>
                  <a:pt x="1234916" y="131921"/>
                </a:moveTo>
                <a:lnTo>
                  <a:pt x="1220629" y="131921"/>
                </a:lnTo>
                <a:cubicBezTo>
                  <a:pt x="1213009" y="159544"/>
                  <a:pt x="1201579" y="184309"/>
                  <a:pt x="1186339" y="204311"/>
                </a:cubicBezTo>
                <a:cubicBezTo>
                  <a:pt x="1163479" y="184309"/>
                  <a:pt x="1108234" y="122396"/>
                  <a:pt x="1108234" y="71914"/>
                </a:cubicBezTo>
                <a:cubicBezTo>
                  <a:pt x="1108234" y="51911"/>
                  <a:pt x="1119664" y="35719"/>
                  <a:pt x="1139666" y="35719"/>
                </a:cubicBezTo>
                <a:cubicBezTo>
                  <a:pt x="1145381" y="35719"/>
                  <a:pt x="1150144" y="37624"/>
                  <a:pt x="1153001" y="39529"/>
                </a:cubicBezTo>
                <a:lnTo>
                  <a:pt x="1153001" y="39529"/>
                </a:lnTo>
                <a:lnTo>
                  <a:pt x="1159669" y="28099"/>
                </a:lnTo>
                <a:cubicBezTo>
                  <a:pt x="1153954" y="25241"/>
                  <a:pt x="1148239" y="23336"/>
                  <a:pt x="1140619" y="23336"/>
                </a:cubicBezTo>
                <a:cubicBezTo>
                  <a:pt x="1113949" y="23336"/>
                  <a:pt x="1094899" y="44291"/>
                  <a:pt x="1094899" y="71914"/>
                </a:cubicBezTo>
                <a:cubicBezTo>
                  <a:pt x="1094899" y="89059"/>
                  <a:pt x="1100614" y="107156"/>
                  <a:pt x="1109186" y="126206"/>
                </a:cubicBezTo>
                <a:cubicBezTo>
                  <a:pt x="1086326" y="143351"/>
                  <a:pt x="1064419" y="161449"/>
                  <a:pt x="1064419" y="190976"/>
                </a:cubicBezTo>
                <a:cubicBezTo>
                  <a:pt x="1064419" y="227171"/>
                  <a:pt x="1092994" y="250984"/>
                  <a:pt x="1127284" y="250984"/>
                </a:cubicBezTo>
                <a:cubicBezTo>
                  <a:pt x="1152049" y="250984"/>
                  <a:pt x="1171099" y="239554"/>
                  <a:pt x="1187291" y="223361"/>
                </a:cubicBezTo>
                <a:cubicBezTo>
                  <a:pt x="1204436" y="236696"/>
                  <a:pt x="1220629" y="246221"/>
                  <a:pt x="1233964" y="250984"/>
                </a:cubicBezTo>
                <a:lnTo>
                  <a:pt x="1238726" y="237649"/>
                </a:lnTo>
                <a:cubicBezTo>
                  <a:pt x="1226344" y="232886"/>
                  <a:pt x="1211104" y="224314"/>
                  <a:pt x="1195864" y="211931"/>
                </a:cubicBezTo>
                <a:cubicBezTo>
                  <a:pt x="1213961" y="190024"/>
                  <a:pt x="1226344" y="161449"/>
                  <a:pt x="1234916" y="131921"/>
                </a:cubicBezTo>
                <a:moveTo>
                  <a:pt x="2278856" y="207169"/>
                </a:moveTo>
                <a:cubicBezTo>
                  <a:pt x="2262664" y="224314"/>
                  <a:pt x="2246471" y="233839"/>
                  <a:pt x="2229326" y="233839"/>
                </a:cubicBezTo>
                <a:cubicBezTo>
                  <a:pt x="2195036" y="233839"/>
                  <a:pt x="2175986" y="206216"/>
                  <a:pt x="2175986" y="165259"/>
                </a:cubicBezTo>
                <a:cubicBezTo>
                  <a:pt x="2175986" y="126206"/>
                  <a:pt x="2200751" y="96679"/>
                  <a:pt x="2232184" y="96679"/>
                </a:cubicBezTo>
                <a:cubicBezTo>
                  <a:pt x="2247424" y="96679"/>
                  <a:pt x="2261711" y="102394"/>
                  <a:pt x="2278856" y="117634"/>
                </a:cubicBezTo>
                <a:lnTo>
                  <a:pt x="2278856" y="207169"/>
                </a:lnTo>
                <a:close/>
                <a:moveTo>
                  <a:pt x="2279809" y="87154"/>
                </a:moveTo>
                <a:lnTo>
                  <a:pt x="2278856" y="101441"/>
                </a:lnTo>
                <a:lnTo>
                  <a:pt x="2277904" y="101441"/>
                </a:lnTo>
                <a:cubicBezTo>
                  <a:pt x="2263616" y="90011"/>
                  <a:pt x="2250281" y="82391"/>
                  <a:pt x="2231231" y="82391"/>
                </a:cubicBezTo>
                <a:cubicBezTo>
                  <a:pt x="2193131" y="82391"/>
                  <a:pt x="2160746" y="113824"/>
                  <a:pt x="2160746" y="164306"/>
                </a:cubicBezTo>
                <a:cubicBezTo>
                  <a:pt x="2160746" y="216694"/>
                  <a:pt x="2186464" y="246221"/>
                  <a:pt x="2226469" y="246221"/>
                </a:cubicBezTo>
                <a:cubicBezTo>
                  <a:pt x="2247424" y="246221"/>
                  <a:pt x="2265521" y="234791"/>
                  <a:pt x="2278856" y="221456"/>
                </a:cubicBezTo>
                <a:lnTo>
                  <a:pt x="2278856" y="257651"/>
                </a:lnTo>
                <a:cubicBezTo>
                  <a:pt x="2278856" y="290036"/>
                  <a:pt x="2261711" y="310039"/>
                  <a:pt x="2229326" y="310039"/>
                </a:cubicBezTo>
                <a:cubicBezTo>
                  <a:pt x="2213134" y="310039"/>
                  <a:pt x="2195989" y="305276"/>
                  <a:pt x="2179796" y="293846"/>
                </a:cubicBezTo>
                <a:lnTo>
                  <a:pt x="2173129" y="305276"/>
                </a:lnTo>
                <a:cubicBezTo>
                  <a:pt x="2188369" y="315754"/>
                  <a:pt x="2207419" y="322421"/>
                  <a:pt x="2229326" y="322421"/>
                </a:cubicBezTo>
                <a:cubicBezTo>
                  <a:pt x="2270284" y="322421"/>
                  <a:pt x="2294096" y="297656"/>
                  <a:pt x="2294096" y="260509"/>
                </a:cubicBezTo>
                <a:lnTo>
                  <a:pt x="2294096" y="87154"/>
                </a:lnTo>
                <a:lnTo>
                  <a:pt x="2279809" y="87154"/>
                </a:lnTo>
                <a:close/>
                <a:moveTo>
                  <a:pt x="2075021" y="82391"/>
                </a:moveTo>
                <a:cubicBezTo>
                  <a:pt x="2053114" y="82391"/>
                  <a:pt x="2035969" y="94774"/>
                  <a:pt x="2019776" y="110966"/>
                </a:cubicBezTo>
                <a:lnTo>
                  <a:pt x="2018824" y="110966"/>
                </a:lnTo>
                <a:lnTo>
                  <a:pt x="2017871" y="86201"/>
                </a:lnTo>
                <a:lnTo>
                  <a:pt x="2005489" y="86201"/>
                </a:lnTo>
                <a:lnTo>
                  <a:pt x="2005489" y="246221"/>
                </a:lnTo>
                <a:lnTo>
                  <a:pt x="2019776" y="246221"/>
                </a:lnTo>
                <a:lnTo>
                  <a:pt x="2019776" y="126206"/>
                </a:lnTo>
                <a:cubicBezTo>
                  <a:pt x="2039779" y="106204"/>
                  <a:pt x="2053114" y="96679"/>
                  <a:pt x="2072164" y="96679"/>
                </a:cubicBezTo>
                <a:cubicBezTo>
                  <a:pt x="2097881" y="96679"/>
                  <a:pt x="2108359" y="112871"/>
                  <a:pt x="2108359" y="146209"/>
                </a:cubicBezTo>
                <a:lnTo>
                  <a:pt x="2108359" y="247174"/>
                </a:lnTo>
                <a:lnTo>
                  <a:pt x="2122646" y="247174"/>
                </a:lnTo>
                <a:lnTo>
                  <a:pt x="2122646" y="144304"/>
                </a:lnTo>
                <a:cubicBezTo>
                  <a:pt x="2123599" y="102394"/>
                  <a:pt x="2107406" y="82391"/>
                  <a:pt x="2075021" y="82391"/>
                </a:cubicBezTo>
                <a:moveTo>
                  <a:pt x="1949291" y="21431"/>
                </a:moveTo>
                <a:cubicBezTo>
                  <a:pt x="1941671" y="21431"/>
                  <a:pt x="1935956" y="26194"/>
                  <a:pt x="1935956" y="34766"/>
                </a:cubicBezTo>
                <a:cubicBezTo>
                  <a:pt x="1935956" y="42386"/>
                  <a:pt x="1941671" y="48101"/>
                  <a:pt x="1949291" y="48101"/>
                </a:cubicBezTo>
                <a:cubicBezTo>
                  <a:pt x="1956911" y="48101"/>
                  <a:pt x="1962626" y="42386"/>
                  <a:pt x="1962626" y="34766"/>
                </a:cubicBezTo>
                <a:cubicBezTo>
                  <a:pt x="1962626" y="27146"/>
                  <a:pt x="1956911" y="21431"/>
                  <a:pt x="1949291" y="21431"/>
                </a:cubicBezTo>
                <a:moveTo>
                  <a:pt x="1941671" y="246221"/>
                </a:moveTo>
                <a:lnTo>
                  <a:pt x="1955959" y="246221"/>
                </a:lnTo>
                <a:lnTo>
                  <a:pt x="1955959" y="87154"/>
                </a:lnTo>
                <a:lnTo>
                  <a:pt x="1941671" y="87154"/>
                </a:lnTo>
                <a:lnTo>
                  <a:pt x="1941671" y="246221"/>
                </a:lnTo>
                <a:close/>
                <a:moveTo>
                  <a:pt x="1890236" y="237649"/>
                </a:moveTo>
                <a:cubicBezTo>
                  <a:pt x="1868329" y="237649"/>
                  <a:pt x="1863566" y="224314"/>
                  <a:pt x="1863566" y="203359"/>
                </a:cubicBezTo>
                <a:lnTo>
                  <a:pt x="1863566" y="99536"/>
                </a:lnTo>
                <a:lnTo>
                  <a:pt x="1910239" y="99536"/>
                </a:lnTo>
                <a:lnTo>
                  <a:pt x="1910239" y="87154"/>
                </a:lnTo>
                <a:lnTo>
                  <a:pt x="1863566" y="87154"/>
                </a:lnTo>
                <a:lnTo>
                  <a:pt x="1863566" y="40481"/>
                </a:lnTo>
                <a:lnTo>
                  <a:pt x="1851184" y="40481"/>
                </a:lnTo>
                <a:lnTo>
                  <a:pt x="1849279" y="87154"/>
                </a:lnTo>
                <a:lnTo>
                  <a:pt x="1823561" y="88106"/>
                </a:lnTo>
                <a:lnTo>
                  <a:pt x="1823561" y="99536"/>
                </a:lnTo>
                <a:lnTo>
                  <a:pt x="1848326" y="99536"/>
                </a:lnTo>
                <a:lnTo>
                  <a:pt x="1848326" y="202406"/>
                </a:lnTo>
                <a:cubicBezTo>
                  <a:pt x="1848326" y="230981"/>
                  <a:pt x="1856899" y="250984"/>
                  <a:pt x="1888331" y="250984"/>
                </a:cubicBezTo>
                <a:cubicBezTo>
                  <a:pt x="1894999" y="250984"/>
                  <a:pt x="1904524" y="248126"/>
                  <a:pt x="1914049" y="245269"/>
                </a:cubicBezTo>
                <a:lnTo>
                  <a:pt x="1910239" y="232886"/>
                </a:lnTo>
                <a:cubicBezTo>
                  <a:pt x="1904524" y="234791"/>
                  <a:pt x="1895951" y="237649"/>
                  <a:pt x="1890236" y="237649"/>
                </a:cubicBezTo>
                <a:moveTo>
                  <a:pt x="1784509" y="211931"/>
                </a:moveTo>
                <a:cubicBezTo>
                  <a:pt x="1764506" y="229076"/>
                  <a:pt x="1748314" y="237649"/>
                  <a:pt x="1730216" y="237649"/>
                </a:cubicBezTo>
                <a:cubicBezTo>
                  <a:pt x="1712119" y="237649"/>
                  <a:pt x="1696879" y="229076"/>
                  <a:pt x="1696879" y="205264"/>
                </a:cubicBezTo>
                <a:cubicBezTo>
                  <a:pt x="1696879" y="179546"/>
                  <a:pt x="1718786" y="164306"/>
                  <a:pt x="1784509" y="156686"/>
                </a:cubicBezTo>
                <a:lnTo>
                  <a:pt x="1784509" y="211931"/>
                </a:lnTo>
                <a:close/>
                <a:moveTo>
                  <a:pt x="1748314" y="82391"/>
                </a:moveTo>
                <a:cubicBezTo>
                  <a:pt x="1722596" y="82391"/>
                  <a:pt x="1700689" y="94774"/>
                  <a:pt x="1689259" y="103346"/>
                </a:cubicBezTo>
                <a:lnTo>
                  <a:pt x="1695926" y="114776"/>
                </a:lnTo>
                <a:cubicBezTo>
                  <a:pt x="1706404" y="107156"/>
                  <a:pt x="1725454" y="95726"/>
                  <a:pt x="1746409" y="95726"/>
                </a:cubicBezTo>
                <a:cubicBezTo>
                  <a:pt x="1777841" y="95726"/>
                  <a:pt x="1784509" y="122396"/>
                  <a:pt x="1783556" y="146209"/>
                </a:cubicBezTo>
                <a:cubicBezTo>
                  <a:pt x="1713071" y="153829"/>
                  <a:pt x="1680686" y="170974"/>
                  <a:pt x="1680686" y="206216"/>
                </a:cubicBezTo>
                <a:cubicBezTo>
                  <a:pt x="1680686" y="236696"/>
                  <a:pt x="1701641" y="250031"/>
                  <a:pt x="1727359" y="250031"/>
                </a:cubicBezTo>
                <a:cubicBezTo>
                  <a:pt x="1748314" y="250031"/>
                  <a:pt x="1767364" y="238601"/>
                  <a:pt x="1783556" y="225266"/>
                </a:cubicBezTo>
                <a:lnTo>
                  <a:pt x="1784509" y="225266"/>
                </a:lnTo>
                <a:lnTo>
                  <a:pt x="1786414" y="246221"/>
                </a:lnTo>
                <a:lnTo>
                  <a:pt x="1798796" y="246221"/>
                </a:lnTo>
                <a:lnTo>
                  <a:pt x="1798796" y="144304"/>
                </a:lnTo>
                <a:cubicBezTo>
                  <a:pt x="1798796" y="110014"/>
                  <a:pt x="1786414" y="82391"/>
                  <a:pt x="1748314" y="82391"/>
                </a:cubicBezTo>
                <a:moveTo>
                  <a:pt x="1543526" y="157639"/>
                </a:moveTo>
                <a:cubicBezTo>
                  <a:pt x="1546384" y="119539"/>
                  <a:pt x="1571149" y="95726"/>
                  <a:pt x="1598771" y="95726"/>
                </a:cubicBezTo>
                <a:cubicBezTo>
                  <a:pt x="1627346" y="95726"/>
                  <a:pt x="1645444" y="116681"/>
                  <a:pt x="1645444" y="157639"/>
                </a:cubicBezTo>
                <a:lnTo>
                  <a:pt x="1543526" y="157639"/>
                </a:lnTo>
                <a:close/>
                <a:moveTo>
                  <a:pt x="1598771" y="82391"/>
                </a:moveTo>
                <a:cubicBezTo>
                  <a:pt x="1563529" y="82391"/>
                  <a:pt x="1529239" y="114776"/>
                  <a:pt x="1529239" y="166211"/>
                </a:cubicBezTo>
                <a:cubicBezTo>
                  <a:pt x="1529239" y="217646"/>
                  <a:pt x="1562576" y="250031"/>
                  <a:pt x="1603534" y="250031"/>
                </a:cubicBezTo>
                <a:cubicBezTo>
                  <a:pt x="1626394" y="250031"/>
                  <a:pt x="1640681" y="242411"/>
                  <a:pt x="1654016" y="234791"/>
                </a:cubicBezTo>
                <a:lnTo>
                  <a:pt x="1648301" y="223361"/>
                </a:lnTo>
                <a:cubicBezTo>
                  <a:pt x="1635919" y="231934"/>
                  <a:pt x="1622584" y="237649"/>
                  <a:pt x="1605439" y="237649"/>
                </a:cubicBezTo>
                <a:cubicBezTo>
                  <a:pt x="1569244" y="237649"/>
                  <a:pt x="1545431" y="209074"/>
                  <a:pt x="1545431" y="168116"/>
                </a:cubicBezTo>
                <a:lnTo>
                  <a:pt x="1660684" y="168116"/>
                </a:lnTo>
                <a:cubicBezTo>
                  <a:pt x="1661636" y="164306"/>
                  <a:pt x="1661636" y="160496"/>
                  <a:pt x="1661636" y="155734"/>
                </a:cubicBezTo>
                <a:cubicBezTo>
                  <a:pt x="1659731" y="110014"/>
                  <a:pt x="1635919" y="82391"/>
                  <a:pt x="1598771" y="82391"/>
                </a:cubicBezTo>
                <a:moveTo>
                  <a:pt x="1473041" y="123349"/>
                </a:moveTo>
                <a:lnTo>
                  <a:pt x="1355884" y="123349"/>
                </a:lnTo>
                <a:lnTo>
                  <a:pt x="1355884" y="27146"/>
                </a:lnTo>
                <a:lnTo>
                  <a:pt x="1340644" y="27146"/>
                </a:lnTo>
                <a:lnTo>
                  <a:pt x="1340644" y="246221"/>
                </a:lnTo>
                <a:lnTo>
                  <a:pt x="1355884" y="246221"/>
                </a:lnTo>
                <a:lnTo>
                  <a:pt x="1355884" y="136684"/>
                </a:lnTo>
                <a:lnTo>
                  <a:pt x="1473041" y="136684"/>
                </a:lnTo>
                <a:lnTo>
                  <a:pt x="1473041" y="246221"/>
                </a:lnTo>
                <a:lnTo>
                  <a:pt x="1488281" y="246221"/>
                </a:lnTo>
                <a:lnTo>
                  <a:pt x="1488281" y="27146"/>
                </a:lnTo>
                <a:lnTo>
                  <a:pt x="1473041" y="27146"/>
                </a:lnTo>
                <a:lnTo>
                  <a:pt x="1473041" y="123349"/>
                </a:lnTo>
                <a:close/>
                <a:moveTo>
                  <a:pt x="939641" y="207169"/>
                </a:moveTo>
                <a:cubicBezTo>
                  <a:pt x="923449" y="224314"/>
                  <a:pt x="907256" y="233839"/>
                  <a:pt x="890111" y="233839"/>
                </a:cubicBezTo>
                <a:cubicBezTo>
                  <a:pt x="855821" y="233839"/>
                  <a:pt x="836771" y="206216"/>
                  <a:pt x="836771" y="165259"/>
                </a:cubicBezTo>
                <a:cubicBezTo>
                  <a:pt x="836771" y="126206"/>
                  <a:pt x="861536" y="96679"/>
                  <a:pt x="892969" y="96679"/>
                </a:cubicBezTo>
                <a:cubicBezTo>
                  <a:pt x="908209" y="96679"/>
                  <a:pt x="922496" y="102394"/>
                  <a:pt x="939641" y="117634"/>
                </a:cubicBezTo>
                <a:lnTo>
                  <a:pt x="939641" y="207169"/>
                </a:lnTo>
                <a:close/>
                <a:moveTo>
                  <a:pt x="940594" y="101441"/>
                </a:moveTo>
                <a:lnTo>
                  <a:pt x="939641" y="101441"/>
                </a:lnTo>
                <a:cubicBezTo>
                  <a:pt x="925354" y="90011"/>
                  <a:pt x="912019" y="82391"/>
                  <a:pt x="892969" y="82391"/>
                </a:cubicBezTo>
                <a:cubicBezTo>
                  <a:pt x="854869" y="82391"/>
                  <a:pt x="822484" y="113824"/>
                  <a:pt x="822484" y="164306"/>
                </a:cubicBezTo>
                <a:cubicBezTo>
                  <a:pt x="822484" y="216694"/>
                  <a:pt x="848201" y="246221"/>
                  <a:pt x="888206" y="246221"/>
                </a:cubicBezTo>
                <a:cubicBezTo>
                  <a:pt x="909161" y="246221"/>
                  <a:pt x="927259" y="234791"/>
                  <a:pt x="940594" y="221456"/>
                </a:cubicBezTo>
                <a:lnTo>
                  <a:pt x="940594" y="257651"/>
                </a:lnTo>
                <a:cubicBezTo>
                  <a:pt x="940594" y="290036"/>
                  <a:pt x="923449" y="310039"/>
                  <a:pt x="891064" y="310039"/>
                </a:cubicBezTo>
                <a:cubicBezTo>
                  <a:pt x="874871" y="310039"/>
                  <a:pt x="857726" y="305276"/>
                  <a:pt x="841534" y="293846"/>
                </a:cubicBezTo>
                <a:lnTo>
                  <a:pt x="834866" y="305276"/>
                </a:lnTo>
                <a:cubicBezTo>
                  <a:pt x="850106" y="315754"/>
                  <a:pt x="869156" y="322421"/>
                  <a:pt x="891064" y="322421"/>
                </a:cubicBezTo>
                <a:cubicBezTo>
                  <a:pt x="932021" y="322421"/>
                  <a:pt x="955834" y="297656"/>
                  <a:pt x="955834" y="260509"/>
                </a:cubicBezTo>
                <a:lnTo>
                  <a:pt x="955834" y="87154"/>
                </a:lnTo>
                <a:lnTo>
                  <a:pt x="942499" y="87154"/>
                </a:lnTo>
                <a:lnTo>
                  <a:pt x="940594" y="101441"/>
                </a:lnTo>
                <a:close/>
                <a:moveTo>
                  <a:pt x="736759" y="82391"/>
                </a:moveTo>
                <a:cubicBezTo>
                  <a:pt x="714851" y="82391"/>
                  <a:pt x="697706" y="94774"/>
                  <a:pt x="681514" y="110966"/>
                </a:cubicBezTo>
                <a:lnTo>
                  <a:pt x="680561" y="110966"/>
                </a:lnTo>
                <a:lnTo>
                  <a:pt x="679609" y="86201"/>
                </a:lnTo>
                <a:lnTo>
                  <a:pt x="667226" y="86201"/>
                </a:lnTo>
                <a:lnTo>
                  <a:pt x="667226" y="246221"/>
                </a:lnTo>
                <a:lnTo>
                  <a:pt x="681514" y="246221"/>
                </a:lnTo>
                <a:lnTo>
                  <a:pt x="681514" y="126206"/>
                </a:lnTo>
                <a:cubicBezTo>
                  <a:pt x="701516" y="106204"/>
                  <a:pt x="714851" y="96679"/>
                  <a:pt x="733901" y="96679"/>
                </a:cubicBezTo>
                <a:cubicBezTo>
                  <a:pt x="759619" y="96679"/>
                  <a:pt x="770096" y="112871"/>
                  <a:pt x="770096" y="146209"/>
                </a:cubicBezTo>
                <a:lnTo>
                  <a:pt x="770096" y="247174"/>
                </a:lnTo>
                <a:lnTo>
                  <a:pt x="784384" y="247174"/>
                </a:lnTo>
                <a:lnTo>
                  <a:pt x="784384" y="144304"/>
                </a:lnTo>
                <a:cubicBezTo>
                  <a:pt x="784384" y="102394"/>
                  <a:pt x="769144" y="82391"/>
                  <a:pt x="736759" y="82391"/>
                </a:cubicBezTo>
                <a:moveTo>
                  <a:pt x="603409" y="246221"/>
                </a:moveTo>
                <a:lnTo>
                  <a:pt x="617696" y="246221"/>
                </a:lnTo>
                <a:lnTo>
                  <a:pt x="617696" y="87154"/>
                </a:lnTo>
                <a:lnTo>
                  <a:pt x="603409" y="87154"/>
                </a:lnTo>
                <a:lnTo>
                  <a:pt x="603409" y="246221"/>
                </a:lnTo>
                <a:close/>
                <a:moveTo>
                  <a:pt x="611029" y="21431"/>
                </a:moveTo>
                <a:cubicBezTo>
                  <a:pt x="603409" y="21431"/>
                  <a:pt x="597694" y="26194"/>
                  <a:pt x="597694" y="34766"/>
                </a:cubicBezTo>
                <a:cubicBezTo>
                  <a:pt x="597694" y="42386"/>
                  <a:pt x="603409" y="48101"/>
                  <a:pt x="611029" y="48101"/>
                </a:cubicBezTo>
                <a:cubicBezTo>
                  <a:pt x="618649" y="48101"/>
                  <a:pt x="624364" y="42386"/>
                  <a:pt x="624364" y="34766"/>
                </a:cubicBezTo>
                <a:cubicBezTo>
                  <a:pt x="624364" y="27146"/>
                  <a:pt x="618649" y="21431"/>
                  <a:pt x="611029" y="21431"/>
                </a:cubicBezTo>
                <a:moveTo>
                  <a:pt x="558641" y="237649"/>
                </a:moveTo>
                <a:cubicBezTo>
                  <a:pt x="554831" y="237649"/>
                  <a:pt x="551974" y="234791"/>
                  <a:pt x="551974" y="227171"/>
                </a:cubicBezTo>
                <a:lnTo>
                  <a:pt x="551974" y="7144"/>
                </a:lnTo>
                <a:lnTo>
                  <a:pt x="537686" y="7144"/>
                </a:lnTo>
                <a:lnTo>
                  <a:pt x="537686" y="225266"/>
                </a:lnTo>
                <a:cubicBezTo>
                  <a:pt x="537686" y="242411"/>
                  <a:pt x="544354" y="250984"/>
                  <a:pt x="557689" y="250984"/>
                </a:cubicBezTo>
                <a:cubicBezTo>
                  <a:pt x="562451" y="250984"/>
                  <a:pt x="565309" y="250031"/>
                  <a:pt x="568166" y="249079"/>
                </a:cubicBezTo>
                <a:lnTo>
                  <a:pt x="565309" y="236696"/>
                </a:lnTo>
                <a:cubicBezTo>
                  <a:pt x="561499" y="237649"/>
                  <a:pt x="560546" y="237649"/>
                  <a:pt x="558641" y="237649"/>
                </a:cubicBezTo>
                <a:moveTo>
                  <a:pt x="427196" y="237649"/>
                </a:moveTo>
                <a:cubicBezTo>
                  <a:pt x="394811" y="237649"/>
                  <a:pt x="370999" y="209074"/>
                  <a:pt x="370999" y="167164"/>
                </a:cubicBezTo>
                <a:cubicBezTo>
                  <a:pt x="370999" y="125254"/>
                  <a:pt x="394811" y="95726"/>
                  <a:pt x="427196" y="95726"/>
                </a:cubicBezTo>
                <a:cubicBezTo>
                  <a:pt x="459581" y="95726"/>
                  <a:pt x="483394" y="124301"/>
                  <a:pt x="483394" y="167164"/>
                </a:cubicBezTo>
                <a:cubicBezTo>
                  <a:pt x="483394" y="209074"/>
                  <a:pt x="458629" y="237649"/>
                  <a:pt x="427196" y="237649"/>
                </a:cubicBezTo>
                <a:moveTo>
                  <a:pt x="427196" y="82391"/>
                </a:moveTo>
                <a:cubicBezTo>
                  <a:pt x="389096" y="82391"/>
                  <a:pt x="355759" y="112871"/>
                  <a:pt x="355759" y="166211"/>
                </a:cubicBezTo>
                <a:cubicBezTo>
                  <a:pt x="355759" y="219551"/>
                  <a:pt x="389096" y="250031"/>
                  <a:pt x="427196" y="250031"/>
                </a:cubicBezTo>
                <a:cubicBezTo>
                  <a:pt x="466249" y="250031"/>
                  <a:pt x="498634" y="219551"/>
                  <a:pt x="498634" y="166211"/>
                </a:cubicBezTo>
                <a:cubicBezTo>
                  <a:pt x="498634" y="113824"/>
                  <a:pt x="465296" y="82391"/>
                  <a:pt x="427196" y="82391"/>
                </a:cubicBezTo>
                <a:moveTo>
                  <a:pt x="254794" y="237649"/>
                </a:moveTo>
                <a:cubicBezTo>
                  <a:pt x="222409" y="237649"/>
                  <a:pt x="198596" y="209074"/>
                  <a:pt x="198596" y="167164"/>
                </a:cubicBezTo>
                <a:cubicBezTo>
                  <a:pt x="198596" y="125254"/>
                  <a:pt x="222409" y="95726"/>
                  <a:pt x="254794" y="95726"/>
                </a:cubicBezTo>
                <a:cubicBezTo>
                  <a:pt x="287179" y="95726"/>
                  <a:pt x="310991" y="124301"/>
                  <a:pt x="310991" y="167164"/>
                </a:cubicBezTo>
                <a:cubicBezTo>
                  <a:pt x="311944" y="209074"/>
                  <a:pt x="287179" y="237649"/>
                  <a:pt x="254794" y="237649"/>
                </a:cubicBezTo>
                <a:moveTo>
                  <a:pt x="254794" y="82391"/>
                </a:moveTo>
                <a:cubicBezTo>
                  <a:pt x="216694" y="82391"/>
                  <a:pt x="183356" y="112871"/>
                  <a:pt x="183356" y="166211"/>
                </a:cubicBezTo>
                <a:cubicBezTo>
                  <a:pt x="183356" y="219551"/>
                  <a:pt x="216694" y="250031"/>
                  <a:pt x="254794" y="250031"/>
                </a:cubicBezTo>
                <a:cubicBezTo>
                  <a:pt x="293846" y="250031"/>
                  <a:pt x="326231" y="219551"/>
                  <a:pt x="326231" y="166211"/>
                </a:cubicBezTo>
                <a:cubicBezTo>
                  <a:pt x="327184" y="113824"/>
                  <a:pt x="293846" y="82391"/>
                  <a:pt x="254794" y="82391"/>
                </a:cubicBezTo>
                <a:moveTo>
                  <a:pt x="99536" y="236696"/>
                </a:moveTo>
                <a:cubicBezTo>
                  <a:pt x="52864" y="236696"/>
                  <a:pt x="23336" y="197644"/>
                  <a:pt x="23336" y="136684"/>
                </a:cubicBezTo>
                <a:cubicBezTo>
                  <a:pt x="23336" y="75724"/>
                  <a:pt x="52864" y="37624"/>
                  <a:pt x="101441" y="37624"/>
                </a:cubicBezTo>
                <a:cubicBezTo>
                  <a:pt x="121444" y="37624"/>
                  <a:pt x="137636" y="46196"/>
                  <a:pt x="149066" y="59531"/>
                </a:cubicBezTo>
                <a:lnTo>
                  <a:pt x="157639" y="50006"/>
                </a:lnTo>
                <a:cubicBezTo>
                  <a:pt x="146209" y="36671"/>
                  <a:pt x="126206" y="23336"/>
                  <a:pt x="100489" y="23336"/>
                </a:cubicBezTo>
                <a:cubicBezTo>
                  <a:pt x="45244" y="23336"/>
                  <a:pt x="7144" y="67151"/>
                  <a:pt x="7144" y="136684"/>
                </a:cubicBezTo>
                <a:cubicBezTo>
                  <a:pt x="7144" y="206216"/>
                  <a:pt x="45244" y="250984"/>
                  <a:pt x="98584" y="250984"/>
                </a:cubicBezTo>
                <a:cubicBezTo>
                  <a:pt x="127159" y="250984"/>
                  <a:pt x="147161" y="238601"/>
                  <a:pt x="164306" y="219551"/>
                </a:cubicBezTo>
                <a:lnTo>
                  <a:pt x="155734" y="210026"/>
                </a:lnTo>
                <a:cubicBezTo>
                  <a:pt x="139541" y="227171"/>
                  <a:pt x="122396" y="236696"/>
                  <a:pt x="99536" y="236696"/>
                </a:cubicBezTo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45774667-2A68-4DA7-B050-1C3C6A4567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09328 w 12192000"/>
              <a:gd name="connsiteY0" fmla="*/ 6017079 h 6858000"/>
              <a:gd name="connsiteX1" fmla="*/ 1309328 w 12192000"/>
              <a:gd name="connsiteY1" fmla="*/ 6036953 h 6858000"/>
              <a:gd name="connsiteX2" fmla="*/ 1289797 w 12192000"/>
              <a:gd name="connsiteY2" fmla="*/ 6046205 h 6858000"/>
              <a:gd name="connsiteX3" fmla="*/ 1277805 w 12192000"/>
              <a:gd name="connsiteY3" fmla="*/ 6034554 h 6858000"/>
              <a:gd name="connsiteX4" fmla="*/ 1309328 w 12192000"/>
              <a:gd name="connsiteY4" fmla="*/ 6017079 h 6858000"/>
              <a:gd name="connsiteX5" fmla="*/ 1068446 w 12192000"/>
              <a:gd name="connsiteY5" fmla="*/ 6009884 h 6858000"/>
              <a:gd name="connsiteX6" fmla="*/ 1090719 w 12192000"/>
              <a:gd name="connsiteY6" fmla="*/ 6037638 h 6858000"/>
              <a:gd name="connsiteX7" fmla="*/ 1073243 w 12192000"/>
              <a:gd name="connsiteY7" fmla="*/ 6046205 h 6858000"/>
              <a:gd name="connsiteX8" fmla="*/ 1055426 w 12192000"/>
              <a:gd name="connsiteY8" fmla="*/ 6029072 h 6858000"/>
              <a:gd name="connsiteX9" fmla="*/ 1068446 w 12192000"/>
              <a:gd name="connsiteY9" fmla="*/ 6009884 h 6858000"/>
              <a:gd name="connsiteX10" fmla="*/ 1470373 w 12192000"/>
              <a:gd name="connsiteY10" fmla="*/ 5995492 h 6858000"/>
              <a:gd name="connsiteX11" fmla="*/ 1487163 w 12192000"/>
              <a:gd name="connsiteY11" fmla="*/ 6003031 h 6858000"/>
              <a:gd name="connsiteX12" fmla="*/ 1487163 w 12192000"/>
              <a:gd name="connsiteY12" fmla="*/ 6035240 h 6858000"/>
              <a:gd name="connsiteX13" fmla="*/ 1469345 w 12192000"/>
              <a:gd name="connsiteY13" fmla="*/ 6044834 h 6858000"/>
              <a:gd name="connsiteX14" fmla="*/ 1450157 w 12192000"/>
              <a:gd name="connsiteY14" fmla="*/ 6020163 h 6858000"/>
              <a:gd name="connsiteX15" fmla="*/ 1470373 w 12192000"/>
              <a:gd name="connsiteY15" fmla="*/ 5995492 h 6858000"/>
              <a:gd name="connsiteX16" fmla="*/ 988609 w 12192000"/>
              <a:gd name="connsiteY16" fmla="*/ 5995492 h 6858000"/>
              <a:gd name="connsiteX17" fmla="*/ 1005399 w 12192000"/>
              <a:gd name="connsiteY17" fmla="*/ 6003031 h 6858000"/>
              <a:gd name="connsiteX18" fmla="*/ 1005399 w 12192000"/>
              <a:gd name="connsiteY18" fmla="*/ 6035240 h 6858000"/>
              <a:gd name="connsiteX19" fmla="*/ 987581 w 12192000"/>
              <a:gd name="connsiteY19" fmla="*/ 6044834 h 6858000"/>
              <a:gd name="connsiteX20" fmla="*/ 968393 w 12192000"/>
              <a:gd name="connsiteY20" fmla="*/ 6020163 h 6858000"/>
              <a:gd name="connsiteX21" fmla="*/ 988609 w 12192000"/>
              <a:gd name="connsiteY21" fmla="*/ 5995492 h 6858000"/>
              <a:gd name="connsiteX22" fmla="*/ 1242512 w 12192000"/>
              <a:gd name="connsiteY22" fmla="*/ 5995149 h 6858000"/>
              <a:gd name="connsiteX23" fmla="*/ 1259302 w 12192000"/>
              <a:gd name="connsiteY23" fmla="*/ 6017422 h 6858000"/>
              <a:gd name="connsiteX24" fmla="*/ 1222638 w 12192000"/>
              <a:gd name="connsiteY24" fmla="*/ 6017422 h 6858000"/>
              <a:gd name="connsiteX25" fmla="*/ 1242512 w 12192000"/>
              <a:gd name="connsiteY25" fmla="*/ 5995149 h 6858000"/>
              <a:gd name="connsiteX26" fmla="*/ 821054 w 12192000"/>
              <a:gd name="connsiteY26" fmla="*/ 5995149 h 6858000"/>
              <a:gd name="connsiteX27" fmla="*/ 841270 w 12192000"/>
              <a:gd name="connsiteY27" fmla="*/ 6020848 h 6858000"/>
              <a:gd name="connsiteX28" fmla="*/ 821054 w 12192000"/>
              <a:gd name="connsiteY28" fmla="*/ 6046205 h 6858000"/>
              <a:gd name="connsiteX29" fmla="*/ 800838 w 12192000"/>
              <a:gd name="connsiteY29" fmla="*/ 6020848 h 6858000"/>
              <a:gd name="connsiteX30" fmla="*/ 821054 w 12192000"/>
              <a:gd name="connsiteY30" fmla="*/ 5995149 h 6858000"/>
              <a:gd name="connsiteX31" fmla="*/ 759035 w 12192000"/>
              <a:gd name="connsiteY31" fmla="*/ 5995149 h 6858000"/>
              <a:gd name="connsiteX32" fmla="*/ 779251 w 12192000"/>
              <a:gd name="connsiteY32" fmla="*/ 6020848 h 6858000"/>
              <a:gd name="connsiteX33" fmla="*/ 759035 w 12192000"/>
              <a:gd name="connsiteY33" fmla="*/ 6046205 h 6858000"/>
              <a:gd name="connsiteX34" fmla="*/ 738818 w 12192000"/>
              <a:gd name="connsiteY34" fmla="*/ 6020848 h 6858000"/>
              <a:gd name="connsiteX35" fmla="*/ 759035 w 12192000"/>
              <a:gd name="connsiteY35" fmla="*/ 5995149 h 6858000"/>
              <a:gd name="connsiteX36" fmla="*/ 1365865 w 12192000"/>
              <a:gd name="connsiteY36" fmla="*/ 5992066 h 6858000"/>
              <a:gd name="connsiteX37" fmla="*/ 1365865 w 12192000"/>
              <a:gd name="connsiteY37" fmla="*/ 6049288 h 6858000"/>
              <a:gd name="connsiteX38" fmla="*/ 1371005 w 12192000"/>
              <a:gd name="connsiteY38" fmla="*/ 6049288 h 6858000"/>
              <a:gd name="connsiteX39" fmla="*/ 1371005 w 12192000"/>
              <a:gd name="connsiteY39" fmla="*/ 5992066 h 6858000"/>
              <a:gd name="connsiteX40" fmla="*/ 884444 w 12192000"/>
              <a:gd name="connsiteY40" fmla="*/ 5992066 h 6858000"/>
              <a:gd name="connsiteX41" fmla="*/ 884444 w 12192000"/>
              <a:gd name="connsiteY41" fmla="*/ 6049288 h 6858000"/>
              <a:gd name="connsiteX42" fmla="*/ 889584 w 12192000"/>
              <a:gd name="connsiteY42" fmla="*/ 6049288 h 6858000"/>
              <a:gd name="connsiteX43" fmla="*/ 889584 w 12192000"/>
              <a:gd name="connsiteY43" fmla="*/ 5992066 h 6858000"/>
              <a:gd name="connsiteX44" fmla="*/ 1470030 w 12192000"/>
              <a:gd name="connsiteY44" fmla="*/ 5990352 h 6858000"/>
              <a:gd name="connsiteX45" fmla="*/ 1444674 w 12192000"/>
              <a:gd name="connsiteY45" fmla="*/ 6019820 h 6858000"/>
              <a:gd name="connsiteX46" fmla="*/ 1468317 w 12192000"/>
              <a:gd name="connsiteY46" fmla="*/ 6049288 h 6858000"/>
              <a:gd name="connsiteX47" fmla="*/ 1487163 w 12192000"/>
              <a:gd name="connsiteY47" fmla="*/ 6040379 h 6858000"/>
              <a:gd name="connsiteX48" fmla="*/ 1487163 w 12192000"/>
              <a:gd name="connsiteY48" fmla="*/ 6053400 h 6858000"/>
              <a:gd name="connsiteX49" fmla="*/ 1469345 w 12192000"/>
              <a:gd name="connsiteY49" fmla="*/ 6072246 h 6858000"/>
              <a:gd name="connsiteX50" fmla="*/ 1451527 w 12192000"/>
              <a:gd name="connsiteY50" fmla="*/ 6066421 h 6858000"/>
              <a:gd name="connsiteX51" fmla="*/ 1449129 w 12192000"/>
              <a:gd name="connsiteY51" fmla="*/ 6070532 h 6858000"/>
              <a:gd name="connsiteX52" fmla="*/ 1469345 w 12192000"/>
              <a:gd name="connsiteY52" fmla="*/ 6076700 h 6858000"/>
              <a:gd name="connsiteX53" fmla="*/ 1492645 w 12192000"/>
              <a:gd name="connsiteY53" fmla="*/ 6054428 h 6858000"/>
              <a:gd name="connsiteX54" fmla="*/ 1492645 w 12192000"/>
              <a:gd name="connsiteY54" fmla="*/ 5992066 h 6858000"/>
              <a:gd name="connsiteX55" fmla="*/ 1487506 w 12192000"/>
              <a:gd name="connsiteY55" fmla="*/ 5992066 h 6858000"/>
              <a:gd name="connsiteX56" fmla="*/ 1487163 w 12192000"/>
              <a:gd name="connsiteY56" fmla="*/ 5997205 h 6858000"/>
              <a:gd name="connsiteX57" fmla="*/ 1486820 w 12192000"/>
              <a:gd name="connsiteY57" fmla="*/ 5997205 h 6858000"/>
              <a:gd name="connsiteX58" fmla="*/ 1470030 w 12192000"/>
              <a:gd name="connsiteY58" fmla="*/ 5990352 h 6858000"/>
              <a:gd name="connsiteX59" fmla="*/ 1413836 w 12192000"/>
              <a:gd name="connsiteY59" fmla="*/ 5990352 h 6858000"/>
              <a:gd name="connsiteX60" fmla="*/ 1393962 w 12192000"/>
              <a:gd name="connsiteY60" fmla="*/ 6000632 h 6858000"/>
              <a:gd name="connsiteX61" fmla="*/ 1393620 w 12192000"/>
              <a:gd name="connsiteY61" fmla="*/ 6000632 h 6858000"/>
              <a:gd name="connsiteX62" fmla="*/ 1393277 w 12192000"/>
              <a:gd name="connsiteY62" fmla="*/ 5991723 h 6858000"/>
              <a:gd name="connsiteX63" fmla="*/ 1388823 w 12192000"/>
              <a:gd name="connsiteY63" fmla="*/ 5991723 h 6858000"/>
              <a:gd name="connsiteX64" fmla="*/ 1388823 w 12192000"/>
              <a:gd name="connsiteY64" fmla="*/ 6049288 h 6858000"/>
              <a:gd name="connsiteX65" fmla="*/ 1393962 w 12192000"/>
              <a:gd name="connsiteY65" fmla="*/ 6049288 h 6858000"/>
              <a:gd name="connsiteX66" fmla="*/ 1393962 w 12192000"/>
              <a:gd name="connsiteY66" fmla="*/ 6006114 h 6858000"/>
              <a:gd name="connsiteX67" fmla="*/ 1412808 w 12192000"/>
              <a:gd name="connsiteY67" fmla="*/ 5995492 h 6858000"/>
              <a:gd name="connsiteX68" fmla="*/ 1425829 w 12192000"/>
              <a:gd name="connsiteY68" fmla="*/ 6013310 h 6858000"/>
              <a:gd name="connsiteX69" fmla="*/ 1425829 w 12192000"/>
              <a:gd name="connsiteY69" fmla="*/ 6049631 h 6858000"/>
              <a:gd name="connsiteX70" fmla="*/ 1430968 w 12192000"/>
              <a:gd name="connsiteY70" fmla="*/ 6049631 h 6858000"/>
              <a:gd name="connsiteX71" fmla="*/ 1430968 w 12192000"/>
              <a:gd name="connsiteY71" fmla="*/ 6012625 h 6858000"/>
              <a:gd name="connsiteX72" fmla="*/ 1413836 w 12192000"/>
              <a:gd name="connsiteY72" fmla="*/ 5990352 h 6858000"/>
              <a:gd name="connsiteX73" fmla="*/ 1296308 w 12192000"/>
              <a:gd name="connsiteY73" fmla="*/ 5990352 h 6858000"/>
              <a:gd name="connsiteX74" fmla="*/ 1275063 w 12192000"/>
              <a:gd name="connsiteY74" fmla="*/ 5997891 h 6858000"/>
              <a:gd name="connsiteX75" fmla="*/ 1277462 w 12192000"/>
              <a:gd name="connsiteY75" fmla="*/ 6002002 h 6858000"/>
              <a:gd name="connsiteX76" fmla="*/ 1295622 w 12192000"/>
              <a:gd name="connsiteY76" fmla="*/ 5995149 h 6858000"/>
              <a:gd name="connsiteX77" fmla="*/ 1308986 w 12192000"/>
              <a:gd name="connsiteY77" fmla="*/ 6013310 h 6858000"/>
              <a:gd name="connsiteX78" fmla="*/ 1271979 w 12192000"/>
              <a:gd name="connsiteY78" fmla="*/ 6034897 h 6858000"/>
              <a:gd name="connsiteX79" fmla="*/ 1288770 w 12192000"/>
              <a:gd name="connsiteY79" fmla="*/ 6050659 h 6858000"/>
              <a:gd name="connsiteX80" fmla="*/ 1308986 w 12192000"/>
              <a:gd name="connsiteY80" fmla="*/ 6041750 h 6858000"/>
              <a:gd name="connsiteX81" fmla="*/ 1309328 w 12192000"/>
              <a:gd name="connsiteY81" fmla="*/ 6041750 h 6858000"/>
              <a:gd name="connsiteX82" fmla="*/ 1310014 w 12192000"/>
              <a:gd name="connsiteY82" fmla="*/ 6049288 h 6858000"/>
              <a:gd name="connsiteX83" fmla="*/ 1314468 w 12192000"/>
              <a:gd name="connsiteY83" fmla="*/ 6049288 h 6858000"/>
              <a:gd name="connsiteX84" fmla="*/ 1314468 w 12192000"/>
              <a:gd name="connsiteY84" fmla="*/ 6012625 h 6858000"/>
              <a:gd name="connsiteX85" fmla="*/ 1296308 w 12192000"/>
              <a:gd name="connsiteY85" fmla="*/ 5990352 h 6858000"/>
              <a:gd name="connsiteX86" fmla="*/ 1242512 w 12192000"/>
              <a:gd name="connsiteY86" fmla="*/ 5990352 h 6858000"/>
              <a:gd name="connsiteX87" fmla="*/ 1217498 w 12192000"/>
              <a:gd name="connsiteY87" fmla="*/ 6020506 h 6858000"/>
              <a:gd name="connsiteX88" fmla="*/ 1244225 w 12192000"/>
              <a:gd name="connsiteY88" fmla="*/ 6050659 h 6858000"/>
              <a:gd name="connsiteX89" fmla="*/ 1262385 w 12192000"/>
              <a:gd name="connsiteY89" fmla="*/ 6045176 h 6858000"/>
              <a:gd name="connsiteX90" fmla="*/ 1260330 w 12192000"/>
              <a:gd name="connsiteY90" fmla="*/ 6041065 h 6858000"/>
              <a:gd name="connsiteX91" fmla="*/ 1244910 w 12192000"/>
              <a:gd name="connsiteY91" fmla="*/ 6046205 h 6858000"/>
              <a:gd name="connsiteX92" fmla="*/ 1223323 w 12192000"/>
              <a:gd name="connsiteY92" fmla="*/ 6021191 h 6858000"/>
              <a:gd name="connsiteX93" fmla="*/ 1264784 w 12192000"/>
              <a:gd name="connsiteY93" fmla="*/ 6021191 h 6858000"/>
              <a:gd name="connsiteX94" fmla="*/ 1265127 w 12192000"/>
              <a:gd name="connsiteY94" fmla="*/ 6016737 h 6858000"/>
              <a:gd name="connsiteX95" fmla="*/ 1242512 w 12192000"/>
              <a:gd name="connsiteY95" fmla="*/ 5990352 h 6858000"/>
              <a:gd name="connsiteX96" fmla="*/ 988609 w 12192000"/>
              <a:gd name="connsiteY96" fmla="*/ 5990352 h 6858000"/>
              <a:gd name="connsiteX97" fmla="*/ 963253 w 12192000"/>
              <a:gd name="connsiteY97" fmla="*/ 6019820 h 6858000"/>
              <a:gd name="connsiteX98" fmla="*/ 986896 w 12192000"/>
              <a:gd name="connsiteY98" fmla="*/ 6049288 h 6858000"/>
              <a:gd name="connsiteX99" fmla="*/ 1005742 w 12192000"/>
              <a:gd name="connsiteY99" fmla="*/ 6040379 h 6858000"/>
              <a:gd name="connsiteX100" fmla="*/ 1005742 w 12192000"/>
              <a:gd name="connsiteY100" fmla="*/ 6053400 h 6858000"/>
              <a:gd name="connsiteX101" fmla="*/ 987924 w 12192000"/>
              <a:gd name="connsiteY101" fmla="*/ 6072246 h 6858000"/>
              <a:gd name="connsiteX102" fmla="*/ 970106 w 12192000"/>
              <a:gd name="connsiteY102" fmla="*/ 6066421 h 6858000"/>
              <a:gd name="connsiteX103" fmla="*/ 967708 w 12192000"/>
              <a:gd name="connsiteY103" fmla="*/ 6070532 h 6858000"/>
              <a:gd name="connsiteX104" fmla="*/ 987924 w 12192000"/>
              <a:gd name="connsiteY104" fmla="*/ 6076700 h 6858000"/>
              <a:gd name="connsiteX105" fmla="*/ 1011224 w 12192000"/>
              <a:gd name="connsiteY105" fmla="*/ 6054428 h 6858000"/>
              <a:gd name="connsiteX106" fmla="*/ 1011224 w 12192000"/>
              <a:gd name="connsiteY106" fmla="*/ 5992066 h 6858000"/>
              <a:gd name="connsiteX107" fmla="*/ 1006427 w 12192000"/>
              <a:gd name="connsiteY107" fmla="*/ 5992066 h 6858000"/>
              <a:gd name="connsiteX108" fmla="*/ 1005742 w 12192000"/>
              <a:gd name="connsiteY108" fmla="*/ 5997205 h 6858000"/>
              <a:gd name="connsiteX109" fmla="*/ 1005399 w 12192000"/>
              <a:gd name="connsiteY109" fmla="*/ 5997205 h 6858000"/>
              <a:gd name="connsiteX110" fmla="*/ 988609 w 12192000"/>
              <a:gd name="connsiteY110" fmla="*/ 5990352 h 6858000"/>
              <a:gd name="connsiteX111" fmla="*/ 932415 w 12192000"/>
              <a:gd name="connsiteY111" fmla="*/ 5990352 h 6858000"/>
              <a:gd name="connsiteX112" fmla="*/ 912541 w 12192000"/>
              <a:gd name="connsiteY112" fmla="*/ 6000632 h 6858000"/>
              <a:gd name="connsiteX113" fmla="*/ 912199 w 12192000"/>
              <a:gd name="connsiteY113" fmla="*/ 6000632 h 6858000"/>
              <a:gd name="connsiteX114" fmla="*/ 911856 w 12192000"/>
              <a:gd name="connsiteY114" fmla="*/ 5991723 h 6858000"/>
              <a:gd name="connsiteX115" fmla="*/ 907401 w 12192000"/>
              <a:gd name="connsiteY115" fmla="*/ 5991723 h 6858000"/>
              <a:gd name="connsiteX116" fmla="*/ 907401 w 12192000"/>
              <a:gd name="connsiteY116" fmla="*/ 6049288 h 6858000"/>
              <a:gd name="connsiteX117" fmla="*/ 912541 w 12192000"/>
              <a:gd name="connsiteY117" fmla="*/ 6049288 h 6858000"/>
              <a:gd name="connsiteX118" fmla="*/ 912541 w 12192000"/>
              <a:gd name="connsiteY118" fmla="*/ 6006114 h 6858000"/>
              <a:gd name="connsiteX119" fmla="*/ 931387 w 12192000"/>
              <a:gd name="connsiteY119" fmla="*/ 5995492 h 6858000"/>
              <a:gd name="connsiteX120" fmla="*/ 944408 w 12192000"/>
              <a:gd name="connsiteY120" fmla="*/ 6013310 h 6858000"/>
              <a:gd name="connsiteX121" fmla="*/ 944408 w 12192000"/>
              <a:gd name="connsiteY121" fmla="*/ 6049631 h 6858000"/>
              <a:gd name="connsiteX122" fmla="*/ 949547 w 12192000"/>
              <a:gd name="connsiteY122" fmla="*/ 6049631 h 6858000"/>
              <a:gd name="connsiteX123" fmla="*/ 949547 w 12192000"/>
              <a:gd name="connsiteY123" fmla="*/ 6012625 h 6858000"/>
              <a:gd name="connsiteX124" fmla="*/ 932415 w 12192000"/>
              <a:gd name="connsiteY124" fmla="*/ 5990352 h 6858000"/>
              <a:gd name="connsiteX125" fmla="*/ 821054 w 12192000"/>
              <a:gd name="connsiteY125" fmla="*/ 5990352 h 6858000"/>
              <a:gd name="connsiteX126" fmla="*/ 795356 w 12192000"/>
              <a:gd name="connsiteY126" fmla="*/ 6020506 h 6858000"/>
              <a:gd name="connsiteX127" fmla="*/ 821054 w 12192000"/>
              <a:gd name="connsiteY127" fmla="*/ 6050659 h 6858000"/>
              <a:gd name="connsiteX128" fmla="*/ 846753 w 12192000"/>
              <a:gd name="connsiteY128" fmla="*/ 6020506 h 6858000"/>
              <a:gd name="connsiteX129" fmla="*/ 821054 w 12192000"/>
              <a:gd name="connsiteY129" fmla="*/ 5990352 h 6858000"/>
              <a:gd name="connsiteX130" fmla="*/ 759035 w 12192000"/>
              <a:gd name="connsiteY130" fmla="*/ 5990352 h 6858000"/>
              <a:gd name="connsiteX131" fmla="*/ 733336 w 12192000"/>
              <a:gd name="connsiteY131" fmla="*/ 6020506 h 6858000"/>
              <a:gd name="connsiteX132" fmla="*/ 759035 w 12192000"/>
              <a:gd name="connsiteY132" fmla="*/ 6050659 h 6858000"/>
              <a:gd name="connsiteX133" fmla="*/ 784733 w 12192000"/>
              <a:gd name="connsiteY133" fmla="*/ 6020506 h 6858000"/>
              <a:gd name="connsiteX134" fmla="*/ 759035 w 12192000"/>
              <a:gd name="connsiteY134" fmla="*/ 5990352 h 6858000"/>
              <a:gd name="connsiteX135" fmla="*/ 1333314 w 12192000"/>
              <a:gd name="connsiteY135" fmla="*/ 5975276 h 6858000"/>
              <a:gd name="connsiteX136" fmla="*/ 1332629 w 12192000"/>
              <a:gd name="connsiteY136" fmla="*/ 5992066 h 6858000"/>
              <a:gd name="connsiteX137" fmla="*/ 1323377 w 12192000"/>
              <a:gd name="connsiteY137" fmla="*/ 5992408 h 6858000"/>
              <a:gd name="connsiteX138" fmla="*/ 1323377 w 12192000"/>
              <a:gd name="connsiteY138" fmla="*/ 5996520 h 6858000"/>
              <a:gd name="connsiteX139" fmla="*/ 1332286 w 12192000"/>
              <a:gd name="connsiteY139" fmla="*/ 5996520 h 6858000"/>
              <a:gd name="connsiteX140" fmla="*/ 1332286 w 12192000"/>
              <a:gd name="connsiteY140" fmla="*/ 6033526 h 6858000"/>
              <a:gd name="connsiteX141" fmla="*/ 1346677 w 12192000"/>
              <a:gd name="connsiteY141" fmla="*/ 6051002 h 6858000"/>
              <a:gd name="connsiteX142" fmla="*/ 1355929 w 12192000"/>
              <a:gd name="connsiteY142" fmla="*/ 6048946 h 6858000"/>
              <a:gd name="connsiteX143" fmla="*/ 1354558 w 12192000"/>
              <a:gd name="connsiteY143" fmla="*/ 6044491 h 6858000"/>
              <a:gd name="connsiteX144" fmla="*/ 1347362 w 12192000"/>
              <a:gd name="connsiteY144" fmla="*/ 6046205 h 6858000"/>
              <a:gd name="connsiteX145" fmla="*/ 1337768 w 12192000"/>
              <a:gd name="connsiteY145" fmla="*/ 6033869 h 6858000"/>
              <a:gd name="connsiteX146" fmla="*/ 1337768 w 12192000"/>
              <a:gd name="connsiteY146" fmla="*/ 5996520 h 6858000"/>
              <a:gd name="connsiteX147" fmla="*/ 1354558 w 12192000"/>
              <a:gd name="connsiteY147" fmla="*/ 5996520 h 6858000"/>
              <a:gd name="connsiteX148" fmla="*/ 1354558 w 12192000"/>
              <a:gd name="connsiteY148" fmla="*/ 5992066 h 6858000"/>
              <a:gd name="connsiteX149" fmla="*/ 1337768 w 12192000"/>
              <a:gd name="connsiteY149" fmla="*/ 5992066 h 6858000"/>
              <a:gd name="connsiteX150" fmla="*/ 1337768 w 12192000"/>
              <a:gd name="connsiteY150" fmla="*/ 5975276 h 6858000"/>
              <a:gd name="connsiteX151" fmla="*/ 1149654 w 12192000"/>
              <a:gd name="connsiteY151" fmla="*/ 5970479 h 6858000"/>
              <a:gd name="connsiteX152" fmla="*/ 1149654 w 12192000"/>
              <a:gd name="connsiteY152" fmla="*/ 6049288 h 6858000"/>
              <a:gd name="connsiteX153" fmla="*/ 1155136 w 12192000"/>
              <a:gd name="connsiteY153" fmla="*/ 6049288 h 6858000"/>
              <a:gd name="connsiteX154" fmla="*/ 1155136 w 12192000"/>
              <a:gd name="connsiteY154" fmla="*/ 6009884 h 6858000"/>
              <a:gd name="connsiteX155" fmla="*/ 1197282 w 12192000"/>
              <a:gd name="connsiteY155" fmla="*/ 6009884 h 6858000"/>
              <a:gd name="connsiteX156" fmla="*/ 1197282 w 12192000"/>
              <a:gd name="connsiteY156" fmla="*/ 6049288 h 6858000"/>
              <a:gd name="connsiteX157" fmla="*/ 1202765 w 12192000"/>
              <a:gd name="connsiteY157" fmla="*/ 6049288 h 6858000"/>
              <a:gd name="connsiteX158" fmla="*/ 1202765 w 12192000"/>
              <a:gd name="connsiteY158" fmla="*/ 5970479 h 6858000"/>
              <a:gd name="connsiteX159" fmla="*/ 1197282 w 12192000"/>
              <a:gd name="connsiteY159" fmla="*/ 5970479 h 6858000"/>
              <a:gd name="connsiteX160" fmla="*/ 1197282 w 12192000"/>
              <a:gd name="connsiteY160" fmla="*/ 6005087 h 6858000"/>
              <a:gd name="connsiteX161" fmla="*/ 1155136 w 12192000"/>
              <a:gd name="connsiteY161" fmla="*/ 6005087 h 6858000"/>
              <a:gd name="connsiteX162" fmla="*/ 1155136 w 12192000"/>
              <a:gd name="connsiteY162" fmla="*/ 5970479 h 6858000"/>
              <a:gd name="connsiteX163" fmla="*/ 1077698 w 12192000"/>
              <a:gd name="connsiteY163" fmla="*/ 5969108 h 6858000"/>
              <a:gd name="connsiteX164" fmla="*/ 1061251 w 12192000"/>
              <a:gd name="connsiteY164" fmla="*/ 5986583 h 6858000"/>
              <a:gd name="connsiteX165" fmla="*/ 1066390 w 12192000"/>
              <a:gd name="connsiteY165" fmla="*/ 6006114 h 6858000"/>
              <a:gd name="connsiteX166" fmla="*/ 1050286 w 12192000"/>
              <a:gd name="connsiteY166" fmla="*/ 6029414 h 6858000"/>
              <a:gd name="connsiteX167" fmla="*/ 1072901 w 12192000"/>
              <a:gd name="connsiteY167" fmla="*/ 6051002 h 6858000"/>
              <a:gd name="connsiteX168" fmla="*/ 1094488 w 12192000"/>
              <a:gd name="connsiteY168" fmla="*/ 6041065 h 6858000"/>
              <a:gd name="connsiteX169" fmla="*/ 1111277 w 12192000"/>
              <a:gd name="connsiteY169" fmla="*/ 6051002 h 6858000"/>
              <a:gd name="connsiteX170" fmla="*/ 1112991 w 12192000"/>
              <a:gd name="connsiteY170" fmla="*/ 6046205 h 6858000"/>
              <a:gd name="connsiteX171" fmla="*/ 1097572 w 12192000"/>
              <a:gd name="connsiteY171" fmla="*/ 6036953 h 6858000"/>
              <a:gd name="connsiteX172" fmla="*/ 1111620 w 12192000"/>
              <a:gd name="connsiteY172" fmla="*/ 6008170 h 6858000"/>
              <a:gd name="connsiteX173" fmla="*/ 1106480 w 12192000"/>
              <a:gd name="connsiteY173" fmla="*/ 6008170 h 6858000"/>
              <a:gd name="connsiteX174" fmla="*/ 1094145 w 12192000"/>
              <a:gd name="connsiteY174" fmla="*/ 6034212 h 6858000"/>
              <a:gd name="connsiteX175" fmla="*/ 1066048 w 12192000"/>
              <a:gd name="connsiteY175" fmla="*/ 5986583 h 6858000"/>
              <a:gd name="connsiteX176" fmla="*/ 1077355 w 12192000"/>
              <a:gd name="connsiteY176" fmla="*/ 5973563 h 6858000"/>
              <a:gd name="connsiteX177" fmla="*/ 1082152 w 12192000"/>
              <a:gd name="connsiteY177" fmla="*/ 5974933 h 6858000"/>
              <a:gd name="connsiteX178" fmla="*/ 1084551 w 12192000"/>
              <a:gd name="connsiteY178" fmla="*/ 5970822 h 6858000"/>
              <a:gd name="connsiteX179" fmla="*/ 1077698 w 12192000"/>
              <a:gd name="connsiteY179" fmla="*/ 5969108 h 6858000"/>
              <a:gd name="connsiteX180" fmla="*/ 703526 w 12192000"/>
              <a:gd name="connsiteY180" fmla="*/ 5969108 h 6858000"/>
              <a:gd name="connsiteX181" fmla="*/ 669946 w 12192000"/>
              <a:gd name="connsiteY181" fmla="*/ 6009884 h 6858000"/>
              <a:gd name="connsiteX182" fmla="*/ 702840 w 12192000"/>
              <a:gd name="connsiteY182" fmla="*/ 6051002 h 6858000"/>
              <a:gd name="connsiteX183" fmla="*/ 726483 w 12192000"/>
              <a:gd name="connsiteY183" fmla="*/ 6039694 h 6858000"/>
              <a:gd name="connsiteX184" fmla="*/ 723399 w 12192000"/>
              <a:gd name="connsiteY184" fmla="*/ 6036267 h 6858000"/>
              <a:gd name="connsiteX185" fmla="*/ 703183 w 12192000"/>
              <a:gd name="connsiteY185" fmla="*/ 6045862 h 6858000"/>
              <a:gd name="connsiteX186" fmla="*/ 675771 w 12192000"/>
              <a:gd name="connsiteY186" fmla="*/ 6009884 h 6858000"/>
              <a:gd name="connsiteX187" fmla="*/ 703868 w 12192000"/>
              <a:gd name="connsiteY187" fmla="*/ 5974248 h 6858000"/>
              <a:gd name="connsiteX188" fmla="*/ 721001 w 12192000"/>
              <a:gd name="connsiteY188" fmla="*/ 5982129 h 6858000"/>
              <a:gd name="connsiteX189" fmla="*/ 724085 w 12192000"/>
              <a:gd name="connsiteY189" fmla="*/ 5978702 h 6858000"/>
              <a:gd name="connsiteX190" fmla="*/ 703526 w 12192000"/>
              <a:gd name="connsiteY190" fmla="*/ 5969108 h 6858000"/>
              <a:gd name="connsiteX191" fmla="*/ 1368607 w 12192000"/>
              <a:gd name="connsiteY191" fmla="*/ 5968423 h 6858000"/>
              <a:gd name="connsiteX192" fmla="*/ 1363809 w 12192000"/>
              <a:gd name="connsiteY192" fmla="*/ 5973220 h 6858000"/>
              <a:gd name="connsiteX193" fmla="*/ 1368607 w 12192000"/>
              <a:gd name="connsiteY193" fmla="*/ 5978017 h 6858000"/>
              <a:gd name="connsiteX194" fmla="*/ 1373404 w 12192000"/>
              <a:gd name="connsiteY194" fmla="*/ 5973220 h 6858000"/>
              <a:gd name="connsiteX195" fmla="*/ 1368607 w 12192000"/>
              <a:gd name="connsiteY195" fmla="*/ 5968423 h 6858000"/>
              <a:gd name="connsiteX196" fmla="*/ 887185 w 12192000"/>
              <a:gd name="connsiteY196" fmla="*/ 5968423 h 6858000"/>
              <a:gd name="connsiteX197" fmla="*/ 882388 w 12192000"/>
              <a:gd name="connsiteY197" fmla="*/ 5973220 h 6858000"/>
              <a:gd name="connsiteX198" fmla="*/ 887185 w 12192000"/>
              <a:gd name="connsiteY198" fmla="*/ 5978017 h 6858000"/>
              <a:gd name="connsiteX199" fmla="*/ 891982 w 12192000"/>
              <a:gd name="connsiteY199" fmla="*/ 5973220 h 6858000"/>
              <a:gd name="connsiteX200" fmla="*/ 887185 w 12192000"/>
              <a:gd name="connsiteY200" fmla="*/ 5968423 h 6858000"/>
              <a:gd name="connsiteX201" fmla="*/ 860801 w 12192000"/>
              <a:gd name="connsiteY201" fmla="*/ 5963283 h 6858000"/>
              <a:gd name="connsiteX202" fmla="*/ 860801 w 12192000"/>
              <a:gd name="connsiteY202" fmla="*/ 6041750 h 6858000"/>
              <a:gd name="connsiteX203" fmla="*/ 867997 w 12192000"/>
              <a:gd name="connsiteY203" fmla="*/ 6051002 h 6858000"/>
              <a:gd name="connsiteX204" fmla="*/ 871766 w 12192000"/>
              <a:gd name="connsiteY204" fmla="*/ 6050316 h 6858000"/>
              <a:gd name="connsiteX205" fmla="*/ 870738 w 12192000"/>
              <a:gd name="connsiteY205" fmla="*/ 6045862 h 6858000"/>
              <a:gd name="connsiteX206" fmla="*/ 868339 w 12192000"/>
              <a:gd name="connsiteY206" fmla="*/ 6046205 h 6858000"/>
              <a:gd name="connsiteX207" fmla="*/ 865941 w 12192000"/>
              <a:gd name="connsiteY207" fmla="*/ 6042435 h 6858000"/>
              <a:gd name="connsiteX208" fmla="*/ 865941 w 12192000"/>
              <a:gd name="connsiteY208" fmla="*/ 5963283 h 6858000"/>
              <a:gd name="connsiteX209" fmla="*/ 770567 w 12192000"/>
              <a:gd name="connsiteY209" fmla="*/ 3580674 h 6858000"/>
              <a:gd name="connsiteX210" fmla="*/ 770567 w 12192000"/>
              <a:gd name="connsiteY210" fmla="*/ 3641797 h 6858000"/>
              <a:gd name="connsiteX211" fmla="*/ 1055692 w 12192000"/>
              <a:gd name="connsiteY211" fmla="*/ 3641797 h 6858000"/>
              <a:gd name="connsiteX212" fmla="*/ 1055692 w 12192000"/>
              <a:gd name="connsiteY212" fmla="*/ 3580674 h 6858000"/>
              <a:gd name="connsiteX213" fmla="*/ 11350192 w 12192000"/>
              <a:gd name="connsiteY213" fmla="*/ 471044 h 6858000"/>
              <a:gd name="connsiteX214" fmla="*/ 11372466 w 12192000"/>
              <a:gd name="connsiteY214" fmla="*/ 525193 h 6858000"/>
              <a:gd name="connsiteX215" fmla="*/ 11328303 w 12192000"/>
              <a:gd name="connsiteY215" fmla="*/ 525193 h 6858000"/>
              <a:gd name="connsiteX216" fmla="*/ 11723858 w 12192000"/>
              <a:gd name="connsiteY216" fmla="*/ 450306 h 6858000"/>
              <a:gd name="connsiteX217" fmla="*/ 11723858 w 12192000"/>
              <a:gd name="connsiteY217" fmla="*/ 570509 h 6858000"/>
              <a:gd name="connsiteX218" fmla="*/ 11755733 w 12192000"/>
              <a:gd name="connsiteY218" fmla="*/ 570509 h 6858000"/>
              <a:gd name="connsiteX219" fmla="*/ 11755733 w 12192000"/>
              <a:gd name="connsiteY219" fmla="*/ 450306 h 6858000"/>
              <a:gd name="connsiteX220" fmla="*/ 11571396 w 12192000"/>
              <a:gd name="connsiteY220" fmla="*/ 450306 h 6858000"/>
              <a:gd name="connsiteX221" fmla="*/ 11571396 w 12192000"/>
              <a:gd name="connsiteY221" fmla="*/ 570125 h 6858000"/>
              <a:gd name="connsiteX222" fmla="*/ 11602887 w 12192000"/>
              <a:gd name="connsiteY222" fmla="*/ 570125 h 6858000"/>
              <a:gd name="connsiteX223" fmla="*/ 11602887 w 12192000"/>
              <a:gd name="connsiteY223" fmla="*/ 518281 h 6858000"/>
              <a:gd name="connsiteX224" fmla="*/ 11667021 w 12192000"/>
              <a:gd name="connsiteY224" fmla="*/ 518281 h 6858000"/>
              <a:gd name="connsiteX225" fmla="*/ 11667021 w 12192000"/>
              <a:gd name="connsiteY225" fmla="*/ 570509 h 6858000"/>
              <a:gd name="connsiteX226" fmla="*/ 11698512 w 12192000"/>
              <a:gd name="connsiteY226" fmla="*/ 570509 h 6858000"/>
              <a:gd name="connsiteX227" fmla="*/ 11698512 w 12192000"/>
              <a:gd name="connsiteY227" fmla="*/ 450306 h 6858000"/>
              <a:gd name="connsiteX228" fmla="*/ 11666637 w 12192000"/>
              <a:gd name="connsiteY228" fmla="*/ 450306 h 6858000"/>
              <a:gd name="connsiteX229" fmla="*/ 11666637 w 12192000"/>
              <a:gd name="connsiteY229" fmla="*/ 499079 h 6858000"/>
              <a:gd name="connsiteX230" fmla="*/ 11602887 w 12192000"/>
              <a:gd name="connsiteY230" fmla="*/ 499079 h 6858000"/>
              <a:gd name="connsiteX231" fmla="*/ 11602887 w 12192000"/>
              <a:gd name="connsiteY231" fmla="*/ 450306 h 6858000"/>
              <a:gd name="connsiteX232" fmla="*/ 11330991 w 12192000"/>
              <a:gd name="connsiteY232" fmla="*/ 450306 h 6858000"/>
              <a:gd name="connsiteX233" fmla="*/ 11275306 w 12192000"/>
              <a:gd name="connsiteY233" fmla="*/ 570125 h 6858000"/>
              <a:gd name="connsiteX234" fmla="*/ 11311021 w 12192000"/>
              <a:gd name="connsiteY234" fmla="*/ 570125 h 6858000"/>
              <a:gd name="connsiteX235" fmla="*/ 11321006 w 12192000"/>
              <a:gd name="connsiteY235" fmla="*/ 544395 h 6858000"/>
              <a:gd name="connsiteX236" fmla="*/ 11380147 w 12192000"/>
              <a:gd name="connsiteY236" fmla="*/ 544395 h 6858000"/>
              <a:gd name="connsiteX237" fmla="*/ 11390900 w 12192000"/>
              <a:gd name="connsiteY237" fmla="*/ 570125 h 6858000"/>
              <a:gd name="connsiteX238" fmla="*/ 11425847 w 12192000"/>
              <a:gd name="connsiteY238" fmla="*/ 570125 h 6858000"/>
              <a:gd name="connsiteX239" fmla="*/ 11369394 w 12192000"/>
              <a:gd name="connsiteY239" fmla="*/ 450306 h 6858000"/>
              <a:gd name="connsiteX240" fmla="*/ 11173536 w 12192000"/>
              <a:gd name="connsiteY240" fmla="*/ 450306 h 6858000"/>
              <a:gd name="connsiteX241" fmla="*/ 11173536 w 12192000"/>
              <a:gd name="connsiteY241" fmla="*/ 470660 h 6858000"/>
              <a:gd name="connsiteX242" fmla="*/ 11221925 w 12192000"/>
              <a:gd name="connsiteY242" fmla="*/ 470660 h 6858000"/>
              <a:gd name="connsiteX243" fmla="*/ 11221925 w 12192000"/>
              <a:gd name="connsiteY243" fmla="*/ 570125 h 6858000"/>
              <a:gd name="connsiteX244" fmla="*/ 11253416 w 12192000"/>
              <a:gd name="connsiteY244" fmla="*/ 570125 h 6858000"/>
              <a:gd name="connsiteX245" fmla="*/ 11253416 w 12192000"/>
              <a:gd name="connsiteY245" fmla="*/ 470660 h 6858000"/>
              <a:gd name="connsiteX246" fmla="*/ 11302188 w 12192000"/>
              <a:gd name="connsiteY246" fmla="*/ 470660 h 6858000"/>
              <a:gd name="connsiteX247" fmla="*/ 11302188 w 12192000"/>
              <a:gd name="connsiteY247" fmla="*/ 450306 h 6858000"/>
              <a:gd name="connsiteX248" fmla="*/ 11130524 w 12192000"/>
              <a:gd name="connsiteY248" fmla="*/ 450306 h 6858000"/>
              <a:gd name="connsiteX249" fmla="*/ 11130524 w 12192000"/>
              <a:gd name="connsiteY249" fmla="*/ 570509 h 6858000"/>
              <a:gd name="connsiteX250" fmla="*/ 11162400 w 12192000"/>
              <a:gd name="connsiteY250" fmla="*/ 570509 h 6858000"/>
              <a:gd name="connsiteX251" fmla="*/ 11162400 w 12192000"/>
              <a:gd name="connsiteY251" fmla="*/ 450306 h 6858000"/>
              <a:gd name="connsiteX252" fmla="*/ 10978063 w 12192000"/>
              <a:gd name="connsiteY252" fmla="*/ 450306 h 6858000"/>
              <a:gd name="connsiteX253" fmla="*/ 10978063 w 12192000"/>
              <a:gd name="connsiteY253" fmla="*/ 570125 h 6858000"/>
              <a:gd name="connsiteX254" fmla="*/ 11009554 w 12192000"/>
              <a:gd name="connsiteY254" fmla="*/ 570125 h 6858000"/>
              <a:gd name="connsiteX255" fmla="*/ 11009554 w 12192000"/>
              <a:gd name="connsiteY255" fmla="*/ 518281 h 6858000"/>
              <a:gd name="connsiteX256" fmla="*/ 11073687 w 12192000"/>
              <a:gd name="connsiteY256" fmla="*/ 518281 h 6858000"/>
              <a:gd name="connsiteX257" fmla="*/ 11073687 w 12192000"/>
              <a:gd name="connsiteY257" fmla="*/ 570509 h 6858000"/>
              <a:gd name="connsiteX258" fmla="*/ 11105178 w 12192000"/>
              <a:gd name="connsiteY258" fmla="*/ 570509 h 6858000"/>
              <a:gd name="connsiteX259" fmla="*/ 11105178 w 12192000"/>
              <a:gd name="connsiteY259" fmla="*/ 450306 h 6858000"/>
              <a:gd name="connsiteX260" fmla="*/ 11073304 w 12192000"/>
              <a:gd name="connsiteY260" fmla="*/ 450306 h 6858000"/>
              <a:gd name="connsiteX261" fmla="*/ 11073304 w 12192000"/>
              <a:gd name="connsiteY261" fmla="*/ 499079 h 6858000"/>
              <a:gd name="connsiteX262" fmla="*/ 11009554 w 12192000"/>
              <a:gd name="connsiteY262" fmla="*/ 499079 h 6858000"/>
              <a:gd name="connsiteX263" fmla="*/ 11009554 w 12192000"/>
              <a:gd name="connsiteY263" fmla="*/ 450306 h 6858000"/>
              <a:gd name="connsiteX264" fmla="*/ 11490749 w 12192000"/>
              <a:gd name="connsiteY264" fmla="*/ 446850 h 6858000"/>
              <a:gd name="connsiteX265" fmla="*/ 11455802 w 12192000"/>
              <a:gd name="connsiteY265" fmla="*/ 453378 h 6858000"/>
              <a:gd name="connsiteX266" fmla="*/ 11428920 w 12192000"/>
              <a:gd name="connsiteY266" fmla="*/ 476037 h 6858000"/>
              <a:gd name="connsiteX267" fmla="*/ 11420471 w 12192000"/>
              <a:gd name="connsiteY267" fmla="*/ 511368 h 6858000"/>
              <a:gd name="connsiteX268" fmla="*/ 11425079 w 12192000"/>
              <a:gd name="connsiteY268" fmla="*/ 537098 h 6858000"/>
              <a:gd name="connsiteX269" fmla="*/ 11459258 w 12192000"/>
              <a:gd name="connsiteY269" fmla="*/ 568205 h 6858000"/>
              <a:gd name="connsiteX270" fmla="*/ 11491133 w 12192000"/>
              <a:gd name="connsiteY270" fmla="*/ 573197 h 6858000"/>
              <a:gd name="connsiteX271" fmla="*/ 11532225 w 12192000"/>
              <a:gd name="connsiteY271" fmla="*/ 564749 h 6858000"/>
              <a:gd name="connsiteX272" fmla="*/ 11554115 w 12192000"/>
              <a:gd name="connsiteY272" fmla="*/ 538634 h 6858000"/>
              <a:gd name="connsiteX273" fmla="*/ 11555651 w 12192000"/>
              <a:gd name="connsiteY273" fmla="*/ 527113 h 6858000"/>
              <a:gd name="connsiteX274" fmla="*/ 11522240 w 12192000"/>
              <a:gd name="connsiteY274" fmla="*/ 527113 h 6858000"/>
              <a:gd name="connsiteX275" fmla="*/ 11519552 w 12192000"/>
              <a:gd name="connsiteY275" fmla="*/ 539402 h 6858000"/>
              <a:gd name="connsiteX276" fmla="*/ 11505727 w 12192000"/>
              <a:gd name="connsiteY276" fmla="*/ 552076 h 6858000"/>
              <a:gd name="connsiteX277" fmla="*/ 11491133 w 12192000"/>
              <a:gd name="connsiteY277" fmla="*/ 554764 h 6858000"/>
              <a:gd name="connsiteX278" fmla="*/ 11474236 w 12192000"/>
              <a:gd name="connsiteY278" fmla="*/ 551691 h 6858000"/>
              <a:gd name="connsiteX279" fmla="*/ 11457338 w 12192000"/>
              <a:gd name="connsiteY279" fmla="*/ 532490 h 6858000"/>
              <a:gd name="connsiteX280" fmla="*/ 11454266 w 12192000"/>
              <a:gd name="connsiteY280" fmla="*/ 511368 h 6858000"/>
              <a:gd name="connsiteX281" fmla="*/ 11458106 w 12192000"/>
              <a:gd name="connsiteY281" fmla="*/ 486405 h 6858000"/>
              <a:gd name="connsiteX282" fmla="*/ 11475772 w 12192000"/>
              <a:gd name="connsiteY282" fmla="*/ 468740 h 6858000"/>
              <a:gd name="connsiteX283" fmla="*/ 11491133 w 12192000"/>
              <a:gd name="connsiteY283" fmla="*/ 465668 h 6858000"/>
              <a:gd name="connsiteX284" fmla="*/ 11505342 w 12192000"/>
              <a:gd name="connsiteY284" fmla="*/ 467588 h 6858000"/>
              <a:gd name="connsiteX285" fmla="*/ 11520320 w 12192000"/>
              <a:gd name="connsiteY285" fmla="*/ 481797 h 6858000"/>
              <a:gd name="connsiteX286" fmla="*/ 11521856 w 12192000"/>
              <a:gd name="connsiteY286" fmla="*/ 490630 h 6858000"/>
              <a:gd name="connsiteX287" fmla="*/ 11555651 w 12192000"/>
              <a:gd name="connsiteY287" fmla="*/ 490630 h 6858000"/>
              <a:gd name="connsiteX288" fmla="*/ 11554115 w 12192000"/>
              <a:gd name="connsiteY288" fmla="*/ 482949 h 6858000"/>
              <a:gd name="connsiteX289" fmla="*/ 11531457 w 12192000"/>
              <a:gd name="connsiteY289" fmla="*/ 455299 h 6858000"/>
              <a:gd name="connsiteX290" fmla="*/ 11490749 w 12192000"/>
              <a:gd name="connsiteY290" fmla="*/ 446850 h 6858000"/>
              <a:gd name="connsiteX291" fmla="*/ 0 w 12192000"/>
              <a:gd name="connsiteY291" fmla="*/ 0 h 6858000"/>
              <a:gd name="connsiteX292" fmla="*/ 12192000 w 12192000"/>
              <a:gd name="connsiteY292" fmla="*/ 0 h 6858000"/>
              <a:gd name="connsiteX293" fmla="*/ 12192000 w 12192000"/>
              <a:gd name="connsiteY293" fmla="*/ 6858000 h 6858000"/>
              <a:gd name="connsiteX294" fmla="*/ 0 w 12192000"/>
              <a:gd name="connsiteY29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12192000" h="6858000">
                <a:moveTo>
                  <a:pt x="1309328" y="6017079"/>
                </a:moveTo>
                <a:lnTo>
                  <a:pt x="1309328" y="6036953"/>
                </a:lnTo>
                <a:cubicBezTo>
                  <a:pt x="1302133" y="6043120"/>
                  <a:pt x="1296308" y="6046205"/>
                  <a:pt x="1289797" y="6046205"/>
                </a:cubicBezTo>
                <a:cubicBezTo>
                  <a:pt x="1283287" y="6046205"/>
                  <a:pt x="1277805" y="6043120"/>
                  <a:pt x="1277805" y="6034554"/>
                </a:cubicBezTo>
                <a:cubicBezTo>
                  <a:pt x="1277805" y="6025303"/>
                  <a:pt x="1285686" y="6019820"/>
                  <a:pt x="1309328" y="6017079"/>
                </a:cubicBezTo>
                <a:close/>
                <a:moveTo>
                  <a:pt x="1068446" y="6009884"/>
                </a:moveTo>
                <a:cubicBezTo>
                  <a:pt x="1073929" y="6020163"/>
                  <a:pt x="1082495" y="6030100"/>
                  <a:pt x="1090719" y="6037638"/>
                </a:cubicBezTo>
                <a:cubicBezTo>
                  <a:pt x="1085921" y="6042778"/>
                  <a:pt x="1079754" y="6046205"/>
                  <a:pt x="1073243" y="6046205"/>
                </a:cubicBezTo>
                <a:cubicBezTo>
                  <a:pt x="1063649" y="6046205"/>
                  <a:pt x="1055426" y="6039352"/>
                  <a:pt x="1055426" y="6029072"/>
                </a:cubicBezTo>
                <a:cubicBezTo>
                  <a:pt x="1055426" y="6021191"/>
                  <a:pt x="1061251" y="6015366"/>
                  <a:pt x="1068446" y="6009884"/>
                </a:cubicBezTo>
                <a:close/>
                <a:moveTo>
                  <a:pt x="1470373" y="5995492"/>
                </a:moveTo>
                <a:cubicBezTo>
                  <a:pt x="1475855" y="5995492"/>
                  <a:pt x="1480995" y="5997548"/>
                  <a:pt x="1487163" y="6003031"/>
                </a:cubicBezTo>
                <a:lnTo>
                  <a:pt x="1487163" y="6035240"/>
                </a:lnTo>
                <a:cubicBezTo>
                  <a:pt x="1481338" y="6041407"/>
                  <a:pt x="1475513" y="6044834"/>
                  <a:pt x="1469345" y="6044834"/>
                </a:cubicBezTo>
                <a:cubicBezTo>
                  <a:pt x="1457010" y="6044834"/>
                  <a:pt x="1450157" y="6034897"/>
                  <a:pt x="1450157" y="6020163"/>
                </a:cubicBezTo>
                <a:cubicBezTo>
                  <a:pt x="1450157" y="6006114"/>
                  <a:pt x="1459066" y="5995492"/>
                  <a:pt x="1470373" y="5995492"/>
                </a:cubicBezTo>
                <a:close/>
                <a:moveTo>
                  <a:pt x="988609" y="5995492"/>
                </a:moveTo>
                <a:cubicBezTo>
                  <a:pt x="994092" y="5995492"/>
                  <a:pt x="999231" y="5997548"/>
                  <a:pt x="1005399" y="6003031"/>
                </a:cubicBezTo>
                <a:lnTo>
                  <a:pt x="1005399" y="6035240"/>
                </a:lnTo>
                <a:cubicBezTo>
                  <a:pt x="999574" y="6041407"/>
                  <a:pt x="993749" y="6044834"/>
                  <a:pt x="987581" y="6044834"/>
                </a:cubicBezTo>
                <a:cubicBezTo>
                  <a:pt x="975246" y="6044834"/>
                  <a:pt x="968393" y="6034897"/>
                  <a:pt x="968393" y="6020163"/>
                </a:cubicBezTo>
                <a:cubicBezTo>
                  <a:pt x="968393" y="6006114"/>
                  <a:pt x="977302" y="5995492"/>
                  <a:pt x="988609" y="5995492"/>
                </a:cubicBezTo>
                <a:close/>
                <a:moveTo>
                  <a:pt x="1242512" y="5995149"/>
                </a:moveTo>
                <a:cubicBezTo>
                  <a:pt x="1252791" y="5995149"/>
                  <a:pt x="1259302" y="6002688"/>
                  <a:pt x="1259302" y="6017422"/>
                </a:cubicBezTo>
                <a:lnTo>
                  <a:pt x="1222638" y="6017422"/>
                </a:lnTo>
                <a:cubicBezTo>
                  <a:pt x="1223666" y="6003716"/>
                  <a:pt x="1232575" y="5995149"/>
                  <a:pt x="1242512" y="5995149"/>
                </a:cubicBezTo>
                <a:close/>
                <a:moveTo>
                  <a:pt x="821054" y="5995149"/>
                </a:moveTo>
                <a:cubicBezTo>
                  <a:pt x="832704" y="5995149"/>
                  <a:pt x="841270" y="6005429"/>
                  <a:pt x="841270" y="6020848"/>
                </a:cubicBezTo>
                <a:cubicBezTo>
                  <a:pt x="841270" y="6035925"/>
                  <a:pt x="832362" y="6046205"/>
                  <a:pt x="821054" y="6046205"/>
                </a:cubicBezTo>
                <a:cubicBezTo>
                  <a:pt x="809404" y="6046205"/>
                  <a:pt x="800838" y="6035925"/>
                  <a:pt x="800838" y="6020848"/>
                </a:cubicBezTo>
                <a:cubicBezTo>
                  <a:pt x="800838" y="6005772"/>
                  <a:pt x="809404" y="5995149"/>
                  <a:pt x="821054" y="5995149"/>
                </a:cubicBezTo>
                <a:close/>
                <a:moveTo>
                  <a:pt x="759035" y="5995149"/>
                </a:moveTo>
                <a:cubicBezTo>
                  <a:pt x="770685" y="5995149"/>
                  <a:pt x="779251" y="6005429"/>
                  <a:pt x="779251" y="6020848"/>
                </a:cubicBezTo>
                <a:cubicBezTo>
                  <a:pt x="779594" y="6035925"/>
                  <a:pt x="770685" y="6046205"/>
                  <a:pt x="759035" y="6046205"/>
                </a:cubicBezTo>
                <a:cubicBezTo>
                  <a:pt x="747385" y="6046205"/>
                  <a:pt x="738818" y="6035925"/>
                  <a:pt x="738818" y="6020848"/>
                </a:cubicBezTo>
                <a:cubicBezTo>
                  <a:pt x="738818" y="6005772"/>
                  <a:pt x="747385" y="5995149"/>
                  <a:pt x="759035" y="5995149"/>
                </a:cubicBezTo>
                <a:close/>
                <a:moveTo>
                  <a:pt x="1365865" y="5992066"/>
                </a:moveTo>
                <a:lnTo>
                  <a:pt x="1365865" y="6049288"/>
                </a:lnTo>
                <a:lnTo>
                  <a:pt x="1371005" y="6049288"/>
                </a:lnTo>
                <a:lnTo>
                  <a:pt x="1371005" y="5992066"/>
                </a:lnTo>
                <a:close/>
                <a:moveTo>
                  <a:pt x="884444" y="5992066"/>
                </a:moveTo>
                <a:lnTo>
                  <a:pt x="884444" y="6049288"/>
                </a:lnTo>
                <a:lnTo>
                  <a:pt x="889584" y="6049288"/>
                </a:lnTo>
                <a:lnTo>
                  <a:pt x="889584" y="5992066"/>
                </a:lnTo>
                <a:close/>
                <a:moveTo>
                  <a:pt x="1470030" y="5990352"/>
                </a:moveTo>
                <a:cubicBezTo>
                  <a:pt x="1456325" y="5990352"/>
                  <a:pt x="1444674" y="6001660"/>
                  <a:pt x="1444674" y="6019820"/>
                </a:cubicBezTo>
                <a:cubicBezTo>
                  <a:pt x="1444674" y="6038666"/>
                  <a:pt x="1453926" y="6049288"/>
                  <a:pt x="1468317" y="6049288"/>
                </a:cubicBezTo>
                <a:cubicBezTo>
                  <a:pt x="1475855" y="6049288"/>
                  <a:pt x="1482366" y="6045176"/>
                  <a:pt x="1487163" y="6040379"/>
                </a:cubicBezTo>
                <a:lnTo>
                  <a:pt x="1487163" y="6053400"/>
                </a:lnTo>
                <a:cubicBezTo>
                  <a:pt x="1487163" y="6065050"/>
                  <a:pt x="1480995" y="6072246"/>
                  <a:pt x="1469345" y="6072246"/>
                </a:cubicBezTo>
                <a:cubicBezTo>
                  <a:pt x="1463520" y="6072246"/>
                  <a:pt x="1457352" y="6070532"/>
                  <a:pt x="1451527" y="6066421"/>
                </a:cubicBezTo>
                <a:lnTo>
                  <a:pt x="1449129" y="6070532"/>
                </a:lnTo>
                <a:cubicBezTo>
                  <a:pt x="1454611" y="6074302"/>
                  <a:pt x="1461464" y="6076700"/>
                  <a:pt x="1469345" y="6076700"/>
                </a:cubicBezTo>
                <a:cubicBezTo>
                  <a:pt x="1484079" y="6076700"/>
                  <a:pt x="1492645" y="6067791"/>
                  <a:pt x="1492645" y="6054428"/>
                </a:cubicBezTo>
                <a:lnTo>
                  <a:pt x="1492645" y="5992066"/>
                </a:lnTo>
                <a:lnTo>
                  <a:pt x="1487506" y="5992066"/>
                </a:lnTo>
                <a:lnTo>
                  <a:pt x="1487163" y="5997205"/>
                </a:lnTo>
                <a:lnTo>
                  <a:pt x="1486820" y="5997205"/>
                </a:lnTo>
                <a:cubicBezTo>
                  <a:pt x="1481681" y="5993094"/>
                  <a:pt x="1476883" y="5990352"/>
                  <a:pt x="1470030" y="5990352"/>
                </a:cubicBezTo>
                <a:close/>
                <a:moveTo>
                  <a:pt x="1413836" y="5990352"/>
                </a:moveTo>
                <a:cubicBezTo>
                  <a:pt x="1405955" y="5990352"/>
                  <a:pt x="1399788" y="5994807"/>
                  <a:pt x="1393962" y="6000632"/>
                </a:cubicBezTo>
                <a:lnTo>
                  <a:pt x="1393620" y="6000632"/>
                </a:lnTo>
                <a:lnTo>
                  <a:pt x="1393277" y="5991723"/>
                </a:lnTo>
                <a:lnTo>
                  <a:pt x="1388823" y="5991723"/>
                </a:lnTo>
                <a:lnTo>
                  <a:pt x="1388823" y="6049288"/>
                </a:lnTo>
                <a:lnTo>
                  <a:pt x="1393962" y="6049288"/>
                </a:lnTo>
                <a:lnTo>
                  <a:pt x="1393962" y="6006114"/>
                </a:lnTo>
                <a:cubicBezTo>
                  <a:pt x="1401158" y="5998919"/>
                  <a:pt x="1405955" y="5995492"/>
                  <a:pt x="1412808" y="5995492"/>
                </a:cubicBezTo>
                <a:cubicBezTo>
                  <a:pt x="1422060" y="5995492"/>
                  <a:pt x="1425829" y="6001317"/>
                  <a:pt x="1425829" y="6013310"/>
                </a:cubicBezTo>
                <a:lnTo>
                  <a:pt x="1425829" y="6049631"/>
                </a:lnTo>
                <a:lnTo>
                  <a:pt x="1430968" y="6049631"/>
                </a:lnTo>
                <a:lnTo>
                  <a:pt x="1430968" y="6012625"/>
                </a:lnTo>
                <a:cubicBezTo>
                  <a:pt x="1431311" y="5997548"/>
                  <a:pt x="1425486" y="5990352"/>
                  <a:pt x="1413836" y="5990352"/>
                </a:cubicBezTo>
                <a:close/>
                <a:moveTo>
                  <a:pt x="1296308" y="5990352"/>
                </a:moveTo>
                <a:cubicBezTo>
                  <a:pt x="1287056" y="5990352"/>
                  <a:pt x="1279175" y="5994807"/>
                  <a:pt x="1275063" y="5997891"/>
                </a:cubicBezTo>
                <a:lnTo>
                  <a:pt x="1277462" y="6002002"/>
                </a:lnTo>
                <a:cubicBezTo>
                  <a:pt x="1281231" y="5999261"/>
                  <a:pt x="1288084" y="5995149"/>
                  <a:pt x="1295622" y="5995149"/>
                </a:cubicBezTo>
                <a:cubicBezTo>
                  <a:pt x="1306930" y="5995149"/>
                  <a:pt x="1309328" y="6004744"/>
                  <a:pt x="1308986" y="6013310"/>
                </a:cubicBezTo>
                <a:cubicBezTo>
                  <a:pt x="1283630" y="6016051"/>
                  <a:pt x="1271979" y="6022219"/>
                  <a:pt x="1271979" y="6034897"/>
                </a:cubicBezTo>
                <a:cubicBezTo>
                  <a:pt x="1271979" y="6045862"/>
                  <a:pt x="1279518" y="6050659"/>
                  <a:pt x="1288770" y="6050659"/>
                </a:cubicBezTo>
                <a:cubicBezTo>
                  <a:pt x="1296308" y="6050659"/>
                  <a:pt x="1303161" y="6046547"/>
                  <a:pt x="1308986" y="6041750"/>
                </a:cubicBezTo>
                <a:lnTo>
                  <a:pt x="1309328" y="6041750"/>
                </a:lnTo>
                <a:lnTo>
                  <a:pt x="1310014" y="6049288"/>
                </a:lnTo>
                <a:lnTo>
                  <a:pt x="1314468" y="6049288"/>
                </a:lnTo>
                <a:lnTo>
                  <a:pt x="1314468" y="6012625"/>
                </a:lnTo>
                <a:cubicBezTo>
                  <a:pt x="1314468" y="6000289"/>
                  <a:pt x="1310014" y="5990352"/>
                  <a:pt x="1296308" y="5990352"/>
                </a:cubicBezTo>
                <a:close/>
                <a:moveTo>
                  <a:pt x="1242512" y="5990352"/>
                </a:moveTo>
                <a:cubicBezTo>
                  <a:pt x="1229834" y="5990352"/>
                  <a:pt x="1217498" y="6002002"/>
                  <a:pt x="1217498" y="6020506"/>
                </a:cubicBezTo>
                <a:cubicBezTo>
                  <a:pt x="1217498" y="6039009"/>
                  <a:pt x="1229491" y="6050659"/>
                  <a:pt x="1244225" y="6050659"/>
                </a:cubicBezTo>
                <a:cubicBezTo>
                  <a:pt x="1252449" y="6050659"/>
                  <a:pt x="1257588" y="6047918"/>
                  <a:pt x="1262385" y="6045176"/>
                </a:cubicBezTo>
                <a:lnTo>
                  <a:pt x="1260330" y="6041065"/>
                </a:lnTo>
                <a:cubicBezTo>
                  <a:pt x="1255875" y="6044149"/>
                  <a:pt x="1251078" y="6046205"/>
                  <a:pt x="1244910" y="6046205"/>
                </a:cubicBezTo>
                <a:cubicBezTo>
                  <a:pt x="1231890" y="6046205"/>
                  <a:pt x="1223323" y="6035925"/>
                  <a:pt x="1223323" y="6021191"/>
                </a:cubicBezTo>
                <a:lnTo>
                  <a:pt x="1264784" y="6021191"/>
                </a:lnTo>
                <a:cubicBezTo>
                  <a:pt x="1265127" y="6019820"/>
                  <a:pt x="1265127" y="6018450"/>
                  <a:pt x="1265127" y="6016737"/>
                </a:cubicBezTo>
                <a:cubicBezTo>
                  <a:pt x="1264441" y="6000289"/>
                  <a:pt x="1255875" y="5990352"/>
                  <a:pt x="1242512" y="5990352"/>
                </a:cubicBezTo>
                <a:close/>
                <a:moveTo>
                  <a:pt x="988609" y="5990352"/>
                </a:moveTo>
                <a:cubicBezTo>
                  <a:pt x="974903" y="5990352"/>
                  <a:pt x="963253" y="6001660"/>
                  <a:pt x="963253" y="6019820"/>
                </a:cubicBezTo>
                <a:cubicBezTo>
                  <a:pt x="963253" y="6038666"/>
                  <a:pt x="972505" y="6049288"/>
                  <a:pt x="986896" y="6049288"/>
                </a:cubicBezTo>
                <a:cubicBezTo>
                  <a:pt x="994434" y="6049288"/>
                  <a:pt x="1000945" y="6045176"/>
                  <a:pt x="1005742" y="6040379"/>
                </a:cubicBezTo>
                <a:lnTo>
                  <a:pt x="1005742" y="6053400"/>
                </a:lnTo>
                <a:cubicBezTo>
                  <a:pt x="1005742" y="6065050"/>
                  <a:pt x="999574" y="6072246"/>
                  <a:pt x="987924" y="6072246"/>
                </a:cubicBezTo>
                <a:cubicBezTo>
                  <a:pt x="982099" y="6072246"/>
                  <a:pt x="975931" y="6070532"/>
                  <a:pt x="970106" y="6066421"/>
                </a:cubicBezTo>
                <a:lnTo>
                  <a:pt x="967708" y="6070532"/>
                </a:lnTo>
                <a:cubicBezTo>
                  <a:pt x="973190" y="6074302"/>
                  <a:pt x="980043" y="6076700"/>
                  <a:pt x="987924" y="6076700"/>
                </a:cubicBezTo>
                <a:cubicBezTo>
                  <a:pt x="1002658" y="6076700"/>
                  <a:pt x="1011224" y="6067791"/>
                  <a:pt x="1011224" y="6054428"/>
                </a:cubicBezTo>
                <a:lnTo>
                  <a:pt x="1011224" y="5992066"/>
                </a:lnTo>
                <a:lnTo>
                  <a:pt x="1006427" y="5992066"/>
                </a:lnTo>
                <a:lnTo>
                  <a:pt x="1005742" y="5997205"/>
                </a:lnTo>
                <a:lnTo>
                  <a:pt x="1005399" y="5997205"/>
                </a:lnTo>
                <a:cubicBezTo>
                  <a:pt x="1000259" y="5993094"/>
                  <a:pt x="995462" y="5990352"/>
                  <a:pt x="988609" y="5990352"/>
                </a:cubicBezTo>
                <a:close/>
                <a:moveTo>
                  <a:pt x="932415" y="5990352"/>
                </a:moveTo>
                <a:cubicBezTo>
                  <a:pt x="924534" y="5990352"/>
                  <a:pt x="918366" y="5994807"/>
                  <a:pt x="912541" y="6000632"/>
                </a:cubicBezTo>
                <a:lnTo>
                  <a:pt x="912199" y="6000632"/>
                </a:lnTo>
                <a:lnTo>
                  <a:pt x="911856" y="5991723"/>
                </a:lnTo>
                <a:lnTo>
                  <a:pt x="907401" y="5991723"/>
                </a:lnTo>
                <a:lnTo>
                  <a:pt x="907401" y="6049288"/>
                </a:lnTo>
                <a:lnTo>
                  <a:pt x="912541" y="6049288"/>
                </a:lnTo>
                <a:lnTo>
                  <a:pt x="912541" y="6006114"/>
                </a:lnTo>
                <a:cubicBezTo>
                  <a:pt x="919737" y="5998919"/>
                  <a:pt x="924534" y="5995492"/>
                  <a:pt x="931387" y="5995492"/>
                </a:cubicBezTo>
                <a:cubicBezTo>
                  <a:pt x="940638" y="5995492"/>
                  <a:pt x="944408" y="6001317"/>
                  <a:pt x="944408" y="6013310"/>
                </a:cubicBezTo>
                <a:lnTo>
                  <a:pt x="944408" y="6049631"/>
                </a:lnTo>
                <a:lnTo>
                  <a:pt x="949547" y="6049631"/>
                </a:lnTo>
                <a:lnTo>
                  <a:pt x="949547" y="6012625"/>
                </a:lnTo>
                <a:cubicBezTo>
                  <a:pt x="949547" y="5997548"/>
                  <a:pt x="944065" y="5990352"/>
                  <a:pt x="932415" y="5990352"/>
                </a:cubicBezTo>
                <a:close/>
                <a:moveTo>
                  <a:pt x="821054" y="5990352"/>
                </a:moveTo>
                <a:cubicBezTo>
                  <a:pt x="807348" y="5990352"/>
                  <a:pt x="795356" y="6001317"/>
                  <a:pt x="795356" y="6020506"/>
                </a:cubicBezTo>
                <a:cubicBezTo>
                  <a:pt x="795356" y="6039694"/>
                  <a:pt x="807348" y="6050659"/>
                  <a:pt x="821054" y="6050659"/>
                </a:cubicBezTo>
                <a:cubicBezTo>
                  <a:pt x="835103" y="6050659"/>
                  <a:pt x="846753" y="6039694"/>
                  <a:pt x="846753" y="6020506"/>
                </a:cubicBezTo>
                <a:cubicBezTo>
                  <a:pt x="846753" y="6001660"/>
                  <a:pt x="834760" y="5990352"/>
                  <a:pt x="821054" y="5990352"/>
                </a:cubicBezTo>
                <a:close/>
                <a:moveTo>
                  <a:pt x="759035" y="5990352"/>
                </a:moveTo>
                <a:cubicBezTo>
                  <a:pt x="745329" y="5990352"/>
                  <a:pt x="733336" y="6001317"/>
                  <a:pt x="733336" y="6020506"/>
                </a:cubicBezTo>
                <a:cubicBezTo>
                  <a:pt x="733336" y="6039694"/>
                  <a:pt x="745329" y="6050659"/>
                  <a:pt x="759035" y="6050659"/>
                </a:cubicBezTo>
                <a:cubicBezTo>
                  <a:pt x="773083" y="6050659"/>
                  <a:pt x="784733" y="6039694"/>
                  <a:pt x="784733" y="6020506"/>
                </a:cubicBezTo>
                <a:cubicBezTo>
                  <a:pt x="785076" y="6001660"/>
                  <a:pt x="773083" y="5990352"/>
                  <a:pt x="759035" y="5990352"/>
                </a:cubicBezTo>
                <a:close/>
                <a:moveTo>
                  <a:pt x="1333314" y="5975276"/>
                </a:moveTo>
                <a:lnTo>
                  <a:pt x="1332629" y="5992066"/>
                </a:lnTo>
                <a:lnTo>
                  <a:pt x="1323377" y="5992408"/>
                </a:lnTo>
                <a:lnTo>
                  <a:pt x="1323377" y="5996520"/>
                </a:lnTo>
                <a:lnTo>
                  <a:pt x="1332286" y="5996520"/>
                </a:lnTo>
                <a:lnTo>
                  <a:pt x="1332286" y="6033526"/>
                </a:lnTo>
                <a:cubicBezTo>
                  <a:pt x="1332286" y="6043806"/>
                  <a:pt x="1335370" y="6051002"/>
                  <a:pt x="1346677" y="6051002"/>
                </a:cubicBezTo>
                <a:cubicBezTo>
                  <a:pt x="1349076" y="6051002"/>
                  <a:pt x="1352502" y="6049973"/>
                  <a:pt x="1355929" y="6048946"/>
                </a:cubicBezTo>
                <a:lnTo>
                  <a:pt x="1354558" y="6044491"/>
                </a:lnTo>
                <a:cubicBezTo>
                  <a:pt x="1352502" y="6045176"/>
                  <a:pt x="1349418" y="6046205"/>
                  <a:pt x="1347362" y="6046205"/>
                </a:cubicBezTo>
                <a:cubicBezTo>
                  <a:pt x="1339482" y="6046205"/>
                  <a:pt x="1337768" y="6041407"/>
                  <a:pt x="1337768" y="6033869"/>
                </a:cubicBezTo>
                <a:lnTo>
                  <a:pt x="1337768" y="5996520"/>
                </a:lnTo>
                <a:lnTo>
                  <a:pt x="1354558" y="5996520"/>
                </a:lnTo>
                <a:lnTo>
                  <a:pt x="1354558" y="5992066"/>
                </a:lnTo>
                <a:lnTo>
                  <a:pt x="1337768" y="5992066"/>
                </a:lnTo>
                <a:lnTo>
                  <a:pt x="1337768" y="5975276"/>
                </a:lnTo>
                <a:close/>
                <a:moveTo>
                  <a:pt x="1149654" y="5970479"/>
                </a:moveTo>
                <a:lnTo>
                  <a:pt x="1149654" y="6049288"/>
                </a:lnTo>
                <a:lnTo>
                  <a:pt x="1155136" y="6049288"/>
                </a:lnTo>
                <a:lnTo>
                  <a:pt x="1155136" y="6009884"/>
                </a:lnTo>
                <a:lnTo>
                  <a:pt x="1197282" y="6009884"/>
                </a:lnTo>
                <a:lnTo>
                  <a:pt x="1197282" y="6049288"/>
                </a:lnTo>
                <a:lnTo>
                  <a:pt x="1202765" y="6049288"/>
                </a:lnTo>
                <a:lnTo>
                  <a:pt x="1202765" y="5970479"/>
                </a:lnTo>
                <a:lnTo>
                  <a:pt x="1197282" y="5970479"/>
                </a:lnTo>
                <a:lnTo>
                  <a:pt x="1197282" y="6005087"/>
                </a:lnTo>
                <a:lnTo>
                  <a:pt x="1155136" y="6005087"/>
                </a:lnTo>
                <a:lnTo>
                  <a:pt x="1155136" y="5970479"/>
                </a:lnTo>
                <a:close/>
                <a:moveTo>
                  <a:pt x="1077698" y="5969108"/>
                </a:moveTo>
                <a:cubicBezTo>
                  <a:pt x="1068104" y="5969108"/>
                  <a:pt x="1061251" y="5976646"/>
                  <a:pt x="1061251" y="5986583"/>
                </a:cubicBezTo>
                <a:cubicBezTo>
                  <a:pt x="1061251" y="5992751"/>
                  <a:pt x="1063307" y="5999261"/>
                  <a:pt x="1066390" y="6006114"/>
                </a:cubicBezTo>
                <a:cubicBezTo>
                  <a:pt x="1058167" y="6012282"/>
                  <a:pt x="1050286" y="6018793"/>
                  <a:pt x="1050286" y="6029414"/>
                </a:cubicBezTo>
                <a:cubicBezTo>
                  <a:pt x="1050286" y="6042435"/>
                  <a:pt x="1060565" y="6051002"/>
                  <a:pt x="1072901" y="6051002"/>
                </a:cubicBezTo>
                <a:cubicBezTo>
                  <a:pt x="1081810" y="6051002"/>
                  <a:pt x="1088663" y="6046890"/>
                  <a:pt x="1094488" y="6041065"/>
                </a:cubicBezTo>
                <a:cubicBezTo>
                  <a:pt x="1100655" y="6045862"/>
                  <a:pt x="1106480" y="6049288"/>
                  <a:pt x="1111277" y="6051002"/>
                </a:cubicBezTo>
                <a:lnTo>
                  <a:pt x="1112991" y="6046205"/>
                </a:lnTo>
                <a:cubicBezTo>
                  <a:pt x="1108536" y="6044491"/>
                  <a:pt x="1103054" y="6041407"/>
                  <a:pt x="1097572" y="6036953"/>
                </a:cubicBezTo>
                <a:cubicBezTo>
                  <a:pt x="1104082" y="6029072"/>
                  <a:pt x="1108536" y="6018793"/>
                  <a:pt x="1111620" y="6008170"/>
                </a:cubicBezTo>
                <a:lnTo>
                  <a:pt x="1106480" y="6008170"/>
                </a:lnTo>
                <a:cubicBezTo>
                  <a:pt x="1103739" y="6018107"/>
                  <a:pt x="1099628" y="6027016"/>
                  <a:pt x="1094145" y="6034212"/>
                </a:cubicBezTo>
                <a:cubicBezTo>
                  <a:pt x="1085921" y="6027016"/>
                  <a:pt x="1066048" y="6004744"/>
                  <a:pt x="1066048" y="5986583"/>
                </a:cubicBezTo>
                <a:cubicBezTo>
                  <a:pt x="1066048" y="5979388"/>
                  <a:pt x="1070160" y="5973563"/>
                  <a:pt x="1077355" y="5973563"/>
                </a:cubicBezTo>
                <a:cubicBezTo>
                  <a:pt x="1079411" y="5973563"/>
                  <a:pt x="1081124" y="5974248"/>
                  <a:pt x="1082152" y="5974933"/>
                </a:cubicBezTo>
                <a:lnTo>
                  <a:pt x="1084551" y="5970822"/>
                </a:lnTo>
                <a:cubicBezTo>
                  <a:pt x="1082495" y="5969793"/>
                  <a:pt x="1080439" y="5969108"/>
                  <a:pt x="1077698" y="5969108"/>
                </a:cubicBezTo>
                <a:close/>
                <a:moveTo>
                  <a:pt x="703526" y="5969108"/>
                </a:moveTo>
                <a:cubicBezTo>
                  <a:pt x="683652" y="5969108"/>
                  <a:pt x="669946" y="5984870"/>
                  <a:pt x="669946" y="6009884"/>
                </a:cubicBezTo>
                <a:cubicBezTo>
                  <a:pt x="669946" y="6034897"/>
                  <a:pt x="683652" y="6051002"/>
                  <a:pt x="702840" y="6051002"/>
                </a:cubicBezTo>
                <a:cubicBezTo>
                  <a:pt x="713120" y="6051002"/>
                  <a:pt x="720315" y="6046547"/>
                  <a:pt x="726483" y="6039694"/>
                </a:cubicBezTo>
                <a:lnTo>
                  <a:pt x="723399" y="6036267"/>
                </a:lnTo>
                <a:cubicBezTo>
                  <a:pt x="717574" y="6042435"/>
                  <a:pt x="711406" y="6045862"/>
                  <a:pt x="703183" y="6045862"/>
                </a:cubicBezTo>
                <a:cubicBezTo>
                  <a:pt x="686393" y="6045862"/>
                  <a:pt x="675771" y="6031813"/>
                  <a:pt x="675771" y="6009884"/>
                </a:cubicBezTo>
                <a:cubicBezTo>
                  <a:pt x="675771" y="5987954"/>
                  <a:pt x="686393" y="5974248"/>
                  <a:pt x="703868" y="5974248"/>
                </a:cubicBezTo>
                <a:cubicBezTo>
                  <a:pt x="711064" y="5974248"/>
                  <a:pt x="716889" y="5977332"/>
                  <a:pt x="721001" y="5982129"/>
                </a:cubicBezTo>
                <a:lnTo>
                  <a:pt x="724085" y="5978702"/>
                </a:lnTo>
                <a:cubicBezTo>
                  <a:pt x="719973" y="5973905"/>
                  <a:pt x="712777" y="5969108"/>
                  <a:pt x="703526" y="5969108"/>
                </a:cubicBezTo>
                <a:close/>
                <a:moveTo>
                  <a:pt x="1368607" y="5968423"/>
                </a:moveTo>
                <a:cubicBezTo>
                  <a:pt x="1365865" y="5968423"/>
                  <a:pt x="1363809" y="5970136"/>
                  <a:pt x="1363809" y="5973220"/>
                </a:cubicBezTo>
                <a:cubicBezTo>
                  <a:pt x="1363809" y="5975961"/>
                  <a:pt x="1365865" y="5978017"/>
                  <a:pt x="1368607" y="5978017"/>
                </a:cubicBezTo>
                <a:cubicBezTo>
                  <a:pt x="1371348" y="5978017"/>
                  <a:pt x="1373404" y="5975961"/>
                  <a:pt x="1373404" y="5973220"/>
                </a:cubicBezTo>
                <a:cubicBezTo>
                  <a:pt x="1373404" y="5970479"/>
                  <a:pt x="1371348" y="5968423"/>
                  <a:pt x="1368607" y="5968423"/>
                </a:cubicBezTo>
                <a:close/>
                <a:moveTo>
                  <a:pt x="887185" y="5968423"/>
                </a:moveTo>
                <a:cubicBezTo>
                  <a:pt x="884444" y="5968423"/>
                  <a:pt x="882388" y="5970136"/>
                  <a:pt x="882388" y="5973220"/>
                </a:cubicBezTo>
                <a:cubicBezTo>
                  <a:pt x="882388" y="5975961"/>
                  <a:pt x="884444" y="5978017"/>
                  <a:pt x="887185" y="5978017"/>
                </a:cubicBezTo>
                <a:cubicBezTo>
                  <a:pt x="889926" y="5978017"/>
                  <a:pt x="891982" y="5975961"/>
                  <a:pt x="891982" y="5973220"/>
                </a:cubicBezTo>
                <a:cubicBezTo>
                  <a:pt x="891982" y="5970479"/>
                  <a:pt x="889926" y="5968423"/>
                  <a:pt x="887185" y="5968423"/>
                </a:cubicBezTo>
                <a:close/>
                <a:moveTo>
                  <a:pt x="860801" y="5963283"/>
                </a:moveTo>
                <a:lnTo>
                  <a:pt x="860801" y="6041750"/>
                </a:lnTo>
                <a:cubicBezTo>
                  <a:pt x="860801" y="6047918"/>
                  <a:pt x="863200" y="6051002"/>
                  <a:pt x="867997" y="6051002"/>
                </a:cubicBezTo>
                <a:cubicBezTo>
                  <a:pt x="869710" y="6051002"/>
                  <a:pt x="870738" y="6050659"/>
                  <a:pt x="871766" y="6050316"/>
                </a:cubicBezTo>
                <a:lnTo>
                  <a:pt x="870738" y="6045862"/>
                </a:lnTo>
                <a:cubicBezTo>
                  <a:pt x="869368" y="6046205"/>
                  <a:pt x="869025" y="6046205"/>
                  <a:pt x="868339" y="6046205"/>
                </a:cubicBezTo>
                <a:cubicBezTo>
                  <a:pt x="866969" y="6046205"/>
                  <a:pt x="865941" y="6045176"/>
                  <a:pt x="865941" y="6042435"/>
                </a:cubicBezTo>
                <a:lnTo>
                  <a:pt x="865941" y="5963283"/>
                </a:lnTo>
                <a:close/>
                <a:moveTo>
                  <a:pt x="770567" y="3580674"/>
                </a:moveTo>
                <a:lnTo>
                  <a:pt x="770567" y="3641797"/>
                </a:lnTo>
                <a:lnTo>
                  <a:pt x="1055692" y="3641797"/>
                </a:lnTo>
                <a:lnTo>
                  <a:pt x="1055692" y="3580674"/>
                </a:lnTo>
                <a:close/>
                <a:moveTo>
                  <a:pt x="11350192" y="471044"/>
                </a:moveTo>
                <a:lnTo>
                  <a:pt x="11372466" y="525193"/>
                </a:lnTo>
                <a:lnTo>
                  <a:pt x="11328303" y="525193"/>
                </a:lnTo>
                <a:close/>
                <a:moveTo>
                  <a:pt x="11723858" y="450306"/>
                </a:moveTo>
                <a:lnTo>
                  <a:pt x="11723858" y="570509"/>
                </a:lnTo>
                <a:lnTo>
                  <a:pt x="11755733" y="570509"/>
                </a:lnTo>
                <a:lnTo>
                  <a:pt x="11755733" y="450306"/>
                </a:lnTo>
                <a:close/>
                <a:moveTo>
                  <a:pt x="11571396" y="450306"/>
                </a:moveTo>
                <a:lnTo>
                  <a:pt x="11571396" y="570125"/>
                </a:lnTo>
                <a:lnTo>
                  <a:pt x="11602887" y="570125"/>
                </a:lnTo>
                <a:lnTo>
                  <a:pt x="11602887" y="518281"/>
                </a:lnTo>
                <a:lnTo>
                  <a:pt x="11667021" y="518281"/>
                </a:lnTo>
                <a:lnTo>
                  <a:pt x="11667021" y="570509"/>
                </a:lnTo>
                <a:lnTo>
                  <a:pt x="11698512" y="570509"/>
                </a:lnTo>
                <a:lnTo>
                  <a:pt x="11698512" y="450306"/>
                </a:lnTo>
                <a:lnTo>
                  <a:pt x="11666637" y="450306"/>
                </a:lnTo>
                <a:lnTo>
                  <a:pt x="11666637" y="499079"/>
                </a:lnTo>
                <a:lnTo>
                  <a:pt x="11602887" y="499079"/>
                </a:lnTo>
                <a:lnTo>
                  <a:pt x="11602887" y="450306"/>
                </a:lnTo>
                <a:close/>
                <a:moveTo>
                  <a:pt x="11330991" y="450306"/>
                </a:moveTo>
                <a:lnTo>
                  <a:pt x="11275306" y="570125"/>
                </a:lnTo>
                <a:lnTo>
                  <a:pt x="11311021" y="570125"/>
                </a:lnTo>
                <a:lnTo>
                  <a:pt x="11321006" y="544395"/>
                </a:lnTo>
                <a:lnTo>
                  <a:pt x="11380147" y="544395"/>
                </a:lnTo>
                <a:lnTo>
                  <a:pt x="11390900" y="570125"/>
                </a:lnTo>
                <a:lnTo>
                  <a:pt x="11425847" y="570125"/>
                </a:lnTo>
                <a:lnTo>
                  <a:pt x="11369394" y="450306"/>
                </a:lnTo>
                <a:close/>
                <a:moveTo>
                  <a:pt x="11173536" y="450306"/>
                </a:moveTo>
                <a:lnTo>
                  <a:pt x="11173536" y="470660"/>
                </a:lnTo>
                <a:lnTo>
                  <a:pt x="11221925" y="470660"/>
                </a:lnTo>
                <a:lnTo>
                  <a:pt x="11221925" y="570125"/>
                </a:lnTo>
                <a:lnTo>
                  <a:pt x="11253416" y="570125"/>
                </a:lnTo>
                <a:lnTo>
                  <a:pt x="11253416" y="470660"/>
                </a:lnTo>
                <a:lnTo>
                  <a:pt x="11302188" y="470660"/>
                </a:lnTo>
                <a:lnTo>
                  <a:pt x="11302188" y="450306"/>
                </a:lnTo>
                <a:close/>
                <a:moveTo>
                  <a:pt x="11130524" y="450306"/>
                </a:moveTo>
                <a:lnTo>
                  <a:pt x="11130524" y="570509"/>
                </a:lnTo>
                <a:lnTo>
                  <a:pt x="11162400" y="570509"/>
                </a:lnTo>
                <a:lnTo>
                  <a:pt x="11162400" y="450306"/>
                </a:lnTo>
                <a:close/>
                <a:moveTo>
                  <a:pt x="10978063" y="450306"/>
                </a:moveTo>
                <a:lnTo>
                  <a:pt x="10978063" y="570125"/>
                </a:lnTo>
                <a:lnTo>
                  <a:pt x="11009554" y="570125"/>
                </a:lnTo>
                <a:lnTo>
                  <a:pt x="11009554" y="518281"/>
                </a:lnTo>
                <a:lnTo>
                  <a:pt x="11073687" y="518281"/>
                </a:lnTo>
                <a:lnTo>
                  <a:pt x="11073687" y="570509"/>
                </a:lnTo>
                <a:lnTo>
                  <a:pt x="11105178" y="570509"/>
                </a:lnTo>
                <a:lnTo>
                  <a:pt x="11105178" y="450306"/>
                </a:lnTo>
                <a:lnTo>
                  <a:pt x="11073304" y="450306"/>
                </a:lnTo>
                <a:lnTo>
                  <a:pt x="11073304" y="499079"/>
                </a:lnTo>
                <a:lnTo>
                  <a:pt x="11009554" y="499079"/>
                </a:lnTo>
                <a:lnTo>
                  <a:pt x="11009554" y="450306"/>
                </a:lnTo>
                <a:close/>
                <a:moveTo>
                  <a:pt x="11490749" y="446850"/>
                </a:moveTo>
                <a:cubicBezTo>
                  <a:pt x="11478844" y="446850"/>
                  <a:pt x="11466555" y="449538"/>
                  <a:pt x="11455802" y="453378"/>
                </a:cubicBezTo>
                <a:cubicBezTo>
                  <a:pt x="11444281" y="457987"/>
                  <a:pt x="11434680" y="466052"/>
                  <a:pt x="11428920" y="476037"/>
                </a:cubicBezTo>
                <a:cubicBezTo>
                  <a:pt x="11423159" y="486790"/>
                  <a:pt x="11420471" y="498695"/>
                  <a:pt x="11420471" y="511368"/>
                </a:cubicBezTo>
                <a:cubicBezTo>
                  <a:pt x="11420471" y="520585"/>
                  <a:pt x="11422007" y="529034"/>
                  <a:pt x="11425079" y="537098"/>
                </a:cubicBezTo>
                <a:cubicBezTo>
                  <a:pt x="11430072" y="552076"/>
                  <a:pt x="11443513" y="563213"/>
                  <a:pt x="11459258" y="568205"/>
                </a:cubicBezTo>
                <a:cubicBezTo>
                  <a:pt x="11469243" y="571277"/>
                  <a:pt x="11480380" y="573197"/>
                  <a:pt x="11491133" y="573197"/>
                </a:cubicBezTo>
                <a:cubicBezTo>
                  <a:pt x="11505727" y="573197"/>
                  <a:pt x="11519936" y="570125"/>
                  <a:pt x="11532225" y="564749"/>
                </a:cubicBezTo>
                <a:cubicBezTo>
                  <a:pt x="11543362" y="560140"/>
                  <a:pt x="11551043" y="550155"/>
                  <a:pt x="11554115" y="538634"/>
                </a:cubicBezTo>
                <a:cubicBezTo>
                  <a:pt x="11555267" y="534410"/>
                  <a:pt x="11555651" y="530954"/>
                  <a:pt x="11555651" y="527113"/>
                </a:cubicBezTo>
                <a:lnTo>
                  <a:pt x="11522240" y="527113"/>
                </a:lnTo>
                <a:cubicBezTo>
                  <a:pt x="11521856" y="531338"/>
                  <a:pt x="11521472" y="535562"/>
                  <a:pt x="11519552" y="539402"/>
                </a:cubicBezTo>
                <a:cubicBezTo>
                  <a:pt x="11517248" y="545547"/>
                  <a:pt x="11511871" y="549771"/>
                  <a:pt x="11505727" y="552076"/>
                </a:cubicBezTo>
                <a:cubicBezTo>
                  <a:pt x="11501118" y="553612"/>
                  <a:pt x="11496126" y="554764"/>
                  <a:pt x="11491133" y="554764"/>
                </a:cubicBezTo>
                <a:cubicBezTo>
                  <a:pt x="11484989" y="554764"/>
                  <a:pt x="11479612" y="553228"/>
                  <a:pt x="11474236" y="551691"/>
                </a:cubicBezTo>
                <a:cubicBezTo>
                  <a:pt x="11466171" y="548235"/>
                  <a:pt x="11459642" y="541323"/>
                  <a:pt x="11457338" y="532490"/>
                </a:cubicBezTo>
                <a:cubicBezTo>
                  <a:pt x="11455418" y="525577"/>
                  <a:pt x="11454266" y="518281"/>
                  <a:pt x="11454266" y="511368"/>
                </a:cubicBezTo>
                <a:cubicBezTo>
                  <a:pt x="11454266" y="502151"/>
                  <a:pt x="11455802" y="493702"/>
                  <a:pt x="11458106" y="486405"/>
                </a:cubicBezTo>
                <a:cubicBezTo>
                  <a:pt x="11461179" y="477957"/>
                  <a:pt x="11467707" y="471428"/>
                  <a:pt x="11475772" y="468740"/>
                </a:cubicBezTo>
                <a:cubicBezTo>
                  <a:pt x="11480764" y="466820"/>
                  <a:pt x="11485757" y="465668"/>
                  <a:pt x="11491133" y="465668"/>
                </a:cubicBezTo>
                <a:cubicBezTo>
                  <a:pt x="11496126" y="465668"/>
                  <a:pt x="11500734" y="466820"/>
                  <a:pt x="11505342" y="467588"/>
                </a:cubicBezTo>
                <a:cubicBezTo>
                  <a:pt x="11512255" y="469892"/>
                  <a:pt x="11518016" y="475269"/>
                  <a:pt x="11520320" y="481797"/>
                </a:cubicBezTo>
                <a:cubicBezTo>
                  <a:pt x="11521472" y="484869"/>
                  <a:pt x="11521856" y="487942"/>
                  <a:pt x="11521856" y="490630"/>
                </a:cubicBezTo>
                <a:lnTo>
                  <a:pt x="11555651" y="490630"/>
                </a:lnTo>
                <a:cubicBezTo>
                  <a:pt x="11555267" y="488326"/>
                  <a:pt x="11554499" y="485637"/>
                  <a:pt x="11554115" y="482949"/>
                </a:cubicBezTo>
                <a:cubicBezTo>
                  <a:pt x="11551427" y="470276"/>
                  <a:pt x="11542978" y="460291"/>
                  <a:pt x="11531457" y="455299"/>
                </a:cubicBezTo>
                <a:cubicBezTo>
                  <a:pt x="11518784" y="450306"/>
                  <a:pt x="11505342" y="446850"/>
                  <a:pt x="11490749" y="44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55AB25C-56E9-400D-A6F2-82B992C10BA5}"/>
              </a:ext>
            </a:extLst>
          </p:cNvPr>
          <p:cNvSpPr/>
          <p:nvPr userDrawn="1"/>
        </p:nvSpPr>
        <p:spPr bwMode="auto">
          <a:xfrm>
            <a:off x="770567" y="3580674"/>
            <a:ext cx="285125" cy="6112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8" name="Gráfico 1">
            <a:extLst>
              <a:ext uri="{FF2B5EF4-FFF2-40B4-BE49-F238E27FC236}">
                <a16:creationId xmlns:a16="http://schemas.microsoft.com/office/drawing/2014/main" id="{B07E9A94-79F5-4E5A-A0E7-712110C7640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69" name="Freeform 30">
            <a:extLst>
              <a:ext uri="{FF2B5EF4-FFF2-40B4-BE49-F238E27FC236}">
                <a16:creationId xmlns:a16="http://schemas.microsoft.com/office/drawing/2014/main" id="{3E856F41-D5B9-4900-A7EE-2EA5EF138E37}"/>
              </a:ext>
            </a:extLst>
          </p:cNvPr>
          <p:cNvSpPr>
            <a:spLocks/>
          </p:cNvSpPr>
          <p:nvPr userDrawn="1"/>
        </p:nvSpPr>
        <p:spPr bwMode="auto">
          <a:xfrm>
            <a:off x="5557794" y="960071"/>
            <a:ext cx="603818" cy="648673"/>
          </a:xfrm>
          <a:custGeom>
            <a:avLst/>
            <a:gdLst>
              <a:gd name="T0" fmla="*/ 536 w 700"/>
              <a:gd name="T1" fmla="*/ 213 h 752"/>
              <a:gd name="T2" fmla="*/ 573 w 700"/>
              <a:gd name="T3" fmla="*/ 253 h 752"/>
              <a:gd name="T4" fmla="*/ 589 w 700"/>
              <a:gd name="T5" fmla="*/ 297 h 752"/>
              <a:gd name="T6" fmla="*/ 597 w 700"/>
              <a:gd name="T7" fmla="*/ 359 h 752"/>
              <a:gd name="T8" fmla="*/ 587 w 700"/>
              <a:gd name="T9" fmla="*/ 430 h 752"/>
              <a:gd name="T10" fmla="*/ 563 w 700"/>
              <a:gd name="T11" fmla="*/ 485 h 752"/>
              <a:gd name="T12" fmla="*/ 508 w 700"/>
              <a:gd name="T13" fmla="*/ 533 h 752"/>
              <a:gd name="T14" fmla="*/ 445 w 700"/>
              <a:gd name="T15" fmla="*/ 555 h 752"/>
              <a:gd name="T16" fmla="*/ 358 w 700"/>
              <a:gd name="T17" fmla="*/ 565 h 752"/>
              <a:gd name="T18" fmla="*/ 285 w 700"/>
              <a:gd name="T19" fmla="*/ 559 h 752"/>
              <a:gd name="T20" fmla="*/ 219 w 700"/>
              <a:gd name="T21" fmla="*/ 543 h 752"/>
              <a:gd name="T22" fmla="*/ 171 w 700"/>
              <a:gd name="T23" fmla="*/ 517 h 752"/>
              <a:gd name="T24" fmla="*/ 126 w 700"/>
              <a:gd name="T25" fmla="*/ 462 h 752"/>
              <a:gd name="T26" fmla="*/ 108 w 700"/>
              <a:gd name="T27" fmla="*/ 403 h 752"/>
              <a:gd name="T28" fmla="*/ 104 w 700"/>
              <a:gd name="T29" fmla="*/ 339 h 752"/>
              <a:gd name="T30" fmla="*/ 115 w 700"/>
              <a:gd name="T31" fmla="*/ 282 h 752"/>
              <a:gd name="T32" fmla="*/ 145 w 700"/>
              <a:gd name="T33" fmla="*/ 230 h 752"/>
              <a:gd name="T34" fmla="*/ 193 w 700"/>
              <a:gd name="T35" fmla="*/ 198 h 752"/>
              <a:gd name="T36" fmla="*/ 230 w 700"/>
              <a:gd name="T37" fmla="*/ 189 h 752"/>
              <a:gd name="T38" fmla="*/ 201 w 700"/>
              <a:gd name="T39" fmla="*/ 12 h 752"/>
              <a:gd name="T40" fmla="*/ 162 w 700"/>
              <a:gd name="T41" fmla="*/ 22 h 752"/>
              <a:gd name="T42" fmla="*/ 118 w 700"/>
              <a:gd name="T43" fmla="*/ 48 h 752"/>
              <a:gd name="T44" fmla="*/ 81 w 700"/>
              <a:gd name="T45" fmla="*/ 82 h 752"/>
              <a:gd name="T46" fmla="*/ 53 w 700"/>
              <a:gd name="T47" fmla="*/ 125 h 752"/>
              <a:gd name="T48" fmla="*/ 28 w 700"/>
              <a:gd name="T49" fmla="*/ 188 h 752"/>
              <a:gd name="T50" fmla="*/ 4 w 700"/>
              <a:gd name="T51" fmla="*/ 300 h 752"/>
              <a:gd name="T52" fmla="*/ 1 w 700"/>
              <a:gd name="T53" fmla="*/ 385 h 752"/>
              <a:gd name="T54" fmla="*/ 15 w 700"/>
              <a:gd name="T55" fmla="*/ 483 h 752"/>
              <a:gd name="T56" fmla="*/ 37 w 700"/>
              <a:gd name="T57" fmla="*/ 554 h 752"/>
              <a:gd name="T58" fmla="*/ 88 w 700"/>
              <a:gd name="T59" fmla="*/ 641 h 752"/>
              <a:gd name="T60" fmla="*/ 162 w 700"/>
              <a:gd name="T61" fmla="*/ 705 h 752"/>
              <a:gd name="T62" fmla="*/ 231 w 700"/>
              <a:gd name="T63" fmla="*/ 734 h 752"/>
              <a:gd name="T64" fmla="*/ 332 w 700"/>
              <a:gd name="T65" fmla="*/ 751 h 752"/>
              <a:gd name="T66" fmla="*/ 395 w 700"/>
              <a:gd name="T67" fmla="*/ 749 h 752"/>
              <a:gd name="T68" fmla="*/ 466 w 700"/>
              <a:gd name="T69" fmla="*/ 737 h 752"/>
              <a:gd name="T70" fmla="*/ 515 w 700"/>
              <a:gd name="T71" fmla="*/ 720 h 752"/>
              <a:gd name="T72" fmla="*/ 571 w 700"/>
              <a:gd name="T73" fmla="*/ 687 h 752"/>
              <a:gd name="T74" fmla="*/ 618 w 700"/>
              <a:gd name="T75" fmla="*/ 641 h 752"/>
              <a:gd name="T76" fmla="*/ 654 w 700"/>
              <a:gd name="T77" fmla="*/ 583 h 752"/>
              <a:gd name="T78" fmla="*/ 673 w 700"/>
              <a:gd name="T79" fmla="*/ 537 h 752"/>
              <a:gd name="T80" fmla="*/ 696 w 700"/>
              <a:gd name="T81" fmla="*/ 427 h 752"/>
              <a:gd name="T82" fmla="*/ 700 w 700"/>
              <a:gd name="T83" fmla="*/ 359 h 752"/>
              <a:gd name="T84" fmla="*/ 688 w 700"/>
              <a:gd name="T85" fmla="*/ 240 h 752"/>
              <a:gd name="T86" fmla="*/ 653 w 700"/>
              <a:gd name="T87" fmla="*/ 130 h 752"/>
              <a:gd name="T88" fmla="*/ 636 w 700"/>
              <a:gd name="T89" fmla="*/ 97 h 752"/>
              <a:gd name="T90" fmla="*/ 604 w 700"/>
              <a:gd name="T91" fmla="*/ 61 h 752"/>
              <a:gd name="T92" fmla="*/ 532 w 700"/>
              <a:gd name="T93" fmla="*/ 15 h 752"/>
              <a:gd name="T94" fmla="*/ 476 w 700"/>
              <a:gd name="T95" fmla="*/ 1 h 752"/>
              <a:gd name="T96" fmla="*/ 444 w 700"/>
              <a:gd name="T97" fmla="*/ 186 h 752"/>
              <a:gd name="T98" fmla="*/ 506 w 700"/>
              <a:gd name="T99" fmla="*/ 196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0" h="752">
                <a:moveTo>
                  <a:pt x="513" y="200"/>
                </a:moveTo>
                <a:lnTo>
                  <a:pt x="513" y="200"/>
                </a:lnTo>
                <a:lnTo>
                  <a:pt x="526" y="206"/>
                </a:lnTo>
                <a:lnTo>
                  <a:pt x="536" y="213"/>
                </a:lnTo>
                <a:lnTo>
                  <a:pt x="547" y="221"/>
                </a:lnTo>
                <a:lnTo>
                  <a:pt x="556" y="230"/>
                </a:lnTo>
                <a:lnTo>
                  <a:pt x="566" y="241"/>
                </a:lnTo>
                <a:lnTo>
                  <a:pt x="573" y="253"/>
                </a:lnTo>
                <a:lnTo>
                  <a:pt x="578" y="264"/>
                </a:lnTo>
                <a:lnTo>
                  <a:pt x="583" y="277"/>
                </a:lnTo>
                <a:lnTo>
                  <a:pt x="583" y="277"/>
                </a:lnTo>
                <a:lnTo>
                  <a:pt x="589" y="297"/>
                </a:lnTo>
                <a:lnTo>
                  <a:pt x="594" y="317"/>
                </a:lnTo>
                <a:lnTo>
                  <a:pt x="596" y="338"/>
                </a:lnTo>
                <a:lnTo>
                  <a:pt x="597" y="359"/>
                </a:lnTo>
                <a:lnTo>
                  <a:pt x="597" y="359"/>
                </a:lnTo>
                <a:lnTo>
                  <a:pt x="597" y="371"/>
                </a:lnTo>
                <a:lnTo>
                  <a:pt x="596" y="384"/>
                </a:lnTo>
                <a:lnTo>
                  <a:pt x="592" y="407"/>
                </a:lnTo>
                <a:lnTo>
                  <a:pt x="587" y="430"/>
                </a:lnTo>
                <a:lnTo>
                  <a:pt x="581" y="454"/>
                </a:lnTo>
                <a:lnTo>
                  <a:pt x="581" y="454"/>
                </a:lnTo>
                <a:lnTo>
                  <a:pt x="573" y="470"/>
                </a:lnTo>
                <a:lnTo>
                  <a:pt x="563" y="485"/>
                </a:lnTo>
                <a:lnTo>
                  <a:pt x="552" y="499"/>
                </a:lnTo>
                <a:lnTo>
                  <a:pt x="539" y="512"/>
                </a:lnTo>
                <a:lnTo>
                  <a:pt x="525" y="524"/>
                </a:lnTo>
                <a:lnTo>
                  <a:pt x="508" y="533"/>
                </a:lnTo>
                <a:lnTo>
                  <a:pt x="492" y="541"/>
                </a:lnTo>
                <a:lnTo>
                  <a:pt x="474" y="548"/>
                </a:lnTo>
                <a:lnTo>
                  <a:pt x="474" y="548"/>
                </a:lnTo>
                <a:lnTo>
                  <a:pt x="445" y="555"/>
                </a:lnTo>
                <a:lnTo>
                  <a:pt x="416" y="560"/>
                </a:lnTo>
                <a:lnTo>
                  <a:pt x="387" y="564"/>
                </a:lnTo>
                <a:lnTo>
                  <a:pt x="358" y="565"/>
                </a:lnTo>
                <a:lnTo>
                  <a:pt x="358" y="565"/>
                </a:lnTo>
                <a:lnTo>
                  <a:pt x="339" y="565"/>
                </a:lnTo>
                <a:lnTo>
                  <a:pt x="320" y="564"/>
                </a:lnTo>
                <a:lnTo>
                  <a:pt x="303" y="561"/>
                </a:lnTo>
                <a:lnTo>
                  <a:pt x="285" y="559"/>
                </a:lnTo>
                <a:lnTo>
                  <a:pt x="268" y="555"/>
                </a:lnTo>
                <a:lnTo>
                  <a:pt x="250" y="552"/>
                </a:lnTo>
                <a:lnTo>
                  <a:pt x="234" y="547"/>
                </a:lnTo>
                <a:lnTo>
                  <a:pt x="219" y="543"/>
                </a:lnTo>
                <a:lnTo>
                  <a:pt x="219" y="543"/>
                </a:lnTo>
                <a:lnTo>
                  <a:pt x="201" y="535"/>
                </a:lnTo>
                <a:lnTo>
                  <a:pt x="185" y="527"/>
                </a:lnTo>
                <a:lnTo>
                  <a:pt x="171" y="517"/>
                </a:lnTo>
                <a:lnTo>
                  <a:pt x="157" y="505"/>
                </a:lnTo>
                <a:lnTo>
                  <a:pt x="145" y="491"/>
                </a:lnTo>
                <a:lnTo>
                  <a:pt x="134" y="477"/>
                </a:lnTo>
                <a:lnTo>
                  <a:pt x="126" y="462"/>
                </a:lnTo>
                <a:lnTo>
                  <a:pt x="120" y="445"/>
                </a:lnTo>
                <a:lnTo>
                  <a:pt x="120" y="445"/>
                </a:lnTo>
                <a:lnTo>
                  <a:pt x="113" y="424"/>
                </a:lnTo>
                <a:lnTo>
                  <a:pt x="108" y="403"/>
                </a:lnTo>
                <a:lnTo>
                  <a:pt x="104" y="382"/>
                </a:lnTo>
                <a:lnTo>
                  <a:pt x="103" y="360"/>
                </a:lnTo>
                <a:lnTo>
                  <a:pt x="103" y="360"/>
                </a:lnTo>
                <a:lnTo>
                  <a:pt x="104" y="339"/>
                </a:lnTo>
                <a:lnTo>
                  <a:pt x="106" y="319"/>
                </a:lnTo>
                <a:lnTo>
                  <a:pt x="110" y="300"/>
                </a:lnTo>
                <a:lnTo>
                  <a:pt x="115" y="282"/>
                </a:lnTo>
                <a:lnTo>
                  <a:pt x="115" y="282"/>
                </a:lnTo>
                <a:lnTo>
                  <a:pt x="120" y="268"/>
                </a:lnTo>
                <a:lnTo>
                  <a:pt x="127" y="254"/>
                </a:lnTo>
                <a:lnTo>
                  <a:pt x="136" y="242"/>
                </a:lnTo>
                <a:lnTo>
                  <a:pt x="145" y="230"/>
                </a:lnTo>
                <a:lnTo>
                  <a:pt x="155" y="220"/>
                </a:lnTo>
                <a:lnTo>
                  <a:pt x="167" y="212"/>
                </a:lnTo>
                <a:lnTo>
                  <a:pt x="179" y="203"/>
                </a:lnTo>
                <a:lnTo>
                  <a:pt x="193" y="198"/>
                </a:lnTo>
                <a:lnTo>
                  <a:pt x="193" y="198"/>
                </a:lnTo>
                <a:lnTo>
                  <a:pt x="205" y="194"/>
                </a:lnTo>
                <a:lnTo>
                  <a:pt x="217" y="192"/>
                </a:lnTo>
                <a:lnTo>
                  <a:pt x="230" y="189"/>
                </a:lnTo>
                <a:lnTo>
                  <a:pt x="243" y="189"/>
                </a:lnTo>
                <a:lnTo>
                  <a:pt x="242" y="2"/>
                </a:lnTo>
                <a:lnTo>
                  <a:pt x="242" y="2"/>
                </a:lnTo>
                <a:lnTo>
                  <a:pt x="201" y="12"/>
                </a:lnTo>
                <a:lnTo>
                  <a:pt x="201" y="12"/>
                </a:lnTo>
                <a:lnTo>
                  <a:pt x="188" y="14"/>
                </a:lnTo>
                <a:lnTo>
                  <a:pt x="175" y="18"/>
                </a:lnTo>
                <a:lnTo>
                  <a:pt x="162" y="22"/>
                </a:lnTo>
                <a:lnTo>
                  <a:pt x="151" y="28"/>
                </a:lnTo>
                <a:lnTo>
                  <a:pt x="139" y="34"/>
                </a:lnTo>
                <a:lnTo>
                  <a:pt x="129" y="40"/>
                </a:lnTo>
                <a:lnTo>
                  <a:pt x="118" y="48"/>
                </a:lnTo>
                <a:lnTo>
                  <a:pt x="108" y="55"/>
                </a:lnTo>
                <a:lnTo>
                  <a:pt x="98" y="63"/>
                </a:lnTo>
                <a:lnTo>
                  <a:pt x="90" y="73"/>
                </a:lnTo>
                <a:lnTo>
                  <a:pt x="81" y="82"/>
                </a:lnTo>
                <a:lnTo>
                  <a:pt x="72" y="92"/>
                </a:lnTo>
                <a:lnTo>
                  <a:pt x="65" y="103"/>
                </a:lnTo>
                <a:lnTo>
                  <a:pt x="58" y="113"/>
                </a:lnTo>
                <a:lnTo>
                  <a:pt x="53" y="125"/>
                </a:lnTo>
                <a:lnTo>
                  <a:pt x="47" y="137"/>
                </a:lnTo>
                <a:lnTo>
                  <a:pt x="47" y="137"/>
                </a:lnTo>
                <a:lnTo>
                  <a:pt x="37" y="163"/>
                </a:lnTo>
                <a:lnTo>
                  <a:pt x="28" y="188"/>
                </a:lnTo>
                <a:lnTo>
                  <a:pt x="20" y="215"/>
                </a:lnTo>
                <a:lnTo>
                  <a:pt x="13" y="243"/>
                </a:lnTo>
                <a:lnTo>
                  <a:pt x="7" y="271"/>
                </a:lnTo>
                <a:lnTo>
                  <a:pt x="4" y="300"/>
                </a:lnTo>
                <a:lnTo>
                  <a:pt x="1" y="330"/>
                </a:lnTo>
                <a:lnTo>
                  <a:pt x="0" y="360"/>
                </a:lnTo>
                <a:lnTo>
                  <a:pt x="0" y="360"/>
                </a:lnTo>
                <a:lnTo>
                  <a:pt x="1" y="385"/>
                </a:lnTo>
                <a:lnTo>
                  <a:pt x="2" y="409"/>
                </a:lnTo>
                <a:lnTo>
                  <a:pt x="6" y="435"/>
                </a:lnTo>
                <a:lnTo>
                  <a:pt x="11" y="460"/>
                </a:lnTo>
                <a:lnTo>
                  <a:pt x="15" y="483"/>
                </a:lnTo>
                <a:lnTo>
                  <a:pt x="21" y="507"/>
                </a:lnTo>
                <a:lnTo>
                  <a:pt x="29" y="531"/>
                </a:lnTo>
                <a:lnTo>
                  <a:pt x="37" y="554"/>
                </a:lnTo>
                <a:lnTo>
                  <a:pt x="37" y="554"/>
                </a:lnTo>
                <a:lnTo>
                  <a:pt x="47" y="578"/>
                </a:lnTo>
                <a:lnTo>
                  <a:pt x="60" y="600"/>
                </a:lnTo>
                <a:lnTo>
                  <a:pt x="72" y="621"/>
                </a:lnTo>
                <a:lnTo>
                  <a:pt x="88" y="641"/>
                </a:lnTo>
                <a:lnTo>
                  <a:pt x="105" y="659"/>
                </a:lnTo>
                <a:lnTo>
                  <a:pt x="123" y="676"/>
                </a:lnTo>
                <a:lnTo>
                  <a:pt x="143" y="691"/>
                </a:lnTo>
                <a:lnTo>
                  <a:pt x="162" y="705"/>
                </a:lnTo>
                <a:lnTo>
                  <a:pt x="162" y="705"/>
                </a:lnTo>
                <a:lnTo>
                  <a:pt x="185" y="716"/>
                </a:lnTo>
                <a:lnTo>
                  <a:pt x="208" y="726"/>
                </a:lnTo>
                <a:lnTo>
                  <a:pt x="231" y="734"/>
                </a:lnTo>
                <a:lnTo>
                  <a:pt x="256" y="740"/>
                </a:lnTo>
                <a:lnTo>
                  <a:pt x="282" y="745"/>
                </a:lnTo>
                <a:lnTo>
                  <a:pt x="306" y="748"/>
                </a:lnTo>
                <a:lnTo>
                  <a:pt x="332" y="751"/>
                </a:lnTo>
                <a:lnTo>
                  <a:pt x="358" y="752"/>
                </a:lnTo>
                <a:lnTo>
                  <a:pt x="358" y="752"/>
                </a:lnTo>
                <a:lnTo>
                  <a:pt x="376" y="751"/>
                </a:lnTo>
                <a:lnTo>
                  <a:pt x="395" y="749"/>
                </a:lnTo>
                <a:lnTo>
                  <a:pt x="414" y="748"/>
                </a:lnTo>
                <a:lnTo>
                  <a:pt x="431" y="745"/>
                </a:lnTo>
                <a:lnTo>
                  <a:pt x="449" y="741"/>
                </a:lnTo>
                <a:lnTo>
                  <a:pt x="466" y="737"/>
                </a:lnTo>
                <a:lnTo>
                  <a:pt x="484" y="732"/>
                </a:lnTo>
                <a:lnTo>
                  <a:pt x="500" y="726"/>
                </a:lnTo>
                <a:lnTo>
                  <a:pt x="500" y="726"/>
                </a:lnTo>
                <a:lnTo>
                  <a:pt x="515" y="720"/>
                </a:lnTo>
                <a:lnTo>
                  <a:pt x="531" y="713"/>
                </a:lnTo>
                <a:lnTo>
                  <a:pt x="545" y="706"/>
                </a:lnTo>
                <a:lnTo>
                  <a:pt x="559" y="697"/>
                </a:lnTo>
                <a:lnTo>
                  <a:pt x="571" y="687"/>
                </a:lnTo>
                <a:lnTo>
                  <a:pt x="584" y="677"/>
                </a:lnTo>
                <a:lnTo>
                  <a:pt x="596" y="665"/>
                </a:lnTo>
                <a:lnTo>
                  <a:pt x="608" y="654"/>
                </a:lnTo>
                <a:lnTo>
                  <a:pt x="618" y="641"/>
                </a:lnTo>
                <a:lnTo>
                  <a:pt x="629" y="627"/>
                </a:lnTo>
                <a:lnTo>
                  <a:pt x="638" y="613"/>
                </a:lnTo>
                <a:lnTo>
                  <a:pt x="646" y="599"/>
                </a:lnTo>
                <a:lnTo>
                  <a:pt x="654" y="583"/>
                </a:lnTo>
                <a:lnTo>
                  <a:pt x="661" y="568"/>
                </a:lnTo>
                <a:lnTo>
                  <a:pt x="667" y="553"/>
                </a:lnTo>
                <a:lnTo>
                  <a:pt x="673" y="537"/>
                </a:lnTo>
                <a:lnTo>
                  <a:pt x="673" y="537"/>
                </a:lnTo>
                <a:lnTo>
                  <a:pt x="685" y="493"/>
                </a:lnTo>
                <a:lnTo>
                  <a:pt x="689" y="471"/>
                </a:lnTo>
                <a:lnTo>
                  <a:pt x="693" y="449"/>
                </a:lnTo>
                <a:lnTo>
                  <a:pt x="696" y="427"/>
                </a:lnTo>
                <a:lnTo>
                  <a:pt x="699" y="405"/>
                </a:lnTo>
                <a:lnTo>
                  <a:pt x="700" y="381"/>
                </a:lnTo>
                <a:lnTo>
                  <a:pt x="700" y="359"/>
                </a:lnTo>
                <a:lnTo>
                  <a:pt x="700" y="359"/>
                </a:lnTo>
                <a:lnTo>
                  <a:pt x="700" y="329"/>
                </a:lnTo>
                <a:lnTo>
                  <a:pt x="698" y="298"/>
                </a:lnTo>
                <a:lnTo>
                  <a:pt x="693" y="269"/>
                </a:lnTo>
                <a:lnTo>
                  <a:pt x="688" y="240"/>
                </a:lnTo>
                <a:lnTo>
                  <a:pt x="681" y="212"/>
                </a:lnTo>
                <a:lnTo>
                  <a:pt x="673" y="184"/>
                </a:lnTo>
                <a:lnTo>
                  <a:pt x="664" y="157"/>
                </a:lnTo>
                <a:lnTo>
                  <a:pt x="653" y="130"/>
                </a:lnTo>
                <a:lnTo>
                  <a:pt x="653" y="130"/>
                </a:lnTo>
                <a:lnTo>
                  <a:pt x="647" y="119"/>
                </a:lnTo>
                <a:lnTo>
                  <a:pt x="642" y="108"/>
                </a:lnTo>
                <a:lnTo>
                  <a:pt x="636" y="97"/>
                </a:lnTo>
                <a:lnTo>
                  <a:pt x="629" y="88"/>
                </a:lnTo>
                <a:lnTo>
                  <a:pt x="621" y="78"/>
                </a:lnTo>
                <a:lnTo>
                  <a:pt x="612" y="69"/>
                </a:lnTo>
                <a:lnTo>
                  <a:pt x="604" y="61"/>
                </a:lnTo>
                <a:lnTo>
                  <a:pt x="595" y="53"/>
                </a:lnTo>
                <a:lnTo>
                  <a:pt x="575" y="37"/>
                </a:lnTo>
                <a:lnTo>
                  <a:pt x="554" y="26"/>
                </a:lnTo>
                <a:lnTo>
                  <a:pt x="532" y="15"/>
                </a:lnTo>
                <a:lnTo>
                  <a:pt x="507" y="8"/>
                </a:lnTo>
                <a:lnTo>
                  <a:pt x="507" y="8"/>
                </a:lnTo>
                <a:lnTo>
                  <a:pt x="491" y="5"/>
                </a:lnTo>
                <a:lnTo>
                  <a:pt x="476" y="1"/>
                </a:lnTo>
                <a:lnTo>
                  <a:pt x="459" y="0"/>
                </a:lnTo>
                <a:lnTo>
                  <a:pt x="443" y="0"/>
                </a:lnTo>
                <a:lnTo>
                  <a:pt x="444" y="186"/>
                </a:lnTo>
                <a:lnTo>
                  <a:pt x="444" y="186"/>
                </a:lnTo>
                <a:lnTo>
                  <a:pt x="463" y="187"/>
                </a:lnTo>
                <a:lnTo>
                  <a:pt x="480" y="189"/>
                </a:lnTo>
                <a:lnTo>
                  <a:pt x="498" y="193"/>
                </a:lnTo>
                <a:lnTo>
                  <a:pt x="506" y="196"/>
                </a:lnTo>
                <a:lnTo>
                  <a:pt x="513" y="2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" name="Freeform 41">
            <a:extLst>
              <a:ext uri="{FF2B5EF4-FFF2-40B4-BE49-F238E27FC236}">
                <a16:creationId xmlns:a16="http://schemas.microsoft.com/office/drawing/2014/main" id="{EAFDBC16-A916-4349-94B0-EFE7A965C0A5}"/>
              </a:ext>
            </a:extLst>
          </p:cNvPr>
          <p:cNvSpPr>
            <a:spLocks/>
          </p:cNvSpPr>
          <p:nvPr userDrawn="1"/>
        </p:nvSpPr>
        <p:spPr bwMode="auto">
          <a:xfrm>
            <a:off x="5540375" y="3871913"/>
            <a:ext cx="652463" cy="700088"/>
          </a:xfrm>
          <a:custGeom>
            <a:avLst/>
            <a:gdLst>
              <a:gd name="T0" fmla="*/ 630 w 822"/>
              <a:gd name="T1" fmla="*/ 249 h 882"/>
              <a:gd name="T2" fmla="*/ 672 w 822"/>
              <a:gd name="T3" fmla="*/ 296 h 882"/>
              <a:gd name="T4" fmla="*/ 692 w 822"/>
              <a:gd name="T5" fmla="*/ 348 h 882"/>
              <a:gd name="T6" fmla="*/ 701 w 822"/>
              <a:gd name="T7" fmla="*/ 421 h 882"/>
              <a:gd name="T8" fmla="*/ 689 w 822"/>
              <a:gd name="T9" fmla="*/ 504 h 882"/>
              <a:gd name="T10" fmla="*/ 661 w 822"/>
              <a:gd name="T11" fmla="*/ 569 h 882"/>
              <a:gd name="T12" fmla="*/ 597 w 822"/>
              <a:gd name="T13" fmla="*/ 625 h 882"/>
              <a:gd name="T14" fmla="*/ 523 w 822"/>
              <a:gd name="T15" fmla="*/ 651 h 882"/>
              <a:gd name="T16" fmla="*/ 420 w 822"/>
              <a:gd name="T17" fmla="*/ 662 h 882"/>
              <a:gd name="T18" fmla="*/ 335 w 822"/>
              <a:gd name="T19" fmla="*/ 655 h 882"/>
              <a:gd name="T20" fmla="*/ 257 w 822"/>
              <a:gd name="T21" fmla="*/ 636 h 882"/>
              <a:gd name="T22" fmla="*/ 200 w 822"/>
              <a:gd name="T23" fmla="*/ 606 h 882"/>
              <a:gd name="T24" fmla="*/ 148 w 822"/>
              <a:gd name="T25" fmla="*/ 542 h 882"/>
              <a:gd name="T26" fmla="*/ 126 w 822"/>
              <a:gd name="T27" fmla="*/ 473 h 882"/>
              <a:gd name="T28" fmla="*/ 122 w 822"/>
              <a:gd name="T29" fmla="*/ 398 h 882"/>
              <a:gd name="T30" fmla="*/ 134 w 822"/>
              <a:gd name="T31" fmla="*/ 330 h 882"/>
              <a:gd name="T32" fmla="*/ 170 w 822"/>
              <a:gd name="T33" fmla="*/ 270 h 882"/>
              <a:gd name="T34" fmla="*/ 226 w 822"/>
              <a:gd name="T35" fmla="*/ 232 h 882"/>
              <a:gd name="T36" fmla="*/ 270 w 822"/>
              <a:gd name="T37" fmla="*/ 222 h 882"/>
              <a:gd name="T38" fmla="*/ 236 w 822"/>
              <a:gd name="T39" fmla="*/ 13 h 882"/>
              <a:gd name="T40" fmla="*/ 191 w 822"/>
              <a:gd name="T41" fmla="*/ 26 h 882"/>
              <a:gd name="T42" fmla="*/ 139 w 822"/>
              <a:gd name="T43" fmla="*/ 56 h 882"/>
              <a:gd name="T44" fmla="*/ 95 w 822"/>
              <a:gd name="T45" fmla="*/ 96 h 882"/>
              <a:gd name="T46" fmla="*/ 62 w 822"/>
              <a:gd name="T47" fmla="*/ 147 h 882"/>
              <a:gd name="T48" fmla="*/ 33 w 822"/>
              <a:gd name="T49" fmla="*/ 221 h 882"/>
              <a:gd name="T50" fmla="*/ 4 w 822"/>
              <a:gd name="T51" fmla="*/ 352 h 882"/>
              <a:gd name="T52" fmla="*/ 1 w 822"/>
              <a:gd name="T53" fmla="*/ 451 h 882"/>
              <a:gd name="T54" fmla="*/ 18 w 822"/>
              <a:gd name="T55" fmla="*/ 566 h 882"/>
              <a:gd name="T56" fmla="*/ 44 w 822"/>
              <a:gd name="T57" fmla="*/ 650 h 882"/>
              <a:gd name="T58" fmla="*/ 103 w 822"/>
              <a:gd name="T59" fmla="*/ 751 h 882"/>
              <a:gd name="T60" fmla="*/ 191 w 822"/>
              <a:gd name="T61" fmla="*/ 827 h 882"/>
              <a:gd name="T62" fmla="*/ 272 w 822"/>
              <a:gd name="T63" fmla="*/ 861 h 882"/>
              <a:gd name="T64" fmla="*/ 390 w 822"/>
              <a:gd name="T65" fmla="*/ 880 h 882"/>
              <a:gd name="T66" fmla="*/ 464 w 822"/>
              <a:gd name="T67" fmla="*/ 879 h 882"/>
              <a:gd name="T68" fmla="*/ 548 w 822"/>
              <a:gd name="T69" fmla="*/ 864 h 882"/>
              <a:gd name="T70" fmla="*/ 605 w 822"/>
              <a:gd name="T71" fmla="*/ 845 h 882"/>
              <a:gd name="T72" fmla="*/ 671 w 822"/>
              <a:gd name="T73" fmla="*/ 806 h 882"/>
              <a:gd name="T74" fmla="*/ 726 w 822"/>
              <a:gd name="T75" fmla="*/ 751 h 882"/>
              <a:gd name="T76" fmla="*/ 768 w 822"/>
              <a:gd name="T77" fmla="*/ 684 h 882"/>
              <a:gd name="T78" fmla="*/ 790 w 822"/>
              <a:gd name="T79" fmla="*/ 629 h 882"/>
              <a:gd name="T80" fmla="*/ 818 w 822"/>
              <a:gd name="T81" fmla="*/ 500 h 882"/>
              <a:gd name="T82" fmla="*/ 822 w 822"/>
              <a:gd name="T83" fmla="*/ 421 h 882"/>
              <a:gd name="T84" fmla="*/ 808 w 822"/>
              <a:gd name="T85" fmla="*/ 281 h 882"/>
              <a:gd name="T86" fmla="*/ 767 w 822"/>
              <a:gd name="T87" fmla="*/ 152 h 882"/>
              <a:gd name="T88" fmla="*/ 747 w 822"/>
              <a:gd name="T89" fmla="*/ 114 h 882"/>
              <a:gd name="T90" fmla="*/ 709 w 822"/>
              <a:gd name="T91" fmla="*/ 71 h 882"/>
              <a:gd name="T92" fmla="*/ 624 w 822"/>
              <a:gd name="T93" fmla="*/ 18 h 882"/>
              <a:gd name="T94" fmla="*/ 559 w 822"/>
              <a:gd name="T95" fmla="*/ 1 h 882"/>
              <a:gd name="T96" fmla="*/ 521 w 822"/>
              <a:gd name="T97" fmla="*/ 218 h 882"/>
              <a:gd name="T98" fmla="*/ 594 w 822"/>
              <a:gd name="T99" fmla="*/ 23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22" h="882">
                <a:moveTo>
                  <a:pt x="602" y="234"/>
                </a:moveTo>
                <a:lnTo>
                  <a:pt x="602" y="234"/>
                </a:lnTo>
                <a:lnTo>
                  <a:pt x="618" y="241"/>
                </a:lnTo>
                <a:lnTo>
                  <a:pt x="630" y="249"/>
                </a:lnTo>
                <a:lnTo>
                  <a:pt x="642" y="259"/>
                </a:lnTo>
                <a:lnTo>
                  <a:pt x="653" y="270"/>
                </a:lnTo>
                <a:lnTo>
                  <a:pt x="664" y="282"/>
                </a:lnTo>
                <a:lnTo>
                  <a:pt x="672" y="296"/>
                </a:lnTo>
                <a:lnTo>
                  <a:pt x="679" y="310"/>
                </a:lnTo>
                <a:lnTo>
                  <a:pt x="685" y="325"/>
                </a:lnTo>
                <a:lnTo>
                  <a:pt x="685" y="325"/>
                </a:lnTo>
                <a:lnTo>
                  <a:pt x="692" y="348"/>
                </a:lnTo>
                <a:lnTo>
                  <a:pt x="697" y="371"/>
                </a:lnTo>
                <a:lnTo>
                  <a:pt x="700" y="396"/>
                </a:lnTo>
                <a:lnTo>
                  <a:pt x="701" y="421"/>
                </a:lnTo>
                <a:lnTo>
                  <a:pt x="701" y="421"/>
                </a:lnTo>
                <a:lnTo>
                  <a:pt x="701" y="435"/>
                </a:lnTo>
                <a:lnTo>
                  <a:pt x="700" y="450"/>
                </a:lnTo>
                <a:lnTo>
                  <a:pt x="696" y="477"/>
                </a:lnTo>
                <a:lnTo>
                  <a:pt x="689" y="504"/>
                </a:lnTo>
                <a:lnTo>
                  <a:pt x="682" y="532"/>
                </a:lnTo>
                <a:lnTo>
                  <a:pt x="682" y="532"/>
                </a:lnTo>
                <a:lnTo>
                  <a:pt x="672" y="551"/>
                </a:lnTo>
                <a:lnTo>
                  <a:pt x="661" y="569"/>
                </a:lnTo>
                <a:lnTo>
                  <a:pt x="648" y="585"/>
                </a:lnTo>
                <a:lnTo>
                  <a:pt x="633" y="601"/>
                </a:lnTo>
                <a:lnTo>
                  <a:pt x="616" y="614"/>
                </a:lnTo>
                <a:lnTo>
                  <a:pt x="597" y="625"/>
                </a:lnTo>
                <a:lnTo>
                  <a:pt x="578" y="635"/>
                </a:lnTo>
                <a:lnTo>
                  <a:pt x="557" y="643"/>
                </a:lnTo>
                <a:lnTo>
                  <a:pt x="557" y="643"/>
                </a:lnTo>
                <a:lnTo>
                  <a:pt x="523" y="651"/>
                </a:lnTo>
                <a:lnTo>
                  <a:pt x="489" y="657"/>
                </a:lnTo>
                <a:lnTo>
                  <a:pt x="454" y="661"/>
                </a:lnTo>
                <a:lnTo>
                  <a:pt x="420" y="662"/>
                </a:lnTo>
                <a:lnTo>
                  <a:pt x="420" y="662"/>
                </a:lnTo>
                <a:lnTo>
                  <a:pt x="398" y="662"/>
                </a:lnTo>
                <a:lnTo>
                  <a:pt x="376" y="661"/>
                </a:lnTo>
                <a:lnTo>
                  <a:pt x="355" y="658"/>
                </a:lnTo>
                <a:lnTo>
                  <a:pt x="335" y="655"/>
                </a:lnTo>
                <a:lnTo>
                  <a:pt x="314" y="651"/>
                </a:lnTo>
                <a:lnTo>
                  <a:pt x="294" y="647"/>
                </a:lnTo>
                <a:lnTo>
                  <a:pt x="274" y="642"/>
                </a:lnTo>
                <a:lnTo>
                  <a:pt x="257" y="636"/>
                </a:lnTo>
                <a:lnTo>
                  <a:pt x="257" y="636"/>
                </a:lnTo>
                <a:lnTo>
                  <a:pt x="236" y="628"/>
                </a:lnTo>
                <a:lnTo>
                  <a:pt x="217" y="618"/>
                </a:lnTo>
                <a:lnTo>
                  <a:pt x="200" y="606"/>
                </a:lnTo>
                <a:lnTo>
                  <a:pt x="184" y="592"/>
                </a:lnTo>
                <a:lnTo>
                  <a:pt x="170" y="576"/>
                </a:lnTo>
                <a:lnTo>
                  <a:pt x="158" y="559"/>
                </a:lnTo>
                <a:lnTo>
                  <a:pt x="148" y="542"/>
                </a:lnTo>
                <a:lnTo>
                  <a:pt x="141" y="522"/>
                </a:lnTo>
                <a:lnTo>
                  <a:pt x="141" y="522"/>
                </a:lnTo>
                <a:lnTo>
                  <a:pt x="133" y="498"/>
                </a:lnTo>
                <a:lnTo>
                  <a:pt x="126" y="473"/>
                </a:lnTo>
                <a:lnTo>
                  <a:pt x="122" y="448"/>
                </a:lnTo>
                <a:lnTo>
                  <a:pt x="121" y="422"/>
                </a:lnTo>
                <a:lnTo>
                  <a:pt x="121" y="422"/>
                </a:lnTo>
                <a:lnTo>
                  <a:pt x="122" y="398"/>
                </a:lnTo>
                <a:lnTo>
                  <a:pt x="125" y="374"/>
                </a:lnTo>
                <a:lnTo>
                  <a:pt x="129" y="352"/>
                </a:lnTo>
                <a:lnTo>
                  <a:pt x="134" y="330"/>
                </a:lnTo>
                <a:lnTo>
                  <a:pt x="134" y="330"/>
                </a:lnTo>
                <a:lnTo>
                  <a:pt x="141" y="314"/>
                </a:lnTo>
                <a:lnTo>
                  <a:pt x="150" y="297"/>
                </a:lnTo>
                <a:lnTo>
                  <a:pt x="159" y="284"/>
                </a:lnTo>
                <a:lnTo>
                  <a:pt x="170" y="270"/>
                </a:lnTo>
                <a:lnTo>
                  <a:pt x="183" y="258"/>
                </a:lnTo>
                <a:lnTo>
                  <a:pt x="196" y="248"/>
                </a:lnTo>
                <a:lnTo>
                  <a:pt x="210" y="238"/>
                </a:lnTo>
                <a:lnTo>
                  <a:pt x="226" y="232"/>
                </a:lnTo>
                <a:lnTo>
                  <a:pt x="226" y="232"/>
                </a:lnTo>
                <a:lnTo>
                  <a:pt x="240" y="227"/>
                </a:lnTo>
                <a:lnTo>
                  <a:pt x="255" y="225"/>
                </a:lnTo>
                <a:lnTo>
                  <a:pt x="270" y="222"/>
                </a:lnTo>
                <a:lnTo>
                  <a:pt x="285" y="222"/>
                </a:lnTo>
                <a:lnTo>
                  <a:pt x="284" y="2"/>
                </a:lnTo>
                <a:lnTo>
                  <a:pt x="284" y="2"/>
                </a:lnTo>
                <a:lnTo>
                  <a:pt x="236" y="13"/>
                </a:lnTo>
                <a:lnTo>
                  <a:pt x="236" y="13"/>
                </a:lnTo>
                <a:lnTo>
                  <a:pt x="221" y="16"/>
                </a:lnTo>
                <a:lnTo>
                  <a:pt x="206" y="20"/>
                </a:lnTo>
                <a:lnTo>
                  <a:pt x="191" y="26"/>
                </a:lnTo>
                <a:lnTo>
                  <a:pt x="177" y="33"/>
                </a:lnTo>
                <a:lnTo>
                  <a:pt x="163" y="40"/>
                </a:lnTo>
                <a:lnTo>
                  <a:pt x="151" y="46"/>
                </a:lnTo>
                <a:lnTo>
                  <a:pt x="139" y="56"/>
                </a:lnTo>
                <a:lnTo>
                  <a:pt x="126" y="64"/>
                </a:lnTo>
                <a:lnTo>
                  <a:pt x="115" y="74"/>
                </a:lnTo>
                <a:lnTo>
                  <a:pt x="106" y="85"/>
                </a:lnTo>
                <a:lnTo>
                  <a:pt x="95" y="96"/>
                </a:lnTo>
                <a:lnTo>
                  <a:pt x="85" y="108"/>
                </a:lnTo>
                <a:lnTo>
                  <a:pt x="77" y="120"/>
                </a:lnTo>
                <a:lnTo>
                  <a:pt x="69" y="133"/>
                </a:lnTo>
                <a:lnTo>
                  <a:pt x="62" y="147"/>
                </a:lnTo>
                <a:lnTo>
                  <a:pt x="55" y="160"/>
                </a:lnTo>
                <a:lnTo>
                  <a:pt x="55" y="160"/>
                </a:lnTo>
                <a:lnTo>
                  <a:pt x="44" y="190"/>
                </a:lnTo>
                <a:lnTo>
                  <a:pt x="33" y="221"/>
                </a:lnTo>
                <a:lnTo>
                  <a:pt x="23" y="252"/>
                </a:lnTo>
                <a:lnTo>
                  <a:pt x="15" y="285"/>
                </a:lnTo>
                <a:lnTo>
                  <a:pt x="8" y="318"/>
                </a:lnTo>
                <a:lnTo>
                  <a:pt x="4" y="352"/>
                </a:lnTo>
                <a:lnTo>
                  <a:pt x="1" y="387"/>
                </a:lnTo>
                <a:lnTo>
                  <a:pt x="0" y="422"/>
                </a:lnTo>
                <a:lnTo>
                  <a:pt x="0" y="422"/>
                </a:lnTo>
                <a:lnTo>
                  <a:pt x="1" y="451"/>
                </a:lnTo>
                <a:lnTo>
                  <a:pt x="3" y="480"/>
                </a:lnTo>
                <a:lnTo>
                  <a:pt x="7" y="510"/>
                </a:lnTo>
                <a:lnTo>
                  <a:pt x="12" y="539"/>
                </a:lnTo>
                <a:lnTo>
                  <a:pt x="18" y="566"/>
                </a:lnTo>
                <a:lnTo>
                  <a:pt x="25" y="595"/>
                </a:lnTo>
                <a:lnTo>
                  <a:pt x="34" y="622"/>
                </a:lnTo>
                <a:lnTo>
                  <a:pt x="44" y="650"/>
                </a:lnTo>
                <a:lnTo>
                  <a:pt x="44" y="650"/>
                </a:lnTo>
                <a:lnTo>
                  <a:pt x="55" y="677"/>
                </a:lnTo>
                <a:lnTo>
                  <a:pt x="70" y="703"/>
                </a:lnTo>
                <a:lnTo>
                  <a:pt x="85" y="728"/>
                </a:lnTo>
                <a:lnTo>
                  <a:pt x="103" y="751"/>
                </a:lnTo>
                <a:lnTo>
                  <a:pt x="124" y="773"/>
                </a:lnTo>
                <a:lnTo>
                  <a:pt x="144" y="793"/>
                </a:lnTo>
                <a:lnTo>
                  <a:pt x="167" y="810"/>
                </a:lnTo>
                <a:lnTo>
                  <a:pt x="191" y="827"/>
                </a:lnTo>
                <a:lnTo>
                  <a:pt x="191" y="827"/>
                </a:lnTo>
                <a:lnTo>
                  <a:pt x="217" y="839"/>
                </a:lnTo>
                <a:lnTo>
                  <a:pt x="244" y="852"/>
                </a:lnTo>
                <a:lnTo>
                  <a:pt x="272" y="861"/>
                </a:lnTo>
                <a:lnTo>
                  <a:pt x="301" y="868"/>
                </a:lnTo>
                <a:lnTo>
                  <a:pt x="331" y="873"/>
                </a:lnTo>
                <a:lnTo>
                  <a:pt x="360" y="878"/>
                </a:lnTo>
                <a:lnTo>
                  <a:pt x="390" y="880"/>
                </a:lnTo>
                <a:lnTo>
                  <a:pt x="420" y="882"/>
                </a:lnTo>
                <a:lnTo>
                  <a:pt x="420" y="882"/>
                </a:lnTo>
                <a:lnTo>
                  <a:pt x="442" y="880"/>
                </a:lnTo>
                <a:lnTo>
                  <a:pt x="464" y="879"/>
                </a:lnTo>
                <a:lnTo>
                  <a:pt x="486" y="878"/>
                </a:lnTo>
                <a:lnTo>
                  <a:pt x="506" y="873"/>
                </a:lnTo>
                <a:lnTo>
                  <a:pt x="527" y="869"/>
                </a:lnTo>
                <a:lnTo>
                  <a:pt x="548" y="864"/>
                </a:lnTo>
                <a:lnTo>
                  <a:pt x="568" y="858"/>
                </a:lnTo>
                <a:lnTo>
                  <a:pt x="587" y="852"/>
                </a:lnTo>
                <a:lnTo>
                  <a:pt x="587" y="852"/>
                </a:lnTo>
                <a:lnTo>
                  <a:pt x="605" y="845"/>
                </a:lnTo>
                <a:lnTo>
                  <a:pt x="623" y="836"/>
                </a:lnTo>
                <a:lnTo>
                  <a:pt x="639" y="828"/>
                </a:lnTo>
                <a:lnTo>
                  <a:pt x="656" y="817"/>
                </a:lnTo>
                <a:lnTo>
                  <a:pt x="671" y="806"/>
                </a:lnTo>
                <a:lnTo>
                  <a:pt x="686" y="794"/>
                </a:lnTo>
                <a:lnTo>
                  <a:pt x="700" y="780"/>
                </a:lnTo>
                <a:lnTo>
                  <a:pt x="714" y="766"/>
                </a:lnTo>
                <a:lnTo>
                  <a:pt x="726" y="751"/>
                </a:lnTo>
                <a:lnTo>
                  <a:pt x="738" y="735"/>
                </a:lnTo>
                <a:lnTo>
                  <a:pt x="749" y="718"/>
                </a:lnTo>
                <a:lnTo>
                  <a:pt x="759" y="702"/>
                </a:lnTo>
                <a:lnTo>
                  <a:pt x="768" y="684"/>
                </a:lnTo>
                <a:lnTo>
                  <a:pt x="777" y="666"/>
                </a:lnTo>
                <a:lnTo>
                  <a:pt x="784" y="649"/>
                </a:lnTo>
                <a:lnTo>
                  <a:pt x="790" y="629"/>
                </a:lnTo>
                <a:lnTo>
                  <a:pt x="790" y="629"/>
                </a:lnTo>
                <a:lnTo>
                  <a:pt x="804" y="579"/>
                </a:lnTo>
                <a:lnTo>
                  <a:pt x="810" y="552"/>
                </a:lnTo>
                <a:lnTo>
                  <a:pt x="814" y="526"/>
                </a:lnTo>
                <a:lnTo>
                  <a:pt x="818" y="500"/>
                </a:lnTo>
                <a:lnTo>
                  <a:pt x="821" y="474"/>
                </a:lnTo>
                <a:lnTo>
                  <a:pt x="822" y="447"/>
                </a:lnTo>
                <a:lnTo>
                  <a:pt x="822" y="421"/>
                </a:lnTo>
                <a:lnTo>
                  <a:pt x="822" y="421"/>
                </a:lnTo>
                <a:lnTo>
                  <a:pt x="822" y="385"/>
                </a:lnTo>
                <a:lnTo>
                  <a:pt x="819" y="350"/>
                </a:lnTo>
                <a:lnTo>
                  <a:pt x="814" y="315"/>
                </a:lnTo>
                <a:lnTo>
                  <a:pt x="808" y="281"/>
                </a:lnTo>
                <a:lnTo>
                  <a:pt x="800" y="248"/>
                </a:lnTo>
                <a:lnTo>
                  <a:pt x="790" y="215"/>
                </a:lnTo>
                <a:lnTo>
                  <a:pt x="779" y="184"/>
                </a:lnTo>
                <a:lnTo>
                  <a:pt x="767" y="152"/>
                </a:lnTo>
                <a:lnTo>
                  <a:pt x="767" y="152"/>
                </a:lnTo>
                <a:lnTo>
                  <a:pt x="760" y="140"/>
                </a:lnTo>
                <a:lnTo>
                  <a:pt x="753" y="126"/>
                </a:lnTo>
                <a:lnTo>
                  <a:pt x="747" y="114"/>
                </a:lnTo>
                <a:lnTo>
                  <a:pt x="738" y="103"/>
                </a:lnTo>
                <a:lnTo>
                  <a:pt x="729" y="92"/>
                </a:lnTo>
                <a:lnTo>
                  <a:pt x="719" y="81"/>
                </a:lnTo>
                <a:lnTo>
                  <a:pt x="709" y="71"/>
                </a:lnTo>
                <a:lnTo>
                  <a:pt x="698" y="61"/>
                </a:lnTo>
                <a:lnTo>
                  <a:pt x="675" y="44"/>
                </a:lnTo>
                <a:lnTo>
                  <a:pt x="650" y="30"/>
                </a:lnTo>
                <a:lnTo>
                  <a:pt x="624" y="18"/>
                </a:lnTo>
                <a:lnTo>
                  <a:pt x="596" y="9"/>
                </a:lnTo>
                <a:lnTo>
                  <a:pt x="596" y="9"/>
                </a:lnTo>
                <a:lnTo>
                  <a:pt x="576" y="5"/>
                </a:lnTo>
                <a:lnTo>
                  <a:pt x="559" y="1"/>
                </a:lnTo>
                <a:lnTo>
                  <a:pt x="539" y="0"/>
                </a:lnTo>
                <a:lnTo>
                  <a:pt x="520" y="0"/>
                </a:lnTo>
                <a:lnTo>
                  <a:pt x="521" y="218"/>
                </a:lnTo>
                <a:lnTo>
                  <a:pt x="521" y="218"/>
                </a:lnTo>
                <a:lnTo>
                  <a:pt x="543" y="219"/>
                </a:lnTo>
                <a:lnTo>
                  <a:pt x="564" y="222"/>
                </a:lnTo>
                <a:lnTo>
                  <a:pt x="585" y="226"/>
                </a:lnTo>
                <a:lnTo>
                  <a:pt x="594" y="230"/>
                </a:lnTo>
                <a:lnTo>
                  <a:pt x="602" y="2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46">
            <a:extLst>
              <a:ext uri="{FF2B5EF4-FFF2-40B4-BE49-F238E27FC236}">
                <a16:creationId xmlns:a16="http://schemas.microsoft.com/office/drawing/2014/main" id="{13866722-2E47-4E18-AA4D-A6A320098164}"/>
              </a:ext>
            </a:extLst>
          </p:cNvPr>
          <p:cNvSpPr>
            <a:spLocks/>
          </p:cNvSpPr>
          <p:nvPr userDrawn="1"/>
        </p:nvSpPr>
        <p:spPr bwMode="auto">
          <a:xfrm>
            <a:off x="5559425" y="4541838"/>
            <a:ext cx="620713" cy="779463"/>
          </a:xfrm>
          <a:custGeom>
            <a:avLst/>
            <a:gdLst>
              <a:gd name="T0" fmla="*/ 615 w 783"/>
              <a:gd name="T1" fmla="*/ 297 h 982"/>
              <a:gd name="T2" fmla="*/ 781 w 783"/>
              <a:gd name="T3" fmla="*/ 227 h 982"/>
              <a:gd name="T4" fmla="*/ 781 w 783"/>
              <a:gd name="T5" fmla="*/ 0 h 982"/>
              <a:gd name="T6" fmla="*/ 0 w 783"/>
              <a:gd name="T7" fmla="*/ 367 h 982"/>
              <a:gd name="T8" fmla="*/ 0 w 783"/>
              <a:gd name="T9" fmla="*/ 618 h 982"/>
              <a:gd name="T10" fmla="*/ 783 w 783"/>
              <a:gd name="T11" fmla="*/ 982 h 982"/>
              <a:gd name="T12" fmla="*/ 783 w 783"/>
              <a:gd name="T13" fmla="*/ 751 h 982"/>
              <a:gd name="T14" fmla="*/ 615 w 783"/>
              <a:gd name="T15" fmla="*/ 685 h 982"/>
              <a:gd name="T16" fmla="*/ 615 w 783"/>
              <a:gd name="T17" fmla="*/ 301 h 982"/>
              <a:gd name="T18" fmla="*/ 486 w 783"/>
              <a:gd name="T19" fmla="*/ 349 h 982"/>
              <a:gd name="T20" fmla="*/ 487 w 783"/>
              <a:gd name="T21" fmla="*/ 633 h 982"/>
              <a:gd name="T22" fmla="*/ 133 w 783"/>
              <a:gd name="T23" fmla="*/ 491 h 982"/>
              <a:gd name="T24" fmla="*/ 486 w 783"/>
              <a:gd name="T25" fmla="*/ 347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3" h="982">
                <a:moveTo>
                  <a:pt x="615" y="297"/>
                </a:moveTo>
                <a:lnTo>
                  <a:pt x="781" y="227"/>
                </a:lnTo>
                <a:lnTo>
                  <a:pt x="781" y="0"/>
                </a:lnTo>
                <a:lnTo>
                  <a:pt x="0" y="367"/>
                </a:lnTo>
                <a:lnTo>
                  <a:pt x="0" y="618"/>
                </a:lnTo>
                <a:lnTo>
                  <a:pt x="783" y="982"/>
                </a:lnTo>
                <a:lnTo>
                  <a:pt x="783" y="751"/>
                </a:lnTo>
                <a:lnTo>
                  <a:pt x="615" y="685"/>
                </a:lnTo>
                <a:lnTo>
                  <a:pt x="615" y="301"/>
                </a:lnTo>
                <a:lnTo>
                  <a:pt x="486" y="349"/>
                </a:lnTo>
                <a:lnTo>
                  <a:pt x="487" y="633"/>
                </a:lnTo>
                <a:lnTo>
                  <a:pt x="133" y="491"/>
                </a:lnTo>
                <a:lnTo>
                  <a:pt x="486" y="3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Marcador de número de diapositiva 6">
            <a:extLst>
              <a:ext uri="{FF2B5EF4-FFF2-40B4-BE49-F238E27FC236}">
                <a16:creationId xmlns:a16="http://schemas.microsoft.com/office/drawing/2014/main" id="{D441F940-6673-4A75-AE68-0CB1B64E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bg1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85" name="Marcador de posición de imagen 84"/>
          <p:cNvSpPr>
            <a:spLocks noGrp="1"/>
          </p:cNvSpPr>
          <p:nvPr>
            <p:ph type="pic" sz="quarter" idx="20"/>
          </p:nvPr>
        </p:nvSpPr>
        <p:spPr>
          <a:xfrm>
            <a:off x="6591656" y="2322908"/>
            <a:ext cx="5632164" cy="3753987"/>
          </a:xfrm>
          <a:custGeom>
            <a:avLst/>
            <a:gdLst>
              <a:gd name="connsiteX0" fmla="*/ 1287387 w 5632164"/>
              <a:gd name="connsiteY0" fmla="*/ 2564464 h 3753987"/>
              <a:gd name="connsiteX1" fmla="*/ 817186 w 5632164"/>
              <a:gd name="connsiteY1" fmla="*/ 2878655 h 3753987"/>
              <a:gd name="connsiteX2" fmla="*/ 1114040 w 5632164"/>
              <a:gd name="connsiteY2" fmla="*/ 3158176 h 3753987"/>
              <a:gd name="connsiteX3" fmla="*/ 1566907 w 5632164"/>
              <a:gd name="connsiteY3" fmla="*/ 3008665 h 3753987"/>
              <a:gd name="connsiteX4" fmla="*/ 1566907 w 5632164"/>
              <a:gd name="connsiteY4" fmla="*/ 2581799 h 3753987"/>
              <a:gd name="connsiteX5" fmla="*/ 2697143 w 5632164"/>
              <a:gd name="connsiteY5" fmla="*/ 1092899 h 3753987"/>
              <a:gd name="connsiteX6" fmla="*/ 3523220 w 5632164"/>
              <a:gd name="connsiteY6" fmla="*/ 1092899 h 3753987"/>
              <a:gd name="connsiteX7" fmla="*/ 3523220 w 5632164"/>
              <a:gd name="connsiteY7" fmla="*/ 3706067 h 3753987"/>
              <a:gd name="connsiteX8" fmla="*/ 2697143 w 5632164"/>
              <a:gd name="connsiteY8" fmla="*/ 3706067 h 3753987"/>
              <a:gd name="connsiteX9" fmla="*/ 5377800 w 5632164"/>
              <a:gd name="connsiteY9" fmla="*/ 1051891 h 3753987"/>
              <a:gd name="connsiteX10" fmla="*/ 5632164 w 5632164"/>
              <a:gd name="connsiteY10" fmla="*/ 1089547 h 3753987"/>
              <a:gd name="connsiteX11" fmla="*/ 5624445 w 5632164"/>
              <a:gd name="connsiteY11" fmla="*/ 1915088 h 3753987"/>
              <a:gd name="connsiteX12" fmla="*/ 4787211 w 5632164"/>
              <a:gd name="connsiteY12" fmla="*/ 2007806 h 3753987"/>
              <a:gd name="connsiteX13" fmla="*/ 4641593 w 5632164"/>
              <a:gd name="connsiteY13" fmla="*/ 2742741 h 3753987"/>
              <a:gd name="connsiteX14" fmla="*/ 4643579 w 5632164"/>
              <a:gd name="connsiteY14" fmla="*/ 3691468 h 3753987"/>
              <a:gd name="connsiteX15" fmla="*/ 3810979 w 5632164"/>
              <a:gd name="connsiteY15" fmla="*/ 3698191 h 3753987"/>
              <a:gd name="connsiteX16" fmla="*/ 3822554 w 5632164"/>
              <a:gd name="connsiteY16" fmla="*/ 1089427 h 3753987"/>
              <a:gd name="connsiteX17" fmla="*/ 4652174 w 5632164"/>
              <a:gd name="connsiteY17" fmla="*/ 1093405 h 3753987"/>
              <a:gd name="connsiteX18" fmla="*/ 4656031 w 5632164"/>
              <a:gd name="connsiteY18" fmla="*/ 1548676 h 3753987"/>
              <a:gd name="connsiteX19" fmla="*/ 5377800 w 5632164"/>
              <a:gd name="connsiteY19" fmla="*/ 1051891 h 3753987"/>
              <a:gd name="connsiteX20" fmla="*/ 1231919 w 5632164"/>
              <a:gd name="connsiteY20" fmla="*/ 1043007 h 3753987"/>
              <a:gd name="connsiteX21" fmla="*/ 2193418 w 5632164"/>
              <a:gd name="connsiteY21" fmla="*/ 1403497 h 3753987"/>
              <a:gd name="connsiteX22" fmla="*/ 2374378 w 5632164"/>
              <a:gd name="connsiteY22" fmla="*/ 2020696 h 3753987"/>
              <a:gd name="connsiteX23" fmla="*/ 2387379 w 5632164"/>
              <a:gd name="connsiteY23" fmla="*/ 3705621 h 3753987"/>
              <a:gd name="connsiteX24" fmla="*/ 1581787 w 5632164"/>
              <a:gd name="connsiteY24" fmla="*/ 3701288 h 3753987"/>
              <a:gd name="connsiteX25" fmla="*/ 1573706 w 5632164"/>
              <a:gd name="connsiteY25" fmla="*/ 3457648 h 3753987"/>
              <a:gd name="connsiteX26" fmla="*/ 4926 w 5632164"/>
              <a:gd name="connsiteY26" fmla="*/ 2915942 h 3753987"/>
              <a:gd name="connsiteX27" fmla="*/ 1569373 w 5632164"/>
              <a:gd name="connsiteY27" fmla="*/ 2088215 h 3753987"/>
              <a:gd name="connsiteX28" fmla="*/ 1495701 w 5632164"/>
              <a:gd name="connsiteY28" fmla="*/ 1841196 h 3753987"/>
              <a:gd name="connsiteX29" fmla="*/ 364618 w 5632164"/>
              <a:gd name="connsiteY29" fmla="*/ 1884533 h 3753987"/>
              <a:gd name="connsiteX30" fmla="*/ 212353 w 5632164"/>
              <a:gd name="connsiteY30" fmla="*/ 1227638 h 3753987"/>
              <a:gd name="connsiteX31" fmla="*/ 1231919 w 5632164"/>
              <a:gd name="connsiteY31" fmla="*/ 1043007 h 3753987"/>
              <a:gd name="connsiteX32" fmla="*/ 2994963 w 5632164"/>
              <a:gd name="connsiteY32" fmla="*/ 0 h 3753987"/>
              <a:gd name="connsiteX33" fmla="*/ 3223697 w 5632164"/>
              <a:gd name="connsiteY33" fmla="*/ 0 h 3753987"/>
              <a:gd name="connsiteX34" fmla="*/ 3566530 w 5632164"/>
              <a:gd name="connsiteY34" fmla="*/ 342833 h 3753987"/>
              <a:gd name="connsiteX35" fmla="*/ 3566530 w 5632164"/>
              <a:gd name="connsiteY35" fmla="*/ 417835 h 3753987"/>
              <a:gd name="connsiteX36" fmla="*/ 3223697 w 5632164"/>
              <a:gd name="connsiteY36" fmla="*/ 760668 h 3753987"/>
              <a:gd name="connsiteX37" fmla="*/ 2994963 w 5632164"/>
              <a:gd name="connsiteY37" fmla="*/ 760668 h 3753987"/>
              <a:gd name="connsiteX38" fmla="*/ 2652130 w 5632164"/>
              <a:gd name="connsiteY38" fmla="*/ 417835 h 3753987"/>
              <a:gd name="connsiteX39" fmla="*/ 2652130 w 5632164"/>
              <a:gd name="connsiteY39" fmla="*/ 342833 h 3753987"/>
              <a:gd name="connsiteX40" fmla="*/ 2994963 w 5632164"/>
              <a:gd name="connsiteY40" fmla="*/ 0 h 37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32164" h="3753987">
                <a:moveTo>
                  <a:pt x="1287387" y="2564464"/>
                </a:moveTo>
                <a:cubicBezTo>
                  <a:pt x="913540" y="2573131"/>
                  <a:pt x="824409" y="2749367"/>
                  <a:pt x="817186" y="2878655"/>
                </a:cubicBezTo>
                <a:cubicBezTo>
                  <a:pt x="809963" y="3007943"/>
                  <a:pt x="919748" y="3136508"/>
                  <a:pt x="1114040" y="3158176"/>
                </a:cubicBezTo>
                <a:cubicBezTo>
                  <a:pt x="1308332" y="3179844"/>
                  <a:pt x="1566907" y="3005485"/>
                  <a:pt x="1566907" y="3008665"/>
                </a:cubicBezTo>
                <a:cubicBezTo>
                  <a:pt x="1565462" y="2863487"/>
                  <a:pt x="1568352" y="2726977"/>
                  <a:pt x="1566907" y="2581799"/>
                </a:cubicBezTo>
                <a:close/>
                <a:moveTo>
                  <a:pt x="2697143" y="1092899"/>
                </a:moveTo>
                <a:lnTo>
                  <a:pt x="3523220" y="1092899"/>
                </a:lnTo>
                <a:lnTo>
                  <a:pt x="3523220" y="3706067"/>
                </a:lnTo>
                <a:lnTo>
                  <a:pt x="2697143" y="3706067"/>
                </a:lnTo>
                <a:close/>
                <a:moveTo>
                  <a:pt x="5377800" y="1051891"/>
                </a:moveTo>
                <a:cubicBezTo>
                  <a:pt x="5454756" y="1053411"/>
                  <a:pt x="5539326" y="1065034"/>
                  <a:pt x="5632164" y="1089547"/>
                </a:cubicBezTo>
                <a:cubicBezTo>
                  <a:pt x="5628965" y="1383415"/>
                  <a:pt x="5630232" y="1744683"/>
                  <a:pt x="5624445" y="1915088"/>
                </a:cubicBezTo>
                <a:cubicBezTo>
                  <a:pt x="5629606" y="1940830"/>
                  <a:pt x="5114516" y="1641174"/>
                  <a:pt x="4787211" y="2007806"/>
                </a:cubicBezTo>
                <a:cubicBezTo>
                  <a:pt x="4598801" y="2209740"/>
                  <a:pt x="4644165" y="2417928"/>
                  <a:pt x="4641593" y="2742741"/>
                </a:cubicBezTo>
                <a:cubicBezTo>
                  <a:pt x="4646737" y="3052122"/>
                  <a:pt x="4639738" y="3454750"/>
                  <a:pt x="4643579" y="3691468"/>
                </a:cubicBezTo>
                <a:lnTo>
                  <a:pt x="3810979" y="3698191"/>
                </a:lnTo>
                <a:cubicBezTo>
                  <a:pt x="3814837" y="2828603"/>
                  <a:pt x="3818696" y="1959015"/>
                  <a:pt x="3822554" y="1089427"/>
                </a:cubicBezTo>
                <a:lnTo>
                  <a:pt x="4652174" y="1093405"/>
                </a:lnTo>
                <a:cubicBezTo>
                  <a:pt x="4654763" y="1180878"/>
                  <a:pt x="4652172" y="1395633"/>
                  <a:pt x="4656031" y="1548676"/>
                </a:cubicBezTo>
                <a:cubicBezTo>
                  <a:pt x="4673488" y="1525625"/>
                  <a:pt x="4839110" y="1041249"/>
                  <a:pt x="5377800" y="1051891"/>
                </a:cubicBezTo>
                <a:close/>
                <a:moveTo>
                  <a:pt x="1231919" y="1043007"/>
                </a:moveTo>
                <a:cubicBezTo>
                  <a:pt x="1597833" y="1040199"/>
                  <a:pt x="1972768" y="1121894"/>
                  <a:pt x="2193418" y="1403497"/>
                </a:cubicBezTo>
                <a:cubicBezTo>
                  <a:pt x="2388082" y="1675680"/>
                  <a:pt x="2383396" y="2017199"/>
                  <a:pt x="2374378" y="2020696"/>
                </a:cubicBezTo>
                <a:lnTo>
                  <a:pt x="2387379" y="3705621"/>
                </a:lnTo>
                <a:lnTo>
                  <a:pt x="1581787" y="3701288"/>
                </a:lnTo>
                <a:cubicBezTo>
                  <a:pt x="1580519" y="3579065"/>
                  <a:pt x="1573608" y="3532923"/>
                  <a:pt x="1573706" y="3457648"/>
                </a:cubicBezTo>
                <a:cubicBezTo>
                  <a:pt x="507726" y="4205767"/>
                  <a:pt x="-59357" y="3353640"/>
                  <a:pt x="4926" y="2915942"/>
                </a:cubicBezTo>
                <a:cubicBezTo>
                  <a:pt x="114088" y="1835982"/>
                  <a:pt x="1539760" y="2094715"/>
                  <a:pt x="1569373" y="2088215"/>
                </a:cubicBezTo>
                <a:cubicBezTo>
                  <a:pt x="1557914" y="2080834"/>
                  <a:pt x="1570818" y="1935814"/>
                  <a:pt x="1495701" y="1841196"/>
                </a:cubicBezTo>
                <a:cubicBezTo>
                  <a:pt x="1265393" y="1576684"/>
                  <a:pt x="534451" y="1832226"/>
                  <a:pt x="364618" y="1884533"/>
                </a:cubicBezTo>
                <a:lnTo>
                  <a:pt x="212353" y="1227638"/>
                </a:lnTo>
                <a:cubicBezTo>
                  <a:pt x="305907" y="1189919"/>
                  <a:pt x="761457" y="1046618"/>
                  <a:pt x="1231919" y="1043007"/>
                </a:cubicBezTo>
                <a:close/>
                <a:moveTo>
                  <a:pt x="2994963" y="0"/>
                </a:moveTo>
                <a:lnTo>
                  <a:pt x="3223697" y="0"/>
                </a:lnTo>
                <a:cubicBezTo>
                  <a:pt x="3413038" y="0"/>
                  <a:pt x="3566530" y="153492"/>
                  <a:pt x="3566530" y="342833"/>
                </a:cubicBezTo>
                <a:lnTo>
                  <a:pt x="3566530" y="417835"/>
                </a:lnTo>
                <a:cubicBezTo>
                  <a:pt x="3566530" y="607176"/>
                  <a:pt x="3413038" y="760668"/>
                  <a:pt x="3223697" y="760668"/>
                </a:cubicBezTo>
                <a:lnTo>
                  <a:pt x="2994963" y="760668"/>
                </a:lnTo>
                <a:cubicBezTo>
                  <a:pt x="2805622" y="760668"/>
                  <a:pt x="2652130" y="607176"/>
                  <a:pt x="2652130" y="417835"/>
                </a:cubicBezTo>
                <a:lnTo>
                  <a:pt x="2652130" y="342833"/>
                </a:lnTo>
                <a:cubicBezTo>
                  <a:pt x="2652130" y="153492"/>
                  <a:pt x="2805622" y="0"/>
                  <a:pt x="2994963" y="0"/>
                </a:cubicBezTo>
                <a:close/>
              </a:path>
            </a:pathLst>
          </a:custGeom>
          <a:solidFill>
            <a:srgbClr val="FFFFFF">
              <a:alpha val="65000"/>
            </a:srgb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9FDE7379-73D5-4DFD-89E9-5D9E6D5AD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819" y="3840903"/>
            <a:ext cx="3902243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400" b="1" i="0">
                <a:solidFill>
                  <a:schemeClr val="bg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35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Divider Grap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áfico 3">
            <a:extLst>
              <a:ext uri="{FF2B5EF4-FFF2-40B4-BE49-F238E27FC236}">
                <a16:creationId xmlns:a16="http://schemas.microsoft.com/office/drawing/2014/main" id="{91A34E51-455E-4858-A75A-60EA6788D03E}"/>
              </a:ext>
            </a:extLst>
          </p:cNvPr>
          <p:cNvSpPr/>
          <p:nvPr userDrawn="1"/>
        </p:nvSpPr>
        <p:spPr>
          <a:xfrm>
            <a:off x="667376" y="5960713"/>
            <a:ext cx="825783" cy="116501"/>
          </a:xfrm>
          <a:custGeom>
            <a:avLst/>
            <a:gdLst>
              <a:gd name="connsiteX0" fmla="*/ 1128236 w 2295525"/>
              <a:gd name="connsiteY0" fmla="*/ 237649 h 323850"/>
              <a:gd name="connsiteX1" fmla="*/ 1078706 w 2295525"/>
              <a:gd name="connsiteY1" fmla="*/ 190024 h 323850"/>
              <a:gd name="connsiteX2" fmla="*/ 1114901 w 2295525"/>
              <a:gd name="connsiteY2" fmla="*/ 136684 h 323850"/>
              <a:gd name="connsiteX3" fmla="*/ 1176814 w 2295525"/>
              <a:gd name="connsiteY3" fmla="*/ 213836 h 323850"/>
              <a:gd name="connsiteX4" fmla="*/ 1128236 w 2295525"/>
              <a:gd name="connsiteY4" fmla="*/ 237649 h 323850"/>
              <a:gd name="connsiteX5" fmla="*/ 1234916 w 2295525"/>
              <a:gd name="connsiteY5" fmla="*/ 131921 h 323850"/>
              <a:gd name="connsiteX6" fmla="*/ 1220629 w 2295525"/>
              <a:gd name="connsiteY6" fmla="*/ 131921 h 323850"/>
              <a:gd name="connsiteX7" fmla="*/ 1186339 w 2295525"/>
              <a:gd name="connsiteY7" fmla="*/ 204311 h 323850"/>
              <a:gd name="connsiteX8" fmla="*/ 1108234 w 2295525"/>
              <a:gd name="connsiteY8" fmla="*/ 71914 h 323850"/>
              <a:gd name="connsiteX9" fmla="*/ 1139666 w 2295525"/>
              <a:gd name="connsiteY9" fmla="*/ 35719 h 323850"/>
              <a:gd name="connsiteX10" fmla="*/ 1153001 w 2295525"/>
              <a:gd name="connsiteY10" fmla="*/ 39529 h 323850"/>
              <a:gd name="connsiteX11" fmla="*/ 1153001 w 2295525"/>
              <a:gd name="connsiteY11" fmla="*/ 39529 h 323850"/>
              <a:gd name="connsiteX12" fmla="*/ 1159669 w 2295525"/>
              <a:gd name="connsiteY12" fmla="*/ 28099 h 323850"/>
              <a:gd name="connsiteX13" fmla="*/ 1140619 w 2295525"/>
              <a:gd name="connsiteY13" fmla="*/ 23336 h 323850"/>
              <a:gd name="connsiteX14" fmla="*/ 1094899 w 2295525"/>
              <a:gd name="connsiteY14" fmla="*/ 71914 h 323850"/>
              <a:gd name="connsiteX15" fmla="*/ 1109186 w 2295525"/>
              <a:gd name="connsiteY15" fmla="*/ 126206 h 323850"/>
              <a:gd name="connsiteX16" fmla="*/ 1064419 w 2295525"/>
              <a:gd name="connsiteY16" fmla="*/ 190976 h 323850"/>
              <a:gd name="connsiteX17" fmla="*/ 1127284 w 2295525"/>
              <a:gd name="connsiteY17" fmla="*/ 250984 h 323850"/>
              <a:gd name="connsiteX18" fmla="*/ 1187291 w 2295525"/>
              <a:gd name="connsiteY18" fmla="*/ 223361 h 323850"/>
              <a:gd name="connsiteX19" fmla="*/ 1233964 w 2295525"/>
              <a:gd name="connsiteY19" fmla="*/ 250984 h 323850"/>
              <a:gd name="connsiteX20" fmla="*/ 1238726 w 2295525"/>
              <a:gd name="connsiteY20" fmla="*/ 237649 h 323850"/>
              <a:gd name="connsiteX21" fmla="*/ 1195864 w 2295525"/>
              <a:gd name="connsiteY21" fmla="*/ 211931 h 323850"/>
              <a:gd name="connsiteX22" fmla="*/ 1234916 w 2295525"/>
              <a:gd name="connsiteY22" fmla="*/ 131921 h 323850"/>
              <a:gd name="connsiteX23" fmla="*/ 2278856 w 2295525"/>
              <a:gd name="connsiteY23" fmla="*/ 207169 h 323850"/>
              <a:gd name="connsiteX24" fmla="*/ 2229326 w 2295525"/>
              <a:gd name="connsiteY24" fmla="*/ 233839 h 323850"/>
              <a:gd name="connsiteX25" fmla="*/ 2175986 w 2295525"/>
              <a:gd name="connsiteY25" fmla="*/ 165259 h 323850"/>
              <a:gd name="connsiteX26" fmla="*/ 2232184 w 2295525"/>
              <a:gd name="connsiteY26" fmla="*/ 96679 h 323850"/>
              <a:gd name="connsiteX27" fmla="*/ 2278856 w 2295525"/>
              <a:gd name="connsiteY27" fmla="*/ 117634 h 323850"/>
              <a:gd name="connsiteX28" fmla="*/ 2278856 w 2295525"/>
              <a:gd name="connsiteY28" fmla="*/ 207169 h 323850"/>
              <a:gd name="connsiteX29" fmla="*/ 2279809 w 2295525"/>
              <a:gd name="connsiteY29" fmla="*/ 87154 h 323850"/>
              <a:gd name="connsiteX30" fmla="*/ 2278856 w 2295525"/>
              <a:gd name="connsiteY30" fmla="*/ 101441 h 323850"/>
              <a:gd name="connsiteX31" fmla="*/ 2277904 w 2295525"/>
              <a:gd name="connsiteY31" fmla="*/ 101441 h 323850"/>
              <a:gd name="connsiteX32" fmla="*/ 2231231 w 2295525"/>
              <a:gd name="connsiteY32" fmla="*/ 82391 h 323850"/>
              <a:gd name="connsiteX33" fmla="*/ 2160746 w 2295525"/>
              <a:gd name="connsiteY33" fmla="*/ 164306 h 323850"/>
              <a:gd name="connsiteX34" fmla="*/ 2226469 w 2295525"/>
              <a:gd name="connsiteY34" fmla="*/ 246221 h 323850"/>
              <a:gd name="connsiteX35" fmla="*/ 2278856 w 2295525"/>
              <a:gd name="connsiteY35" fmla="*/ 221456 h 323850"/>
              <a:gd name="connsiteX36" fmla="*/ 2278856 w 2295525"/>
              <a:gd name="connsiteY36" fmla="*/ 257651 h 323850"/>
              <a:gd name="connsiteX37" fmla="*/ 2229326 w 2295525"/>
              <a:gd name="connsiteY37" fmla="*/ 310039 h 323850"/>
              <a:gd name="connsiteX38" fmla="*/ 2179796 w 2295525"/>
              <a:gd name="connsiteY38" fmla="*/ 293846 h 323850"/>
              <a:gd name="connsiteX39" fmla="*/ 2173129 w 2295525"/>
              <a:gd name="connsiteY39" fmla="*/ 305276 h 323850"/>
              <a:gd name="connsiteX40" fmla="*/ 2229326 w 2295525"/>
              <a:gd name="connsiteY40" fmla="*/ 322421 h 323850"/>
              <a:gd name="connsiteX41" fmla="*/ 2294096 w 2295525"/>
              <a:gd name="connsiteY41" fmla="*/ 260509 h 323850"/>
              <a:gd name="connsiteX42" fmla="*/ 2294096 w 2295525"/>
              <a:gd name="connsiteY42" fmla="*/ 87154 h 323850"/>
              <a:gd name="connsiteX43" fmla="*/ 2279809 w 2295525"/>
              <a:gd name="connsiteY43" fmla="*/ 87154 h 323850"/>
              <a:gd name="connsiteX44" fmla="*/ 2075021 w 2295525"/>
              <a:gd name="connsiteY44" fmla="*/ 82391 h 323850"/>
              <a:gd name="connsiteX45" fmla="*/ 2019776 w 2295525"/>
              <a:gd name="connsiteY45" fmla="*/ 110966 h 323850"/>
              <a:gd name="connsiteX46" fmla="*/ 2018824 w 2295525"/>
              <a:gd name="connsiteY46" fmla="*/ 110966 h 323850"/>
              <a:gd name="connsiteX47" fmla="*/ 2017871 w 2295525"/>
              <a:gd name="connsiteY47" fmla="*/ 86201 h 323850"/>
              <a:gd name="connsiteX48" fmla="*/ 2005489 w 2295525"/>
              <a:gd name="connsiteY48" fmla="*/ 86201 h 323850"/>
              <a:gd name="connsiteX49" fmla="*/ 2005489 w 2295525"/>
              <a:gd name="connsiteY49" fmla="*/ 246221 h 323850"/>
              <a:gd name="connsiteX50" fmla="*/ 2019776 w 2295525"/>
              <a:gd name="connsiteY50" fmla="*/ 246221 h 323850"/>
              <a:gd name="connsiteX51" fmla="*/ 2019776 w 2295525"/>
              <a:gd name="connsiteY51" fmla="*/ 126206 h 323850"/>
              <a:gd name="connsiteX52" fmla="*/ 2072164 w 2295525"/>
              <a:gd name="connsiteY52" fmla="*/ 96679 h 323850"/>
              <a:gd name="connsiteX53" fmla="*/ 2108359 w 2295525"/>
              <a:gd name="connsiteY53" fmla="*/ 146209 h 323850"/>
              <a:gd name="connsiteX54" fmla="*/ 2108359 w 2295525"/>
              <a:gd name="connsiteY54" fmla="*/ 247174 h 323850"/>
              <a:gd name="connsiteX55" fmla="*/ 2122646 w 2295525"/>
              <a:gd name="connsiteY55" fmla="*/ 247174 h 323850"/>
              <a:gd name="connsiteX56" fmla="*/ 2122646 w 2295525"/>
              <a:gd name="connsiteY56" fmla="*/ 144304 h 323850"/>
              <a:gd name="connsiteX57" fmla="*/ 2075021 w 2295525"/>
              <a:gd name="connsiteY57" fmla="*/ 82391 h 323850"/>
              <a:gd name="connsiteX58" fmla="*/ 1949291 w 2295525"/>
              <a:gd name="connsiteY58" fmla="*/ 21431 h 323850"/>
              <a:gd name="connsiteX59" fmla="*/ 1935956 w 2295525"/>
              <a:gd name="connsiteY59" fmla="*/ 34766 h 323850"/>
              <a:gd name="connsiteX60" fmla="*/ 1949291 w 2295525"/>
              <a:gd name="connsiteY60" fmla="*/ 48101 h 323850"/>
              <a:gd name="connsiteX61" fmla="*/ 1962626 w 2295525"/>
              <a:gd name="connsiteY61" fmla="*/ 34766 h 323850"/>
              <a:gd name="connsiteX62" fmla="*/ 1949291 w 2295525"/>
              <a:gd name="connsiteY62" fmla="*/ 21431 h 323850"/>
              <a:gd name="connsiteX63" fmla="*/ 1941671 w 2295525"/>
              <a:gd name="connsiteY63" fmla="*/ 246221 h 323850"/>
              <a:gd name="connsiteX64" fmla="*/ 1955959 w 2295525"/>
              <a:gd name="connsiteY64" fmla="*/ 246221 h 323850"/>
              <a:gd name="connsiteX65" fmla="*/ 1955959 w 2295525"/>
              <a:gd name="connsiteY65" fmla="*/ 87154 h 323850"/>
              <a:gd name="connsiteX66" fmla="*/ 1941671 w 2295525"/>
              <a:gd name="connsiteY66" fmla="*/ 87154 h 323850"/>
              <a:gd name="connsiteX67" fmla="*/ 1941671 w 2295525"/>
              <a:gd name="connsiteY67" fmla="*/ 246221 h 323850"/>
              <a:gd name="connsiteX68" fmla="*/ 1890236 w 2295525"/>
              <a:gd name="connsiteY68" fmla="*/ 237649 h 323850"/>
              <a:gd name="connsiteX69" fmla="*/ 1863566 w 2295525"/>
              <a:gd name="connsiteY69" fmla="*/ 203359 h 323850"/>
              <a:gd name="connsiteX70" fmla="*/ 1863566 w 2295525"/>
              <a:gd name="connsiteY70" fmla="*/ 99536 h 323850"/>
              <a:gd name="connsiteX71" fmla="*/ 1910239 w 2295525"/>
              <a:gd name="connsiteY71" fmla="*/ 99536 h 323850"/>
              <a:gd name="connsiteX72" fmla="*/ 1910239 w 2295525"/>
              <a:gd name="connsiteY72" fmla="*/ 87154 h 323850"/>
              <a:gd name="connsiteX73" fmla="*/ 1863566 w 2295525"/>
              <a:gd name="connsiteY73" fmla="*/ 87154 h 323850"/>
              <a:gd name="connsiteX74" fmla="*/ 1863566 w 2295525"/>
              <a:gd name="connsiteY74" fmla="*/ 40481 h 323850"/>
              <a:gd name="connsiteX75" fmla="*/ 1851184 w 2295525"/>
              <a:gd name="connsiteY75" fmla="*/ 40481 h 323850"/>
              <a:gd name="connsiteX76" fmla="*/ 1849279 w 2295525"/>
              <a:gd name="connsiteY76" fmla="*/ 87154 h 323850"/>
              <a:gd name="connsiteX77" fmla="*/ 1823561 w 2295525"/>
              <a:gd name="connsiteY77" fmla="*/ 88106 h 323850"/>
              <a:gd name="connsiteX78" fmla="*/ 1823561 w 2295525"/>
              <a:gd name="connsiteY78" fmla="*/ 99536 h 323850"/>
              <a:gd name="connsiteX79" fmla="*/ 1848326 w 2295525"/>
              <a:gd name="connsiteY79" fmla="*/ 99536 h 323850"/>
              <a:gd name="connsiteX80" fmla="*/ 1848326 w 2295525"/>
              <a:gd name="connsiteY80" fmla="*/ 202406 h 323850"/>
              <a:gd name="connsiteX81" fmla="*/ 1888331 w 2295525"/>
              <a:gd name="connsiteY81" fmla="*/ 250984 h 323850"/>
              <a:gd name="connsiteX82" fmla="*/ 1914049 w 2295525"/>
              <a:gd name="connsiteY82" fmla="*/ 245269 h 323850"/>
              <a:gd name="connsiteX83" fmla="*/ 1910239 w 2295525"/>
              <a:gd name="connsiteY83" fmla="*/ 232886 h 323850"/>
              <a:gd name="connsiteX84" fmla="*/ 1890236 w 2295525"/>
              <a:gd name="connsiteY84" fmla="*/ 237649 h 323850"/>
              <a:gd name="connsiteX85" fmla="*/ 1784509 w 2295525"/>
              <a:gd name="connsiteY85" fmla="*/ 211931 h 323850"/>
              <a:gd name="connsiteX86" fmla="*/ 1730216 w 2295525"/>
              <a:gd name="connsiteY86" fmla="*/ 237649 h 323850"/>
              <a:gd name="connsiteX87" fmla="*/ 1696879 w 2295525"/>
              <a:gd name="connsiteY87" fmla="*/ 205264 h 323850"/>
              <a:gd name="connsiteX88" fmla="*/ 1784509 w 2295525"/>
              <a:gd name="connsiteY88" fmla="*/ 156686 h 323850"/>
              <a:gd name="connsiteX89" fmla="*/ 1784509 w 2295525"/>
              <a:gd name="connsiteY89" fmla="*/ 211931 h 323850"/>
              <a:gd name="connsiteX90" fmla="*/ 1748314 w 2295525"/>
              <a:gd name="connsiteY90" fmla="*/ 82391 h 323850"/>
              <a:gd name="connsiteX91" fmla="*/ 1689259 w 2295525"/>
              <a:gd name="connsiteY91" fmla="*/ 103346 h 323850"/>
              <a:gd name="connsiteX92" fmla="*/ 1695926 w 2295525"/>
              <a:gd name="connsiteY92" fmla="*/ 114776 h 323850"/>
              <a:gd name="connsiteX93" fmla="*/ 1746409 w 2295525"/>
              <a:gd name="connsiteY93" fmla="*/ 95726 h 323850"/>
              <a:gd name="connsiteX94" fmla="*/ 1783556 w 2295525"/>
              <a:gd name="connsiteY94" fmla="*/ 146209 h 323850"/>
              <a:gd name="connsiteX95" fmla="*/ 1680686 w 2295525"/>
              <a:gd name="connsiteY95" fmla="*/ 206216 h 323850"/>
              <a:gd name="connsiteX96" fmla="*/ 1727359 w 2295525"/>
              <a:gd name="connsiteY96" fmla="*/ 250031 h 323850"/>
              <a:gd name="connsiteX97" fmla="*/ 1783556 w 2295525"/>
              <a:gd name="connsiteY97" fmla="*/ 225266 h 323850"/>
              <a:gd name="connsiteX98" fmla="*/ 1784509 w 2295525"/>
              <a:gd name="connsiteY98" fmla="*/ 225266 h 323850"/>
              <a:gd name="connsiteX99" fmla="*/ 1786414 w 2295525"/>
              <a:gd name="connsiteY99" fmla="*/ 246221 h 323850"/>
              <a:gd name="connsiteX100" fmla="*/ 1798796 w 2295525"/>
              <a:gd name="connsiteY100" fmla="*/ 246221 h 323850"/>
              <a:gd name="connsiteX101" fmla="*/ 1798796 w 2295525"/>
              <a:gd name="connsiteY101" fmla="*/ 144304 h 323850"/>
              <a:gd name="connsiteX102" fmla="*/ 1748314 w 2295525"/>
              <a:gd name="connsiteY102" fmla="*/ 82391 h 323850"/>
              <a:gd name="connsiteX103" fmla="*/ 1543526 w 2295525"/>
              <a:gd name="connsiteY103" fmla="*/ 157639 h 323850"/>
              <a:gd name="connsiteX104" fmla="*/ 1598771 w 2295525"/>
              <a:gd name="connsiteY104" fmla="*/ 95726 h 323850"/>
              <a:gd name="connsiteX105" fmla="*/ 1645444 w 2295525"/>
              <a:gd name="connsiteY105" fmla="*/ 157639 h 323850"/>
              <a:gd name="connsiteX106" fmla="*/ 1543526 w 2295525"/>
              <a:gd name="connsiteY106" fmla="*/ 157639 h 323850"/>
              <a:gd name="connsiteX107" fmla="*/ 1598771 w 2295525"/>
              <a:gd name="connsiteY107" fmla="*/ 82391 h 323850"/>
              <a:gd name="connsiteX108" fmla="*/ 1529239 w 2295525"/>
              <a:gd name="connsiteY108" fmla="*/ 166211 h 323850"/>
              <a:gd name="connsiteX109" fmla="*/ 1603534 w 2295525"/>
              <a:gd name="connsiteY109" fmla="*/ 250031 h 323850"/>
              <a:gd name="connsiteX110" fmla="*/ 1654016 w 2295525"/>
              <a:gd name="connsiteY110" fmla="*/ 234791 h 323850"/>
              <a:gd name="connsiteX111" fmla="*/ 1648301 w 2295525"/>
              <a:gd name="connsiteY111" fmla="*/ 223361 h 323850"/>
              <a:gd name="connsiteX112" fmla="*/ 1605439 w 2295525"/>
              <a:gd name="connsiteY112" fmla="*/ 237649 h 323850"/>
              <a:gd name="connsiteX113" fmla="*/ 1545431 w 2295525"/>
              <a:gd name="connsiteY113" fmla="*/ 168116 h 323850"/>
              <a:gd name="connsiteX114" fmla="*/ 1660684 w 2295525"/>
              <a:gd name="connsiteY114" fmla="*/ 168116 h 323850"/>
              <a:gd name="connsiteX115" fmla="*/ 1661636 w 2295525"/>
              <a:gd name="connsiteY115" fmla="*/ 155734 h 323850"/>
              <a:gd name="connsiteX116" fmla="*/ 1598771 w 2295525"/>
              <a:gd name="connsiteY116" fmla="*/ 82391 h 323850"/>
              <a:gd name="connsiteX117" fmla="*/ 1473041 w 2295525"/>
              <a:gd name="connsiteY117" fmla="*/ 123349 h 323850"/>
              <a:gd name="connsiteX118" fmla="*/ 1355884 w 2295525"/>
              <a:gd name="connsiteY118" fmla="*/ 123349 h 323850"/>
              <a:gd name="connsiteX119" fmla="*/ 1355884 w 2295525"/>
              <a:gd name="connsiteY119" fmla="*/ 27146 h 323850"/>
              <a:gd name="connsiteX120" fmla="*/ 1340644 w 2295525"/>
              <a:gd name="connsiteY120" fmla="*/ 27146 h 323850"/>
              <a:gd name="connsiteX121" fmla="*/ 1340644 w 2295525"/>
              <a:gd name="connsiteY121" fmla="*/ 246221 h 323850"/>
              <a:gd name="connsiteX122" fmla="*/ 1355884 w 2295525"/>
              <a:gd name="connsiteY122" fmla="*/ 246221 h 323850"/>
              <a:gd name="connsiteX123" fmla="*/ 1355884 w 2295525"/>
              <a:gd name="connsiteY123" fmla="*/ 136684 h 323850"/>
              <a:gd name="connsiteX124" fmla="*/ 1473041 w 2295525"/>
              <a:gd name="connsiteY124" fmla="*/ 136684 h 323850"/>
              <a:gd name="connsiteX125" fmla="*/ 1473041 w 2295525"/>
              <a:gd name="connsiteY125" fmla="*/ 246221 h 323850"/>
              <a:gd name="connsiteX126" fmla="*/ 1488281 w 2295525"/>
              <a:gd name="connsiteY126" fmla="*/ 246221 h 323850"/>
              <a:gd name="connsiteX127" fmla="*/ 1488281 w 2295525"/>
              <a:gd name="connsiteY127" fmla="*/ 27146 h 323850"/>
              <a:gd name="connsiteX128" fmla="*/ 1473041 w 2295525"/>
              <a:gd name="connsiteY128" fmla="*/ 27146 h 323850"/>
              <a:gd name="connsiteX129" fmla="*/ 1473041 w 2295525"/>
              <a:gd name="connsiteY129" fmla="*/ 123349 h 323850"/>
              <a:gd name="connsiteX130" fmla="*/ 939641 w 2295525"/>
              <a:gd name="connsiteY130" fmla="*/ 207169 h 323850"/>
              <a:gd name="connsiteX131" fmla="*/ 890111 w 2295525"/>
              <a:gd name="connsiteY131" fmla="*/ 233839 h 323850"/>
              <a:gd name="connsiteX132" fmla="*/ 836771 w 2295525"/>
              <a:gd name="connsiteY132" fmla="*/ 165259 h 323850"/>
              <a:gd name="connsiteX133" fmla="*/ 892969 w 2295525"/>
              <a:gd name="connsiteY133" fmla="*/ 96679 h 323850"/>
              <a:gd name="connsiteX134" fmla="*/ 939641 w 2295525"/>
              <a:gd name="connsiteY134" fmla="*/ 117634 h 323850"/>
              <a:gd name="connsiteX135" fmla="*/ 939641 w 2295525"/>
              <a:gd name="connsiteY135" fmla="*/ 207169 h 323850"/>
              <a:gd name="connsiteX136" fmla="*/ 940594 w 2295525"/>
              <a:gd name="connsiteY136" fmla="*/ 101441 h 323850"/>
              <a:gd name="connsiteX137" fmla="*/ 939641 w 2295525"/>
              <a:gd name="connsiteY137" fmla="*/ 101441 h 323850"/>
              <a:gd name="connsiteX138" fmla="*/ 892969 w 2295525"/>
              <a:gd name="connsiteY138" fmla="*/ 82391 h 323850"/>
              <a:gd name="connsiteX139" fmla="*/ 822484 w 2295525"/>
              <a:gd name="connsiteY139" fmla="*/ 164306 h 323850"/>
              <a:gd name="connsiteX140" fmla="*/ 888206 w 2295525"/>
              <a:gd name="connsiteY140" fmla="*/ 246221 h 323850"/>
              <a:gd name="connsiteX141" fmla="*/ 940594 w 2295525"/>
              <a:gd name="connsiteY141" fmla="*/ 221456 h 323850"/>
              <a:gd name="connsiteX142" fmla="*/ 940594 w 2295525"/>
              <a:gd name="connsiteY142" fmla="*/ 257651 h 323850"/>
              <a:gd name="connsiteX143" fmla="*/ 891064 w 2295525"/>
              <a:gd name="connsiteY143" fmla="*/ 310039 h 323850"/>
              <a:gd name="connsiteX144" fmla="*/ 841534 w 2295525"/>
              <a:gd name="connsiteY144" fmla="*/ 293846 h 323850"/>
              <a:gd name="connsiteX145" fmla="*/ 834866 w 2295525"/>
              <a:gd name="connsiteY145" fmla="*/ 305276 h 323850"/>
              <a:gd name="connsiteX146" fmla="*/ 891064 w 2295525"/>
              <a:gd name="connsiteY146" fmla="*/ 322421 h 323850"/>
              <a:gd name="connsiteX147" fmla="*/ 955834 w 2295525"/>
              <a:gd name="connsiteY147" fmla="*/ 260509 h 323850"/>
              <a:gd name="connsiteX148" fmla="*/ 955834 w 2295525"/>
              <a:gd name="connsiteY148" fmla="*/ 87154 h 323850"/>
              <a:gd name="connsiteX149" fmla="*/ 942499 w 2295525"/>
              <a:gd name="connsiteY149" fmla="*/ 87154 h 323850"/>
              <a:gd name="connsiteX150" fmla="*/ 940594 w 2295525"/>
              <a:gd name="connsiteY150" fmla="*/ 101441 h 323850"/>
              <a:gd name="connsiteX151" fmla="*/ 736759 w 2295525"/>
              <a:gd name="connsiteY151" fmla="*/ 82391 h 323850"/>
              <a:gd name="connsiteX152" fmla="*/ 681514 w 2295525"/>
              <a:gd name="connsiteY152" fmla="*/ 110966 h 323850"/>
              <a:gd name="connsiteX153" fmla="*/ 680561 w 2295525"/>
              <a:gd name="connsiteY153" fmla="*/ 110966 h 323850"/>
              <a:gd name="connsiteX154" fmla="*/ 679609 w 2295525"/>
              <a:gd name="connsiteY154" fmla="*/ 86201 h 323850"/>
              <a:gd name="connsiteX155" fmla="*/ 667226 w 2295525"/>
              <a:gd name="connsiteY155" fmla="*/ 86201 h 323850"/>
              <a:gd name="connsiteX156" fmla="*/ 667226 w 2295525"/>
              <a:gd name="connsiteY156" fmla="*/ 246221 h 323850"/>
              <a:gd name="connsiteX157" fmla="*/ 681514 w 2295525"/>
              <a:gd name="connsiteY157" fmla="*/ 246221 h 323850"/>
              <a:gd name="connsiteX158" fmla="*/ 681514 w 2295525"/>
              <a:gd name="connsiteY158" fmla="*/ 126206 h 323850"/>
              <a:gd name="connsiteX159" fmla="*/ 733901 w 2295525"/>
              <a:gd name="connsiteY159" fmla="*/ 96679 h 323850"/>
              <a:gd name="connsiteX160" fmla="*/ 770096 w 2295525"/>
              <a:gd name="connsiteY160" fmla="*/ 146209 h 323850"/>
              <a:gd name="connsiteX161" fmla="*/ 770096 w 2295525"/>
              <a:gd name="connsiteY161" fmla="*/ 247174 h 323850"/>
              <a:gd name="connsiteX162" fmla="*/ 784384 w 2295525"/>
              <a:gd name="connsiteY162" fmla="*/ 247174 h 323850"/>
              <a:gd name="connsiteX163" fmla="*/ 784384 w 2295525"/>
              <a:gd name="connsiteY163" fmla="*/ 144304 h 323850"/>
              <a:gd name="connsiteX164" fmla="*/ 736759 w 2295525"/>
              <a:gd name="connsiteY164" fmla="*/ 82391 h 323850"/>
              <a:gd name="connsiteX165" fmla="*/ 603409 w 2295525"/>
              <a:gd name="connsiteY165" fmla="*/ 246221 h 323850"/>
              <a:gd name="connsiteX166" fmla="*/ 617696 w 2295525"/>
              <a:gd name="connsiteY166" fmla="*/ 246221 h 323850"/>
              <a:gd name="connsiteX167" fmla="*/ 617696 w 2295525"/>
              <a:gd name="connsiteY167" fmla="*/ 87154 h 323850"/>
              <a:gd name="connsiteX168" fmla="*/ 603409 w 2295525"/>
              <a:gd name="connsiteY168" fmla="*/ 87154 h 323850"/>
              <a:gd name="connsiteX169" fmla="*/ 603409 w 2295525"/>
              <a:gd name="connsiteY169" fmla="*/ 246221 h 323850"/>
              <a:gd name="connsiteX170" fmla="*/ 611029 w 2295525"/>
              <a:gd name="connsiteY170" fmla="*/ 21431 h 323850"/>
              <a:gd name="connsiteX171" fmla="*/ 597694 w 2295525"/>
              <a:gd name="connsiteY171" fmla="*/ 34766 h 323850"/>
              <a:gd name="connsiteX172" fmla="*/ 611029 w 2295525"/>
              <a:gd name="connsiteY172" fmla="*/ 48101 h 323850"/>
              <a:gd name="connsiteX173" fmla="*/ 624364 w 2295525"/>
              <a:gd name="connsiteY173" fmla="*/ 34766 h 323850"/>
              <a:gd name="connsiteX174" fmla="*/ 611029 w 2295525"/>
              <a:gd name="connsiteY174" fmla="*/ 21431 h 323850"/>
              <a:gd name="connsiteX175" fmla="*/ 558641 w 2295525"/>
              <a:gd name="connsiteY175" fmla="*/ 237649 h 323850"/>
              <a:gd name="connsiteX176" fmla="*/ 551974 w 2295525"/>
              <a:gd name="connsiteY176" fmla="*/ 227171 h 323850"/>
              <a:gd name="connsiteX177" fmla="*/ 551974 w 2295525"/>
              <a:gd name="connsiteY177" fmla="*/ 7144 h 323850"/>
              <a:gd name="connsiteX178" fmla="*/ 537686 w 2295525"/>
              <a:gd name="connsiteY178" fmla="*/ 7144 h 323850"/>
              <a:gd name="connsiteX179" fmla="*/ 537686 w 2295525"/>
              <a:gd name="connsiteY179" fmla="*/ 225266 h 323850"/>
              <a:gd name="connsiteX180" fmla="*/ 557689 w 2295525"/>
              <a:gd name="connsiteY180" fmla="*/ 250984 h 323850"/>
              <a:gd name="connsiteX181" fmla="*/ 568166 w 2295525"/>
              <a:gd name="connsiteY181" fmla="*/ 249079 h 323850"/>
              <a:gd name="connsiteX182" fmla="*/ 565309 w 2295525"/>
              <a:gd name="connsiteY182" fmla="*/ 236696 h 323850"/>
              <a:gd name="connsiteX183" fmla="*/ 558641 w 2295525"/>
              <a:gd name="connsiteY183" fmla="*/ 237649 h 323850"/>
              <a:gd name="connsiteX184" fmla="*/ 427196 w 2295525"/>
              <a:gd name="connsiteY184" fmla="*/ 237649 h 323850"/>
              <a:gd name="connsiteX185" fmla="*/ 370999 w 2295525"/>
              <a:gd name="connsiteY185" fmla="*/ 167164 h 323850"/>
              <a:gd name="connsiteX186" fmla="*/ 427196 w 2295525"/>
              <a:gd name="connsiteY186" fmla="*/ 95726 h 323850"/>
              <a:gd name="connsiteX187" fmla="*/ 483394 w 2295525"/>
              <a:gd name="connsiteY187" fmla="*/ 167164 h 323850"/>
              <a:gd name="connsiteX188" fmla="*/ 427196 w 2295525"/>
              <a:gd name="connsiteY188" fmla="*/ 237649 h 323850"/>
              <a:gd name="connsiteX189" fmla="*/ 427196 w 2295525"/>
              <a:gd name="connsiteY189" fmla="*/ 82391 h 323850"/>
              <a:gd name="connsiteX190" fmla="*/ 355759 w 2295525"/>
              <a:gd name="connsiteY190" fmla="*/ 166211 h 323850"/>
              <a:gd name="connsiteX191" fmla="*/ 427196 w 2295525"/>
              <a:gd name="connsiteY191" fmla="*/ 250031 h 323850"/>
              <a:gd name="connsiteX192" fmla="*/ 498634 w 2295525"/>
              <a:gd name="connsiteY192" fmla="*/ 166211 h 323850"/>
              <a:gd name="connsiteX193" fmla="*/ 427196 w 2295525"/>
              <a:gd name="connsiteY193" fmla="*/ 82391 h 323850"/>
              <a:gd name="connsiteX194" fmla="*/ 254794 w 2295525"/>
              <a:gd name="connsiteY194" fmla="*/ 237649 h 323850"/>
              <a:gd name="connsiteX195" fmla="*/ 198596 w 2295525"/>
              <a:gd name="connsiteY195" fmla="*/ 167164 h 323850"/>
              <a:gd name="connsiteX196" fmla="*/ 254794 w 2295525"/>
              <a:gd name="connsiteY196" fmla="*/ 95726 h 323850"/>
              <a:gd name="connsiteX197" fmla="*/ 310991 w 2295525"/>
              <a:gd name="connsiteY197" fmla="*/ 167164 h 323850"/>
              <a:gd name="connsiteX198" fmla="*/ 254794 w 2295525"/>
              <a:gd name="connsiteY198" fmla="*/ 237649 h 323850"/>
              <a:gd name="connsiteX199" fmla="*/ 254794 w 2295525"/>
              <a:gd name="connsiteY199" fmla="*/ 82391 h 323850"/>
              <a:gd name="connsiteX200" fmla="*/ 183356 w 2295525"/>
              <a:gd name="connsiteY200" fmla="*/ 166211 h 323850"/>
              <a:gd name="connsiteX201" fmla="*/ 254794 w 2295525"/>
              <a:gd name="connsiteY201" fmla="*/ 250031 h 323850"/>
              <a:gd name="connsiteX202" fmla="*/ 326231 w 2295525"/>
              <a:gd name="connsiteY202" fmla="*/ 166211 h 323850"/>
              <a:gd name="connsiteX203" fmla="*/ 254794 w 2295525"/>
              <a:gd name="connsiteY203" fmla="*/ 82391 h 323850"/>
              <a:gd name="connsiteX204" fmla="*/ 99536 w 2295525"/>
              <a:gd name="connsiteY204" fmla="*/ 236696 h 323850"/>
              <a:gd name="connsiteX205" fmla="*/ 23336 w 2295525"/>
              <a:gd name="connsiteY205" fmla="*/ 136684 h 323850"/>
              <a:gd name="connsiteX206" fmla="*/ 101441 w 2295525"/>
              <a:gd name="connsiteY206" fmla="*/ 37624 h 323850"/>
              <a:gd name="connsiteX207" fmla="*/ 149066 w 2295525"/>
              <a:gd name="connsiteY207" fmla="*/ 59531 h 323850"/>
              <a:gd name="connsiteX208" fmla="*/ 157639 w 2295525"/>
              <a:gd name="connsiteY208" fmla="*/ 50006 h 323850"/>
              <a:gd name="connsiteX209" fmla="*/ 100489 w 2295525"/>
              <a:gd name="connsiteY209" fmla="*/ 23336 h 323850"/>
              <a:gd name="connsiteX210" fmla="*/ 7144 w 2295525"/>
              <a:gd name="connsiteY210" fmla="*/ 136684 h 323850"/>
              <a:gd name="connsiteX211" fmla="*/ 98584 w 2295525"/>
              <a:gd name="connsiteY211" fmla="*/ 250984 h 323850"/>
              <a:gd name="connsiteX212" fmla="*/ 164306 w 2295525"/>
              <a:gd name="connsiteY212" fmla="*/ 219551 h 323850"/>
              <a:gd name="connsiteX213" fmla="*/ 155734 w 2295525"/>
              <a:gd name="connsiteY213" fmla="*/ 210026 h 323850"/>
              <a:gd name="connsiteX214" fmla="*/ 99536 w 2295525"/>
              <a:gd name="connsiteY214" fmla="*/ 23669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2295525" h="323850">
                <a:moveTo>
                  <a:pt x="1128236" y="237649"/>
                </a:moveTo>
                <a:cubicBezTo>
                  <a:pt x="1101566" y="237649"/>
                  <a:pt x="1078706" y="218599"/>
                  <a:pt x="1078706" y="190024"/>
                </a:cubicBezTo>
                <a:cubicBezTo>
                  <a:pt x="1078706" y="168116"/>
                  <a:pt x="1094899" y="151924"/>
                  <a:pt x="1114901" y="136684"/>
                </a:cubicBezTo>
                <a:cubicBezTo>
                  <a:pt x="1130141" y="165259"/>
                  <a:pt x="1153954" y="192881"/>
                  <a:pt x="1176814" y="213836"/>
                </a:cubicBezTo>
                <a:cubicBezTo>
                  <a:pt x="1163479" y="228124"/>
                  <a:pt x="1146334" y="237649"/>
                  <a:pt x="1128236" y="237649"/>
                </a:cubicBezTo>
                <a:moveTo>
                  <a:pt x="1234916" y="131921"/>
                </a:moveTo>
                <a:lnTo>
                  <a:pt x="1220629" y="131921"/>
                </a:lnTo>
                <a:cubicBezTo>
                  <a:pt x="1213009" y="159544"/>
                  <a:pt x="1201579" y="184309"/>
                  <a:pt x="1186339" y="204311"/>
                </a:cubicBezTo>
                <a:cubicBezTo>
                  <a:pt x="1163479" y="184309"/>
                  <a:pt x="1108234" y="122396"/>
                  <a:pt x="1108234" y="71914"/>
                </a:cubicBezTo>
                <a:cubicBezTo>
                  <a:pt x="1108234" y="51911"/>
                  <a:pt x="1119664" y="35719"/>
                  <a:pt x="1139666" y="35719"/>
                </a:cubicBezTo>
                <a:cubicBezTo>
                  <a:pt x="1145381" y="35719"/>
                  <a:pt x="1150144" y="37624"/>
                  <a:pt x="1153001" y="39529"/>
                </a:cubicBezTo>
                <a:lnTo>
                  <a:pt x="1153001" y="39529"/>
                </a:lnTo>
                <a:lnTo>
                  <a:pt x="1159669" y="28099"/>
                </a:lnTo>
                <a:cubicBezTo>
                  <a:pt x="1153954" y="25241"/>
                  <a:pt x="1148239" y="23336"/>
                  <a:pt x="1140619" y="23336"/>
                </a:cubicBezTo>
                <a:cubicBezTo>
                  <a:pt x="1113949" y="23336"/>
                  <a:pt x="1094899" y="44291"/>
                  <a:pt x="1094899" y="71914"/>
                </a:cubicBezTo>
                <a:cubicBezTo>
                  <a:pt x="1094899" y="89059"/>
                  <a:pt x="1100614" y="107156"/>
                  <a:pt x="1109186" y="126206"/>
                </a:cubicBezTo>
                <a:cubicBezTo>
                  <a:pt x="1086326" y="143351"/>
                  <a:pt x="1064419" y="161449"/>
                  <a:pt x="1064419" y="190976"/>
                </a:cubicBezTo>
                <a:cubicBezTo>
                  <a:pt x="1064419" y="227171"/>
                  <a:pt x="1092994" y="250984"/>
                  <a:pt x="1127284" y="250984"/>
                </a:cubicBezTo>
                <a:cubicBezTo>
                  <a:pt x="1152049" y="250984"/>
                  <a:pt x="1171099" y="239554"/>
                  <a:pt x="1187291" y="223361"/>
                </a:cubicBezTo>
                <a:cubicBezTo>
                  <a:pt x="1204436" y="236696"/>
                  <a:pt x="1220629" y="246221"/>
                  <a:pt x="1233964" y="250984"/>
                </a:cubicBezTo>
                <a:lnTo>
                  <a:pt x="1238726" y="237649"/>
                </a:lnTo>
                <a:cubicBezTo>
                  <a:pt x="1226344" y="232886"/>
                  <a:pt x="1211104" y="224314"/>
                  <a:pt x="1195864" y="211931"/>
                </a:cubicBezTo>
                <a:cubicBezTo>
                  <a:pt x="1213961" y="190024"/>
                  <a:pt x="1226344" y="161449"/>
                  <a:pt x="1234916" y="131921"/>
                </a:cubicBezTo>
                <a:moveTo>
                  <a:pt x="2278856" y="207169"/>
                </a:moveTo>
                <a:cubicBezTo>
                  <a:pt x="2262664" y="224314"/>
                  <a:pt x="2246471" y="233839"/>
                  <a:pt x="2229326" y="233839"/>
                </a:cubicBezTo>
                <a:cubicBezTo>
                  <a:pt x="2195036" y="233839"/>
                  <a:pt x="2175986" y="206216"/>
                  <a:pt x="2175986" y="165259"/>
                </a:cubicBezTo>
                <a:cubicBezTo>
                  <a:pt x="2175986" y="126206"/>
                  <a:pt x="2200751" y="96679"/>
                  <a:pt x="2232184" y="96679"/>
                </a:cubicBezTo>
                <a:cubicBezTo>
                  <a:pt x="2247424" y="96679"/>
                  <a:pt x="2261711" y="102394"/>
                  <a:pt x="2278856" y="117634"/>
                </a:cubicBezTo>
                <a:lnTo>
                  <a:pt x="2278856" y="207169"/>
                </a:lnTo>
                <a:close/>
                <a:moveTo>
                  <a:pt x="2279809" y="87154"/>
                </a:moveTo>
                <a:lnTo>
                  <a:pt x="2278856" y="101441"/>
                </a:lnTo>
                <a:lnTo>
                  <a:pt x="2277904" y="101441"/>
                </a:lnTo>
                <a:cubicBezTo>
                  <a:pt x="2263616" y="90011"/>
                  <a:pt x="2250281" y="82391"/>
                  <a:pt x="2231231" y="82391"/>
                </a:cubicBezTo>
                <a:cubicBezTo>
                  <a:pt x="2193131" y="82391"/>
                  <a:pt x="2160746" y="113824"/>
                  <a:pt x="2160746" y="164306"/>
                </a:cubicBezTo>
                <a:cubicBezTo>
                  <a:pt x="2160746" y="216694"/>
                  <a:pt x="2186464" y="246221"/>
                  <a:pt x="2226469" y="246221"/>
                </a:cubicBezTo>
                <a:cubicBezTo>
                  <a:pt x="2247424" y="246221"/>
                  <a:pt x="2265521" y="234791"/>
                  <a:pt x="2278856" y="221456"/>
                </a:cubicBezTo>
                <a:lnTo>
                  <a:pt x="2278856" y="257651"/>
                </a:lnTo>
                <a:cubicBezTo>
                  <a:pt x="2278856" y="290036"/>
                  <a:pt x="2261711" y="310039"/>
                  <a:pt x="2229326" y="310039"/>
                </a:cubicBezTo>
                <a:cubicBezTo>
                  <a:pt x="2213134" y="310039"/>
                  <a:pt x="2195989" y="305276"/>
                  <a:pt x="2179796" y="293846"/>
                </a:cubicBezTo>
                <a:lnTo>
                  <a:pt x="2173129" y="305276"/>
                </a:lnTo>
                <a:cubicBezTo>
                  <a:pt x="2188369" y="315754"/>
                  <a:pt x="2207419" y="322421"/>
                  <a:pt x="2229326" y="322421"/>
                </a:cubicBezTo>
                <a:cubicBezTo>
                  <a:pt x="2270284" y="322421"/>
                  <a:pt x="2294096" y="297656"/>
                  <a:pt x="2294096" y="260509"/>
                </a:cubicBezTo>
                <a:lnTo>
                  <a:pt x="2294096" y="87154"/>
                </a:lnTo>
                <a:lnTo>
                  <a:pt x="2279809" y="87154"/>
                </a:lnTo>
                <a:close/>
                <a:moveTo>
                  <a:pt x="2075021" y="82391"/>
                </a:moveTo>
                <a:cubicBezTo>
                  <a:pt x="2053114" y="82391"/>
                  <a:pt x="2035969" y="94774"/>
                  <a:pt x="2019776" y="110966"/>
                </a:cubicBezTo>
                <a:lnTo>
                  <a:pt x="2018824" y="110966"/>
                </a:lnTo>
                <a:lnTo>
                  <a:pt x="2017871" y="86201"/>
                </a:lnTo>
                <a:lnTo>
                  <a:pt x="2005489" y="86201"/>
                </a:lnTo>
                <a:lnTo>
                  <a:pt x="2005489" y="246221"/>
                </a:lnTo>
                <a:lnTo>
                  <a:pt x="2019776" y="246221"/>
                </a:lnTo>
                <a:lnTo>
                  <a:pt x="2019776" y="126206"/>
                </a:lnTo>
                <a:cubicBezTo>
                  <a:pt x="2039779" y="106204"/>
                  <a:pt x="2053114" y="96679"/>
                  <a:pt x="2072164" y="96679"/>
                </a:cubicBezTo>
                <a:cubicBezTo>
                  <a:pt x="2097881" y="96679"/>
                  <a:pt x="2108359" y="112871"/>
                  <a:pt x="2108359" y="146209"/>
                </a:cubicBezTo>
                <a:lnTo>
                  <a:pt x="2108359" y="247174"/>
                </a:lnTo>
                <a:lnTo>
                  <a:pt x="2122646" y="247174"/>
                </a:lnTo>
                <a:lnTo>
                  <a:pt x="2122646" y="144304"/>
                </a:lnTo>
                <a:cubicBezTo>
                  <a:pt x="2123599" y="102394"/>
                  <a:pt x="2107406" y="82391"/>
                  <a:pt x="2075021" y="82391"/>
                </a:cubicBezTo>
                <a:moveTo>
                  <a:pt x="1949291" y="21431"/>
                </a:moveTo>
                <a:cubicBezTo>
                  <a:pt x="1941671" y="21431"/>
                  <a:pt x="1935956" y="26194"/>
                  <a:pt x="1935956" y="34766"/>
                </a:cubicBezTo>
                <a:cubicBezTo>
                  <a:pt x="1935956" y="42386"/>
                  <a:pt x="1941671" y="48101"/>
                  <a:pt x="1949291" y="48101"/>
                </a:cubicBezTo>
                <a:cubicBezTo>
                  <a:pt x="1956911" y="48101"/>
                  <a:pt x="1962626" y="42386"/>
                  <a:pt x="1962626" y="34766"/>
                </a:cubicBezTo>
                <a:cubicBezTo>
                  <a:pt x="1962626" y="27146"/>
                  <a:pt x="1956911" y="21431"/>
                  <a:pt x="1949291" y="21431"/>
                </a:cubicBezTo>
                <a:moveTo>
                  <a:pt x="1941671" y="246221"/>
                </a:moveTo>
                <a:lnTo>
                  <a:pt x="1955959" y="246221"/>
                </a:lnTo>
                <a:lnTo>
                  <a:pt x="1955959" y="87154"/>
                </a:lnTo>
                <a:lnTo>
                  <a:pt x="1941671" y="87154"/>
                </a:lnTo>
                <a:lnTo>
                  <a:pt x="1941671" y="246221"/>
                </a:lnTo>
                <a:close/>
                <a:moveTo>
                  <a:pt x="1890236" y="237649"/>
                </a:moveTo>
                <a:cubicBezTo>
                  <a:pt x="1868329" y="237649"/>
                  <a:pt x="1863566" y="224314"/>
                  <a:pt x="1863566" y="203359"/>
                </a:cubicBezTo>
                <a:lnTo>
                  <a:pt x="1863566" y="99536"/>
                </a:lnTo>
                <a:lnTo>
                  <a:pt x="1910239" y="99536"/>
                </a:lnTo>
                <a:lnTo>
                  <a:pt x="1910239" y="87154"/>
                </a:lnTo>
                <a:lnTo>
                  <a:pt x="1863566" y="87154"/>
                </a:lnTo>
                <a:lnTo>
                  <a:pt x="1863566" y="40481"/>
                </a:lnTo>
                <a:lnTo>
                  <a:pt x="1851184" y="40481"/>
                </a:lnTo>
                <a:lnTo>
                  <a:pt x="1849279" y="87154"/>
                </a:lnTo>
                <a:lnTo>
                  <a:pt x="1823561" y="88106"/>
                </a:lnTo>
                <a:lnTo>
                  <a:pt x="1823561" y="99536"/>
                </a:lnTo>
                <a:lnTo>
                  <a:pt x="1848326" y="99536"/>
                </a:lnTo>
                <a:lnTo>
                  <a:pt x="1848326" y="202406"/>
                </a:lnTo>
                <a:cubicBezTo>
                  <a:pt x="1848326" y="230981"/>
                  <a:pt x="1856899" y="250984"/>
                  <a:pt x="1888331" y="250984"/>
                </a:cubicBezTo>
                <a:cubicBezTo>
                  <a:pt x="1894999" y="250984"/>
                  <a:pt x="1904524" y="248126"/>
                  <a:pt x="1914049" y="245269"/>
                </a:cubicBezTo>
                <a:lnTo>
                  <a:pt x="1910239" y="232886"/>
                </a:lnTo>
                <a:cubicBezTo>
                  <a:pt x="1904524" y="234791"/>
                  <a:pt x="1895951" y="237649"/>
                  <a:pt x="1890236" y="237649"/>
                </a:cubicBezTo>
                <a:moveTo>
                  <a:pt x="1784509" y="211931"/>
                </a:moveTo>
                <a:cubicBezTo>
                  <a:pt x="1764506" y="229076"/>
                  <a:pt x="1748314" y="237649"/>
                  <a:pt x="1730216" y="237649"/>
                </a:cubicBezTo>
                <a:cubicBezTo>
                  <a:pt x="1712119" y="237649"/>
                  <a:pt x="1696879" y="229076"/>
                  <a:pt x="1696879" y="205264"/>
                </a:cubicBezTo>
                <a:cubicBezTo>
                  <a:pt x="1696879" y="179546"/>
                  <a:pt x="1718786" y="164306"/>
                  <a:pt x="1784509" y="156686"/>
                </a:cubicBezTo>
                <a:lnTo>
                  <a:pt x="1784509" y="211931"/>
                </a:lnTo>
                <a:close/>
                <a:moveTo>
                  <a:pt x="1748314" y="82391"/>
                </a:moveTo>
                <a:cubicBezTo>
                  <a:pt x="1722596" y="82391"/>
                  <a:pt x="1700689" y="94774"/>
                  <a:pt x="1689259" y="103346"/>
                </a:cubicBezTo>
                <a:lnTo>
                  <a:pt x="1695926" y="114776"/>
                </a:lnTo>
                <a:cubicBezTo>
                  <a:pt x="1706404" y="107156"/>
                  <a:pt x="1725454" y="95726"/>
                  <a:pt x="1746409" y="95726"/>
                </a:cubicBezTo>
                <a:cubicBezTo>
                  <a:pt x="1777841" y="95726"/>
                  <a:pt x="1784509" y="122396"/>
                  <a:pt x="1783556" y="146209"/>
                </a:cubicBezTo>
                <a:cubicBezTo>
                  <a:pt x="1713071" y="153829"/>
                  <a:pt x="1680686" y="170974"/>
                  <a:pt x="1680686" y="206216"/>
                </a:cubicBezTo>
                <a:cubicBezTo>
                  <a:pt x="1680686" y="236696"/>
                  <a:pt x="1701641" y="250031"/>
                  <a:pt x="1727359" y="250031"/>
                </a:cubicBezTo>
                <a:cubicBezTo>
                  <a:pt x="1748314" y="250031"/>
                  <a:pt x="1767364" y="238601"/>
                  <a:pt x="1783556" y="225266"/>
                </a:cubicBezTo>
                <a:lnTo>
                  <a:pt x="1784509" y="225266"/>
                </a:lnTo>
                <a:lnTo>
                  <a:pt x="1786414" y="246221"/>
                </a:lnTo>
                <a:lnTo>
                  <a:pt x="1798796" y="246221"/>
                </a:lnTo>
                <a:lnTo>
                  <a:pt x="1798796" y="144304"/>
                </a:lnTo>
                <a:cubicBezTo>
                  <a:pt x="1798796" y="110014"/>
                  <a:pt x="1786414" y="82391"/>
                  <a:pt x="1748314" y="82391"/>
                </a:cubicBezTo>
                <a:moveTo>
                  <a:pt x="1543526" y="157639"/>
                </a:moveTo>
                <a:cubicBezTo>
                  <a:pt x="1546384" y="119539"/>
                  <a:pt x="1571149" y="95726"/>
                  <a:pt x="1598771" y="95726"/>
                </a:cubicBezTo>
                <a:cubicBezTo>
                  <a:pt x="1627346" y="95726"/>
                  <a:pt x="1645444" y="116681"/>
                  <a:pt x="1645444" y="157639"/>
                </a:cubicBezTo>
                <a:lnTo>
                  <a:pt x="1543526" y="157639"/>
                </a:lnTo>
                <a:close/>
                <a:moveTo>
                  <a:pt x="1598771" y="82391"/>
                </a:moveTo>
                <a:cubicBezTo>
                  <a:pt x="1563529" y="82391"/>
                  <a:pt x="1529239" y="114776"/>
                  <a:pt x="1529239" y="166211"/>
                </a:cubicBezTo>
                <a:cubicBezTo>
                  <a:pt x="1529239" y="217646"/>
                  <a:pt x="1562576" y="250031"/>
                  <a:pt x="1603534" y="250031"/>
                </a:cubicBezTo>
                <a:cubicBezTo>
                  <a:pt x="1626394" y="250031"/>
                  <a:pt x="1640681" y="242411"/>
                  <a:pt x="1654016" y="234791"/>
                </a:cubicBezTo>
                <a:lnTo>
                  <a:pt x="1648301" y="223361"/>
                </a:lnTo>
                <a:cubicBezTo>
                  <a:pt x="1635919" y="231934"/>
                  <a:pt x="1622584" y="237649"/>
                  <a:pt x="1605439" y="237649"/>
                </a:cubicBezTo>
                <a:cubicBezTo>
                  <a:pt x="1569244" y="237649"/>
                  <a:pt x="1545431" y="209074"/>
                  <a:pt x="1545431" y="168116"/>
                </a:cubicBezTo>
                <a:lnTo>
                  <a:pt x="1660684" y="168116"/>
                </a:lnTo>
                <a:cubicBezTo>
                  <a:pt x="1661636" y="164306"/>
                  <a:pt x="1661636" y="160496"/>
                  <a:pt x="1661636" y="155734"/>
                </a:cubicBezTo>
                <a:cubicBezTo>
                  <a:pt x="1659731" y="110014"/>
                  <a:pt x="1635919" y="82391"/>
                  <a:pt x="1598771" y="82391"/>
                </a:cubicBezTo>
                <a:moveTo>
                  <a:pt x="1473041" y="123349"/>
                </a:moveTo>
                <a:lnTo>
                  <a:pt x="1355884" y="123349"/>
                </a:lnTo>
                <a:lnTo>
                  <a:pt x="1355884" y="27146"/>
                </a:lnTo>
                <a:lnTo>
                  <a:pt x="1340644" y="27146"/>
                </a:lnTo>
                <a:lnTo>
                  <a:pt x="1340644" y="246221"/>
                </a:lnTo>
                <a:lnTo>
                  <a:pt x="1355884" y="246221"/>
                </a:lnTo>
                <a:lnTo>
                  <a:pt x="1355884" y="136684"/>
                </a:lnTo>
                <a:lnTo>
                  <a:pt x="1473041" y="136684"/>
                </a:lnTo>
                <a:lnTo>
                  <a:pt x="1473041" y="246221"/>
                </a:lnTo>
                <a:lnTo>
                  <a:pt x="1488281" y="246221"/>
                </a:lnTo>
                <a:lnTo>
                  <a:pt x="1488281" y="27146"/>
                </a:lnTo>
                <a:lnTo>
                  <a:pt x="1473041" y="27146"/>
                </a:lnTo>
                <a:lnTo>
                  <a:pt x="1473041" y="123349"/>
                </a:lnTo>
                <a:close/>
                <a:moveTo>
                  <a:pt x="939641" y="207169"/>
                </a:moveTo>
                <a:cubicBezTo>
                  <a:pt x="923449" y="224314"/>
                  <a:pt x="907256" y="233839"/>
                  <a:pt x="890111" y="233839"/>
                </a:cubicBezTo>
                <a:cubicBezTo>
                  <a:pt x="855821" y="233839"/>
                  <a:pt x="836771" y="206216"/>
                  <a:pt x="836771" y="165259"/>
                </a:cubicBezTo>
                <a:cubicBezTo>
                  <a:pt x="836771" y="126206"/>
                  <a:pt x="861536" y="96679"/>
                  <a:pt x="892969" y="96679"/>
                </a:cubicBezTo>
                <a:cubicBezTo>
                  <a:pt x="908209" y="96679"/>
                  <a:pt x="922496" y="102394"/>
                  <a:pt x="939641" y="117634"/>
                </a:cubicBezTo>
                <a:lnTo>
                  <a:pt x="939641" y="207169"/>
                </a:lnTo>
                <a:close/>
                <a:moveTo>
                  <a:pt x="940594" y="101441"/>
                </a:moveTo>
                <a:lnTo>
                  <a:pt x="939641" y="101441"/>
                </a:lnTo>
                <a:cubicBezTo>
                  <a:pt x="925354" y="90011"/>
                  <a:pt x="912019" y="82391"/>
                  <a:pt x="892969" y="82391"/>
                </a:cubicBezTo>
                <a:cubicBezTo>
                  <a:pt x="854869" y="82391"/>
                  <a:pt x="822484" y="113824"/>
                  <a:pt x="822484" y="164306"/>
                </a:cubicBezTo>
                <a:cubicBezTo>
                  <a:pt x="822484" y="216694"/>
                  <a:pt x="848201" y="246221"/>
                  <a:pt x="888206" y="246221"/>
                </a:cubicBezTo>
                <a:cubicBezTo>
                  <a:pt x="909161" y="246221"/>
                  <a:pt x="927259" y="234791"/>
                  <a:pt x="940594" y="221456"/>
                </a:cubicBezTo>
                <a:lnTo>
                  <a:pt x="940594" y="257651"/>
                </a:lnTo>
                <a:cubicBezTo>
                  <a:pt x="940594" y="290036"/>
                  <a:pt x="923449" y="310039"/>
                  <a:pt x="891064" y="310039"/>
                </a:cubicBezTo>
                <a:cubicBezTo>
                  <a:pt x="874871" y="310039"/>
                  <a:pt x="857726" y="305276"/>
                  <a:pt x="841534" y="293846"/>
                </a:cubicBezTo>
                <a:lnTo>
                  <a:pt x="834866" y="305276"/>
                </a:lnTo>
                <a:cubicBezTo>
                  <a:pt x="850106" y="315754"/>
                  <a:pt x="869156" y="322421"/>
                  <a:pt x="891064" y="322421"/>
                </a:cubicBezTo>
                <a:cubicBezTo>
                  <a:pt x="932021" y="322421"/>
                  <a:pt x="955834" y="297656"/>
                  <a:pt x="955834" y="260509"/>
                </a:cubicBezTo>
                <a:lnTo>
                  <a:pt x="955834" y="87154"/>
                </a:lnTo>
                <a:lnTo>
                  <a:pt x="942499" y="87154"/>
                </a:lnTo>
                <a:lnTo>
                  <a:pt x="940594" y="101441"/>
                </a:lnTo>
                <a:close/>
                <a:moveTo>
                  <a:pt x="736759" y="82391"/>
                </a:moveTo>
                <a:cubicBezTo>
                  <a:pt x="714851" y="82391"/>
                  <a:pt x="697706" y="94774"/>
                  <a:pt x="681514" y="110966"/>
                </a:cubicBezTo>
                <a:lnTo>
                  <a:pt x="680561" y="110966"/>
                </a:lnTo>
                <a:lnTo>
                  <a:pt x="679609" y="86201"/>
                </a:lnTo>
                <a:lnTo>
                  <a:pt x="667226" y="86201"/>
                </a:lnTo>
                <a:lnTo>
                  <a:pt x="667226" y="246221"/>
                </a:lnTo>
                <a:lnTo>
                  <a:pt x="681514" y="246221"/>
                </a:lnTo>
                <a:lnTo>
                  <a:pt x="681514" y="126206"/>
                </a:lnTo>
                <a:cubicBezTo>
                  <a:pt x="701516" y="106204"/>
                  <a:pt x="714851" y="96679"/>
                  <a:pt x="733901" y="96679"/>
                </a:cubicBezTo>
                <a:cubicBezTo>
                  <a:pt x="759619" y="96679"/>
                  <a:pt x="770096" y="112871"/>
                  <a:pt x="770096" y="146209"/>
                </a:cubicBezTo>
                <a:lnTo>
                  <a:pt x="770096" y="247174"/>
                </a:lnTo>
                <a:lnTo>
                  <a:pt x="784384" y="247174"/>
                </a:lnTo>
                <a:lnTo>
                  <a:pt x="784384" y="144304"/>
                </a:lnTo>
                <a:cubicBezTo>
                  <a:pt x="784384" y="102394"/>
                  <a:pt x="769144" y="82391"/>
                  <a:pt x="736759" y="82391"/>
                </a:cubicBezTo>
                <a:moveTo>
                  <a:pt x="603409" y="246221"/>
                </a:moveTo>
                <a:lnTo>
                  <a:pt x="617696" y="246221"/>
                </a:lnTo>
                <a:lnTo>
                  <a:pt x="617696" y="87154"/>
                </a:lnTo>
                <a:lnTo>
                  <a:pt x="603409" y="87154"/>
                </a:lnTo>
                <a:lnTo>
                  <a:pt x="603409" y="246221"/>
                </a:lnTo>
                <a:close/>
                <a:moveTo>
                  <a:pt x="611029" y="21431"/>
                </a:moveTo>
                <a:cubicBezTo>
                  <a:pt x="603409" y="21431"/>
                  <a:pt x="597694" y="26194"/>
                  <a:pt x="597694" y="34766"/>
                </a:cubicBezTo>
                <a:cubicBezTo>
                  <a:pt x="597694" y="42386"/>
                  <a:pt x="603409" y="48101"/>
                  <a:pt x="611029" y="48101"/>
                </a:cubicBezTo>
                <a:cubicBezTo>
                  <a:pt x="618649" y="48101"/>
                  <a:pt x="624364" y="42386"/>
                  <a:pt x="624364" y="34766"/>
                </a:cubicBezTo>
                <a:cubicBezTo>
                  <a:pt x="624364" y="27146"/>
                  <a:pt x="618649" y="21431"/>
                  <a:pt x="611029" y="21431"/>
                </a:cubicBezTo>
                <a:moveTo>
                  <a:pt x="558641" y="237649"/>
                </a:moveTo>
                <a:cubicBezTo>
                  <a:pt x="554831" y="237649"/>
                  <a:pt x="551974" y="234791"/>
                  <a:pt x="551974" y="227171"/>
                </a:cubicBezTo>
                <a:lnTo>
                  <a:pt x="551974" y="7144"/>
                </a:lnTo>
                <a:lnTo>
                  <a:pt x="537686" y="7144"/>
                </a:lnTo>
                <a:lnTo>
                  <a:pt x="537686" y="225266"/>
                </a:lnTo>
                <a:cubicBezTo>
                  <a:pt x="537686" y="242411"/>
                  <a:pt x="544354" y="250984"/>
                  <a:pt x="557689" y="250984"/>
                </a:cubicBezTo>
                <a:cubicBezTo>
                  <a:pt x="562451" y="250984"/>
                  <a:pt x="565309" y="250031"/>
                  <a:pt x="568166" y="249079"/>
                </a:cubicBezTo>
                <a:lnTo>
                  <a:pt x="565309" y="236696"/>
                </a:lnTo>
                <a:cubicBezTo>
                  <a:pt x="561499" y="237649"/>
                  <a:pt x="560546" y="237649"/>
                  <a:pt x="558641" y="237649"/>
                </a:cubicBezTo>
                <a:moveTo>
                  <a:pt x="427196" y="237649"/>
                </a:moveTo>
                <a:cubicBezTo>
                  <a:pt x="394811" y="237649"/>
                  <a:pt x="370999" y="209074"/>
                  <a:pt x="370999" y="167164"/>
                </a:cubicBezTo>
                <a:cubicBezTo>
                  <a:pt x="370999" y="125254"/>
                  <a:pt x="394811" y="95726"/>
                  <a:pt x="427196" y="95726"/>
                </a:cubicBezTo>
                <a:cubicBezTo>
                  <a:pt x="459581" y="95726"/>
                  <a:pt x="483394" y="124301"/>
                  <a:pt x="483394" y="167164"/>
                </a:cubicBezTo>
                <a:cubicBezTo>
                  <a:pt x="483394" y="209074"/>
                  <a:pt x="458629" y="237649"/>
                  <a:pt x="427196" y="237649"/>
                </a:cubicBezTo>
                <a:moveTo>
                  <a:pt x="427196" y="82391"/>
                </a:moveTo>
                <a:cubicBezTo>
                  <a:pt x="389096" y="82391"/>
                  <a:pt x="355759" y="112871"/>
                  <a:pt x="355759" y="166211"/>
                </a:cubicBezTo>
                <a:cubicBezTo>
                  <a:pt x="355759" y="219551"/>
                  <a:pt x="389096" y="250031"/>
                  <a:pt x="427196" y="250031"/>
                </a:cubicBezTo>
                <a:cubicBezTo>
                  <a:pt x="466249" y="250031"/>
                  <a:pt x="498634" y="219551"/>
                  <a:pt x="498634" y="166211"/>
                </a:cubicBezTo>
                <a:cubicBezTo>
                  <a:pt x="498634" y="113824"/>
                  <a:pt x="465296" y="82391"/>
                  <a:pt x="427196" y="82391"/>
                </a:cubicBezTo>
                <a:moveTo>
                  <a:pt x="254794" y="237649"/>
                </a:moveTo>
                <a:cubicBezTo>
                  <a:pt x="222409" y="237649"/>
                  <a:pt x="198596" y="209074"/>
                  <a:pt x="198596" y="167164"/>
                </a:cubicBezTo>
                <a:cubicBezTo>
                  <a:pt x="198596" y="125254"/>
                  <a:pt x="222409" y="95726"/>
                  <a:pt x="254794" y="95726"/>
                </a:cubicBezTo>
                <a:cubicBezTo>
                  <a:pt x="287179" y="95726"/>
                  <a:pt x="310991" y="124301"/>
                  <a:pt x="310991" y="167164"/>
                </a:cubicBezTo>
                <a:cubicBezTo>
                  <a:pt x="311944" y="209074"/>
                  <a:pt x="287179" y="237649"/>
                  <a:pt x="254794" y="237649"/>
                </a:cubicBezTo>
                <a:moveTo>
                  <a:pt x="254794" y="82391"/>
                </a:moveTo>
                <a:cubicBezTo>
                  <a:pt x="216694" y="82391"/>
                  <a:pt x="183356" y="112871"/>
                  <a:pt x="183356" y="166211"/>
                </a:cubicBezTo>
                <a:cubicBezTo>
                  <a:pt x="183356" y="219551"/>
                  <a:pt x="216694" y="250031"/>
                  <a:pt x="254794" y="250031"/>
                </a:cubicBezTo>
                <a:cubicBezTo>
                  <a:pt x="293846" y="250031"/>
                  <a:pt x="326231" y="219551"/>
                  <a:pt x="326231" y="166211"/>
                </a:cubicBezTo>
                <a:cubicBezTo>
                  <a:pt x="327184" y="113824"/>
                  <a:pt x="293846" y="82391"/>
                  <a:pt x="254794" y="82391"/>
                </a:cubicBezTo>
                <a:moveTo>
                  <a:pt x="99536" y="236696"/>
                </a:moveTo>
                <a:cubicBezTo>
                  <a:pt x="52864" y="236696"/>
                  <a:pt x="23336" y="197644"/>
                  <a:pt x="23336" y="136684"/>
                </a:cubicBezTo>
                <a:cubicBezTo>
                  <a:pt x="23336" y="75724"/>
                  <a:pt x="52864" y="37624"/>
                  <a:pt x="101441" y="37624"/>
                </a:cubicBezTo>
                <a:cubicBezTo>
                  <a:pt x="121444" y="37624"/>
                  <a:pt x="137636" y="46196"/>
                  <a:pt x="149066" y="59531"/>
                </a:cubicBezTo>
                <a:lnTo>
                  <a:pt x="157639" y="50006"/>
                </a:lnTo>
                <a:cubicBezTo>
                  <a:pt x="146209" y="36671"/>
                  <a:pt x="126206" y="23336"/>
                  <a:pt x="100489" y="23336"/>
                </a:cubicBezTo>
                <a:cubicBezTo>
                  <a:pt x="45244" y="23336"/>
                  <a:pt x="7144" y="67151"/>
                  <a:pt x="7144" y="136684"/>
                </a:cubicBezTo>
                <a:cubicBezTo>
                  <a:pt x="7144" y="206216"/>
                  <a:pt x="45244" y="250984"/>
                  <a:pt x="98584" y="250984"/>
                </a:cubicBezTo>
                <a:cubicBezTo>
                  <a:pt x="127159" y="250984"/>
                  <a:pt x="147161" y="238601"/>
                  <a:pt x="164306" y="219551"/>
                </a:cubicBezTo>
                <a:lnTo>
                  <a:pt x="155734" y="210026"/>
                </a:lnTo>
                <a:cubicBezTo>
                  <a:pt x="139541" y="227171"/>
                  <a:pt x="122396" y="236696"/>
                  <a:pt x="99536" y="236696"/>
                </a:cubicBezTo>
              </a:path>
            </a:pathLst>
          </a:custGeom>
          <a:solidFill>
            <a:schemeClr val="tx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9915934E-FD38-4943-926C-9892DB7035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09328 w 12192000"/>
              <a:gd name="connsiteY0" fmla="*/ 6017079 h 6858000"/>
              <a:gd name="connsiteX1" fmla="*/ 1309328 w 12192000"/>
              <a:gd name="connsiteY1" fmla="*/ 6036953 h 6858000"/>
              <a:gd name="connsiteX2" fmla="*/ 1289797 w 12192000"/>
              <a:gd name="connsiteY2" fmla="*/ 6046205 h 6858000"/>
              <a:gd name="connsiteX3" fmla="*/ 1277805 w 12192000"/>
              <a:gd name="connsiteY3" fmla="*/ 6034554 h 6858000"/>
              <a:gd name="connsiteX4" fmla="*/ 1309328 w 12192000"/>
              <a:gd name="connsiteY4" fmla="*/ 6017079 h 6858000"/>
              <a:gd name="connsiteX5" fmla="*/ 1068446 w 12192000"/>
              <a:gd name="connsiteY5" fmla="*/ 6009884 h 6858000"/>
              <a:gd name="connsiteX6" fmla="*/ 1090719 w 12192000"/>
              <a:gd name="connsiteY6" fmla="*/ 6037638 h 6858000"/>
              <a:gd name="connsiteX7" fmla="*/ 1073243 w 12192000"/>
              <a:gd name="connsiteY7" fmla="*/ 6046205 h 6858000"/>
              <a:gd name="connsiteX8" fmla="*/ 1055426 w 12192000"/>
              <a:gd name="connsiteY8" fmla="*/ 6029072 h 6858000"/>
              <a:gd name="connsiteX9" fmla="*/ 1068446 w 12192000"/>
              <a:gd name="connsiteY9" fmla="*/ 6009884 h 6858000"/>
              <a:gd name="connsiteX10" fmla="*/ 1470373 w 12192000"/>
              <a:gd name="connsiteY10" fmla="*/ 5995492 h 6858000"/>
              <a:gd name="connsiteX11" fmla="*/ 1487163 w 12192000"/>
              <a:gd name="connsiteY11" fmla="*/ 6003031 h 6858000"/>
              <a:gd name="connsiteX12" fmla="*/ 1487163 w 12192000"/>
              <a:gd name="connsiteY12" fmla="*/ 6035240 h 6858000"/>
              <a:gd name="connsiteX13" fmla="*/ 1469345 w 12192000"/>
              <a:gd name="connsiteY13" fmla="*/ 6044834 h 6858000"/>
              <a:gd name="connsiteX14" fmla="*/ 1450157 w 12192000"/>
              <a:gd name="connsiteY14" fmla="*/ 6020163 h 6858000"/>
              <a:gd name="connsiteX15" fmla="*/ 1470373 w 12192000"/>
              <a:gd name="connsiteY15" fmla="*/ 5995492 h 6858000"/>
              <a:gd name="connsiteX16" fmla="*/ 988609 w 12192000"/>
              <a:gd name="connsiteY16" fmla="*/ 5995492 h 6858000"/>
              <a:gd name="connsiteX17" fmla="*/ 1005399 w 12192000"/>
              <a:gd name="connsiteY17" fmla="*/ 6003031 h 6858000"/>
              <a:gd name="connsiteX18" fmla="*/ 1005399 w 12192000"/>
              <a:gd name="connsiteY18" fmla="*/ 6035240 h 6858000"/>
              <a:gd name="connsiteX19" fmla="*/ 987581 w 12192000"/>
              <a:gd name="connsiteY19" fmla="*/ 6044834 h 6858000"/>
              <a:gd name="connsiteX20" fmla="*/ 968393 w 12192000"/>
              <a:gd name="connsiteY20" fmla="*/ 6020163 h 6858000"/>
              <a:gd name="connsiteX21" fmla="*/ 988609 w 12192000"/>
              <a:gd name="connsiteY21" fmla="*/ 5995492 h 6858000"/>
              <a:gd name="connsiteX22" fmla="*/ 1242512 w 12192000"/>
              <a:gd name="connsiteY22" fmla="*/ 5995149 h 6858000"/>
              <a:gd name="connsiteX23" fmla="*/ 1259302 w 12192000"/>
              <a:gd name="connsiteY23" fmla="*/ 6017422 h 6858000"/>
              <a:gd name="connsiteX24" fmla="*/ 1222638 w 12192000"/>
              <a:gd name="connsiteY24" fmla="*/ 6017422 h 6858000"/>
              <a:gd name="connsiteX25" fmla="*/ 1242512 w 12192000"/>
              <a:gd name="connsiteY25" fmla="*/ 5995149 h 6858000"/>
              <a:gd name="connsiteX26" fmla="*/ 821054 w 12192000"/>
              <a:gd name="connsiteY26" fmla="*/ 5995149 h 6858000"/>
              <a:gd name="connsiteX27" fmla="*/ 841270 w 12192000"/>
              <a:gd name="connsiteY27" fmla="*/ 6020848 h 6858000"/>
              <a:gd name="connsiteX28" fmla="*/ 821054 w 12192000"/>
              <a:gd name="connsiteY28" fmla="*/ 6046205 h 6858000"/>
              <a:gd name="connsiteX29" fmla="*/ 800838 w 12192000"/>
              <a:gd name="connsiteY29" fmla="*/ 6020848 h 6858000"/>
              <a:gd name="connsiteX30" fmla="*/ 821054 w 12192000"/>
              <a:gd name="connsiteY30" fmla="*/ 5995149 h 6858000"/>
              <a:gd name="connsiteX31" fmla="*/ 759035 w 12192000"/>
              <a:gd name="connsiteY31" fmla="*/ 5995149 h 6858000"/>
              <a:gd name="connsiteX32" fmla="*/ 779251 w 12192000"/>
              <a:gd name="connsiteY32" fmla="*/ 6020848 h 6858000"/>
              <a:gd name="connsiteX33" fmla="*/ 759035 w 12192000"/>
              <a:gd name="connsiteY33" fmla="*/ 6046205 h 6858000"/>
              <a:gd name="connsiteX34" fmla="*/ 738818 w 12192000"/>
              <a:gd name="connsiteY34" fmla="*/ 6020848 h 6858000"/>
              <a:gd name="connsiteX35" fmla="*/ 759035 w 12192000"/>
              <a:gd name="connsiteY35" fmla="*/ 5995149 h 6858000"/>
              <a:gd name="connsiteX36" fmla="*/ 1365865 w 12192000"/>
              <a:gd name="connsiteY36" fmla="*/ 5992066 h 6858000"/>
              <a:gd name="connsiteX37" fmla="*/ 1365865 w 12192000"/>
              <a:gd name="connsiteY37" fmla="*/ 6049288 h 6858000"/>
              <a:gd name="connsiteX38" fmla="*/ 1371005 w 12192000"/>
              <a:gd name="connsiteY38" fmla="*/ 6049288 h 6858000"/>
              <a:gd name="connsiteX39" fmla="*/ 1371005 w 12192000"/>
              <a:gd name="connsiteY39" fmla="*/ 5992066 h 6858000"/>
              <a:gd name="connsiteX40" fmla="*/ 884444 w 12192000"/>
              <a:gd name="connsiteY40" fmla="*/ 5992066 h 6858000"/>
              <a:gd name="connsiteX41" fmla="*/ 884444 w 12192000"/>
              <a:gd name="connsiteY41" fmla="*/ 6049288 h 6858000"/>
              <a:gd name="connsiteX42" fmla="*/ 889584 w 12192000"/>
              <a:gd name="connsiteY42" fmla="*/ 6049288 h 6858000"/>
              <a:gd name="connsiteX43" fmla="*/ 889584 w 12192000"/>
              <a:gd name="connsiteY43" fmla="*/ 5992066 h 6858000"/>
              <a:gd name="connsiteX44" fmla="*/ 1470030 w 12192000"/>
              <a:gd name="connsiteY44" fmla="*/ 5990352 h 6858000"/>
              <a:gd name="connsiteX45" fmla="*/ 1444674 w 12192000"/>
              <a:gd name="connsiteY45" fmla="*/ 6019820 h 6858000"/>
              <a:gd name="connsiteX46" fmla="*/ 1468317 w 12192000"/>
              <a:gd name="connsiteY46" fmla="*/ 6049288 h 6858000"/>
              <a:gd name="connsiteX47" fmla="*/ 1487163 w 12192000"/>
              <a:gd name="connsiteY47" fmla="*/ 6040379 h 6858000"/>
              <a:gd name="connsiteX48" fmla="*/ 1487163 w 12192000"/>
              <a:gd name="connsiteY48" fmla="*/ 6053400 h 6858000"/>
              <a:gd name="connsiteX49" fmla="*/ 1469345 w 12192000"/>
              <a:gd name="connsiteY49" fmla="*/ 6072246 h 6858000"/>
              <a:gd name="connsiteX50" fmla="*/ 1451527 w 12192000"/>
              <a:gd name="connsiteY50" fmla="*/ 6066421 h 6858000"/>
              <a:gd name="connsiteX51" fmla="*/ 1449129 w 12192000"/>
              <a:gd name="connsiteY51" fmla="*/ 6070532 h 6858000"/>
              <a:gd name="connsiteX52" fmla="*/ 1469345 w 12192000"/>
              <a:gd name="connsiteY52" fmla="*/ 6076700 h 6858000"/>
              <a:gd name="connsiteX53" fmla="*/ 1492645 w 12192000"/>
              <a:gd name="connsiteY53" fmla="*/ 6054428 h 6858000"/>
              <a:gd name="connsiteX54" fmla="*/ 1492645 w 12192000"/>
              <a:gd name="connsiteY54" fmla="*/ 5992066 h 6858000"/>
              <a:gd name="connsiteX55" fmla="*/ 1487506 w 12192000"/>
              <a:gd name="connsiteY55" fmla="*/ 5992066 h 6858000"/>
              <a:gd name="connsiteX56" fmla="*/ 1487163 w 12192000"/>
              <a:gd name="connsiteY56" fmla="*/ 5997205 h 6858000"/>
              <a:gd name="connsiteX57" fmla="*/ 1486820 w 12192000"/>
              <a:gd name="connsiteY57" fmla="*/ 5997205 h 6858000"/>
              <a:gd name="connsiteX58" fmla="*/ 1470030 w 12192000"/>
              <a:gd name="connsiteY58" fmla="*/ 5990352 h 6858000"/>
              <a:gd name="connsiteX59" fmla="*/ 1413836 w 12192000"/>
              <a:gd name="connsiteY59" fmla="*/ 5990352 h 6858000"/>
              <a:gd name="connsiteX60" fmla="*/ 1393962 w 12192000"/>
              <a:gd name="connsiteY60" fmla="*/ 6000632 h 6858000"/>
              <a:gd name="connsiteX61" fmla="*/ 1393620 w 12192000"/>
              <a:gd name="connsiteY61" fmla="*/ 6000632 h 6858000"/>
              <a:gd name="connsiteX62" fmla="*/ 1393277 w 12192000"/>
              <a:gd name="connsiteY62" fmla="*/ 5991723 h 6858000"/>
              <a:gd name="connsiteX63" fmla="*/ 1388823 w 12192000"/>
              <a:gd name="connsiteY63" fmla="*/ 5991723 h 6858000"/>
              <a:gd name="connsiteX64" fmla="*/ 1388823 w 12192000"/>
              <a:gd name="connsiteY64" fmla="*/ 6049288 h 6858000"/>
              <a:gd name="connsiteX65" fmla="*/ 1393962 w 12192000"/>
              <a:gd name="connsiteY65" fmla="*/ 6049288 h 6858000"/>
              <a:gd name="connsiteX66" fmla="*/ 1393962 w 12192000"/>
              <a:gd name="connsiteY66" fmla="*/ 6006114 h 6858000"/>
              <a:gd name="connsiteX67" fmla="*/ 1412808 w 12192000"/>
              <a:gd name="connsiteY67" fmla="*/ 5995492 h 6858000"/>
              <a:gd name="connsiteX68" fmla="*/ 1425829 w 12192000"/>
              <a:gd name="connsiteY68" fmla="*/ 6013310 h 6858000"/>
              <a:gd name="connsiteX69" fmla="*/ 1425829 w 12192000"/>
              <a:gd name="connsiteY69" fmla="*/ 6049631 h 6858000"/>
              <a:gd name="connsiteX70" fmla="*/ 1430968 w 12192000"/>
              <a:gd name="connsiteY70" fmla="*/ 6049631 h 6858000"/>
              <a:gd name="connsiteX71" fmla="*/ 1430968 w 12192000"/>
              <a:gd name="connsiteY71" fmla="*/ 6012625 h 6858000"/>
              <a:gd name="connsiteX72" fmla="*/ 1413836 w 12192000"/>
              <a:gd name="connsiteY72" fmla="*/ 5990352 h 6858000"/>
              <a:gd name="connsiteX73" fmla="*/ 1296308 w 12192000"/>
              <a:gd name="connsiteY73" fmla="*/ 5990352 h 6858000"/>
              <a:gd name="connsiteX74" fmla="*/ 1275063 w 12192000"/>
              <a:gd name="connsiteY74" fmla="*/ 5997891 h 6858000"/>
              <a:gd name="connsiteX75" fmla="*/ 1277462 w 12192000"/>
              <a:gd name="connsiteY75" fmla="*/ 6002002 h 6858000"/>
              <a:gd name="connsiteX76" fmla="*/ 1295622 w 12192000"/>
              <a:gd name="connsiteY76" fmla="*/ 5995149 h 6858000"/>
              <a:gd name="connsiteX77" fmla="*/ 1308986 w 12192000"/>
              <a:gd name="connsiteY77" fmla="*/ 6013310 h 6858000"/>
              <a:gd name="connsiteX78" fmla="*/ 1271979 w 12192000"/>
              <a:gd name="connsiteY78" fmla="*/ 6034897 h 6858000"/>
              <a:gd name="connsiteX79" fmla="*/ 1288770 w 12192000"/>
              <a:gd name="connsiteY79" fmla="*/ 6050659 h 6858000"/>
              <a:gd name="connsiteX80" fmla="*/ 1308986 w 12192000"/>
              <a:gd name="connsiteY80" fmla="*/ 6041750 h 6858000"/>
              <a:gd name="connsiteX81" fmla="*/ 1309328 w 12192000"/>
              <a:gd name="connsiteY81" fmla="*/ 6041750 h 6858000"/>
              <a:gd name="connsiteX82" fmla="*/ 1310014 w 12192000"/>
              <a:gd name="connsiteY82" fmla="*/ 6049288 h 6858000"/>
              <a:gd name="connsiteX83" fmla="*/ 1314468 w 12192000"/>
              <a:gd name="connsiteY83" fmla="*/ 6049288 h 6858000"/>
              <a:gd name="connsiteX84" fmla="*/ 1314468 w 12192000"/>
              <a:gd name="connsiteY84" fmla="*/ 6012625 h 6858000"/>
              <a:gd name="connsiteX85" fmla="*/ 1296308 w 12192000"/>
              <a:gd name="connsiteY85" fmla="*/ 5990352 h 6858000"/>
              <a:gd name="connsiteX86" fmla="*/ 1242512 w 12192000"/>
              <a:gd name="connsiteY86" fmla="*/ 5990352 h 6858000"/>
              <a:gd name="connsiteX87" fmla="*/ 1217498 w 12192000"/>
              <a:gd name="connsiteY87" fmla="*/ 6020506 h 6858000"/>
              <a:gd name="connsiteX88" fmla="*/ 1244225 w 12192000"/>
              <a:gd name="connsiteY88" fmla="*/ 6050659 h 6858000"/>
              <a:gd name="connsiteX89" fmla="*/ 1262385 w 12192000"/>
              <a:gd name="connsiteY89" fmla="*/ 6045176 h 6858000"/>
              <a:gd name="connsiteX90" fmla="*/ 1260330 w 12192000"/>
              <a:gd name="connsiteY90" fmla="*/ 6041065 h 6858000"/>
              <a:gd name="connsiteX91" fmla="*/ 1244910 w 12192000"/>
              <a:gd name="connsiteY91" fmla="*/ 6046205 h 6858000"/>
              <a:gd name="connsiteX92" fmla="*/ 1223323 w 12192000"/>
              <a:gd name="connsiteY92" fmla="*/ 6021191 h 6858000"/>
              <a:gd name="connsiteX93" fmla="*/ 1264784 w 12192000"/>
              <a:gd name="connsiteY93" fmla="*/ 6021191 h 6858000"/>
              <a:gd name="connsiteX94" fmla="*/ 1265127 w 12192000"/>
              <a:gd name="connsiteY94" fmla="*/ 6016737 h 6858000"/>
              <a:gd name="connsiteX95" fmla="*/ 1242512 w 12192000"/>
              <a:gd name="connsiteY95" fmla="*/ 5990352 h 6858000"/>
              <a:gd name="connsiteX96" fmla="*/ 988609 w 12192000"/>
              <a:gd name="connsiteY96" fmla="*/ 5990352 h 6858000"/>
              <a:gd name="connsiteX97" fmla="*/ 963253 w 12192000"/>
              <a:gd name="connsiteY97" fmla="*/ 6019820 h 6858000"/>
              <a:gd name="connsiteX98" fmla="*/ 986896 w 12192000"/>
              <a:gd name="connsiteY98" fmla="*/ 6049288 h 6858000"/>
              <a:gd name="connsiteX99" fmla="*/ 1005742 w 12192000"/>
              <a:gd name="connsiteY99" fmla="*/ 6040379 h 6858000"/>
              <a:gd name="connsiteX100" fmla="*/ 1005742 w 12192000"/>
              <a:gd name="connsiteY100" fmla="*/ 6053400 h 6858000"/>
              <a:gd name="connsiteX101" fmla="*/ 987924 w 12192000"/>
              <a:gd name="connsiteY101" fmla="*/ 6072246 h 6858000"/>
              <a:gd name="connsiteX102" fmla="*/ 970106 w 12192000"/>
              <a:gd name="connsiteY102" fmla="*/ 6066421 h 6858000"/>
              <a:gd name="connsiteX103" fmla="*/ 967708 w 12192000"/>
              <a:gd name="connsiteY103" fmla="*/ 6070532 h 6858000"/>
              <a:gd name="connsiteX104" fmla="*/ 987924 w 12192000"/>
              <a:gd name="connsiteY104" fmla="*/ 6076700 h 6858000"/>
              <a:gd name="connsiteX105" fmla="*/ 1011224 w 12192000"/>
              <a:gd name="connsiteY105" fmla="*/ 6054428 h 6858000"/>
              <a:gd name="connsiteX106" fmla="*/ 1011224 w 12192000"/>
              <a:gd name="connsiteY106" fmla="*/ 5992066 h 6858000"/>
              <a:gd name="connsiteX107" fmla="*/ 1006427 w 12192000"/>
              <a:gd name="connsiteY107" fmla="*/ 5992066 h 6858000"/>
              <a:gd name="connsiteX108" fmla="*/ 1005742 w 12192000"/>
              <a:gd name="connsiteY108" fmla="*/ 5997205 h 6858000"/>
              <a:gd name="connsiteX109" fmla="*/ 1005399 w 12192000"/>
              <a:gd name="connsiteY109" fmla="*/ 5997205 h 6858000"/>
              <a:gd name="connsiteX110" fmla="*/ 988609 w 12192000"/>
              <a:gd name="connsiteY110" fmla="*/ 5990352 h 6858000"/>
              <a:gd name="connsiteX111" fmla="*/ 932415 w 12192000"/>
              <a:gd name="connsiteY111" fmla="*/ 5990352 h 6858000"/>
              <a:gd name="connsiteX112" fmla="*/ 912541 w 12192000"/>
              <a:gd name="connsiteY112" fmla="*/ 6000632 h 6858000"/>
              <a:gd name="connsiteX113" fmla="*/ 912199 w 12192000"/>
              <a:gd name="connsiteY113" fmla="*/ 6000632 h 6858000"/>
              <a:gd name="connsiteX114" fmla="*/ 911856 w 12192000"/>
              <a:gd name="connsiteY114" fmla="*/ 5991723 h 6858000"/>
              <a:gd name="connsiteX115" fmla="*/ 907401 w 12192000"/>
              <a:gd name="connsiteY115" fmla="*/ 5991723 h 6858000"/>
              <a:gd name="connsiteX116" fmla="*/ 907401 w 12192000"/>
              <a:gd name="connsiteY116" fmla="*/ 6049288 h 6858000"/>
              <a:gd name="connsiteX117" fmla="*/ 912541 w 12192000"/>
              <a:gd name="connsiteY117" fmla="*/ 6049288 h 6858000"/>
              <a:gd name="connsiteX118" fmla="*/ 912541 w 12192000"/>
              <a:gd name="connsiteY118" fmla="*/ 6006114 h 6858000"/>
              <a:gd name="connsiteX119" fmla="*/ 931387 w 12192000"/>
              <a:gd name="connsiteY119" fmla="*/ 5995492 h 6858000"/>
              <a:gd name="connsiteX120" fmla="*/ 944408 w 12192000"/>
              <a:gd name="connsiteY120" fmla="*/ 6013310 h 6858000"/>
              <a:gd name="connsiteX121" fmla="*/ 944408 w 12192000"/>
              <a:gd name="connsiteY121" fmla="*/ 6049631 h 6858000"/>
              <a:gd name="connsiteX122" fmla="*/ 949547 w 12192000"/>
              <a:gd name="connsiteY122" fmla="*/ 6049631 h 6858000"/>
              <a:gd name="connsiteX123" fmla="*/ 949547 w 12192000"/>
              <a:gd name="connsiteY123" fmla="*/ 6012625 h 6858000"/>
              <a:gd name="connsiteX124" fmla="*/ 932415 w 12192000"/>
              <a:gd name="connsiteY124" fmla="*/ 5990352 h 6858000"/>
              <a:gd name="connsiteX125" fmla="*/ 821054 w 12192000"/>
              <a:gd name="connsiteY125" fmla="*/ 5990352 h 6858000"/>
              <a:gd name="connsiteX126" fmla="*/ 795356 w 12192000"/>
              <a:gd name="connsiteY126" fmla="*/ 6020506 h 6858000"/>
              <a:gd name="connsiteX127" fmla="*/ 821054 w 12192000"/>
              <a:gd name="connsiteY127" fmla="*/ 6050659 h 6858000"/>
              <a:gd name="connsiteX128" fmla="*/ 846753 w 12192000"/>
              <a:gd name="connsiteY128" fmla="*/ 6020506 h 6858000"/>
              <a:gd name="connsiteX129" fmla="*/ 821054 w 12192000"/>
              <a:gd name="connsiteY129" fmla="*/ 5990352 h 6858000"/>
              <a:gd name="connsiteX130" fmla="*/ 759035 w 12192000"/>
              <a:gd name="connsiteY130" fmla="*/ 5990352 h 6858000"/>
              <a:gd name="connsiteX131" fmla="*/ 733336 w 12192000"/>
              <a:gd name="connsiteY131" fmla="*/ 6020506 h 6858000"/>
              <a:gd name="connsiteX132" fmla="*/ 759035 w 12192000"/>
              <a:gd name="connsiteY132" fmla="*/ 6050659 h 6858000"/>
              <a:gd name="connsiteX133" fmla="*/ 784733 w 12192000"/>
              <a:gd name="connsiteY133" fmla="*/ 6020506 h 6858000"/>
              <a:gd name="connsiteX134" fmla="*/ 759035 w 12192000"/>
              <a:gd name="connsiteY134" fmla="*/ 5990352 h 6858000"/>
              <a:gd name="connsiteX135" fmla="*/ 1333314 w 12192000"/>
              <a:gd name="connsiteY135" fmla="*/ 5975276 h 6858000"/>
              <a:gd name="connsiteX136" fmla="*/ 1332629 w 12192000"/>
              <a:gd name="connsiteY136" fmla="*/ 5992066 h 6858000"/>
              <a:gd name="connsiteX137" fmla="*/ 1323377 w 12192000"/>
              <a:gd name="connsiteY137" fmla="*/ 5992408 h 6858000"/>
              <a:gd name="connsiteX138" fmla="*/ 1323377 w 12192000"/>
              <a:gd name="connsiteY138" fmla="*/ 5996520 h 6858000"/>
              <a:gd name="connsiteX139" fmla="*/ 1332286 w 12192000"/>
              <a:gd name="connsiteY139" fmla="*/ 5996520 h 6858000"/>
              <a:gd name="connsiteX140" fmla="*/ 1332286 w 12192000"/>
              <a:gd name="connsiteY140" fmla="*/ 6033526 h 6858000"/>
              <a:gd name="connsiteX141" fmla="*/ 1346677 w 12192000"/>
              <a:gd name="connsiteY141" fmla="*/ 6051002 h 6858000"/>
              <a:gd name="connsiteX142" fmla="*/ 1355929 w 12192000"/>
              <a:gd name="connsiteY142" fmla="*/ 6048946 h 6858000"/>
              <a:gd name="connsiteX143" fmla="*/ 1354558 w 12192000"/>
              <a:gd name="connsiteY143" fmla="*/ 6044491 h 6858000"/>
              <a:gd name="connsiteX144" fmla="*/ 1347362 w 12192000"/>
              <a:gd name="connsiteY144" fmla="*/ 6046205 h 6858000"/>
              <a:gd name="connsiteX145" fmla="*/ 1337768 w 12192000"/>
              <a:gd name="connsiteY145" fmla="*/ 6033869 h 6858000"/>
              <a:gd name="connsiteX146" fmla="*/ 1337768 w 12192000"/>
              <a:gd name="connsiteY146" fmla="*/ 5996520 h 6858000"/>
              <a:gd name="connsiteX147" fmla="*/ 1354558 w 12192000"/>
              <a:gd name="connsiteY147" fmla="*/ 5996520 h 6858000"/>
              <a:gd name="connsiteX148" fmla="*/ 1354558 w 12192000"/>
              <a:gd name="connsiteY148" fmla="*/ 5992066 h 6858000"/>
              <a:gd name="connsiteX149" fmla="*/ 1337768 w 12192000"/>
              <a:gd name="connsiteY149" fmla="*/ 5992066 h 6858000"/>
              <a:gd name="connsiteX150" fmla="*/ 1337768 w 12192000"/>
              <a:gd name="connsiteY150" fmla="*/ 5975276 h 6858000"/>
              <a:gd name="connsiteX151" fmla="*/ 1149654 w 12192000"/>
              <a:gd name="connsiteY151" fmla="*/ 5970479 h 6858000"/>
              <a:gd name="connsiteX152" fmla="*/ 1149654 w 12192000"/>
              <a:gd name="connsiteY152" fmla="*/ 6049288 h 6858000"/>
              <a:gd name="connsiteX153" fmla="*/ 1155136 w 12192000"/>
              <a:gd name="connsiteY153" fmla="*/ 6049288 h 6858000"/>
              <a:gd name="connsiteX154" fmla="*/ 1155136 w 12192000"/>
              <a:gd name="connsiteY154" fmla="*/ 6009884 h 6858000"/>
              <a:gd name="connsiteX155" fmla="*/ 1197282 w 12192000"/>
              <a:gd name="connsiteY155" fmla="*/ 6009884 h 6858000"/>
              <a:gd name="connsiteX156" fmla="*/ 1197282 w 12192000"/>
              <a:gd name="connsiteY156" fmla="*/ 6049288 h 6858000"/>
              <a:gd name="connsiteX157" fmla="*/ 1202765 w 12192000"/>
              <a:gd name="connsiteY157" fmla="*/ 6049288 h 6858000"/>
              <a:gd name="connsiteX158" fmla="*/ 1202765 w 12192000"/>
              <a:gd name="connsiteY158" fmla="*/ 5970479 h 6858000"/>
              <a:gd name="connsiteX159" fmla="*/ 1197282 w 12192000"/>
              <a:gd name="connsiteY159" fmla="*/ 5970479 h 6858000"/>
              <a:gd name="connsiteX160" fmla="*/ 1197282 w 12192000"/>
              <a:gd name="connsiteY160" fmla="*/ 6005087 h 6858000"/>
              <a:gd name="connsiteX161" fmla="*/ 1155136 w 12192000"/>
              <a:gd name="connsiteY161" fmla="*/ 6005087 h 6858000"/>
              <a:gd name="connsiteX162" fmla="*/ 1155136 w 12192000"/>
              <a:gd name="connsiteY162" fmla="*/ 5970479 h 6858000"/>
              <a:gd name="connsiteX163" fmla="*/ 1077698 w 12192000"/>
              <a:gd name="connsiteY163" fmla="*/ 5969108 h 6858000"/>
              <a:gd name="connsiteX164" fmla="*/ 1061251 w 12192000"/>
              <a:gd name="connsiteY164" fmla="*/ 5986583 h 6858000"/>
              <a:gd name="connsiteX165" fmla="*/ 1066390 w 12192000"/>
              <a:gd name="connsiteY165" fmla="*/ 6006114 h 6858000"/>
              <a:gd name="connsiteX166" fmla="*/ 1050286 w 12192000"/>
              <a:gd name="connsiteY166" fmla="*/ 6029414 h 6858000"/>
              <a:gd name="connsiteX167" fmla="*/ 1072901 w 12192000"/>
              <a:gd name="connsiteY167" fmla="*/ 6051002 h 6858000"/>
              <a:gd name="connsiteX168" fmla="*/ 1094488 w 12192000"/>
              <a:gd name="connsiteY168" fmla="*/ 6041065 h 6858000"/>
              <a:gd name="connsiteX169" fmla="*/ 1111277 w 12192000"/>
              <a:gd name="connsiteY169" fmla="*/ 6051002 h 6858000"/>
              <a:gd name="connsiteX170" fmla="*/ 1112991 w 12192000"/>
              <a:gd name="connsiteY170" fmla="*/ 6046205 h 6858000"/>
              <a:gd name="connsiteX171" fmla="*/ 1097572 w 12192000"/>
              <a:gd name="connsiteY171" fmla="*/ 6036953 h 6858000"/>
              <a:gd name="connsiteX172" fmla="*/ 1111620 w 12192000"/>
              <a:gd name="connsiteY172" fmla="*/ 6008170 h 6858000"/>
              <a:gd name="connsiteX173" fmla="*/ 1106480 w 12192000"/>
              <a:gd name="connsiteY173" fmla="*/ 6008170 h 6858000"/>
              <a:gd name="connsiteX174" fmla="*/ 1094145 w 12192000"/>
              <a:gd name="connsiteY174" fmla="*/ 6034212 h 6858000"/>
              <a:gd name="connsiteX175" fmla="*/ 1066048 w 12192000"/>
              <a:gd name="connsiteY175" fmla="*/ 5986583 h 6858000"/>
              <a:gd name="connsiteX176" fmla="*/ 1077355 w 12192000"/>
              <a:gd name="connsiteY176" fmla="*/ 5973563 h 6858000"/>
              <a:gd name="connsiteX177" fmla="*/ 1082152 w 12192000"/>
              <a:gd name="connsiteY177" fmla="*/ 5974933 h 6858000"/>
              <a:gd name="connsiteX178" fmla="*/ 1084551 w 12192000"/>
              <a:gd name="connsiteY178" fmla="*/ 5970822 h 6858000"/>
              <a:gd name="connsiteX179" fmla="*/ 1077698 w 12192000"/>
              <a:gd name="connsiteY179" fmla="*/ 5969108 h 6858000"/>
              <a:gd name="connsiteX180" fmla="*/ 703526 w 12192000"/>
              <a:gd name="connsiteY180" fmla="*/ 5969108 h 6858000"/>
              <a:gd name="connsiteX181" fmla="*/ 669946 w 12192000"/>
              <a:gd name="connsiteY181" fmla="*/ 6009884 h 6858000"/>
              <a:gd name="connsiteX182" fmla="*/ 702840 w 12192000"/>
              <a:gd name="connsiteY182" fmla="*/ 6051002 h 6858000"/>
              <a:gd name="connsiteX183" fmla="*/ 726483 w 12192000"/>
              <a:gd name="connsiteY183" fmla="*/ 6039694 h 6858000"/>
              <a:gd name="connsiteX184" fmla="*/ 723399 w 12192000"/>
              <a:gd name="connsiteY184" fmla="*/ 6036267 h 6858000"/>
              <a:gd name="connsiteX185" fmla="*/ 703183 w 12192000"/>
              <a:gd name="connsiteY185" fmla="*/ 6045862 h 6858000"/>
              <a:gd name="connsiteX186" fmla="*/ 675771 w 12192000"/>
              <a:gd name="connsiteY186" fmla="*/ 6009884 h 6858000"/>
              <a:gd name="connsiteX187" fmla="*/ 703868 w 12192000"/>
              <a:gd name="connsiteY187" fmla="*/ 5974248 h 6858000"/>
              <a:gd name="connsiteX188" fmla="*/ 721001 w 12192000"/>
              <a:gd name="connsiteY188" fmla="*/ 5982129 h 6858000"/>
              <a:gd name="connsiteX189" fmla="*/ 724085 w 12192000"/>
              <a:gd name="connsiteY189" fmla="*/ 5978702 h 6858000"/>
              <a:gd name="connsiteX190" fmla="*/ 703526 w 12192000"/>
              <a:gd name="connsiteY190" fmla="*/ 5969108 h 6858000"/>
              <a:gd name="connsiteX191" fmla="*/ 1368607 w 12192000"/>
              <a:gd name="connsiteY191" fmla="*/ 5968423 h 6858000"/>
              <a:gd name="connsiteX192" fmla="*/ 1363809 w 12192000"/>
              <a:gd name="connsiteY192" fmla="*/ 5973220 h 6858000"/>
              <a:gd name="connsiteX193" fmla="*/ 1368607 w 12192000"/>
              <a:gd name="connsiteY193" fmla="*/ 5978017 h 6858000"/>
              <a:gd name="connsiteX194" fmla="*/ 1373404 w 12192000"/>
              <a:gd name="connsiteY194" fmla="*/ 5973220 h 6858000"/>
              <a:gd name="connsiteX195" fmla="*/ 1368607 w 12192000"/>
              <a:gd name="connsiteY195" fmla="*/ 5968423 h 6858000"/>
              <a:gd name="connsiteX196" fmla="*/ 887185 w 12192000"/>
              <a:gd name="connsiteY196" fmla="*/ 5968423 h 6858000"/>
              <a:gd name="connsiteX197" fmla="*/ 882388 w 12192000"/>
              <a:gd name="connsiteY197" fmla="*/ 5973220 h 6858000"/>
              <a:gd name="connsiteX198" fmla="*/ 887185 w 12192000"/>
              <a:gd name="connsiteY198" fmla="*/ 5978017 h 6858000"/>
              <a:gd name="connsiteX199" fmla="*/ 891982 w 12192000"/>
              <a:gd name="connsiteY199" fmla="*/ 5973220 h 6858000"/>
              <a:gd name="connsiteX200" fmla="*/ 887185 w 12192000"/>
              <a:gd name="connsiteY200" fmla="*/ 5968423 h 6858000"/>
              <a:gd name="connsiteX201" fmla="*/ 860801 w 12192000"/>
              <a:gd name="connsiteY201" fmla="*/ 5963283 h 6858000"/>
              <a:gd name="connsiteX202" fmla="*/ 860801 w 12192000"/>
              <a:gd name="connsiteY202" fmla="*/ 6041750 h 6858000"/>
              <a:gd name="connsiteX203" fmla="*/ 867997 w 12192000"/>
              <a:gd name="connsiteY203" fmla="*/ 6051002 h 6858000"/>
              <a:gd name="connsiteX204" fmla="*/ 871766 w 12192000"/>
              <a:gd name="connsiteY204" fmla="*/ 6050316 h 6858000"/>
              <a:gd name="connsiteX205" fmla="*/ 870738 w 12192000"/>
              <a:gd name="connsiteY205" fmla="*/ 6045862 h 6858000"/>
              <a:gd name="connsiteX206" fmla="*/ 868339 w 12192000"/>
              <a:gd name="connsiteY206" fmla="*/ 6046205 h 6858000"/>
              <a:gd name="connsiteX207" fmla="*/ 865941 w 12192000"/>
              <a:gd name="connsiteY207" fmla="*/ 6042435 h 6858000"/>
              <a:gd name="connsiteX208" fmla="*/ 865941 w 12192000"/>
              <a:gd name="connsiteY208" fmla="*/ 5963283 h 6858000"/>
              <a:gd name="connsiteX209" fmla="*/ 770567 w 12192000"/>
              <a:gd name="connsiteY209" fmla="*/ 3580674 h 6858000"/>
              <a:gd name="connsiteX210" fmla="*/ 770567 w 12192000"/>
              <a:gd name="connsiteY210" fmla="*/ 3641797 h 6858000"/>
              <a:gd name="connsiteX211" fmla="*/ 1055692 w 12192000"/>
              <a:gd name="connsiteY211" fmla="*/ 3641797 h 6858000"/>
              <a:gd name="connsiteX212" fmla="*/ 1055692 w 12192000"/>
              <a:gd name="connsiteY212" fmla="*/ 3580674 h 6858000"/>
              <a:gd name="connsiteX213" fmla="*/ 11350192 w 12192000"/>
              <a:gd name="connsiteY213" fmla="*/ 471044 h 6858000"/>
              <a:gd name="connsiteX214" fmla="*/ 11372466 w 12192000"/>
              <a:gd name="connsiteY214" fmla="*/ 525193 h 6858000"/>
              <a:gd name="connsiteX215" fmla="*/ 11328303 w 12192000"/>
              <a:gd name="connsiteY215" fmla="*/ 525193 h 6858000"/>
              <a:gd name="connsiteX216" fmla="*/ 11723858 w 12192000"/>
              <a:gd name="connsiteY216" fmla="*/ 450306 h 6858000"/>
              <a:gd name="connsiteX217" fmla="*/ 11723858 w 12192000"/>
              <a:gd name="connsiteY217" fmla="*/ 570509 h 6858000"/>
              <a:gd name="connsiteX218" fmla="*/ 11755733 w 12192000"/>
              <a:gd name="connsiteY218" fmla="*/ 570509 h 6858000"/>
              <a:gd name="connsiteX219" fmla="*/ 11755733 w 12192000"/>
              <a:gd name="connsiteY219" fmla="*/ 450306 h 6858000"/>
              <a:gd name="connsiteX220" fmla="*/ 11571396 w 12192000"/>
              <a:gd name="connsiteY220" fmla="*/ 450306 h 6858000"/>
              <a:gd name="connsiteX221" fmla="*/ 11571396 w 12192000"/>
              <a:gd name="connsiteY221" fmla="*/ 570125 h 6858000"/>
              <a:gd name="connsiteX222" fmla="*/ 11602887 w 12192000"/>
              <a:gd name="connsiteY222" fmla="*/ 570125 h 6858000"/>
              <a:gd name="connsiteX223" fmla="*/ 11602887 w 12192000"/>
              <a:gd name="connsiteY223" fmla="*/ 518281 h 6858000"/>
              <a:gd name="connsiteX224" fmla="*/ 11667021 w 12192000"/>
              <a:gd name="connsiteY224" fmla="*/ 518281 h 6858000"/>
              <a:gd name="connsiteX225" fmla="*/ 11667021 w 12192000"/>
              <a:gd name="connsiteY225" fmla="*/ 570509 h 6858000"/>
              <a:gd name="connsiteX226" fmla="*/ 11698512 w 12192000"/>
              <a:gd name="connsiteY226" fmla="*/ 570509 h 6858000"/>
              <a:gd name="connsiteX227" fmla="*/ 11698512 w 12192000"/>
              <a:gd name="connsiteY227" fmla="*/ 450306 h 6858000"/>
              <a:gd name="connsiteX228" fmla="*/ 11666637 w 12192000"/>
              <a:gd name="connsiteY228" fmla="*/ 450306 h 6858000"/>
              <a:gd name="connsiteX229" fmla="*/ 11666637 w 12192000"/>
              <a:gd name="connsiteY229" fmla="*/ 499079 h 6858000"/>
              <a:gd name="connsiteX230" fmla="*/ 11602887 w 12192000"/>
              <a:gd name="connsiteY230" fmla="*/ 499079 h 6858000"/>
              <a:gd name="connsiteX231" fmla="*/ 11602887 w 12192000"/>
              <a:gd name="connsiteY231" fmla="*/ 450306 h 6858000"/>
              <a:gd name="connsiteX232" fmla="*/ 11330991 w 12192000"/>
              <a:gd name="connsiteY232" fmla="*/ 450306 h 6858000"/>
              <a:gd name="connsiteX233" fmla="*/ 11275306 w 12192000"/>
              <a:gd name="connsiteY233" fmla="*/ 570125 h 6858000"/>
              <a:gd name="connsiteX234" fmla="*/ 11311021 w 12192000"/>
              <a:gd name="connsiteY234" fmla="*/ 570125 h 6858000"/>
              <a:gd name="connsiteX235" fmla="*/ 11321006 w 12192000"/>
              <a:gd name="connsiteY235" fmla="*/ 544395 h 6858000"/>
              <a:gd name="connsiteX236" fmla="*/ 11380147 w 12192000"/>
              <a:gd name="connsiteY236" fmla="*/ 544395 h 6858000"/>
              <a:gd name="connsiteX237" fmla="*/ 11390900 w 12192000"/>
              <a:gd name="connsiteY237" fmla="*/ 570125 h 6858000"/>
              <a:gd name="connsiteX238" fmla="*/ 11425847 w 12192000"/>
              <a:gd name="connsiteY238" fmla="*/ 570125 h 6858000"/>
              <a:gd name="connsiteX239" fmla="*/ 11369394 w 12192000"/>
              <a:gd name="connsiteY239" fmla="*/ 450306 h 6858000"/>
              <a:gd name="connsiteX240" fmla="*/ 11173536 w 12192000"/>
              <a:gd name="connsiteY240" fmla="*/ 450306 h 6858000"/>
              <a:gd name="connsiteX241" fmla="*/ 11173536 w 12192000"/>
              <a:gd name="connsiteY241" fmla="*/ 470660 h 6858000"/>
              <a:gd name="connsiteX242" fmla="*/ 11221925 w 12192000"/>
              <a:gd name="connsiteY242" fmla="*/ 470660 h 6858000"/>
              <a:gd name="connsiteX243" fmla="*/ 11221925 w 12192000"/>
              <a:gd name="connsiteY243" fmla="*/ 570125 h 6858000"/>
              <a:gd name="connsiteX244" fmla="*/ 11253416 w 12192000"/>
              <a:gd name="connsiteY244" fmla="*/ 570125 h 6858000"/>
              <a:gd name="connsiteX245" fmla="*/ 11253416 w 12192000"/>
              <a:gd name="connsiteY245" fmla="*/ 470660 h 6858000"/>
              <a:gd name="connsiteX246" fmla="*/ 11302188 w 12192000"/>
              <a:gd name="connsiteY246" fmla="*/ 470660 h 6858000"/>
              <a:gd name="connsiteX247" fmla="*/ 11302188 w 12192000"/>
              <a:gd name="connsiteY247" fmla="*/ 450306 h 6858000"/>
              <a:gd name="connsiteX248" fmla="*/ 11130524 w 12192000"/>
              <a:gd name="connsiteY248" fmla="*/ 450306 h 6858000"/>
              <a:gd name="connsiteX249" fmla="*/ 11130524 w 12192000"/>
              <a:gd name="connsiteY249" fmla="*/ 570509 h 6858000"/>
              <a:gd name="connsiteX250" fmla="*/ 11162400 w 12192000"/>
              <a:gd name="connsiteY250" fmla="*/ 570509 h 6858000"/>
              <a:gd name="connsiteX251" fmla="*/ 11162400 w 12192000"/>
              <a:gd name="connsiteY251" fmla="*/ 450306 h 6858000"/>
              <a:gd name="connsiteX252" fmla="*/ 10978063 w 12192000"/>
              <a:gd name="connsiteY252" fmla="*/ 450306 h 6858000"/>
              <a:gd name="connsiteX253" fmla="*/ 10978063 w 12192000"/>
              <a:gd name="connsiteY253" fmla="*/ 570125 h 6858000"/>
              <a:gd name="connsiteX254" fmla="*/ 11009554 w 12192000"/>
              <a:gd name="connsiteY254" fmla="*/ 570125 h 6858000"/>
              <a:gd name="connsiteX255" fmla="*/ 11009554 w 12192000"/>
              <a:gd name="connsiteY255" fmla="*/ 518281 h 6858000"/>
              <a:gd name="connsiteX256" fmla="*/ 11073687 w 12192000"/>
              <a:gd name="connsiteY256" fmla="*/ 518281 h 6858000"/>
              <a:gd name="connsiteX257" fmla="*/ 11073687 w 12192000"/>
              <a:gd name="connsiteY257" fmla="*/ 570509 h 6858000"/>
              <a:gd name="connsiteX258" fmla="*/ 11105178 w 12192000"/>
              <a:gd name="connsiteY258" fmla="*/ 570509 h 6858000"/>
              <a:gd name="connsiteX259" fmla="*/ 11105178 w 12192000"/>
              <a:gd name="connsiteY259" fmla="*/ 450306 h 6858000"/>
              <a:gd name="connsiteX260" fmla="*/ 11073304 w 12192000"/>
              <a:gd name="connsiteY260" fmla="*/ 450306 h 6858000"/>
              <a:gd name="connsiteX261" fmla="*/ 11073304 w 12192000"/>
              <a:gd name="connsiteY261" fmla="*/ 499079 h 6858000"/>
              <a:gd name="connsiteX262" fmla="*/ 11009554 w 12192000"/>
              <a:gd name="connsiteY262" fmla="*/ 499079 h 6858000"/>
              <a:gd name="connsiteX263" fmla="*/ 11009554 w 12192000"/>
              <a:gd name="connsiteY263" fmla="*/ 450306 h 6858000"/>
              <a:gd name="connsiteX264" fmla="*/ 11490749 w 12192000"/>
              <a:gd name="connsiteY264" fmla="*/ 446850 h 6858000"/>
              <a:gd name="connsiteX265" fmla="*/ 11455802 w 12192000"/>
              <a:gd name="connsiteY265" fmla="*/ 453378 h 6858000"/>
              <a:gd name="connsiteX266" fmla="*/ 11428920 w 12192000"/>
              <a:gd name="connsiteY266" fmla="*/ 476037 h 6858000"/>
              <a:gd name="connsiteX267" fmla="*/ 11420471 w 12192000"/>
              <a:gd name="connsiteY267" fmla="*/ 511368 h 6858000"/>
              <a:gd name="connsiteX268" fmla="*/ 11425079 w 12192000"/>
              <a:gd name="connsiteY268" fmla="*/ 537098 h 6858000"/>
              <a:gd name="connsiteX269" fmla="*/ 11459258 w 12192000"/>
              <a:gd name="connsiteY269" fmla="*/ 568205 h 6858000"/>
              <a:gd name="connsiteX270" fmla="*/ 11491133 w 12192000"/>
              <a:gd name="connsiteY270" fmla="*/ 573197 h 6858000"/>
              <a:gd name="connsiteX271" fmla="*/ 11532225 w 12192000"/>
              <a:gd name="connsiteY271" fmla="*/ 564749 h 6858000"/>
              <a:gd name="connsiteX272" fmla="*/ 11554115 w 12192000"/>
              <a:gd name="connsiteY272" fmla="*/ 538634 h 6858000"/>
              <a:gd name="connsiteX273" fmla="*/ 11555651 w 12192000"/>
              <a:gd name="connsiteY273" fmla="*/ 527113 h 6858000"/>
              <a:gd name="connsiteX274" fmla="*/ 11522240 w 12192000"/>
              <a:gd name="connsiteY274" fmla="*/ 527113 h 6858000"/>
              <a:gd name="connsiteX275" fmla="*/ 11519552 w 12192000"/>
              <a:gd name="connsiteY275" fmla="*/ 539402 h 6858000"/>
              <a:gd name="connsiteX276" fmla="*/ 11505727 w 12192000"/>
              <a:gd name="connsiteY276" fmla="*/ 552076 h 6858000"/>
              <a:gd name="connsiteX277" fmla="*/ 11491133 w 12192000"/>
              <a:gd name="connsiteY277" fmla="*/ 554764 h 6858000"/>
              <a:gd name="connsiteX278" fmla="*/ 11474236 w 12192000"/>
              <a:gd name="connsiteY278" fmla="*/ 551691 h 6858000"/>
              <a:gd name="connsiteX279" fmla="*/ 11457338 w 12192000"/>
              <a:gd name="connsiteY279" fmla="*/ 532490 h 6858000"/>
              <a:gd name="connsiteX280" fmla="*/ 11454266 w 12192000"/>
              <a:gd name="connsiteY280" fmla="*/ 511368 h 6858000"/>
              <a:gd name="connsiteX281" fmla="*/ 11458106 w 12192000"/>
              <a:gd name="connsiteY281" fmla="*/ 486405 h 6858000"/>
              <a:gd name="connsiteX282" fmla="*/ 11475772 w 12192000"/>
              <a:gd name="connsiteY282" fmla="*/ 468740 h 6858000"/>
              <a:gd name="connsiteX283" fmla="*/ 11491133 w 12192000"/>
              <a:gd name="connsiteY283" fmla="*/ 465668 h 6858000"/>
              <a:gd name="connsiteX284" fmla="*/ 11505342 w 12192000"/>
              <a:gd name="connsiteY284" fmla="*/ 467588 h 6858000"/>
              <a:gd name="connsiteX285" fmla="*/ 11520320 w 12192000"/>
              <a:gd name="connsiteY285" fmla="*/ 481797 h 6858000"/>
              <a:gd name="connsiteX286" fmla="*/ 11521856 w 12192000"/>
              <a:gd name="connsiteY286" fmla="*/ 490630 h 6858000"/>
              <a:gd name="connsiteX287" fmla="*/ 11555651 w 12192000"/>
              <a:gd name="connsiteY287" fmla="*/ 490630 h 6858000"/>
              <a:gd name="connsiteX288" fmla="*/ 11554115 w 12192000"/>
              <a:gd name="connsiteY288" fmla="*/ 482949 h 6858000"/>
              <a:gd name="connsiteX289" fmla="*/ 11531457 w 12192000"/>
              <a:gd name="connsiteY289" fmla="*/ 455299 h 6858000"/>
              <a:gd name="connsiteX290" fmla="*/ 11490749 w 12192000"/>
              <a:gd name="connsiteY290" fmla="*/ 446850 h 6858000"/>
              <a:gd name="connsiteX291" fmla="*/ 0 w 12192000"/>
              <a:gd name="connsiteY291" fmla="*/ 0 h 6858000"/>
              <a:gd name="connsiteX292" fmla="*/ 12192000 w 12192000"/>
              <a:gd name="connsiteY292" fmla="*/ 0 h 6858000"/>
              <a:gd name="connsiteX293" fmla="*/ 12192000 w 12192000"/>
              <a:gd name="connsiteY293" fmla="*/ 6858000 h 6858000"/>
              <a:gd name="connsiteX294" fmla="*/ 0 w 12192000"/>
              <a:gd name="connsiteY29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12192000" h="6858000">
                <a:moveTo>
                  <a:pt x="1309328" y="6017079"/>
                </a:moveTo>
                <a:lnTo>
                  <a:pt x="1309328" y="6036953"/>
                </a:lnTo>
                <a:cubicBezTo>
                  <a:pt x="1302133" y="6043120"/>
                  <a:pt x="1296308" y="6046205"/>
                  <a:pt x="1289797" y="6046205"/>
                </a:cubicBezTo>
                <a:cubicBezTo>
                  <a:pt x="1283287" y="6046205"/>
                  <a:pt x="1277805" y="6043120"/>
                  <a:pt x="1277805" y="6034554"/>
                </a:cubicBezTo>
                <a:cubicBezTo>
                  <a:pt x="1277805" y="6025303"/>
                  <a:pt x="1285686" y="6019820"/>
                  <a:pt x="1309328" y="6017079"/>
                </a:cubicBezTo>
                <a:close/>
                <a:moveTo>
                  <a:pt x="1068446" y="6009884"/>
                </a:moveTo>
                <a:cubicBezTo>
                  <a:pt x="1073929" y="6020163"/>
                  <a:pt x="1082495" y="6030100"/>
                  <a:pt x="1090719" y="6037638"/>
                </a:cubicBezTo>
                <a:cubicBezTo>
                  <a:pt x="1085921" y="6042778"/>
                  <a:pt x="1079754" y="6046205"/>
                  <a:pt x="1073243" y="6046205"/>
                </a:cubicBezTo>
                <a:cubicBezTo>
                  <a:pt x="1063649" y="6046205"/>
                  <a:pt x="1055426" y="6039352"/>
                  <a:pt x="1055426" y="6029072"/>
                </a:cubicBezTo>
                <a:cubicBezTo>
                  <a:pt x="1055426" y="6021191"/>
                  <a:pt x="1061251" y="6015366"/>
                  <a:pt x="1068446" y="6009884"/>
                </a:cubicBezTo>
                <a:close/>
                <a:moveTo>
                  <a:pt x="1470373" y="5995492"/>
                </a:moveTo>
                <a:cubicBezTo>
                  <a:pt x="1475855" y="5995492"/>
                  <a:pt x="1480995" y="5997548"/>
                  <a:pt x="1487163" y="6003031"/>
                </a:cubicBezTo>
                <a:lnTo>
                  <a:pt x="1487163" y="6035240"/>
                </a:lnTo>
                <a:cubicBezTo>
                  <a:pt x="1481338" y="6041407"/>
                  <a:pt x="1475513" y="6044834"/>
                  <a:pt x="1469345" y="6044834"/>
                </a:cubicBezTo>
                <a:cubicBezTo>
                  <a:pt x="1457010" y="6044834"/>
                  <a:pt x="1450157" y="6034897"/>
                  <a:pt x="1450157" y="6020163"/>
                </a:cubicBezTo>
                <a:cubicBezTo>
                  <a:pt x="1450157" y="6006114"/>
                  <a:pt x="1459066" y="5995492"/>
                  <a:pt x="1470373" y="5995492"/>
                </a:cubicBezTo>
                <a:close/>
                <a:moveTo>
                  <a:pt x="988609" y="5995492"/>
                </a:moveTo>
                <a:cubicBezTo>
                  <a:pt x="994092" y="5995492"/>
                  <a:pt x="999231" y="5997548"/>
                  <a:pt x="1005399" y="6003031"/>
                </a:cubicBezTo>
                <a:lnTo>
                  <a:pt x="1005399" y="6035240"/>
                </a:lnTo>
                <a:cubicBezTo>
                  <a:pt x="999574" y="6041407"/>
                  <a:pt x="993749" y="6044834"/>
                  <a:pt x="987581" y="6044834"/>
                </a:cubicBezTo>
                <a:cubicBezTo>
                  <a:pt x="975246" y="6044834"/>
                  <a:pt x="968393" y="6034897"/>
                  <a:pt x="968393" y="6020163"/>
                </a:cubicBezTo>
                <a:cubicBezTo>
                  <a:pt x="968393" y="6006114"/>
                  <a:pt x="977302" y="5995492"/>
                  <a:pt x="988609" y="5995492"/>
                </a:cubicBezTo>
                <a:close/>
                <a:moveTo>
                  <a:pt x="1242512" y="5995149"/>
                </a:moveTo>
                <a:cubicBezTo>
                  <a:pt x="1252791" y="5995149"/>
                  <a:pt x="1259302" y="6002688"/>
                  <a:pt x="1259302" y="6017422"/>
                </a:cubicBezTo>
                <a:lnTo>
                  <a:pt x="1222638" y="6017422"/>
                </a:lnTo>
                <a:cubicBezTo>
                  <a:pt x="1223666" y="6003716"/>
                  <a:pt x="1232575" y="5995149"/>
                  <a:pt x="1242512" y="5995149"/>
                </a:cubicBezTo>
                <a:close/>
                <a:moveTo>
                  <a:pt x="821054" y="5995149"/>
                </a:moveTo>
                <a:cubicBezTo>
                  <a:pt x="832704" y="5995149"/>
                  <a:pt x="841270" y="6005429"/>
                  <a:pt x="841270" y="6020848"/>
                </a:cubicBezTo>
                <a:cubicBezTo>
                  <a:pt x="841270" y="6035925"/>
                  <a:pt x="832362" y="6046205"/>
                  <a:pt x="821054" y="6046205"/>
                </a:cubicBezTo>
                <a:cubicBezTo>
                  <a:pt x="809404" y="6046205"/>
                  <a:pt x="800838" y="6035925"/>
                  <a:pt x="800838" y="6020848"/>
                </a:cubicBezTo>
                <a:cubicBezTo>
                  <a:pt x="800838" y="6005772"/>
                  <a:pt x="809404" y="5995149"/>
                  <a:pt x="821054" y="5995149"/>
                </a:cubicBezTo>
                <a:close/>
                <a:moveTo>
                  <a:pt x="759035" y="5995149"/>
                </a:moveTo>
                <a:cubicBezTo>
                  <a:pt x="770685" y="5995149"/>
                  <a:pt x="779251" y="6005429"/>
                  <a:pt x="779251" y="6020848"/>
                </a:cubicBezTo>
                <a:cubicBezTo>
                  <a:pt x="779594" y="6035925"/>
                  <a:pt x="770685" y="6046205"/>
                  <a:pt x="759035" y="6046205"/>
                </a:cubicBezTo>
                <a:cubicBezTo>
                  <a:pt x="747385" y="6046205"/>
                  <a:pt x="738818" y="6035925"/>
                  <a:pt x="738818" y="6020848"/>
                </a:cubicBezTo>
                <a:cubicBezTo>
                  <a:pt x="738818" y="6005772"/>
                  <a:pt x="747385" y="5995149"/>
                  <a:pt x="759035" y="5995149"/>
                </a:cubicBezTo>
                <a:close/>
                <a:moveTo>
                  <a:pt x="1365865" y="5992066"/>
                </a:moveTo>
                <a:lnTo>
                  <a:pt x="1365865" y="6049288"/>
                </a:lnTo>
                <a:lnTo>
                  <a:pt x="1371005" y="6049288"/>
                </a:lnTo>
                <a:lnTo>
                  <a:pt x="1371005" y="5992066"/>
                </a:lnTo>
                <a:close/>
                <a:moveTo>
                  <a:pt x="884444" y="5992066"/>
                </a:moveTo>
                <a:lnTo>
                  <a:pt x="884444" y="6049288"/>
                </a:lnTo>
                <a:lnTo>
                  <a:pt x="889584" y="6049288"/>
                </a:lnTo>
                <a:lnTo>
                  <a:pt x="889584" y="5992066"/>
                </a:lnTo>
                <a:close/>
                <a:moveTo>
                  <a:pt x="1470030" y="5990352"/>
                </a:moveTo>
                <a:cubicBezTo>
                  <a:pt x="1456325" y="5990352"/>
                  <a:pt x="1444674" y="6001660"/>
                  <a:pt x="1444674" y="6019820"/>
                </a:cubicBezTo>
                <a:cubicBezTo>
                  <a:pt x="1444674" y="6038666"/>
                  <a:pt x="1453926" y="6049288"/>
                  <a:pt x="1468317" y="6049288"/>
                </a:cubicBezTo>
                <a:cubicBezTo>
                  <a:pt x="1475855" y="6049288"/>
                  <a:pt x="1482366" y="6045176"/>
                  <a:pt x="1487163" y="6040379"/>
                </a:cubicBezTo>
                <a:lnTo>
                  <a:pt x="1487163" y="6053400"/>
                </a:lnTo>
                <a:cubicBezTo>
                  <a:pt x="1487163" y="6065050"/>
                  <a:pt x="1480995" y="6072246"/>
                  <a:pt x="1469345" y="6072246"/>
                </a:cubicBezTo>
                <a:cubicBezTo>
                  <a:pt x="1463520" y="6072246"/>
                  <a:pt x="1457352" y="6070532"/>
                  <a:pt x="1451527" y="6066421"/>
                </a:cubicBezTo>
                <a:lnTo>
                  <a:pt x="1449129" y="6070532"/>
                </a:lnTo>
                <a:cubicBezTo>
                  <a:pt x="1454611" y="6074302"/>
                  <a:pt x="1461464" y="6076700"/>
                  <a:pt x="1469345" y="6076700"/>
                </a:cubicBezTo>
                <a:cubicBezTo>
                  <a:pt x="1484079" y="6076700"/>
                  <a:pt x="1492645" y="6067791"/>
                  <a:pt x="1492645" y="6054428"/>
                </a:cubicBezTo>
                <a:lnTo>
                  <a:pt x="1492645" y="5992066"/>
                </a:lnTo>
                <a:lnTo>
                  <a:pt x="1487506" y="5992066"/>
                </a:lnTo>
                <a:lnTo>
                  <a:pt x="1487163" y="5997205"/>
                </a:lnTo>
                <a:lnTo>
                  <a:pt x="1486820" y="5997205"/>
                </a:lnTo>
                <a:cubicBezTo>
                  <a:pt x="1481681" y="5993094"/>
                  <a:pt x="1476883" y="5990352"/>
                  <a:pt x="1470030" y="5990352"/>
                </a:cubicBezTo>
                <a:close/>
                <a:moveTo>
                  <a:pt x="1413836" y="5990352"/>
                </a:moveTo>
                <a:cubicBezTo>
                  <a:pt x="1405955" y="5990352"/>
                  <a:pt x="1399788" y="5994807"/>
                  <a:pt x="1393962" y="6000632"/>
                </a:cubicBezTo>
                <a:lnTo>
                  <a:pt x="1393620" y="6000632"/>
                </a:lnTo>
                <a:lnTo>
                  <a:pt x="1393277" y="5991723"/>
                </a:lnTo>
                <a:lnTo>
                  <a:pt x="1388823" y="5991723"/>
                </a:lnTo>
                <a:lnTo>
                  <a:pt x="1388823" y="6049288"/>
                </a:lnTo>
                <a:lnTo>
                  <a:pt x="1393962" y="6049288"/>
                </a:lnTo>
                <a:lnTo>
                  <a:pt x="1393962" y="6006114"/>
                </a:lnTo>
                <a:cubicBezTo>
                  <a:pt x="1401158" y="5998919"/>
                  <a:pt x="1405955" y="5995492"/>
                  <a:pt x="1412808" y="5995492"/>
                </a:cubicBezTo>
                <a:cubicBezTo>
                  <a:pt x="1422060" y="5995492"/>
                  <a:pt x="1425829" y="6001317"/>
                  <a:pt x="1425829" y="6013310"/>
                </a:cubicBezTo>
                <a:lnTo>
                  <a:pt x="1425829" y="6049631"/>
                </a:lnTo>
                <a:lnTo>
                  <a:pt x="1430968" y="6049631"/>
                </a:lnTo>
                <a:lnTo>
                  <a:pt x="1430968" y="6012625"/>
                </a:lnTo>
                <a:cubicBezTo>
                  <a:pt x="1431311" y="5997548"/>
                  <a:pt x="1425486" y="5990352"/>
                  <a:pt x="1413836" y="5990352"/>
                </a:cubicBezTo>
                <a:close/>
                <a:moveTo>
                  <a:pt x="1296308" y="5990352"/>
                </a:moveTo>
                <a:cubicBezTo>
                  <a:pt x="1287056" y="5990352"/>
                  <a:pt x="1279175" y="5994807"/>
                  <a:pt x="1275063" y="5997891"/>
                </a:cubicBezTo>
                <a:lnTo>
                  <a:pt x="1277462" y="6002002"/>
                </a:lnTo>
                <a:cubicBezTo>
                  <a:pt x="1281231" y="5999261"/>
                  <a:pt x="1288084" y="5995149"/>
                  <a:pt x="1295622" y="5995149"/>
                </a:cubicBezTo>
                <a:cubicBezTo>
                  <a:pt x="1306930" y="5995149"/>
                  <a:pt x="1309328" y="6004744"/>
                  <a:pt x="1308986" y="6013310"/>
                </a:cubicBezTo>
                <a:cubicBezTo>
                  <a:pt x="1283630" y="6016051"/>
                  <a:pt x="1271979" y="6022219"/>
                  <a:pt x="1271979" y="6034897"/>
                </a:cubicBezTo>
                <a:cubicBezTo>
                  <a:pt x="1271979" y="6045862"/>
                  <a:pt x="1279518" y="6050659"/>
                  <a:pt x="1288770" y="6050659"/>
                </a:cubicBezTo>
                <a:cubicBezTo>
                  <a:pt x="1296308" y="6050659"/>
                  <a:pt x="1303161" y="6046547"/>
                  <a:pt x="1308986" y="6041750"/>
                </a:cubicBezTo>
                <a:lnTo>
                  <a:pt x="1309328" y="6041750"/>
                </a:lnTo>
                <a:lnTo>
                  <a:pt x="1310014" y="6049288"/>
                </a:lnTo>
                <a:lnTo>
                  <a:pt x="1314468" y="6049288"/>
                </a:lnTo>
                <a:lnTo>
                  <a:pt x="1314468" y="6012625"/>
                </a:lnTo>
                <a:cubicBezTo>
                  <a:pt x="1314468" y="6000289"/>
                  <a:pt x="1310014" y="5990352"/>
                  <a:pt x="1296308" y="5990352"/>
                </a:cubicBezTo>
                <a:close/>
                <a:moveTo>
                  <a:pt x="1242512" y="5990352"/>
                </a:moveTo>
                <a:cubicBezTo>
                  <a:pt x="1229834" y="5990352"/>
                  <a:pt x="1217498" y="6002002"/>
                  <a:pt x="1217498" y="6020506"/>
                </a:cubicBezTo>
                <a:cubicBezTo>
                  <a:pt x="1217498" y="6039009"/>
                  <a:pt x="1229491" y="6050659"/>
                  <a:pt x="1244225" y="6050659"/>
                </a:cubicBezTo>
                <a:cubicBezTo>
                  <a:pt x="1252449" y="6050659"/>
                  <a:pt x="1257588" y="6047918"/>
                  <a:pt x="1262385" y="6045176"/>
                </a:cubicBezTo>
                <a:lnTo>
                  <a:pt x="1260330" y="6041065"/>
                </a:lnTo>
                <a:cubicBezTo>
                  <a:pt x="1255875" y="6044149"/>
                  <a:pt x="1251078" y="6046205"/>
                  <a:pt x="1244910" y="6046205"/>
                </a:cubicBezTo>
                <a:cubicBezTo>
                  <a:pt x="1231890" y="6046205"/>
                  <a:pt x="1223323" y="6035925"/>
                  <a:pt x="1223323" y="6021191"/>
                </a:cubicBezTo>
                <a:lnTo>
                  <a:pt x="1264784" y="6021191"/>
                </a:lnTo>
                <a:cubicBezTo>
                  <a:pt x="1265127" y="6019820"/>
                  <a:pt x="1265127" y="6018450"/>
                  <a:pt x="1265127" y="6016737"/>
                </a:cubicBezTo>
                <a:cubicBezTo>
                  <a:pt x="1264441" y="6000289"/>
                  <a:pt x="1255875" y="5990352"/>
                  <a:pt x="1242512" y="5990352"/>
                </a:cubicBezTo>
                <a:close/>
                <a:moveTo>
                  <a:pt x="988609" y="5990352"/>
                </a:moveTo>
                <a:cubicBezTo>
                  <a:pt x="974903" y="5990352"/>
                  <a:pt x="963253" y="6001660"/>
                  <a:pt x="963253" y="6019820"/>
                </a:cubicBezTo>
                <a:cubicBezTo>
                  <a:pt x="963253" y="6038666"/>
                  <a:pt x="972505" y="6049288"/>
                  <a:pt x="986896" y="6049288"/>
                </a:cubicBezTo>
                <a:cubicBezTo>
                  <a:pt x="994434" y="6049288"/>
                  <a:pt x="1000945" y="6045176"/>
                  <a:pt x="1005742" y="6040379"/>
                </a:cubicBezTo>
                <a:lnTo>
                  <a:pt x="1005742" y="6053400"/>
                </a:lnTo>
                <a:cubicBezTo>
                  <a:pt x="1005742" y="6065050"/>
                  <a:pt x="999574" y="6072246"/>
                  <a:pt x="987924" y="6072246"/>
                </a:cubicBezTo>
                <a:cubicBezTo>
                  <a:pt x="982099" y="6072246"/>
                  <a:pt x="975931" y="6070532"/>
                  <a:pt x="970106" y="6066421"/>
                </a:cubicBezTo>
                <a:lnTo>
                  <a:pt x="967708" y="6070532"/>
                </a:lnTo>
                <a:cubicBezTo>
                  <a:pt x="973190" y="6074302"/>
                  <a:pt x="980043" y="6076700"/>
                  <a:pt x="987924" y="6076700"/>
                </a:cubicBezTo>
                <a:cubicBezTo>
                  <a:pt x="1002658" y="6076700"/>
                  <a:pt x="1011224" y="6067791"/>
                  <a:pt x="1011224" y="6054428"/>
                </a:cubicBezTo>
                <a:lnTo>
                  <a:pt x="1011224" y="5992066"/>
                </a:lnTo>
                <a:lnTo>
                  <a:pt x="1006427" y="5992066"/>
                </a:lnTo>
                <a:lnTo>
                  <a:pt x="1005742" y="5997205"/>
                </a:lnTo>
                <a:lnTo>
                  <a:pt x="1005399" y="5997205"/>
                </a:lnTo>
                <a:cubicBezTo>
                  <a:pt x="1000259" y="5993094"/>
                  <a:pt x="995462" y="5990352"/>
                  <a:pt x="988609" y="5990352"/>
                </a:cubicBezTo>
                <a:close/>
                <a:moveTo>
                  <a:pt x="932415" y="5990352"/>
                </a:moveTo>
                <a:cubicBezTo>
                  <a:pt x="924534" y="5990352"/>
                  <a:pt x="918366" y="5994807"/>
                  <a:pt x="912541" y="6000632"/>
                </a:cubicBezTo>
                <a:lnTo>
                  <a:pt x="912199" y="6000632"/>
                </a:lnTo>
                <a:lnTo>
                  <a:pt x="911856" y="5991723"/>
                </a:lnTo>
                <a:lnTo>
                  <a:pt x="907401" y="5991723"/>
                </a:lnTo>
                <a:lnTo>
                  <a:pt x="907401" y="6049288"/>
                </a:lnTo>
                <a:lnTo>
                  <a:pt x="912541" y="6049288"/>
                </a:lnTo>
                <a:lnTo>
                  <a:pt x="912541" y="6006114"/>
                </a:lnTo>
                <a:cubicBezTo>
                  <a:pt x="919737" y="5998919"/>
                  <a:pt x="924534" y="5995492"/>
                  <a:pt x="931387" y="5995492"/>
                </a:cubicBezTo>
                <a:cubicBezTo>
                  <a:pt x="940638" y="5995492"/>
                  <a:pt x="944408" y="6001317"/>
                  <a:pt x="944408" y="6013310"/>
                </a:cubicBezTo>
                <a:lnTo>
                  <a:pt x="944408" y="6049631"/>
                </a:lnTo>
                <a:lnTo>
                  <a:pt x="949547" y="6049631"/>
                </a:lnTo>
                <a:lnTo>
                  <a:pt x="949547" y="6012625"/>
                </a:lnTo>
                <a:cubicBezTo>
                  <a:pt x="949547" y="5997548"/>
                  <a:pt x="944065" y="5990352"/>
                  <a:pt x="932415" y="5990352"/>
                </a:cubicBezTo>
                <a:close/>
                <a:moveTo>
                  <a:pt x="821054" y="5990352"/>
                </a:moveTo>
                <a:cubicBezTo>
                  <a:pt x="807348" y="5990352"/>
                  <a:pt x="795356" y="6001317"/>
                  <a:pt x="795356" y="6020506"/>
                </a:cubicBezTo>
                <a:cubicBezTo>
                  <a:pt x="795356" y="6039694"/>
                  <a:pt x="807348" y="6050659"/>
                  <a:pt x="821054" y="6050659"/>
                </a:cubicBezTo>
                <a:cubicBezTo>
                  <a:pt x="835103" y="6050659"/>
                  <a:pt x="846753" y="6039694"/>
                  <a:pt x="846753" y="6020506"/>
                </a:cubicBezTo>
                <a:cubicBezTo>
                  <a:pt x="846753" y="6001660"/>
                  <a:pt x="834760" y="5990352"/>
                  <a:pt x="821054" y="5990352"/>
                </a:cubicBezTo>
                <a:close/>
                <a:moveTo>
                  <a:pt x="759035" y="5990352"/>
                </a:moveTo>
                <a:cubicBezTo>
                  <a:pt x="745329" y="5990352"/>
                  <a:pt x="733336" y="6001317"/>
                  <a:pt x="733336" y="6020506"/>
                </a:cubicBezTo>
                <a:cubicBezTo>
                  <a:pt x="733336" y="6039694"/>
                  <a:pt x="745329" y="6050659"/>
                  <a:pt x="759035" y="6050659"/>
                </a:cubicBezTo>
                <a:cubicBezTo>
                  <a:pt x="773083" y="6050659"/>
                  <a:pt x="784733" y="6039694"/>
                  <a:pt x="784733" y="6020506"/>
                </a:cubicBezTo>
                <a:cubicBezTo>
                  <a:pt x="785076" y="6001660"/>
                  <a:pt x="773083" y="5990352"/>
                  <a:pt x="759035" y="5990352"/>
                </a:cubicBezTo>
                <a:close/>
                <a:moveTo>
                  <a:pt x="1333314" y="5975276"/>
                </a:moveTo>
                <a:lnTo>
                  <a:pt x="1332629" y="5992066"/>
                </a:lnTo>
                <a:lnTo>
                  <a:pt x="1323377" y="5992408"/>
                </a:lnTo>
                <a:lnTo>
                  <a:pt x="1323377" y="5996520"/>
                </a:lnTo>
                <a:lnTo>
                  <a:pt x="1332286" y="5996520"/>
                </a:lnTo>
                <a:lnTo>
                  <a:pt x="1332286" y="6033526"/>
                </a:lnTo>
                <a:cubicBezTo>
                  <a:pt x="1332286" y="6043806"/>
                  <a:pt x="1335370" y="6051002"/>
                  <a:pt x="1346677" y="6051002"/>
                </a:cubicBezTo>
                <a:cubicBezTo>
                  <a:pt x="1349076" y="6051002"/>
                  <a:pt x="1352502" y="6049973"/>
                  <a:pt x="1355929" y="6048946"/>
                </a:cubicBezTo>
                <a:lnTo>
                  <a:pt x="1354558" y="6044491"/>
                </a:lnTo>
                <a:cubicBezTo>
                  <a:pt x="1352502" y="6045176"/>
                  <a:pt x="1349418" y="6046205"/>
                  <a:pt x="1347362" y="6046205"/>
                </a:cubicBezTo>
                <a:cubicBezTo>
                  <a:pt x="1339482" y="6046205"/>
                  <a:pt x="1337768" y="6041407"/>
                  <a:pt x="1337768" y="6033869"/>
                </a:cubicBezTo>
                <a:lnTo>
                  <a:pt x="1337768" y="5996520"/>
                </a:lnTo>
                <a:lnTo>
                  <a:pt x="1354558" y="5996520"/>
                </a:lnTo>
                <a:lnTo>
                  <a:pt x="1354558" y="5992066"/>
                </a:lnTo>
                <a:lnTo>
                  <a:pt x="1337768" y="5992066"/>
                </a:lnTo>
                <a:lnTo>
                  <a:pt x="1337768" y="5975276"/>
                </a:lnTo>
                <a:close/>
                <a:moveTo>
                  <a:pt x="1149654" y="5970479"/>
                </a:moveTo>
                <a:lnTo>
                  <a:pt x="1149654" y="6049288"/>
                </a:lnTo>
                <a:lnTo>
                  <a:pt x="1155136" y="6049288"/>
                </a:lnTo>
                <a:lnTo>
                  <a:pt x="1155136" y="6009884"/>
                </a:lnTo>
                <a:lnTo>
                  <a:pt x="1197282" y="6009884"/>
                </a:lnTo>
                <a:lnTo>
                  <a:pt x="1197282" y="6049288"/>
                </a:lnTo>
                <a:lnTo>
                  <a:pt x="1202765" y="6049288"/>
                </a:lnTo>
                <a:lnTo>
                  <a:pt x="1202765" y="5970479"/>
                </a:lnTo>
                <a:lnTo>
                  <a:pt x="1197282" y="5970479"/>
                </a:lnTo>
                <a:lnTo>
                  <a:pt x="1197282" y="6005087"/>
                </a:lnTo>
                <a:lnTo>
                  <a:pt x="1155136" y="6005087"/>
                </a:lnTo>
                <a:lnTo>
                  <a:pt x="1155136" y="5970479"/>
                </a:lnTo>
                <a:close/>
                <a:moveTo>
                  <a:pt x="1077698" y="5969108"/>
                </a:moveTo>
                <a:cubicBezTo>
                  <a:pt x="1068104" y="5969108"/>
                  <a:pt x="1061251" y="5976646"/>
                  <a:pt x="1061251" y="5986583"/>
                </a:cubicBezTo>
                <a:cubicBezTo>
                  <a:pt x="1061251" y="5992751"/>
                  <a:pt x="1063307" y="5999261"/>
                  <a:pt x="1066390" y="6006114"/>
                </a:cubicBezTo>
                <a:cubicBezTo>
                  <a:pt x="1058167" y="6012282"/>
                  <a:pt x="1050286" y="6018793"/>
                  <a:pt x="1050286" y="6029414"/>
                </a:cubicBezTo>
                <a:cubicBezTo>
                  <a:pt x="1050286" y="6042435"/>
                  <a:pt x="1060565" y="6051002"/>
                  <a:pt x="1072901" y="6051002"/>
                </a:cubicBezTo>
                <a:cubicBezTo>
                  <a:pt x="1081810" y="6051002"/>
                  <a:pt x="1088663" y="6046890"/>
                  <a:pt x="1094488" y="6041065"/>
                </a:cubicBezTo>
                <a:cubicBezTo>
                  <a:pt x="1100655" y="6045862"/>
                  <a:pt x="1106480" y="6049288"/>
                  <a:pt x="1111277" y="6051002"/>
                </a:cubicBezTo>
                <a:lnTo>
                  <a:pt x="1112991" y="6046205"/>
                </a:lnTo>
                <a:cubicBezTo>
                  <a:pt x="1108536" y="6044491"/>
                  <a:pt x="1103054" y="6041407"/>
                  <a:pt x="1097572" y="6036953"/>
                </a:cubicBezTo>
                <a:cubicBezTo>
                  <a:pt x="1104082" y="6029072"/>
                  <a:pt x="1108536" y="6018793"/>
                  <a:pt x="1111620" y="6008170"/>
                </a:cubicBezTo>
                <a:lnTo>
                  <a:pt x="1106480" y="6008170"/>
                </a:lnTo>
                <a:cubicBezTo>
                  <a:pt x="1103739" y="6018107"/>
                  <a:pt x="1099628" y="6027016"/>
                  <a:pt x="1094145" y="6034212"/>
                </a:cubicBezTo>
                <a:cubicBezTo>
                  <a:pt x="1085921" y="6027016"/>
                  <a:pt x="1066048" y="6004744"/>
                  <a:pt x="1066048" y="5986583"/>
                </a:cubicBezTo>
                <a:cubicBezTo>
                  <a:pt x="1066048" y="5979388"/>
                  <a:pt x="1070160" y="5973563"/>
                  <a:pt x="1077355" y="5973563"/>
                </a:cubicBezTo>
                <a:cubicBezTo>
                  <a:pt x="1079411" y="5973563"/>
                  <a:pt x="1081124" y="5974248"/>
                  <a:pt x="1082152" y="5974933"/>
                </a:cubicBezTo>
                <a:lnTo>
                  <a:pt x="1084551" y="5970822"/>
                </a:lnTo>
                <a:cubicBezTo>
                  <a:pt x="1082495" y="5969793"/>
                  <a:pt x="1080439" y="5969108"/>
                  <a:pt x="1077698" y="5969108"/>
                </a:cubicBezTo>
                <a:close/>
                <a:moveTo>
                  <a:pt x="703526" y="5969108"/>
                </a:moveTo>
                <a:cubicBezTo>
                  <a:pt x="683652" y="5969108"/>
                  <a:pt x="669946" y="5984870"/>
                  <a:pt x="669946" y="6009884"/>
                </a:cubicBezTo>
                <a:cubicBezTo>
                  <a:pt x="669946" y="6034897"/>
                  <a:pt x="683652" y="6051002"/>
                  <a:pt x="702840" y="6051002"/>
                </a:cubicBezTo>
                <a:cubicBezTo>
                  <a:pt x="713120" y="6051002"/>
                  <a:pt x="720315" y="6046547"/>
                  <a:pt x="726483" y="6039694"/>
                </a:cubicBezTo>
                <a:lnTo>
                  <a:pt x="723399" y="6036267"/>
                </a:lnTo>
                <a:cubicBezTo>
                  <a:pt x="717574" y="6042435"/>
                  <a:pt x="711406" y="6045862"/>
                  <a:pt x="703183" y="6045862"/>
                </a:cubicBezTo>
                <a:cubicBezTo>
                  <a:pt x="686393" y="6045862"/>
                  <a:pt x="675771" y="6031813"/>
                  <a:pt x="675771" y="6009884"/>
                </a:cubicBezTo>
                <a:cubicBezTo>
                  <a:pt x="675771" y="5987954"/>
                  <a:pt x="686393" y="5974248"/>
                  <a:pt x="703868" y="5974248"/>
                </a:cubicBezTo>
                <a:cubicBezTo>
                  <a:pt x="711064" y="5974248"/>
                  <a:pt x="716889" y="5977332"/>
                  <a:pt x="721001" y="5982129"/>
                </a:cubicBezTo>
                <a:lnTo>
                  <a:pt x="724085" y="5978702"/>
                </a:lnTo>
                <a:cubicBezTo>
                  <a:pt x="719973" y="5973905"/>
                  <a:pt x="712777" y="5969108"/>
                  <a:pt x="703526" y="5969108"/>
                </a:cubicBezTo>
                <a:close/>
                <a:moveTo>
                  <a:pt x="1368607" y="5968423"/>
                </a:moveTo>
                <a:cubicBezTo>
                  <a:pt x="1365865" y="5968423"/>
                  <a:pt x="1363809" y="5970136"/>
                  <a:pt x="1363809" y="5973220"/>
                </a:cubicBezTo>
                <a:cubicBezTo>
                  <a:pt x="1363809" y="5975961"/>
                  <a:pt x="1365865" y="5978017"/>
                  <a:pt x="1368607" y="5978017"/>
                </a:cubicBezTo>
                <a:cubicBezTo>
                  <a:pt x="1371348" y="5978017"/>
                  <a:pt x="1373404" y="5975961"/>
                  <a:pt x="1373404" y="5973220"/>
                </a:cubicBezTo>
                <a:cubicBezTo>
                  <a:pt x="1373404" y="5970479"/>
                  <a:pt x="1371348" y="5968423"/>
                  <a:pt x="1368607" y="5968423"/>
                </a:cubicBezTo>
                <a:close/>
                <a:moveTo>
                  <a:pt x="887185" y="5968423"/>
                </a:moveTo>
                <a:cubicBezTo>
                  <a:pt x="884444" y="5968423"/>
                  <a:pt x="882388" y="5970136"/>
                  <a:pt x="882388" y="5973220"/>
                </a:cubicBezTo>
                <a:cubicBezTo>
                  <a:pt x="882388" y="5975961"/>
                  <a:pt x="884444" y="5978017"/>
                  <a:pt x="887185" y="5978017"/>
                </a:cubicBezTo>
                <a:cubicBezTo>
                  <a:pt x="889926" y="5978017"/>
                  <a:pt x="891982" y="5975961"/>
                  <a:pt x="891982" y="5973220"/>
                </a:cubicBezTo>
                <a:cubicBezTo>
                  <a:pt x="891982" y="5970479"/>
                  <a:pt x="889926" y="5968423"/>
                  <a:pt x="887185" y="5968423"/>
                </a:cubicBezTo>
                <a:close/>
                <a:moveTo>
                  <a:pt x="860801" y="5963283"/>
                </a:moveTo>
                <a:lnTo>
                  <a:pt x="860801" y="6041750"/>
                </a:lnTo>
                <a:cubicBezTo>
                  <a:pt x="860801" y="6047918"/>
                  <a:pt x="863200" y="6051002"/>
                  <a:pt x="867997" y="6051002"/>
                </a:cubicBezTo>
                <a:cubicBezTo>
                  <a:pt x="869710" y="6051002"/>
                  <a:pt x="870738" y="6050659"/>
                  <a:pt x="871766" y="6050316"/>
                </a:cubicBezTo>
                <a:lnTo>
                  <a:pt x="870738" y="6045862"/>
                </a:lnTo>
                <a:cubicBezTo>
                  <a:pt x="869368" y="6046205"/>
                  <a:pt x="869025" y="6046205"/>
                  <a:pt x="868339" y="6046205"/>
                </a:cubicBezTo>
                <a:cubicBezTo>
                  <a:pt x="866969" y="6046205"/>
                  <a:pt x="865941" y="6045176"/>
                  <a:pt x="865941" y="6042435"/>
                </a:cubicBezTo>
                <a:lnTo>
                  <a:pt x="865941" y="5963283"/>
                </a:lnTo>
                <a:close/>
                <a:moveTo>
                  <a:pt x="770567" y="3580674"/>
                </a:moveTo>
                <a:lnTo>
                  <a:pt x="770567" y="3641797"/>
                </a:lnTo>
                <a:lnTo>
                  <a:pt x="1055692" y="3641797"/>
                </a:lnTo>
                <a:lnTo>
                  <a:pt x="1055692" y="3580674"/>
                </a:lnTo>
                <a:close/>
                <a:moveTo>
                  <a:pt x="11350192" y="471044"/>
                </a:moveTo>
                <a:lnTo>
                  <a:pt x="11372466" y="525193"/>
                </a:lnTo>
                <a:lnTo>
                  <a:pt x="11328303" y="525193"/>
                </a:lnTo>
                <a:close/>
                <a:moveTo>
                  <a:pt x="11723858" y="450306"/>
                </a:moveTo>
                <a:lnTo>
                  <a:pt x="11723858" y="570509"/>
                </a:lnTo>
                <a:lnTo>
                  <a:pt x="11755733" y="570509"/>
                </a:lnTo>
                <a:lnTo>
                  <a:pt x="11755733" y="450306"/>
                </a:lnTo>
                <a:close/>
                <a:moveTo>
                  <a:pt x="11571396" y="450306"/>
                </a:moveTo>
                <a:lnTo>
                  <a:pt x="11571396" y="570125"/>
                </a:lnTo>
                <a:lnTo>
                  <a:pt x="11602887" y="570125"/>
                </a:lnTo>
                <a:lnTo>
                  <a:pt x="11602887" y="518281"/>
                </a:lnTo>
                <a:lnTo>
                  <a:pt x="11667021" y="518281"/>
                </a:lnTo>
                <a:lnTo>
                  <a:pt x="11667021" y="570509"/>
                </a:lnTo>
                <a:lnTo>
                  <a:pt x="11698512" y="570509"/>
                </a:lnTo>
                <a:lnTo>
                  <a:pt x="11698512" y="450306"/>
                </a:lnTo>
                <a:lnTo>
                  <a:pt x="11666637" y="450306"/>
                </a:lnTo>
                <a:lnTo>
                  <a:pt x="11666637" y="499079"/>
                </a:lnTo>
                <a:lnTo>
                  <a:pt x="11602887" y="499079"/>
                </a:lnTo>
                <a:lnTo>
                  <a:pt x="11602887" y="450306"/>
                </a:lnTo>
                <a:close/>
                <a:moveTo>
                  <a:pt x="11330991" y="450306"/>
                </a:moveTo>
                <a:lnTo>
                  <a:pt x="11275306" y="570125"/>
                </a:lnTo>
                <a:lnTo>
                  <a:pt x="11311021" y="570125"/>
                </a:lnTo>
                <a:lnTo>
                  <a:pt x="11321006" y="544395"/>
                </a:lnTo>
                <a:lnTo>
                  <a:pt x="11380147" y="544395"/>
                </a:lnTo>
                <a:lnTo>
                  <a:pt x="11390900" y="570125"/>
                </a:lnTo>
                <a:lnTo>
                  <a:pt x="11425847" y="570125"/>
                </a:lnTo>
                <a:lnTo>
                  <a:pt x="11369394" y="450306"/>
                </a:lnTo>
                <a:close/>
                <a:moveTo>
                  <a:pt x="11173536" y="450306"/>
                </a:moveTo>
                <a:lnTo>
                  <a:pt x="11173536" y="470660"/>
                </a:lnTo>
                <a:lnTo>
                  <a:pt x="11221925" y="470660"/>
                </a:lnTo>
                <a:lnTo>
                  <a:pt x="11221925" y="570125"/>
                </a:lnTo>
                <a:lnTo>
                  <a:pt x="11253416" y="570125"/>
                </a:lnTo>
                <a:lnTo>
                  <a:pt x="11253416" y="470660"/>
                </a:lnTo>
                <a:lnTo>
                  <a:pt x="11302188" y="470660"/>
                </a:lnTo>
                <a:lnTo>
                  <a:pt x="11302188" y="450306"/>
                </a:lnTo>
                <a:close/>
                <a:moveTo>
                  <a:pt x="11130524" y="450306"/>
                </a:moveTo>
                <a:lnTo>
                  <a:pt x="11130524" y="570509"/>
                </a:lnTo>
                <a:lnTo>
                  <a:pt x="11162400" y="570509"/>
                </a:lnTo>
                <a:lnTo>
                  <a:pt x="11162400" y="450306"/>
                </a:lnTo>
                <a:close/>
                <a:moveTo>
                  <a:pt x="10978063" y="450306"/>
                </a:moveTo>
                <a:lnTo>
                  <a:pt x="10978063" y="570125"/>
                </a:lnTo>
                <a:lnTo>
                  <a:pt x="11009554" y="570125"/>
                </a:lnTo>
                <a:lnTo>
                  <a:pt x="11009554" y="518281"/>
                </a:lnTo>
                <a:lnTo>
                  <a:pt x="11073687" y="518281"/>
                </a:lnTo>
                <a:lnTo>
                  <a:pt x="11073687" y="570509"/>
                </a:lnTo>
                <a:lnTo>
                  <a:pt x="11105178" y="570509"/>
                </a:lnTo>
                <a:lnTo>
                  <a:pt x="11105178" y="450306"/>
                </a:lnTo>
                <a:lnTo>
                  <a:pt x="11073304" y="450306"/>
                </a:lnTo>
                <a:lnTo>
                  <a:pt x="11073304" y="499079"/>
                </a:lnTo>
                <a:lnTo>
                  <a:pt x="11009554" y="499079"/>
                </a:lnTo>
                <a:lnTo>
                  <a:pt x="11009554" y="450306"/>
                </a:lnTo>
                <a:close/>
                <a:moveTo>
                  <a:pt x="11490749" y="446850"/>
                </a:moveTo>
                <a:cubicBezTo>
                  <a:pt x="11478844" y="446850"/>
                  <a:pt x="11466555" y="449538"/>
                  <a:pt x="11455802" y="453378"/>
                </a:cubicBezTo>
                <a:cubicBezTo>
                  <a:pt x="11444281" y="457987"/>
                  <a:pt x="11434680" y="466052"/>
                  <a:pt x="11428920" y="476037"/>
                </a:cubicBezTo>
                <a:cubicBezTo>
                  <a:pt x="11423159" y="486790"/>
                  <a:pt x="11420471" y="498695"/>
                  <a:pt x="11420471" y="511368"/>
                </a:cubicBezTo>
                <a:cubicBezTo>
                  <a:pt x="11420471" y="520585"/>
                  <a:pt x="11422007" y="529034"/>
                  <a:pt x="11425079" y="537098"/>
                </a:cubicBezTo>
                <a:cubicBezTo>
                  <a:pt x="11430072" y="552076"/>
                  <a:pt x="11443513" y="563213"/>
                  <a:pt x="11459258" y="568205"/>
                </a:cubicBezTo>
                <a:cubicBezTo>
                  <a:pt x="11469243" y="571277"/>
                  <a:pt x="11480380" y="573197"/>
                  <a:pt x="11491133" y="573197"/>
                </a:cubicBezTo>
                <a:cubicBezTo>
                  <a:pt x="11505727" y="573197"/>
                  <a:pt x="11519936" y="570125"/>
                  <a:pt x="11532225" y="564749"/>
                </a:cubicBezTo>
                <a:cubicBezTo>
                  <a:pt x="11543362" y="560140"/>
                  <a:pt x="11551043" y="550155"/>
                  <a:pt x="11554115" y="538634"/>
                </a:cubicBezTo>
                <a:cubicBezTo>
                  <a:pt x="11555267" y="534410"/>
                  <a:pt x="11555651" y="530954"/>
                  <a:pt x="11555651" y="527113"/>
                </a:cubicBezTo>
                <a:lnTo>
                  <a:pt x="11522240" y="527113"/>
                </a:lnTo>
                <a:cubicBezTo>
                  <a:pt x="11521856" y="531338"/>
                  <a:pt x="11521472" y="535562"/>
                  <a:pt x="11519552" y="539402"/>
                </a:cubicBezTo>
                <a:cubicBezTo>
                  <a:pt x="11517248" y="545547"/>
                  <a:pt x="11511871" y="549771"/>
                  <a:pt x="11505727" y="552076"/>
                </a:cubicBezTo>
                <a:cubicBezTo>
                  <a:pt x="11501118" y="553612"/>
                  <a:pt x="11496126" y="554764"/>
                  <a:pt x="11491133" y="554764"/>
                </a:cubicBezTo>
                <a:cubicBezTo>
                  <a:pt x="11484989" y="554764"/>
                  <a:pt x="11479612" y="553228"/>
                  <a:pt x="11474236" y="551691"/>
                </a:cubicBezTo>
                <a:cubicBezTo>
                  <a:pt x="11466171" y="548235"/>
                  <a:pt x="11459642" y="541323"/>
                  <a:pt x="11457338" y="532490"/>
                </a:cubicBezTo>
                <a:cubicBezTo>
                  <a:pt x="11455418" y="525577"/>
                  <a:pt x="11454266" y="518281"/>
                  <a:pt x="11454266" y="511368"/>
                </a:cubicBezTo>
                <a:cubicBezTo>
                  <a:pt x="11454266" y="502151"/>
                  <a:pt x="11455802" y="493702"/>
                  <a:pt x="11458106" y="486405"/>
                </a:cubicBezTo>
                <a:cubicBezTo>
                  <a:pt x="11461179" y="477957"/>
                  <a:pt x="11467707" y="471428"/>
                  <a:pt x="11475772" y="468740"/>
                </a:cubicBezTo>
                <a:cubicBezTo>
                  <a:pt x="11480764" y="466820"/>
                  <a:pt x="11485757" y="465668"/>
                  <a:pt x="11491133" y="465668"/>
                </a:cubicBezTo>
                <a:cubicBezTo>
                  <a:pt x="11496126" y="465668"/>
                  <a:pt x="11500734" y="466820"/>
                  <a:pt x="11505342" y="467588"/>
                </a:cubicBezTo>
                <a:cubicBezTo>
                  <a:pt x="11512255" y="469892"/>
                  <a:pt x="11518016" y="475269"/>
                  <a:pt x="11520320" y="481797"/>
                </a:cubicBezTo>
                <a:cubicBezTo>
                  <a:pt x="11521472" y="484869"/>
                  <a:pt x="11521856" y="487942"/>
                  <a:pt x="11521856" y="490630"/>
                </a:cubicBezTo>
                <a:lnTo>
                  <a:pt x="11555651" y="490630"/>
                </a:lnTo>
                <a:cubicBezTo>
                  <a:pt x="11555267" y="488326"/>
                  <a:pt x="11554499" y="485637"/>
                  <a:pt x="11554115" y="482949"/>
                </a:cubicBezTo>
                <a:cubicBezTo>
                  <a:pt x="11551427" y="470276"/>
                  <a:pt x="11542978" y="460291"/>
                  <a:pt x="11531457" y="455299"/>
                </a:cubicBezTo>
                <a:cubicBezTo>
                  <a:pt x="11518784" y="450306"/>
                  <a:pt x="11505342" y="446850"/>
                  <a:pt x="11490749" y="44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E47065A-429B-4D37-B7F5-605B897D21CB}"/>
              </a:ext>
            </a:extLst>
          </p:cNvPr>
          <p:cNvSpPr/>
          <p:nvPr userDrawn="1"/>
        </p:nvSpPr>
        <p:spPr bwMode="auto">
          <a:xfrm>
            <a:off x="770567" y="3580674"/>
            <a:ext cx="285125" cy="6112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0" name="Gráfico 1">
            <a:extLst>
              <a:ext uri="{FF2B5EF4-FFF2-40B4-BE49-F238E27FC236}">
                <a16:creationId xmlns:a16="http://schemas.microsoft.com/office/drawing/2014/main" id="{31AFA506-F0E8-49EB-98C1-B492B7A9A7D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301612" y="117540"/>
            <a:ext cx="130572" cy="783431"/>
          </a:xfrm>
          <a:custGeom>
            <a:avLst/>
            <a:gdLst>
              <a:gd name="connsiteX0" fmla="*/ 313849 w 323850"/>
              <a:gd name="connsiteY0" fmla="*/ 86201 h 1943100"/>
              <a:gd name="connsiteX1" fmla="*/ 313849 w 323850"/>
              <a:gd name="connsiteY1" fmla="*/ 7144 h 1943100"/>
              <a:gd name="connsiteX2" fmla="*/ 15716 w 323850"/>
              <a:gd name="connsiteY2" fmla="*/ 7144 h 1943100"/>
              <a:gd name="connsiteX3" fmla="*/ 15716 w 323850"/>
              <a:gd name="connsiteY3" fmla="*/ 86201 h 1943100"/>
              <a:gd name="connsiteX4" fmla="*/ 313849 w 323850"/>
              <a:gd name="connsiteY4" fmla="*/ 86201 h 1943100"/>
              <a:gd name="connsiteX5" fmla="*/ 136684 w 323850"/>
              <a:gd name="connsiteY5" fmla="*/ 227171 h 1943100"/>
              <a:gd name="connsiteX6" fmla="*/ 136684 w 323850"/>
              <a:gd name="connsiteY6" fmla="*/ 386239 h 1943100"/>
              <a:gd name="connsiteX7" fmla="*/ 15716 w 323850"/>
              <a:gd name="connsiteY7" fmla="*/ 386239 h 1943100"/>
              <a:gd name="connsiteX8" fmla="*/ 15716 w 323850"/>
              <a:gd name="connsiteY8" fmla="*/ 464344 h 1943100"/>
              <a:gd name="connsiteX9" fmla="*/ 312896 w 323850"/>
              <a:gd name="connsiteY9" fmla="*/ 464344 h 1943100"/>
              <a:gd name="connsiteX10" fmla="*/ 312896 w 323850"/>
              <a:gd name="connsiteY10" fmla="*/ 386239 h 1943100"/>
              <a:gd name="connsiteX11" fmla="*/ 184309 w 323850"/>
              <a:gd name="connsiteY11" fmla="*/ 386239 h 1943100"/>
              <a:gd name="connsiteX12" fmla="*/ 184309 w 323850"/>
              <a:gd name="connsiteY12" fmla="*/ 227171 h 1943100"/>
              <a:gd name="connsiteX13" fmla="*/ 313849 w 323850"/>
              <a:gd name="connsiteY13" fmla="*/ 227171 h 1943100"/>
              <a:gd name="connsiteX14" fmla="*/ 313849 w 323850"/>
              <a:gd name="connsiteY14" fmla="*/ 149066 h 1943100"/>
              <a:gd name="connsiteX15" fmla="*/ 15716 w 323850"/>
              <a:gd name="connsiteY15" fmla="*/ 149066 h 1943100"/>
              <a:gd name="connsiteX16" fmla="*/ 15716 w 323850"/>
              <a:gd name="connsiteY16" fmla="*/ 228124 h 1943100"/>
              <a:gd name="connsiteX17" fmla="*/ 136684 w 323850"/>
              <a:gd name="connsiteY17" fmla="*/ 228124 h 1943100"/>
              <a:gd name="connsiteX18" fmla="*/ 236696 w 323850"/>
              <a:gd name="connsiteY18" fmla="*/ 592931 h 1943100"/>
              <a:gd name="connsiteX19" fmla="*/ 268129 w 323850"/>
              <a:gd name="connsiteY19" fmla="*/ 627221 h 1943100"/>
              <a:gd name="connsiteX20" fmla="*/ 274796 w 323850"/>
              <a:gd name="connsiteY20" fmla="*/ 663416 h 1943100"/>
              <a:gd name="connsiteX21" fmla="*/ 267176 w 323850"/>
              <a:gd name="connsiteY21" fmla="*/ 705326 h 1943100"/>
              <a:gd name="connsiteX22" fmla="*/ 219551 w 323850"/>
              <a:gd name="connsiteY22" fmla="*/ 747236 h 1943100"/>
              <a:gd name="connsiteX23" fmla="*/ 167164 w 323850"/>
              <a:gd name="connsiteY23" fmla="*/ 754856 h 1943100"/>
              <a:gd name="connsiteX24" fmla="*/ 105251 w 323850"/>
              <a:gd name="connsiteY24" fmla="*/ 745331 h 1943100"/>
              <a:gd name="connsiteX25" fmla="*/ 61436 w 323850"/>
              <a:gd name="connsiteY25" fmla="*/ 701516 h 1943100"/>
              <a:gd name="connsiteX26" fmla="*/ 53816 w 323850"/>
              <a:gd name="connsiteY26" fmla="*/ 663416 h 1943100"/>
              <a:gd name="connsiteX27" fmla="*/ 58579 w 323850"/>
              <a:gd name="connsiteY27" fmla="*/ 628174 h 1943100"/>
              <a:gd name="connsiteX28" fmla="*/ 93821 w 323850"/>
              <a:gd name="connsiteY28" fmla="*/ 591026 h 1943100"/>
              <a:gd name="connsiteX29" fmla="*/ 115729 w 323850"/>
              <a:gd name="connsiteY29" fmla="*/ 587216 h 1943100"/>
              <a:gd name="connsiteX30" fmla="*/ 115729 w 323850"/>
              <a:gd name="connsiteY30" fmla="*/ 503396 h 1943100"/>
              <a:gd name="connsiteX31" fmla="*/ 96679 w 323850"/>
              <a:gd name="connsiteY31" fmla="*/ 507206 h 1943100"/>
              <a:gd name="connsiteX32" fmla="*/ 28099 w 323850"/>
              <a:gd name="connsiteY32" fmla="*/ 563404 h 1943100"/>
              <a:gd name="connsiteX33" fmla="*/ 7144 w 323850"/>
              <a:gd name="connsiteY33" fmla="*/ 664369 h 1943100"/>
              <a:gd name="connsiteX34" fmla="*/ 23336 w 323850"/>
              <a:gd name="connsiteY34" fmla="*/ 751046 h 1943100"/>
              <a:gd name="connsiteX35" fmla="*/ 79534 w 323850"/>
              <a:gd name="connsiteY35" fmla="*/ 817721 h 1943100"/>
              <a:gd name="connsiteX36" fmla="*/ 167164 w 323850"/>
              <a:gd name="connsiteY36" fmla="*/ 838676 h 1943100"/>
              <a:gd name="connsiteX37" fmla="*/ 230981 w 323850"/>
              <a:gd name="connsiteY37" fmla="*/ 827246 h 1943100"/>
              <a:gd name="connsiteX38" fmla="*/ 308134 w 323850"/>
              <a:gd name="connsiteY38" fmla="*/ 742474 h 1943100"/>
              <a:gd name="connsiteX39" fmla="*/ 320516 w 323850"/>
              <a:gd name="connsiteY39" fmla="*/ 663416 h 1943100"/>
              <a:gd name="connsiteX40" fmla="*/ 299561 w 323850"/>
              <a:gd name="connsiteY40" fmla="*/ 561499 h 1943100"/>
              <a:gd name="connsiteX41" fmla="*/ 234791 w 323850"/>
              <a:gd name="connsiteY41" fmla="*/ 507206 h 1943100"/>
              <a:gd name="connsiteX42" fmla="*/ 206216 w 323850"/>
              <a:gd name="connsiteY42" fmla="*/ 503396 h 1943100"/>
              <a:gd name="connsiteX43" fmla="*/ 206216 w 323850"/>
              <a:gd name="connsiteY43" fmla="*/ 586264 h 1943100"/>
              <a:gd name="connsiteX44" fmla="*/ 236696 w 323850"/>
              <a:gd name="connsiteY44" fmla="*/ 592931 h 1943100"/>
              <a:gd name="connsiteX45" fmla="*/ 313849 w 323850"/>
              <a:gd name="connsiteY45" fmla="*/ 1557814 h 1943100"/>
              <a:gd name="connsiteX46" fmla="*/ 313849 w 323850"/>
              <a:gd name="connsiteY46" fmla="*/ 1478756 h 1943100"/>
              <a:gd name="connsiteX47" fmla="*/ 15716 w 323850"/>
              <a:gd name="connsiteY47" fmla="*/ 1478756 h 1943100"/>
              <a:gd name="connsiteX48" fmla="*/ 15716 w 323850"/>
              <a:gd name="connsiteY48" fmla="*/ 1557814 h 1943100"/>
              <a:gd name="connsiteX49" fmla="*/ 313849 w 323850"/>
              <a:gd name="connsiteY49" fmla="*/ 1557814 h 1943100"/>
              <a:gd name="connsiteX50" fmla="*/ 136684 w 323850"/>
              <a:gd name="connsiteY50" fmla="*/ 1698784 h 1943100"/>
              <a:gd name="connsiteX51" fmla="*/ 136684 w 323850"/>
              <a:gd name="connsiteY51" fmla="*/ 1857851 h 1943100"/>
              <a:gd name="connsiteX52" fmla="*/ 15716 w 323850"/>
              <a:gd name="connsiteY52" fmla="*/ 1857851 h 1943100"/>
              <a:gd name="connsiteX53" fmla="*/ 15716 w 323850"/>
              <a:gd name="connsiteY53" fmla="*/ 1935956 h 1943100"/>
              <a:gd name="connsiteX54" fmla="*/ 312896 w 323850"/>
              <a:gd name="connsiteY54" fmla="*/ 1935956 h 1943100"/>
              <a:gd name="connsiteX55" fmla="*/ 312896 w 323850"/>
              <a:gd name="connsiteY55" fmla="*/ 1857851 h 1943100"/>
              <a:gd name="connsiteX56" fmla="*/ 184309 w 323850"/>
              <a:gd name="connsiteY56" fmla="*/ 1857851 h 1943100"/>
              <a:gd name="connsiteX57" fmla="*/ 184309 w 323850"/>
              <a:gd name="connsiteY57" fmla="*/ 1698784 h 1943100"/>
              <a:gd name="connsiteX58" fmla="*/ 313849 w 323850"/>
              <a:gd name="connsiteY58" fmla="*/ 1698784 h 1943100"/>
              <a:gd name="connsiteX59" fmla="*/ 313849 w 323850"/>
              <a:gd name="connsiteY59" fmla="*/ 1620679 h 1943100"/>
              <a:gd name="connsiteX60" fmla="*/ 15716 w 323850"/>
              <a:gd name="connsiteY60" fmla="*/ 1620679 h 1943100"/>
              <a:gd name="connsiteX61" fmla="*/ 15716 w 323850"/>
              <a:gd name="connsiteY61" fmla="*/ 1699736 h 1943100"/>
              <a:gd name="connsiteX62" fmla="*/ 136684 w 323850"/>
              <a:gd name="connsiteY62" fmla="*/ 1699736 h 1943100"/>
              <a:gd name="connsiteX63" fmla="*/ 201454 w 323850"/>
              <a:gd name="connsiteY63" fmla="*/ 1067276 h 1943100"/>
              <a:gd name="connsiteX64" fmla="*/ 67151 w 323850"/>
              <a:gd name="connsiteY64" fmla="*/ 1012984 h 1943100"/>
              <a:gd name="connsiteX65" fmla="*/ 201454 w 323850"/>
              <a:gd name="connsiteY65" fmla="*/ 957739 h 1943100"/>
              <a:gd name="connsiteX66" fmla="*/ 201454 w 323850"/>
              <a:gd name="connsiteY66" fmla="*/ 1067276 h 1943100"/>
              <a:gd name="connsiteX67" fmla="*/ 15716 w 323850"/>
              <a:gd name="connsiteY67" fmla="*/ 1060609 h 1943100"/>
              <a:gd name="connsiteX68" fmla="*/ 312896 w 323850"/>
              <a:gd name="connsiteY68" fmla="*/ 1198721 h 1943100"/>
              <a:gd name="connsiteX69" fmla="*/ 312896 w 323850"/>
              <a:gd name="connsiteY69" fmla="*/ 1110139 h 1943100"/>
              <a:gd name="connsiteX70" fmla="*/ 249079 w 323850"/>
              <a:gd name="connsiteY70" fmla="*/ 1085374 h 1943100"/>
              <a:gd name="connsiteX71" fmla="*/ 249079 w 323850"/>
              <a:gd name="connsiteY71" fmla="*/ 938689 h 1943100"/>
              <a:gd name="connsiteX72" fmla="*/ 312896 w 323850"/>
              <a:gd name="connsiteY72" fmla="*/ 912019 h 1943100"/>
              <a:gd name="connsiteX73" fmla="*/ 312896 w 323850"/>
              <a:gd name="connsiteY73" fmla="*/ 825341 h 1943100"/>
              <a:gd name="connsiteX74" fmla="*/ 15716 w 323850"/>
              <a:gd name="connsiteY74" fmla="*/ 965359 h 1943100"/>
              <a:gd name="connsiteX75" fmla="*/ 15716 w 323850"/>
              <a:gd name="connsiteY75" fmla="*/ 1060609 h 1943100"/>
              <a:gd name="connsiteX76" fmla="*/ 15716 w 323850"/>
              <a:gd name="connsiteY76" fmla="*/ 1132046 h 1943100"/>
              <a:gd name="connsiteX77" fmla="*/ 15716 w 323850"/>
              <a:gd name="connsiteY77" fmla="*/ 1451134 h 1943100"/>
              <a:gd name="connsiteX78" fmla="*/ 66199 w 323850"/>
              <a:gd name="connsiteY78" fmla="*/ 1451134 h 1943100"/>
              <a:gd name="connsiteX79" fmla="*/ 66199 w 323850"/>
              <a:gd name="connsiteY79" fmla="*/ 1331119 h 1943100"/>
              <a:gd name="connsiteX80" fmla="*/ 312896 w 323850"/>
              <a:gd name="connsiteY80" fmla="*/ 1331119 h 1943100"/>
              <a:gd name="connsiteX81" fmla="*/ 312896 w 323850"/>
              <a:gd name="connsiteY81" fmla="*/ 1253014 h 1943100"/>
              <a:gd name="connsiteX82" fmla="*/ 66199 w 323850"/>
              <a:gd name="connsiteY82" fmla="*/ 1253014 h 1943100"/>
              <a:gd name="connsiteX83" fmla="*/ 66199 w 323850"/>
              <a:gd name="connsiteY83" fmla="*/ 1132046 h 1943100"/>
              <a:gd name="connsiteX84" fmla="*/ 15716 w 323850"/>
              <a:gd name="connsiteY84" fmla="*/ 1132046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3850" h="1943100">
                <a:moveTo>
                  <a:pt x="313849" y="86201"/>
                </a:moveTo>
                <a:lnTo>
                  <a:pt x="313849" y="7144"/>
                </a:lnTo>
                <a:lnTo>
                  <a:pt x="15716" y="7144"/>
                </a:lnTo>
                <a:lnTo>
                  <a:pt x="15716" y="86201"/>
                </a:lnTo>
                <a:lnTo>
                  <a:pt x="313849" y="86201"/>
                </a:lnTo>
                <a:close/>
                <a:moveTo>
                  <a:pt x="136684" y="227171"/>
                </a:moveTo>
                <a:lnTo>
                  <a:pt x="136684" y="386239"/>
                </a:lnTo>
                <a:lnTo>
                  <a:pt x="15716" y="386239"/>
                </a:lnTo>
                <a:lnTo>
                  <a:pt x="15716" y="464344"/>
                </a:lnTo>
                <a:lnTo>
                  <a:pt x="312896" y="464344"/>
                </a:lnTo>
                <a:lnTo>
                  <a:pt x="312896" y="386239"/>
                </a:lnTo>
                <a:lnTo>
                  <a:pt x="184309" y="386239"/>
                </a:lnTo>
                <a:lnTo>
                  <a:pt x="184309" y="227171"/>
                </a:lnTo>
                <a:lnTo>
                  <a:pt x="313849" y="227171"/>
                </a:lnTo>
                <a:lnTo>
                  <a:pt x="313849" y="149066"/>
                </a:lnTo>
                <a:lnTo>
                  <a:pt x="15716" y="149066"/>
                </a:lnTo>
                <a:lnTo>
                  <a:pt x="15716" y="228124"/>
                </a:lnTo>
                <a:lnTo>
                  <a:pt x="136684" y="228124"/>
                </a:lnTo>
                <a:close/>
                <a:moveTo>
                  <a:pt x="236696" y="592931"/>
                </a:moveTo>
                <a:cubicBezTo>
                  <a:pt x="251936" y="598646"/>
                  <a:pt x="262414" y="611981"/>
                  <a:pt x="268129" y="627221"/>
                </a:cubicBezTo>
                <a:cubicBezTo>
                  <a:pt x="271939" y="638651"/>
                  <a:pt x="274796" y="651034"/>
                  <a:pt x="274796" y="663416"/>
                </a:cubicBezTo>
                <a:cubicBezTo>
                  <a:pt x="274796" y="678656"/>
                  <a:pt x="270986" y="691991"/>
                  <a:pt x="267176" y="705326"/>
                </a:cubicBezTo>
                <a:cubicBezTo>
                  <a:pt x="258604" y="725329"/>
                  <a:pt x="241459" y="741521"/>
                  <a:pt x="219551" y="747236"/>
                </a:cubicBezTo>
                <a:cubicBezTo>
                  <a:pt x="202406" y="751999"/>
                  <a:pt x="184309" y="754856"/>
                  <a:pt x="167164" y="754856"/>
                </a:cubicBezTo>
                <a:cubicBezTo>
                  <a:pt x="144304" y="754856"/>
                  <a:pt x="123349" y="751046"/>
                  <a:pt x="105251" y="745331"/>
                </a:cubicBezTo>
                <a:cubicBezTo>
                  <a:pt x="84296" y="737711"/>
                  <a:pt x="68104" y="721519"/>
                  <a:pt x="61436" y="701516"/>
                </a:cubicBezTo>
                <a:cubicBezTo>
                  <a:pt x="56674" y="689134"/>
                  <a:pt x="53816" y="676751"/>
                  <a:pt x="53816" y="663416"/>
                </a:cubicBezTo>
                <a:cubicBezTo>
                  <a:pt x="53816" y="651034"/>
                  <a:pt x="56674" y="639604"/>
                  <a:pt x="58579" y="628174"/>
                </a:cubicBezTo>
                <a:cubicBezTo>
                  <a:pt x="64294" y="611029"/>
                  <a:pt x="77629" y="596741"/>
                  <a:pt x="93821" y="591026"/>
                </a:cubicBezTo>
                <a:cubicBezTo>
                  <a:pt x="101441" y="588169"/>
                  <a:pt x="109061" y="587216"/>
                  <a:pt x="115729" y="587216"/>
                </a:cubicBezTo>
                <a:lnTo>
                  <a:pt x="115729" y="503396"/>
                </a:lnTo>
                <a:cubicBezTo>
                  <a:pt x="110014" y="504349"/>
                  <a:pt x="103346" y="506254"/>
                  <a:pt x="96679" y="507206"/>
                </a:cubicBezTo>
                <a:cubicBezTo>
                  <a:pt x="65246" y="513874"/>
                  <a:pt x="40481" y="534829"/>
                  <a:pt x="28099" y="563404"/>
                </a:cubicBezTo>
                <a:cubicBezTo>
                  <a:pt x="15716" y="594836"/>
                  <a:pt x="7144" y="628174"/>
                  <a:pt x="7144" y="664369"/>
                </a:cubicBezTo>
                <a:cubicBezTo>
                  <a:pt x="7144" y="693896"/>
                  <a:pt x="13811" y="724376"/>
                  <a:pt x="23336" y="751046"/>
                </a:cubicBezTo>
                <a:cubicBezTo>
                  <a:pt x="34766" y="779621"/>
                  <a:pt x="54769" y="803434"/>
                  <a:pt x="79534" y="817721"/>
                </a:cubicBezTo>
                <a:cubicBezTo>
                  <a:pt x="106204" y="832009"/>
                  <a:pt x="135731" y="838676"/>
                  <a:pt x="167164" y="838676"/>
                </a:cubicBezTo>
                <a:cubicBezTo>
                  <a:pt x="190024" y="838676"/>
                  <a:pt x="210979" y="834866"/>
                  <a:pt x="230981" y="827246"/>
                </a:cubicBezTo>
                <a:cubicBezTo>
                  <a:pt x="268129" y="814864"/>
                  <a:pt x="295751" y="781526"/>
                  <a:pt x="308134" y="742474"/>
                </a:cubicBezTo>
                <a:cubicBezTo>
                  <a:pt x="315754" y="717709"/>
                  <a:pt x="320516" y="690086"/>
                  <a:pt x="320516" y="663416"/>
                </a:cubicBezTo>
                <a:cubicBezTo>
                  <a:pt x="320516" y="627221"/>
                  <a:pt x="312896" y="591979"/>
                  <a:pt x="299561" y="561499"/>
                </a:cubicBezTo>
                <a:cubicBezTo>
                  <a:pt x="288131" y="533876"/>
                  <a:pt x="263366" y="514826"/>
                  <a:pt x="234791" y="507206"/>
                </a:cubicBezTo>
                <a:cubicBezTo>
                  <a:pt x="224314" y="504349"/>
                  <a:pt x="215741" y="503396"/>
                  <a:pt x="206216" y="503396"/>
                </a:cubicBezTo>
                <a:lnTo>
                  <a:pt x="206216" y="586264"/>
                </a:lnTo>
                <a:cubicBezTo>
                  <a:pt x="216694" y="587216"/>
                  <a:pt x="227171" y="588169"/>
                  <a:pt x="236696" y="592931"/>
                </a:cubicBezTo>
                <a:moveTo>
                  <a:pt x="313849" y="1557814"/>
                </a:moveTo>
                <a:lnTo>
                  <a:pt x="313849" y="1478756"/>
                </a:lnTo>
                <a:lnTo>
                  <a:pt x="15716" y="1478756"/>
                </a:lnTo>
                <a:lnTo>
                  <a:pt x="15716" y="1557814"/>
                </a:lnTo>
                <a:lnTo>
                  <a:pt x="313849" y="1557814"/>
                </a:lnTo>
                <a:close/>
                <a:moveTo>
                  <a:pt x="136684" y="1698784"/>
                </a:moveTo>
                <a:lnTo>
                  <a:pt x="136684" y="1857851"/>
                </a:lnTo>
                <a:lnTo>
                  <a:pt x="15716" y="1857851"/>
                </a:lnTo>
                <a:lnTo>
                  <a:pt x="15716" y="1935956"/>
                </a:lnTo>
                <a:lnTo>
                  <a:pt x="312896" y="1935956"/>
                </a:lnTo>
                <a:lnTo>
                  <a:pt x="312896" y="1857851"/>
                </a:lnTo>
                <a:lnTo>
                  <a:pt x="184309" y="1857851"/>
                </a:lnTo>
                <a:lnTo>
                  <a:pt x="184309" y="1698784"/>
                </a:lnTo>
                <a:lnTo>
                  <a:pt x="313849" y="1698784"/>
                </a:lnTo>
                <a:lnTo>
                  <a:pt x="313849" y="1620679"/>
                </a:lnTo>
                <a:lnTo>
                  <a:pt x="15716" y="1620679"/>
                </a:lnTo>
                <a:lnTo>
                  <a:pt x="15716" y="1699736"/>
                </a:lnTo>
                <a:lnTo>
                  <a:pt x="136684" y="1699736"/>
                </a:lnTo>
                <a:close/>
                <a:moveTo>
                  <a:pt x="201454" y="1067276"/>
                </a:moveTo>
                <a:lnTo>
                  <a:pt x="67151" y="1012984"/>
                </a:lnTo>
                <a:lnTo>
                  <a:pt x="201454" y="957739"/>
                </a:lnTo>
                <a:lnTo>
                  <a:pt x="201454" y="1067276"/>
                </a:lnTo>
                <a:close/>
                <a:moveTo>
                  <a:pt x="15716" y="1060609"/>
                </a:moveTo>
                <a:lnTo>
                  <a:pt x="312896" y="1198721"/>
                </a:lnTo>
                <a:lnTo>
                  <a:pt x="312896" y="1110139"/>
                </a:lnTo>
                <a:lnTo>
                  <a:pt x="249079" y="1085374"/>
                </a:lnTo>
                <a:lnTo>
                  <a:pt x="249079" y="938689"/>
                </a:lnTo>
                <a:lnTo>
                  <a:pt x="312896" y="912019"/>
                </a:lnTo>
                <a:lnTo>
                  <a:pt x="312896" y="825341"/>
                </a:lnTo>
                <a:lnTo>
                  <a:pt x="15716" y="965359"/>
                </a:lnTo>
                <a:lnTo>
                  <a:pt x="15716" y="1060609"/>
                </a:lnTo>
                <a:close/>
                <a:moveTo>
                  <a:pt x="15716" y="1132046"/>
                </a:moveTo>
                <a:lnTo>
                  <a:pt x="15716" y="1451134"/>
                </a:lnTo>
                <a:lnTo>
                  <a:pt x="66199" y="1451134"/>
                </a:lnTo>
                <a:lnTo>
                  <a:pt x="66199" y="1331119"/>
                </a:lnTo>
                <a:lnTo>
                  <a:pt x="312896" y="1331119"/>
                </a:lnTo>
                <a:lnTo>
                  <a:pt x="312896" y="1253014"/>
                </a:lnTo>
                <a:lnTo>
                  <a:pt x="66199" y="1253014"/>
                </a:lnTo>
                <a:lnTo>
                  <a:pt x="66199" y="1132046"/>
                </a:lnTo>
                <a:lnTo>
                  <a:pt x="15716" y="1132046"/>
                </a:lnTo>
                <a:close/>
              </a:path>
            </a:pathLst>
          </a:custGeom>
          <a:solidFill>
            <a:srgbClr val="333333"/>
          </a:solidFill>
          <a:ln w="6350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15D248A-BF3E-4AD6-BE06-36C0D4C7F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23" y="587723"/>
            <a:ext cx="2943510" cy="17351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69" name="Freeform 30">
            <a:extLst>
              <a:ext uri="{FF2B5EF4-FFF2-40B4-BE49-F238E27FC236}">
                <a16:creationId xmlns:a16="http://schemas.microsoft.com/office/drawing/2014/main" id="{3E856F41-D5B9-4900-A7EE-2EA5EF138E37}"/>
              </a:ext>
            </a:extLst>
          </p:cNvPr>
          <p:cNvSpPr>
            <a:spLocks/>
          </p:cNvSpPr>
          <p:nvPr userDrawn="1"/>
        </p:nvSpPr>
        <p:spPr bwMode="auto">
          <a:xfrm>
            <a:off x="5557794" y="960071"/>
            <a:ext cx="603818" cy="648673"/>
          </a:xfrm>
          <a:custGeom>
            <a:avLst/>
            <a:gdLst>
              <a:gd name="T0" fmla="*/ 536 w 700"/>
              <a:gd name="T1" fmla="*/ 213 h 752"/>
              <a:gd name="T2" fmla="*/ 573 w 700"/>
              <a:gd name="T3" fmla="*/ 253 h 752"/>
              <a:gd name="T4" fmla="*/ 589 w 700"/>
              <a:gd name="T5" fmla="*/ 297 h 752"/>
              <a:gd name="T6" fmla="*/ 597 w 700"/>
              <a:gd name="T7" fmla="*/ 359 h 752"/>
              <a:gd name="T8" fmla="*/ 587 w 700"/>
              <a:gd name="T9" fmla="*/ 430 h 752"/>
              <a:gd name="T10" fmla="*/ 563 w 700"/>
              <a:gd name="T11" fmla="*/ 485 h 752"/>
              <a:gd name="T12" fmla="*/ 508 w 700"/>
              <a:gd name="T13" fmla="*/ 533 h 752"/>
              <a:gd name="T14" fmla="*/ 445 w 700"/>
              <a:gd name="T15" fmla="*/ 555 h 752"/>
              <a:gd name="T16" fmla="*/ 358 w 700"/>
              <a:gd name="T17" fmla="*/ 565 h 752"/>
              <a:gd name="T18" fmla="*/ 285 w 700"/>
              <a:gd name="T19" fmla="*/ 559 h 752"/>
              <a:gd name="T20" fmla="*/ 219 w 700"/>
              <a:gd name="T21" fmla="*/ 543 h 752"/>
              <a:gd name="T22" fmla="*/ 171 w 700"/>
              <a:gd name="T23" fmla="*/ 517 h 752"/>
              <a:gd name="T24" fmla="*/ 126 w 700"/>
              <a:gd name="T25" fmla="*/ 462 h 752"/>
              <a:gd name="T26" fmla="*/ 108 w 700"/>
              <a:gd name="T27" fmla="*/ 403 h 752"/>
              <a:gd name="T28" fmla="*/ 104 w 700"/>
              <a:gd name="T29" fmla="*/ 339 h 752"/>
              <a:gd name="T30" fmla="*/ 115 w 700"/>
              <a:gd name="T31" fmla="*/ 282 h 752"/>
              <a:gd name="T32" fmla="*/ 145 w 700"/>
              <a:gd name="T33" fmla="*/ 230 h 752"/>
              <a:gd name="T34" fmla="*/ 193 w 700"/>
              <a:gd name="T35" fmla="*/ 198 h 752"/>
              <a:gd name="T36" fmla="*/ 230 w 700"/>
              <a:gd name="T37" fmla="*/ 189 h 752"/>
              <a:gd name="T38" fmla="*/ 201 w 700"/>
              <a:gd name="T39" fmla="*/ 12 h 752"/>
              <a:gd name="T40" fmla="*/ 162 w 700"/>
              <a:gd name="T41" fmla="*/ 22 h 752"/>
              <a:gd name="T42" fmla="*/ 118 w 700"/>
              <a:gd name="T43" fmla="*/ 48 h 752"/>
              <a:gd name="T44" fmla="*/ 81 w 700"/>
              <a:gd name="T45" fmla="*/ 82 h 752"/>
              <a:gd name="T46" fmla="*/ 53 w 700"/>
              <a:gd name="T47" fmla="*/ 125 h 752"/>
              <a:gd name="T48" fmla="*/ 28 w 700"/>
              <a:gd name="T49" fmla="*/ 188 h 752"/>
              <a:gd name="T50" fmla="*/ 4 w 700"/>
              <a:gd name="T51" fmla="*/ 300 h 752"/>
              <a:gd name="T52" fmla="*/ 1 w 700"/>
              <a:gd name="T53" fmla="*/ 385 h 752"/>
              <a:gd name="T54" fmla="*/ 15 w 700"/>
              <a:gd name="T55" fmla="*/ 483 h 752"/>
              <a:gd name="T56" fmla="*/ 37 w 700"/>
              <a:gd name="T57" fmla="*/ 554 h 752"/>
              <a:gd name="T58" fmla="*/ 88 w 700"/>
              <a:gd name="T59" fmla="*/ 641 h 752"/>
              <a:gd name="T60" fmla="*/ 162 w 700"/>
              <a:gd name="T61" fmla="*/ 705 h 752"/>
              <a:gd name="T62" fmla="*/ 231 w 700"/>
              <a:gd name="T63" fmla="*/ 734 h 752"/>
              <a:gd name="T64" fmla="*/ 332 w 700"/>
              <a:gd name="T65" fmla="*/ 751 h 752"/>
              <a:gd name="T66" fmla="*/ 395 w 700"/>
              <a:gd name="T67" fmla="*/ 749 h 752"/>
              <a:gd name="T68" fmla="*/ 466 w 700"/>
              <a:gd name="T69" fmla="*/ 737 h 752"/>
              <a:gd name="T70" fmla="*/ 515 w 700"/>
              <a:gd name="T71" fmla="*/ 720 h 752"/>
              <a:gd name="T72" fmla="*/ 571 w 700"/>
              <a:gd name="T73" fmla="*/ 687 h 752"/>
              <a:gd name="T74" fmla="*/ 618 w 700"/>
              <a:gd name="T75" fmla="*/ 641 h 752"/>
              <a:gd name="T76" fmla="*/ 654 w 700"/>
              <a:gd name="T77" fmla="*/ 583 h 752"/>
              <a:gd name="T78" fmla="*/ 673 w 700"/>
              <a:gd name="T79" fmla="*/ 537 h 752"/>
              <a:gd name="T80" fmla="*/ 696 w 700"/>
              <a:gd name="T81" fmla="*/ 427 h 752"/>
              <a:gd name="T82" fmla="*/ 700 w 700"/>
              <a:gd name="T83" fmla="*/ 359 h 752"/>
              <a:gd name="T84" fmla="*/ 688 w 700"/>
              <a:gd name="T85" fmla="*/ 240 h 752"/>
              <a:gd name="T86" fmla="*/ 653 w 700"/>
              <a:gd name="T87" fmla="*/ 130 h 752"/>
              <a:gd name="T88" fmla="*/ 636 w 700"/>
              <a:gd name="T89" fmla="*/ 97 h 752"/>
              <a:gd name="T90" fmla="*/ 604 w 700"/>
              <a:gd name="T91" fmla="*/ 61 h 752"/>
              <a:gd name="T92" fmla="*/ 532 w 700"/>
              <a:gd name="T93" fmla="*/ 15 h 752"/>
              <a:gd name="T94" fmla="*/ 476 w 700"/>
              <a:gd name="T95" fmla="*/ 1 h 752"/>
              <a:gd name="T96" fmla="*/ 444 w 700"/>
              <a:gd name="T97" fmla="*/ 186 h 752"/>
              <a:gd name="T98" fmla="*/ 506 w 700"/>
              <a:gd name="T99" fmla="*/ 196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0" h="752">
                <a:moveTo>
                  <a:pt x="513" y="200"/>
                </a:moveTo>
                <a:lnTo>
                  <a:pt x="513" y="200"/>
                </a:lnTo>
                <a:lnTo>
                  <a:pt x="526" y="206"/>
                </a:lnTo>
                <a:lnTo>
                  <a:pt x="536" y="213"/>
                </a:lnTo>
                <a:lnTo>
                  <a:pt x="547" y="221"/>
                </a:lnTo>
                <a:lnTo>
                  <a:pt x="556" y="230"/>
                </a:lnTo>
                <a:lnTo>
                  <a:pt x="566" y="241"/>
                </a:lnTo>
                <a:lnTo>
                  <a:pt x="573" y="253"/>
                </a:lnTo>
                <a:lnTo>
                  <a:pt x="578" y="264"/>
                </a:lnTo>
                <a:lnTo>
                  <a:pt x="583" y="277"/>
                </a:lnTo>
                <a:lnTo>
                  <a:pt x="583" y="277"/>
                </a:lnTo>
                <a:lnTo>
                  <a:pt x="589" y="297"/>
                </a:lnTo>
                <a:lnTo>
                  <a:pt x="594" y="317"/>
                </a:lnTo>
                <a:lnTo>
                  <a:pt x="596" y="338"/>
                </a:lnTo>
                <a:lnTo>
                  <a:pt x="597" y="359"/>
                </a:lnTo>
                <a:lnTo>
                  <a:pt x="597" y="359"/>
                </a:lnTo>
                <a:lnTo>
                  <a:pt x="597" y="371"/>
                </a:lnTo>
                <a:lnTo>
                  <a:pt x="596" y="384"/>
                </a:lnTo>
                <a:lnTo>
                  <a:pt x="592" y="407"/>
                </a:lnTo>
                <a:lnTo>
                  <a:pt x="587" y="430"/>
                </a:lnTo>
                <a:lnTo>
                  <a:pt x="581" y="454"/>
                </a:lnTo>
                <a:lnTo>
                  <a:pt x="581" y="454"/>
                </a:lnTo>
                <a:lnTo>
                  <a:pt x="573" y="470"/>
                </a:lnTo>
                <a:lnTo>
                  <a:pt x="563" y="485"/>
                </a:lnTo>
                <a:lnTo>
                  <a:pt x="552" y="499"/>
                </a:lnTo>
                <a:lnTo>
                  <a:pt x="539" y="512"/>
                </a:lnTo>
                <a:lnTo>
                  <a:pt x="525" y="524"/>
                </a:lnTo>
                <a:lnTo>
                  <a:pt x="508" y="533"/>
                </a:lnTo>
                <a:lnTo>
                  <a:pt x="492" y="541"/>
                </a:lnTo>
                <a:lnTo>
                  <a:pt x="474" y="548"/>
                </a:lnTo>
                <a:lnTo>
                  <a:pt x="474" y="548"/>
                </a:lnTo>
                <a:lnTo>
                  <a:pt x="445" y="555"/>
                </a:lnTo>
                <a:lnTo>
                  <a:pt x="416" y="560"/>
                </a:lnTo>
                <a:lnTo>
                  <a:pt x="387" y="564"/>
                </a:lnTo>
                <a:lnTo>
                  <a:pt x="358" y="565"/>
                </a:lnTo>
                <a:lnTo>
                  <a:pt x="358" y="565"/>
                </a:lnTo>
                <a:lnTo>
                  <a:pt x="339" y="565"/>
                </a:lnTo>
                <a:lnTo>
                  <a:pt x="320" y="564"/>
                </a:lnTo>
                <a:lnTo>
                  <a:pt x="303" y="561"/>
                </a:lnTo>
                <a:lnTo>
                  <a:pt x="285" y="559"/>
                </a:lnTo>
                <a:lnTo>
                  <a:pt x="268" y="555"/>
                </a:lnTo>
                <a:lnTo>
                  <a:pt x="250" y="552"/>
                </a:lnTo>
                <a:lnTo>
                  <a:pt x="234" y="547"/>
                </a:lnTo>
                <a:lnTo>
                  <a:pt x="219" y="543"/>
                </a:lnTo>
                <a:lnTo>
                  <a:pt x="219" y="543"/>
                </a:lnTo>
                <a:lnTo>
                  <a:pt x="201" y="535"/>
                </a:lnTo>
                <a:lnTo>
                  <a:pt x="185" y="527"/>
                </a:lnTo>
                <a:lnTo>
                  <a:pt x="171" y="517"/>
                </a:lnTo>
                <a:lnTo>
                  <a:pt x="157" y="505"/>
                </a:lnTo>
                <a:lnTo>
                  <a:pt x="145" y="491"/>
                </a:lnTo>
                <a:lnTo>
                  <a:pt x="134" y="477"/>
                </a:lnTo>
                <a:lnTo>
                  <a:pt x="126" y="462"/>
                </a:lnTo>
                <a:lnTo>
                  <a:pt x="120" y="445"/>
                </a:lnTo>
                <a:lnTo>
                  <a:pt x="120" y="445"/>
                </a:lnTo>
                <a:lnTo>
                  <a:pt x="113" y="424"/>
                </a:lnTo>
                <a:lnTo>
                  <a:pt x="108" y="403"/>
                </a:lnTo>
                <a:lnTo>
                  <a:pt x="104" y="382"/>
                </a:lnTo>
                <a:lnTo>
                  <a:pt x="103" y="360"/>
                </a:lnTo>
                <a:lnTo>
                  <a:pt x="103" y="360"/>
                </a:lnTo>
                <a:lnTo>
                  <a:pt x="104" y="339"/>
                </a:lnTo>
                <a:lnTo>
                  <a:pt x="106" y="319"/>
                </a:lnTo>
                <a:lnTo>
                  <a:pt x="110" y="300"/>
                </a:lnTo>
                <a:lnTo>
                  <a:pt x="115" y="282"/>
                </a:lnTo>
                <a:lnTo>
                  <a:pt x="115" y="282"/>
                </a:lnTo>
                <a:lnTo>
                  <a:pt x="120" y="268"/>
                </a:lnTo>
                <a:lnTo>
                  <a:pt x="127" y="254"/>
                </a:lnTo>
                <a:lnTo>
                  <a:pt x="136" y="242"/>
                </a:lnTo>
                <a:lnTo>
                  <a:pt x="145" y="230"/>
                </a:lnTo>
                <a:lnTo>
                  <a:pt x="155" y="220"/>
                </a:lnTo>
                <a:lnTo>
                  <a:pt x="167" y="212"/>
                </a:lnTo>
                <a:lnTo>
                  <a:pt x="179" y="203"/>
                </a:lnTo>
                <a:lnTo>
                  <a:pt x="193" y="198"/>
                </a:lnTo>
                <a:lnTo>
                  <a:pt x="193" y="198"/>
                </a:lnTo>
                <a:lnTo>
                  <a:pt x="205" y="194"/>
                </a:lnTo>
                <a:lnTo>
                  <a:pt x="217" y="192"/>
                </a:lnTo>
                <a:lnTo>
                  <a:pt x="230" y="189"/>
                </a:lnTo>
                <a:lnTo>
                  <a:pt x="243" y="189"/>
                </a:lnTo>
                <a:lnTo>
                  <a:pt x="242" y="2"/>
                </a:lnTo>
                <a:lnTo>
                  <a:pt x="242" y="2"/>
                </a:lnTo>
                <a:lnTo>
                  <a:pt x="201" y="12"/>
                </a:lnTo>
                <a:lnTo>
                  <a:pt x="201" y="12"/>
                </a:lnTo>
                <a:lnTo>
                  <a:pt x="188" y="14"/>
                </a:lnTo>
                <a:lnTo>
                  <a:pt x="175" y="18"/>
                </a:lnTo>
                <a:lnTo>
                  <a:pt x="162" y="22"/>
                </a:lnTo>
                <a:lnTo>
                  <a:pt x="151" y="28"/>
                </a:lnTo>
                <a:lnTo>
                  <a:pt x="139" y="34"/>
                </a:lnTo>
                <a:lnTo>
                  <a:pt x="129" y="40"/>
                </a:lnTo>
                <a:lnTo>
                  <a:pt x="118" y="48"/>
                </a:lnTo>
                <a:lnTo>
                  <a:pt x="108" y="55"/>
                </a:lnTo>
                <a:lnTo>
                  <a:pt x="98" y="63"/>
                </a:lnTo>
                <a:lnTo>
                  <a:pt x="90" y="73"/>
                </a:lnTo>
                <a:lnTo>
                  <a:pt x="81" y="82"/>
                </a:lnTo>
                <a:lnTo>
                  <a:pt x="72" y="92"/>
                </a:lnTo>
                <a:lnTo>
                  <a:pt x="65" y="103"/>
                </a:lnTo>
                <a:lnTo>
                  <a:pt x="58" y="113"/>
                </a:lnTo>
                <a:lnTo>
                  <a:pt x="53" y="125"/>
                </a:lnTo>
                <a:lnTo>
                  <a:pt x="47" y="137"/>
                </a:lnTo>
                <a:lnTo>
                  <a:pt x="47" y="137"/>
                </a:lnTo>
                <a:lnTo>
                  <a:pt x="37" y="163"/>
                </a:lnTo>
                <a:lnTo>
                  <a:pt x="28" y="188"/>
                </a:lnTo>
                <a:lnTo>
                  <a:pt x="20" y="215"/>
                </a:lnTo>
                <a:lnTo>
                  <a:pt x="13" y="243"/>
                </a:lnTo>
                <a:lnTo>
                  <a:pt x="7" y="271"/>
                </a:lnTo>
                <a:lnTo>
                  <a:pt x="4" y="300"/>
                </a:lnTo>
                <a:lnTo>
                  <a:pt x="1" y="330"/>
                </a:lnTo>
                <a:lnTo>
                  <a:pt x="0" y="360"/>
                </a:lnTo>
                <a:lnTo>
                  <a:pt x="0" y="360"/>
                </a:lnTo>
                <a:lnTo>
                  <a:pt x="1" y="385"/>
                </a:lnTo>
                <a:lnTo>
                  <a:pt x="2" y="409"/>
                </a:lnTo>
                <a:lnTo>
                  <a:pt x="6" y="435"/>
                </a:lnTo>
                <a:lnTo>
                  <a:pt x="11" y="460"/>
                </a:lnTo>
                <a:lnTo>
                  <a:pt x="15" y="483"/>
                </a:lnTo>
                <a:lnTo>
                  <a:pt x="21" y="507"/>
                </a:lnTo>
                <a:lnTo>
                  <a:pt x="29" y="531"/>
                </a:lnTo>
                <a:lnTo>
                  <a:pt x="37" y="554"/>
                </a:lnTo>
                <a:lnTo>
                  <a:pt x="37" y="554"/>
                </a:lnTo>
                <a:lnTo>
                  <a:pt x="47" y="578"/>
                </a:lnTo>
                <a:lnTo>
                  <a:pt x="60" y="600"/>
                </a:lnTo>
                <a:lnTo>
                  <a:pt x="72" y="621"/>
                </a:lnTo>
                <a:lnTo>
                  <a:pt x="88" y="641"/>
                </a:lnTo>
                <a:lnTo>
                  <a:pt x="105" y="659"/>
                </a:lnTo>
                <a:lnTo>
                  <a:pt x="123" y="676"/>
                </a:lnTo>
                <a:lnTo>
                  <a:pt x="143" y="691"/>
                </a:lnTo>
                <a:lnTo>
                  <a:pt x="162" y="705"/>
                </a:lnTo>
                <a:lnTo>
                  <a:pt x="162" y="705"/>
                </a:lnTo>
                <a:lnTo>
                  <a:pt x="185" y="716"/>
                </a:lnTo>
                <a:lnTo>
                  <a:pt x="208" y="726"/>
                </a:lnTo>
                <a:lnTo>
                  <a:pt x="231" y="734"/>
                </a:lnTo>
                <a:lnTo>
                  <a:pt x="256" y="740"/>
                </a:lnTo>
                <a:lnTo>
                  <a:pt x="282" y="745"/>
                </a:lnTo>
                <a:lnTo>
                  <a:pt x="306" y="748"/>
                </a:lnTo>
                <a:lnTo>
                  <a:pt x="332" y="751"/>
                </a:lnTo>
                <a:lnTo>
                  <a:pt x="358" y="752"/>
                </a:lnTo>
                <a:lnTo>
                  <a:pt x="358" y="752"/>
                </a:lnTo>
                <a:lnTo>
                  <a:pt x="376" y="751"/>
                </a:lnTo>
                <a:lnTo>
                  <a:pt x="395" y="749"/>
                </a:lnTo>
                <a:lnTo>
                  <a:pt x="414" y="748"/>
                </a:lnTo>
                <a:lnTo>
                  <a:pt x="431" y="745"/>
                </a:lnTo>
                <a:lnTo>
                  <a:pt x="449" y="741"/>
                </a:lnTo>
                <a:lnTo>
                  <a:pt x="466" y="737"/>
                </a:lnTo>
                <a:lnTo>
                  <a:pt x="484" y="732"/>
                </a:lnTo>
                <a:lnTo>
                  <a:pt x="500" y="726"/>
                </a:lnTo>
                <a:lnTo>
                  <a:pt x="500" y="726"/>
                </a:lnTo>
                <a:lnTo>
                  <a:pt x="515" y="720"/>
                </a:lnTo>
                <a:lnTo>
                  <a:pt x="531" y="713"/>
                </a:lnTo>
                <a:lnTo>
                  <a:pt x="545" y="706"/>
                </a:lnTo>
                <a:lnTo>
                  <a:pt x="559" y="697"/>
                </a:lnTo>
                <a:lnTo>
                  <a:pt x="571" y="687"/>
                </a:lnTo>
                <a:lnTo>
                  <a:pt x="584" y="677"/>
                </a:lnTo>
                <a:lnTo>
                  <a:pt x="596" y="665"/>
                </a:lnTo>
                <a:lnTo>
                  <a:pt x="608" y="654"/>
                </a:lnTo>
                <a:lnTo>
                  <a:pt x="618" y="641"/>
                </a:lnTo>
                <a:lnTo>
                  <a:pt x="629" y="627"/>
                </a:lnTo>
                <a:lnTo>
                  <a:pt x="638" y="613"/>
                </a:lnTo>
                <a:lnTo>
                  <a:pt x="646" y="599"/>
                </a:lnTo>
                <a:lnTo>
                  <a:pt x="654" y="583"/>
                </a:lnTo>
                <a:lnTo>
                  <a:pt x="661" y="568"/>
                </a:lnTo>
                <a:lnTo>
                  <a:pt x="667" y="553"/>
                </a:lnTo>
                <a:lnTo>
                  <a:pt x="673" y="537"/>
                </a:lnTo>
                <a:lnTo>
                  <a:pt x="673" y="537"/>
                </a:lnTo>
                <a:lnTo>
                  <a:pt x="685" y="493"/>
                </a:lnTo>
                <a:lnTo>
                  <a:pt x="689" y="471"/>
                </a:lnTo>
                <a:lnTo>
                  <a:pt x="693" y="449"/>
                </a:lnTo>
                <a:lnTo>
                  <a:pt x="696" y="427"/>
                </a:lnTo>
                <a:lnTo>
                  <a:pt x="699" y="405"/>
                </a:lnTo>
                <a:lnTo>
                  <a:pt x="700" y="381"/>
                </a:lnTo>
                <a:lnTo>
                  <a:pt x="700" y="359"/>
                </a:lnTo>
                <a:lnTo>
                  <a:pt x="700" y="359"/>
                </a:lnTo>
                <a:lnTo>
                  <a:pt x="700" y="329"/>
                </a:lnTo>
                <a:lnTo>
                  <a:pt x="698" y="298"/>
                </a:lnTo>
                <a:lnTo>
                  <a:pt x="693" y="269"/>
                </a:lnTo>
                <a:lnTo>
                  <a:pt x="688" y="240"/>
                </a:lnTo>
                <a:lnTo>
                  <a:pt x="681" y="212"/>
                </a:lnTo>
                <a:lnTo>
                  <a:pt x="673" y="184"/>
                </a:lnTo>
                <a:lnTo>
                  <a:pt x="664" y="157"/>
                </a:lnTo>
                <a:lnTo>
                  <a:pt x="653" y="130"/>
                </a:lnTo>
                <a:lnTo>
                  <a:pt x="653" y="130"/>
                </a:lnTo>
                <a:lnTo>
                  <a:pt x="647" y="119"/>
                </a:lnTo>
                <a:lnTo>
                  <a:pt x="642" y="108"/>
                </a:lnTo>
                <a:lnTo>
                  <a:pt x="636" y="97"/>
                </a:lnTo>
                <a:lnTo>
                  <a:pt x="629" y="88"/>
                </a:lnTo>
                <a:lnTo>
                  <a:pt x="621" y="78"/>
                </a:lnTo>
                <a:lnTo>
                  <a:pt x="612" y="69"/>
                </a:lnTo>
                <a:lnTo>
                  <a:pt x="604" y="61"/>
                </a:lnTo>
                <a:lnTo>
                  <a:pt x="595" y="53"/>
                </a:lnTo>
                <a:lnTo>
                  <a:pt x="575" y="37"/>
                </a:lnTo>
                <a:lnTo>
                  <a:pt x="554" y="26"/>
                </a:lnTo>
                <a:lnTo>
                  <a:pt x="532" y="15"/>
                </a:lnTo>
                <a:lnTo>
                  <a:pt x="507" y="8"/>
                </a:lnTo>
                <a:lnTo>
                  <a:pt x="507" y="8"/>
                </a:lnTo>
                <a:lnTo>
                  <a:pt x="491" y="5"/>
                </a:lnTo>
                <a:lnTo>
                  <a:pt x="476" y="1"/>
                </a:lnTo>
                <a:lnTo>
                  <a:pt x="459" y="0"/>
                </a:lnTo>
                <a:lnTo>
                  <a:pt x="443" y="0"/>
                </a:lnTo>
                <a:lnTo>
                  <a:pt x="444" y="186"/>
                </a:lnTo>
                <a:lnTo>
                  <a:pt x="444" y="186"/>
                </a:lnTo>
                <a:lnTo>
                  <a:pt x="463" y="187"/>
                </a:lnTo>
                <a:lnTo>
                  <a:pt x="480" y="189"/>
                </a:lnTo>
                <a:lnTo>
                  <a:pt x="498" y="193"/>
                </a:lnTo>
                <a:lnTo>
                  <a:pt x="506" y="196"/>
                </a:lnTo>
                <a:lnTo>
                  <a:pt x="513" y="2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" name="Freeform 41">
            <a:extLst>
              <a:ext uri="{FF2B5EF4-FFF2-40B4-BE49-F238E27FC236}">
                <a16:creationId xmlns:a16="http://schemas.microsoft.com/office/drawing/2014/main" id="{EAFDBC16-A916-4349-94B0-EFE7A965C0A5}"/>
              </a:ext>
            </a:extLst>
          </p:cNvPr>
          <p:cNvSpPr>
            <a:spLocks/>
          </p:cNvSpPr>
          <p:nvPr userDrawn="1"/>
        </p:nvSpPr>
        <p:spPr bwMode="auto">
          <a:xfrm>
            <a:off x="5540375" y="3871913"/>
            <a:ext cx="652463" cy="700088"/>
          </a:xfrm>
          <a:custGeom>
            <a:avLst/>
            <a:gdLst>
              <a:gd name="T0" fmla="*/ 630 w 822"/>
              <a:gd name="T1" fmla="*/ 249 h 882"/>
              <a:gd name="T2" fmla="*/ 672 w 822"/>
              <a:gd name="T3" fmla="*/ 296 h 882"/>
              <a:gd name="T4" fmla="*/ 692 w 822"/>
              <a:gd name="T5" fmla="*/ 348 h 882"/>
              <a:gd name="T6" fmla="*/ 701 w 822"/>
              <a:gd name="T7" fmla="*/ 421 h 882"/>
              <a:gd name="T8" fmla="*/ 689 w 822"/>
              <a:gd name="T9" fmla="*/ 504 h 882"/>
              <a:gd name="T10" fmla="*/ 661 w 822"/>
              <a:gd name="T11" fmla="*/ 569 h 882"/>
              <a:gd name="T12" fmla="*/ 597 w 822"/>
              <a:gd name="T13" fmla="*/ 625 h 882"/>
              <a:gd name="T14" fmla="*/ 523 w 822"/>
              <a:gd name="T15" fmla="*/ 651 h 882"/>
              <a:gd name="T16" fmla="*/ 420 w 822"/>
              <a:gd name="T17" fmla="*/ 662 h 882"/>
              <a:gd name="T18" fmla="*/ 335 w 822"/>
              <a:gd name="T19" fmla="*/ 655 h 882"/>
              <a:gd name="T20" fmla="*/ 257 w 822"/>
              <a:gd name="T21" fmla="*/ 636 h 882"/>
              <a:gd name="T22" fmla="*/ 200 w 822"/>
              <a:gd name="T23" fmla="*/ 606 h 882"/>
              <a:gd name="T24" fmla="*/ 148 w 822"/>
              <a:gd name="T25" fmla="*/ 542 h 882"/>
              <a:gd name="T26" fmla="*/ 126 w 822"/>
              <a:gd name="T27" fmla="*/ 473 h 882"/>
              <a:gd name="T28" fmla="*/ 122 w 822"/>
              <a:gd name="T29" fmla="*/ 398 h 882"/>
              <a:gd name="T30" fmla="*/ 134 w 822"/>
              <a:gd name="T31" fmla="*/ 330 h 882"/>
              <a:gd name="T32" fmla="*/ 170 w 822"/>
              <a:gd name="T33" fmla="*/ 270 h 882"/>
              <a:gd name="T34" fmla="*/ 226 w 822"/>
              <a:gd name="T35" fmla="*/ 232 h 882"/>
              <a:gd name="T36" fmla="*/ 270 w 822"/>
              <a:gd name="T37" fmla="*/ 222 h 882"/>
              <a:gd name="T38" fmla="*/ 236 w 822"/>
              <a:gd name="T39" fmla="*/ 13 h 882"/>
              <a:gd name="T40" fmla="*/ 191 w 822"/>
              <a:gd name="T41" fmla="*/ 26 h 882"/>
              <a:gd name="T42" fmla="*/ 139 w 822"/>
              <a:gd name="T43" fmla="*/ 56 h 882"/>
              <a:gd name="T44" fmla="*/ 95 w 822"/>
              <a:gd name="T45" fmla="*/ 96 h 882"/>
              <a:gd name="T46" fmla="*/ 62 w 822"/>
              <a:gd name="T47" fmla="*/ 147 h 882"/>
              <a:gd name="T48" fmla="*/ 33 w 822"/>
              <a:gd name="T49" fmla="*/ 221 h 882"/>
              <a:gd name="T50" fmla="*/ 4 w 822"/>
              <a:gd name="T51" fmla="*/ 352 h 882"/>
              <a:gd name="T52" fmla="*/ 1 w 822"/>
              <a:gd name="T53" fmla="*/ 451 h 882"/>
              <a:gd name="T54" fmla="*/ 18 w 822"/>
              <a:gd name="T55" fmla="*/ 566 h 882"/>
              <a:gd name="T56" fmla="*/ 44 w 822"/>
              <a:gd name="T57" fmla="*/ 650 h 882"/>
              <a:gd name="T58" fmla="*/ 103 w 822"/>
              <a:gd name="T59" fmla="*/ 751 h 882"/>
              <a:gd name="T60" fmla="*/ 191 w 822"/>
              <a:gd name="T61" fmla="*/ 827 h 882"/>
              <a:gd name="T62" fmla="*/ 272 w 822"/>
              <a:gd name="T63" fmla="*/ 861 h 882"/>
              <a:gd name="T64" fmla="*/ 390 w 822"/>
              <a:gd name="T65" fmla="*/ 880 h 882"/>
              <a:gd name="T66" fmla="*/ 464 w 822"/>
              <a:gd name="T67" fmla="*/ 879 h 882"/>
              <a:gd name="T68" fmla="*/ 548 w 822"/>
              <a:gd name="T69" fmla="*/ 864 h 882"/>
              <a:gd name="T70" fmla="*/ 605 w 822"/>
              <a:gd name="T71" fmla="*/ 845 h 882"/>
              <a:gd name="T72" fmla="*/ 671 w 822"/>
              <a:gd name="T73" fmla="*/ 806 h 882"/>
              <a:gd name="T74" fmla="*/ 726 w 822"/>
              <a:gd name="T75" fmla="*/ 751 h 882"/>
              <a:gd name="T76" fmla="*/ 768 w 822"/>
              <a:gd name="T77" fmla="*/ 684 h 882"/>
              <a:gd name="T78" fmla="*/ 790 w 822"/>
              <a:gd name="T79" fmla="*/ 629 h 882"/>
              <a:gd name="T80" fmla="*/ 818 w 822"/>
              <a:gd name="T81" fmla="*/ 500 h 882"/>
              <a:gd name="T82" fmla="*/ 822 w 822"/>
              <a:gd name="T83" fmla="*/ 421 h 882"/>
              <a:gd name="T84" fmla="*/ 808 w 822"/>
              <a:gd name="T85" fmla="*/ 281 h 882"/>
              <a:gd name="T86" fmla="*/ 767 w 822"/>
              <a:gd name="T87" fmla="*/ 152 h 882"/>
              <a:gd name="T88" fmla="*/ 747 w 822"/>
              <a:gd name="T89" fmla="*/ 114 h 882"/>
              <a:gd name="T90" fmla="*/ 709 w 822"/>
              <a:gd name="T91" fmla="*/ 71 h 882"/>
              <a:gd name="T92" fmla="*/ 624 w 822"/>
              <a:gd name="T93" fmla="*/ 18 h 882"/>
              <a:gd name="T94" fmla="*/ 559 w 822"/>
              <a:gd name="T95" fmla="*/ 1 h 882"/>
              <a:gd name="T96" fmla="*/ 521 w 822"/>
              <a:gd name="T97" fmla="*/ 218 h 882"/>
              <a:gd name="T98" fmla="*/ 594 w 822"/>
              <a:gd name="T99" fmla="*/ 23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22" h="882">
                <a:moveTo>
                  <a:pt x="602" y="234"/>
                </a:moveTo>
                <a:lnTo>
                  <a:pt x="602" y="234"/>
                </a:lnTo>
                <a:lnTo>
                  <a:pt x="618" y="241"/>
                </a:lnTo>
                <a:lnTo>
                  <a:pt x="630" y="249"/>
                </a:lnTo>
                <a:lnTo>
                  <a:pt x="642" y="259"/>
                </a:lnTo>
                <a:lnTo>
                  <a:pt x="653" y="270"/>
                </a:lnTo>
                <a:lnTo>
                  <a:pt x="664" y="282"/>
                </a:lnTo>
                <a:lnTo>
                  <a:pt x="672" y="296"/>
                </a:lnTo>
                <a:lnTo>
                  <a:pt x="679" y="310"/>
                </a:lnTo>
                <a:lnTo>
                  <a:pt x="685" y="325"/>
                </a:lnTo>
                <a:lnTo>
                  <a:pt x="685" y="325"/>
                </a:lnTo>
                <a:lnTo>
                  <a:pt x="692" y="348"/>
                </a:lnTo>
                <a:lnTo>
                  <a:pt x="697" y="371"/>
                </a:lnTo>
                <a:lnTo>
                  <a:pt x="700" y="396"/>
                </a:lnTo>
                <a:lnTo>
                  <a:pt x="701" y="421"/>
                </a:lnTo>
                <a:lnTo>
                  <a:pt x="701" y="421"/>
                </a:lnTo>
                <a:lnTo>
                  <a:pt x="701" y="435"/>
                </a:lnTo>
                <a:lnTo>
                  <a:pt x="700" y="450"/>
                </a:lnTo>
                <a:lnTo>
                  <a:pt x="696" y="477"/>
                </a:lnTo>
                <a:lnTo>
                  <a:pt x="689" y="504"/>
                </a:lnTo>
                <a:lnTo>
                  <a:pt x="682" y="532"/>
                </a:lnTo>
                <a:lnTo>
                  <a:pt x="682" y="532"/>
                </a:lnTo>
                <a:lnTo>
                  <a:pt x="672" y="551"/>
                </a:lnTo>
                <a:lnTo>
                  <a:pt x="661" y="569"/>
                </a:lnTo>
                <a:lnTo>
                  <a:pt x="648" y="585"/>
                </a:lnTo>
                <a:lnTo>
                  <a:pt x="633" y="601"/>
                </a:lnTo>
                <a:lnTo>
                  <a:pt x="616" y="614"/>
                </a:lnTo>
                <a:lnTo>
                  <a:pt x="597" y="625"/>
                </a:lnTo>
                <a:lnTo>
                  <a:pt x="578" y="635"/>
                </a:lnTo>
                <a:lnTo>
                  <a:pt x="557" y="643"/>
                </a:lnTo>
                <a:lnTo>
                  <a:pt x="557" y="643"/>
                </a:lnTo>
                <a:lnTo>
                  <a:pt x="523" y="651"/>
                </a:lnTo>
                <a:lnTo>
                  <a:pt x="489" y="657"/>
                </a:lnTo>
                <a:lnTo>
                  <a:pt x="454" y="661"/>
                </a:lnTo>
                <a:lnTo>
                  <a:pt x="420" y="662"/>
                </a:lnTo>
                <a:lnTo>
                  <a:pt x="420" y="662"/>
                </a:lnTo>
                <a:lnTo>
                  <a:pt x="398" y="662"/>
                </a:lnTo>
                <a:lnTo>
                  <a:pt x="376" y="661"/>
                </a:lnTo>
                <a:lnTo>
                  <a:pt x="355" y="658"/>
                </a:lnTo>
                <a:lnTo>
                  <a:pt x="335" y="655"/>
                </a:lnTo>
                <a:lnTo>
                  <a:pt x="314" y="651"/>
                </a:lnTo>
                <a:lnTo>
                  <a:pt x="294" y="647"/>
                </a:lnTo>
                <a:lnTo>
                  <a:pt x="274" y="642"/>
                </a:lnTo>
                <a:lnTo>
                  <a:pt x="257" y="636"/>
                </a:lnTo>
                <a:lnTo>
                  <a:pt x="257" y="636"/>
                </a:lnTo>
                <a:lnTo>
                  <a:pt x="236" y="628"/>
                </a:lnTo>
                <a:lnTo>
                  <a:pt x="217" y="618"/>
                </a:lnTo>
                <a:lnTo>
                  <a:pt x="200" y="606"/>
                </a:lnTo>
                <a:lnTo>
                  <a:pt x="184" y="592"/>
                </a:lnTo>
                <a:lnTo>
                  <a:pt x="170" y="576"/>
                </a:lnTo>
                <a:lnTo>
                  <a:pt x="158" y="559"/>
                </a:lnTo>
                <a:lnTo>
                  <a:pt x="148" y="542"/>
                </a:lnTo>
                <a:lnTo>
                  <a:pt x="141" y="522"/>
                </a:lnTo>
                <a:lnTo>
                  <a:pt x="141" y="522"/>
                </a:lnTo>
                <a:lnTo>
                  <a:pt x="133" y="498"/>
                </a:lnTo>
                <a:lnTo>
                  <a:pt x="126" y="473"/>
                </a:lnTo>
                <a:lnTo>
                  <a:pt x="122" y="448"/>
                </a:lnTo>
                <a:lnTo>
                  <a:pt x="121" y="422"/>
                </a:lnTo>
                <a:lnTo>
                  <a:pt x="121" y="422"/>
                </a:lnTo>
                <a:lnTo>
                  <a:pt x="122" y="398"/>
                </a:lnTo>
                <a:lnTo>
                  <a:pt x="125" y="374"/>
                </a:lnTo>
                <a:lnTo>
                  <a:pt x="129" y="352"/>
                </a:lnTo>
                <a:lnTo>
                  <a:pt x="134" y="330"/>
                </a:lnTo>
                <a:lnTo>
                  <a:pt x="134" y="330"/>
                </a:lnTo>
                <a:lnTo>
                  <a:pt x="141" y="314"/>
                </a:lnTo>
                <a:lnTo>
                  <a:pt x="150" y="297"/>
                </a:lnTo>
                <a:lnTo>
                  <a:pt x="159" y="284"/>
                </a:lnTo>
                <a:lnTo>
                  <a:pt x="170" y="270"/>
                </a:lnTo>
                <a:lnTo>
                  <a:pt x="183" y="258"/>
                </a:lnTo>
                <a:lnTo>
                  <a:pt x="196" y="248"/>
                </a:lnTo>
                <a:lnTo>
                  <a:pt x="210" y="238"/>
                </a:lnTo>
                <a:lnTo>
                  <a:pt x="226" y="232"/>
                </a:lnTo>
                <a:lnTo>
                  <a:pt x="226" y="232"/>
                </a:lnTo>
                <a:lnTo>
                  <a:pt x="240" y="227"/>
                </a:lnTo>
                <a:lnTo>
                  <a:pt x="255" y="225"/>
                </a:lnTo>
                <a:lnTo>
                  <a:pt x="270" y="222"/>
                </a:lnTo>
                <a:lnTo>
                  <a:pt x="285" y="222"/>
                </a:lnTo>
                <a:lnTo>
                  <a:pt x="284" y="2"/>
                </a:lnTo>
                <a:lnTo>
                  <a:pt x="284" y="2"/>
                </a:lnTo>
                <a:lnTo>
                  <a:pt x="236" y="13"/>
                </a:lnTo>
                <a:lnTo>
                  <a:pt x="236" y="13"/>
                </a:lnTo>
                <a:lnTo>
                  <a:pt x="221" y="16"/>
                </a:lnTo>
                <a:lnTo>
                  <a:pt x="206" y="20"/>
                </a:lnTo>
                <a:lnTo>
                  <a:pt x="191" y="26"/>
                </a:lnTo>
                <a:lnTo>
                  <a:pt x="177" y="33"/>
                </a:lnTo>
                <a:lnTo>
                  <a:pt x="163" y="40"/>
                </a:lnTo>
                <a:lnTo>
                  <a:pt x="151" y="46"/>
                </a:lnTo>
                <a:lnTo>
                  <a:pt x="139" y="56"/>
                </a:lnTo>
                <a:lnTo>
                  <a:pt x="126" y="64"/>
                </a:lnTo>
                <a:lnTo>
                  <a:pt x="115" y="74"/>
                </a:lnTo>
                <a:lnTo>
                  <a:pt x="106" y="85"/>
                </a:lnTo>
                <a:lnTo>
                  <a:pt x="95" y="96"/>
                </a:lnTo>
                <a:lnTo>
                  <a:pt x="85" y="108"/>
                </a:lnTo>
                <a:lnTo>
                  <a:pt x="77" y="120"/>
                </a:lnTo>
                <a:lnTo>
                  <a:pt x="69" y="133"/>
                </a:lnTo>
                <a:lnTo>
                  <a:pt x="62" y="147"/>
                </a:lnTo>
                <a:lnTo>
                  <a:pt x="55" y="160"/>
                </a:lnTo>
                <a:lnTo>
                  <a:pt x="55" y="160"/>
                </a:lnTo>
                <a:lnTo>
                  <a:pt x="44" y="190"/>
                </a:lnTo>
                <a:lnTo>
                  <a:pt x="33" y="221"/>
                </a:lnTo>
                <a:lnTo>
                  <a:pt x="23" y="252"/>
                </a:lnTo>
                <a:lnTo>
                  <a:pt x="15" y="285"/>
                </a:lnTo>
                <a:lnTo>
                  <a:pt x="8" y="318"/>
                </a:lnTo>
                <a:lnTo>
                  <a:pt x="4" y="352"/>
                </a:lnTo>
                <a:lnTo>
                  <a:pt x="1" y="387"/>
                </a:lnTo>
                <a:lnTo>
                  <a:pt x="0" y="422"/>
                </a:lnTo>
                <a:lnTo>
                  <a:pt x="0" y="422"/>
                </a:lnTo>
                <a:lnTo>
                  <a:pt x="1" y="451"/>
                </a:lnTo>
                <a:lnTo>
                  <a:pt x="3" y="480"/>
                </a:lnTo>
                <a:lnTo>
                  <a:pt x="7" y="510"/>
                </a:lnTo>
                <a:lnTo>
                  <a:pt x="12" y="539"/>
                </a:lnTo>
                <a:lnTo>
                  <a:pt x="18" y="566"/>
                </a:lnTo>
                <a:lnTo>
                  <a:pt x="25" y="595"/>
                </a:lnTo>
                <a:lnTo>
                  <a:pt x="34" y="622"/>
                </a:lnTo>
                <a:lnTo>
                  <a:pt x="44" y="650"/>
                </a:lnTo>
                <a:lnTo>
                  <a:pt x="44" y="650"/>
                </a:lnTo>
                <a:lnTo>
                  <a:pt x="55" y="677"/>
                </a:lnTo>
                <a:lnTo>
                  <a:pt x="70" y="703"/>
                </a:lnTo>
                <a:lnTo>
                  <a:pt x="85" y="728"/>
                </a:lnTo>
                <a:lnTo>
                  <a:pt x="103" y="751"/>
                </a:lnTo>
                <a:lnTo>
                  <a:pt x="124" y="773"/>
                </a:lnTo>
                <a:lnTo>
                  <a:pt x="144" y="793"/>
                </a:lnTo>
                <a:lnTo>
                  <a:pt x="167" y="810"/>
                </a:lnTo>
                <a:lnTo>
                  <a:pt x="191" y="827"/>
                </a:lnTo>
                <a:lnTo>
                  <a:pt x="191" y="827"/>
                </a:lnTo>
                <a:lnTo>
                  <a:pt x="217" y="839"/>
                </a:lnTo>
                <a:lnTo>
                  <a:pt x="244" y="852"/>
                </a:lnTo>
                <a:lnTo>
                  <a:pt x="272" y="861"/>
                </a:lnTo>
                <a:lnTo>
                  <a:pt x="301" y="868"/>
                </a:lnTo>
                <a:lnTo>
                  <a:pt x="331" y="873"/>
                </a:lnTo>
                <a:lnTo>
                  <a:pt x="360" y="878"/>
                </a:lnTo>
                <a:lnTo>
                  <a:pt x="390" y="880"/>
                </a:lnTo>
                <a:lnTo>
                  <a:pt x="420" y="882"/>
                </a:lnTo>
                <a:lnTo>
                  <a:pt x="420" y="882"/>
                </a:lnTo>
                <a:lnTo>
                  <a:pt x="442" y="880"/>
                </a:lnTo>
                <a:lnTo>
                  <a:pt x="464" y="879"/>
                </a:lnTo>
                <a:lnTo>
                  <a:pt x="486" y="878"/>
                </a:lnTo>
                <a:lnTo>
                  <a:pt x="506" y="873"/>
                </a:lnTo>
                <a:lnTo>
                  <a:pt x="527" y="869"/>
                </a:lnTo>
                <a:lnTo>
                  <a:pt x="548" y="864"/>
                </a:lnTo>
                <a:lnTo>
                  <a:pt x="568" y="858"/>
                </a:lnTo>
                <a:lnTo>
                  <a:pt x="587" y="852"/>
                </a:lnTo>
                <a:lnTo>
                  <a:pt x="587" y="852"/>
                </a:lnTo>
                <a:lnTo>
                  <a:pt x="605" y="845"/>
                </a:lnTo>
                <a:lnTo>
                  <a:pt x="623" y="836"/>
                </a:lnTo>
                <a:lnTo>
                  <a:pt x="639" y="828"/>
                </a:lnTo>
                <a:lnTo>
                  <a:pt x="656" y="817"/>
                </a:lnTo>
                <a:lnTo>
                  <a:pt x="671" y="806"/>
                </a:lnTo>
                <a:lnTo>
                  <a:pt x="686" y="794"/>
                </a:lnTo>
                <a:lnTo>
                  <a:pt x="700" y="780"/>
                </a:lnTo>
                <a:lnTo>
                  <a:pt x="714" y="766"/>
                </a:lnTo>
                <a:lnTo>
                  <a:pt x="726" y="751"/>
                </a:lnTo>
                <a:lnTo>
                  <a:pt x="738" y="735"/>
                </a:lnTo>
                <a:lnTo>
                  <a:pt x="749" y="718"/>
                </a:lnTo>
                <a:lnTo>
                  <a:pt x="759" y="702"/>
                </a:lnTo>
                <a:lnTo>
                  <a:pt x="768" y="684"/>
                </a:lnTo>
                <a:lnTo>
                  <a:pt x="777" y="666"/>
                </a:lnTo>
                <a:lnTo>
                  <a:pt x="784" y="649"/>
                </a:lnTo>
                <a:lnTo>
                  <a:pt x="790" y="629"/>
                </a:lnTo>
                <a:lnTo>
                  <a:pt x="790" y="629"/>
                </a:lnTo>
                <a:lnTo>
                  <a:pt x="804" y="579"/>
                </a:lnTo>
                <a:lnTo>
                  <a:pt x="810" y="552"/>
                </a:lnTo>
                <a:lnTo>
                  <a:pt x="814" y="526"/>
                </a:lnTo>
                <a:lnTo>
                  <a:pt x="818" y="500"/>
                </a:lnTo>
                <a:lnTo>
                  <a:pt x="821" y="474"/>
                </a:lnTo>
                <a:lnTo>
                  <a:pt x="822" y="447"/>
                </a:lnTo>
                <a:lnTo>
                  <a:pt x="822" y="421"/>
                </a:lnTo>
                <a:lnTo>
                  <a:pt x="822" y="421"/>
                </a:lnTo>
                <a:lnTo>
                  <a:pt x="822" y="385"/>
                </a:lnTo>
                <a:lnTo>
                  <a:pt x="819" y="350"/>
                </a:lnTo>
                <a:lnTo>
                  <a:pt x="814" y="315"/>
                </a:lnTo>
                <a:lnTo>
                  <a:pt x="808" y="281"/>
                </a:lnTo>
                <a:lnTo>
                  <a:pt x="800" y="248"/>
                </a:lnTo>
                <a:lnTo>
                  <a:pt x="790" y="215"/>
                </a:lnTo>
                <a:lnTo>
                  <a:pt x="779" y="184"/>
                </a:lnTo>
                <a:lnTo>
                  <a:pt x="767" y="152"/>
                </a:lnTo>
                <a:lnTo>
                  <a:pt x="767" y="152"/>
                </a:lnTo>
                <a:lnTo>
                  <a:pt x="760" y="140"/>
                </a:lnTo>
                <a:lnTo>
                  <a:pt x="753" y="126"/>
                </a:lnTo>
                <a:lnTo>
                  <a:pt x="747" y="114"/>
                </a:lnTo>
                <a:lnTo>
                  <a:pt x="738" y="103"/>
                </a:lnTo>
                <a:lnTo>
                  <a:pt x="729" y="92"/>
                </a:lnTo>
                <a:lnTo>
                  <a:pt x="719" y="81"/>
                </a:lnTo>
                <a:lnTo>
                  <a:pt x="709" y="71"/>
                </a:lnTo>
                <a:lnTo>
                  <a:pt x="698" y="61"/>
                </a:lnTo>
                <a:lnTo>
                  <a:pt x="675" y="44"/>
                </a:lnTo>
                <a:lnTo>
                  <a:pt x="650" y="30"/>
                </a:lnTo>
                <a:lnTo>
                  <a:pt x="624" y="18"/>
                </a:lnTo>
                <a:lnTo>
                  <a:pt x="596" y="9"/>
                </a:lnTo>
                <a:lnTo>
                  <a:pt x="596" y="9"/>
                </a:lnTo>
                <a:lnTo>
                  <a:pt x="576" y="5"/>
                </a:lnTo>
                <a:lnTo>
                  <a:pt x="559" y="1"/>
                </a:lnTo>
                <a:lnTo>
                  <a:pt x="539" y="0"/>
                </a:lnTo>
                <a:lnTo>
                  <a:pt x="520" y="0"/>
                </a:lnTo>
                <a:lnTo>
                  <a:pt x="521" y="218"/>
                </a:lnTo>
                <a:lnTo>
                  <a:pt x="521" y="218"/>
                </a:lnTo>
                <a:lnTo>
                  <a:pt x="543" y="219"/>
                </a:lnTo>
                <a:lnTo>
                  <a:pt x="564" y="222"/>
                </a:lnTo>
                <a:lnTo>
                  <a:pt x="585" y="226"/>
                </a:lnTo>
                <a:lnTo>
                  <a:pt x="594" y="230"/>
                </a:lnTo>
                <a:lnTo>
                  <a:pt x="602" y="2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46">
            <a:extLst>
              <a:ext uri="{FF2B5EF4-FFF2-40B4-BE49-F238E27FC236}">
                <a16:creationId xmlns:a16="http://schemas.microsoft.com/office/drawing/2014/main" id="{13866722-2E47-4E18-AA4D-A6A320098164}"/>
              </a:ext>
            </a:extLst>
          </p:cNvPr>
          <p:cNvSpPr>
            <a:spLocks/>
          </p:cNvSpPr>
          <p:nvPr userDrawn="1"/>
        </p:nvSpPr>
        <p:spPr bwMode="auto">
          <a:xfrm>
            <a:off x="5559425" y="4541838"/>
            <a:ext cx="620713" cy="779463"/>
          </a:xfrm>
          <a:custGeom>
            <a:avLst/>
            <a:gdLst>
              <a:gd name="T0" fmla="*/ 615 w 783"/>
              <a:gd name="T1" fmla="*/ 297 h 982"/>
              <a:gd name="T2" fmla="*/ 781 w 783"/>
              <a:gd name="T3" fmla="*/ 227 h 982"/>
              <a:gd name="T4" fmla="*/ 781 w 783"/>
              <a:gd name="T5" fmla="*/ 0 h 982"/>
              <a:gd name="T6" fmla="*/ 0 w 783"/>
              <a:gd name="T7" fmla="*/ 367 h 982"/>
              <a:gd name="T8" fmla="*/ 0 w 783"/>
              <a:gd name="T9" fmla="*/ 618 h 982"/>
              <a:gd name="T10" fmla="*/ 783 w 783"/>
              <a:gd name="T11" fmla="*/ 982 h 982"/>
              <a:gd name="T12" fmla="*/ 783 w 783"/>
              <a:gd name="T13" fmla="*/ 751 h 982"/>
              <a:gd name="T14" fmla="*/ 615 w 783"/>
              <a:gd name="T15" fmla="*/ 685 h 982"/>
              <a:gd name="T16" fmla="*/ 615 w 783"/>
              <a:gd name="T17" fmla="*/ 301 h 982"/>
              <a:gd name="T18" fmla="*/ 486 w 783"/>
              <a:gd name="T19" fmla="*/ 349 h 982"/>
              <a:gd name="T20" fmla="*/ 487 w 783"/>
              <a:gd name="T21" fmla="*/ 633 h 982"/>
              <a:gd name="T22" fmla="*/ 133 w 783"/>
              <a:gd name="T23" fmla="*/ 491 h 982"/>
              <a:gd name="T24" fmla="*/ 486 w 783"/>
              <a:gd name="T25" fmla="*/ 347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3" h="982">
                <a:moveTo>
                  <a:pt x="615" y="297"/>
                </a:moveTo>
                <a:lnTo>
                  <a:pt x="781" y="227"/>
                </a:lnTo>
                <a:lnTo>
                  <a:pt x="781" y="0"/>
                </a:lnTo>
                <a:lnTo>
                  <a:pt x="0" y="367"/>
                </a:lnTo>
                <a:lnTo>
                  <a:pt x="0" y="618"/>
                </a:lnTo>
                <a:lnTo>
                  <a:pt x="783" y="982"/>
                </a:lnTo>
                <a:lnTo>
                  <a:pt x="783" y="751"/>
                </a:lnTo>
                <a:lnTo>
                  <a:pt x="615" y="685"/>
                </a:lnTo>
                <a:lnTo>
                  <a:pt x="615" y="301"/>
                </a:lnTo>
                <a:lnTo>
                  <a:pt x="486" y="349"/>
                </a:lnTo>
                <a:lnTo>
                  <a:pt x="487" y="633"/>
                </a:lnTo>
                <a:lnTo>
                  <a:pt x="133" y="491"/>
                </a:lnTo>
                <a:lnTo>
                  <a:pt x="486" y="3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Marcador de número de diapositiva 6">
            <a:extLst>
              <a:ext uri="{FF2B5EF4-FFF2-40B4-BE49-F238E27FC236}">
                <a16:creationId xmlns:a16="http://schemas.microsoft.com/office/drawing/2014/main" id="{E92C40E9-74EF-4FAC-BDE1-278ABF18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6347"/>
            <a:ext cx="576672" cy="365125"/>
          </a:xfrm>
          <a:prstGeom prst="rect">
            <a:avLst/>
          </a:prstGeom>
        </p:spPr>
        <p:txBody>
          <a:bodyPr/>
          <a:lstStyle>
            <a:lvl1pPr>
              <a:defRPr lang="es-ES" sz="1200" b="1" i="0" kern="1200" smtClean="0">
                <a:solidFill>
                  <a:schemeClr val="accent2"/>
                </a:solidFill>
                <a:latin typeface="+mj-lt"/>
                <a:ea typeface="Source Sans Pro Black" panose="020B0803030403020204" pitchFamily="34" charset="0"/>
                <a:cs typeface="+mj-cs"/>
              </a:defRPr>
            </a:lvl1pPr>
          </a:lstStyle>
          <a:p>
            <a:fld id="{B77A96B3-B612-434A-9850-40BF39980A76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4" name="Marcador de posición de imagen 84"/>
          <p:cNvSpPr>
            <a:spLocks noGrp="1"/>
          </p:cNvSpPr>
          <p:nvPr>
            <p:ph type="pic" sz="quarter" idx="20"/>
          </p:nvPr>
        </p:nvSpPr>
        <p:spPr>
          <a:xfrm>
            <a:off x="6604329" y="2322908"/>
            <a:ext cx="5632164" cy="3753987"/>
          </a:xfrm>
          <a:custGeom>
            <a:avLst/>
            <a:gdLst>
              <a:gd name="connsiteX0" fmla="*/ 1287387 w 5632164"/>
              <a:gd name="connsiteY0" fmla="*/ 2564464 h 3753987"/>
              <a:gd name="connsiteX1" fmla="*/ 817186 w 5632164"/>
              <a:gd name="connsiteY1" fmla="*/ 2878655 h 3753987"/>
              <a:gd name="connsiteX2" fmla="*/ 1114040 w 5632164"/>
              <a:gd name="connsiteY2" fmla="*/ 3158176 h 3753987"/>
              <a:gd name="connsiteX3" fmla="*/ 1566907 w 5632164"/>
              <a:gd name="connsiteY3" fmla="*/ 3008665 h 3753987"/>
              <a:gd name="connsiteX4" fmla="*/ 1566907 w 5632164"/>
              <a:gd name="connsiteY4" fmla="*/ 2581799 h 3753987"/>
              <a:gd name="connsiteX5" fmla="*/ 2697143 w 5632164"/>
              <a:gd name="connsiteY5" fmla="*/ 1092899 h 3753987"/>
              <a:gd name="connsiteX6" fmla="*/ 3523220 w 5632164"/>
              <a:gd name="connsiteY6" fmla="*/ 1092899 h 3753987"/>
              <a:gd name="connsiteX7" fmla="*/ 3523220 w 5632164"/>
              <a:gd name="connsiteY7" fmla="*/ 3706067 h 3753987"/>
              <a:gd name="connsiteX8" fmla="*/ 2697143 w 5632164"/>
              <a:gd name="connsiteY8" fmla="*/ 3706067 h 3753987"/>
              <a:gd name="connsiteX9" fmla="*/ 5377800 w 5632164"/>
              <a:gd name="connsiteY9" fmla="*/ 1051891 h 3753987"/>
              <a:gd name="connsiteX10" fmla="*/ 5632164 w 5632164"/>
              <a:gd name="connsiteY10" fmla="*/ 1089547 h 3753987"/>
              <a:gd name="connsiteX11" fmla="*/ 5624445 w 5632164"/>
              <a:gd name="connsiteY11" fmla="*/ 1915088 h 3753987"/>
              <a:gd name="connsiteX12" fmla="*/ 4787211 w 5632164"/>
              <a:gd name="connsiteY12" fmla="*/ 2007806 h 3753987"/>
              <a:gd name="connsiteX13" fmla="*/ 4641593 w 5632164"/>
              <a:gd name="connsiteY13" fmla="*/ 2742741 h 3753987"/>
              <a:gd name="connsiteX14" fmla="*/ 4643579 w 5632164"/>
              <a:gd name="connsiteY14" fmla="*/ 3691468 h 3753987"/>
              <a:gd name="connsiteX15" fmla="*/ 3810979 w 5632164"/>
              <a:gd name="connsiteY15" fmla="*/ 3698191 h 3753987"/>
              <a:gd name="connsiteX16" fmla="*/ 3822554 w 5632164"/>
              <a:gd name="connsiteY16" fmla="*/ 1089427 h 3753987"/>
              <a:gd name="connsiteX17" fmla="*/ 4652174 w 5632164"/>
              <a:gd name="connsiteY17" fmla="*/ 1093405 h 3753987"/>
              <a:gd name="connsiteX18" fmla="*/ 4656031 w 5632164"/>
              <a:gd name="connsiteY18" fmla="*/ 1548676 h 3753987"/>
              <a:gd name="connsiteX19" fmla="*/ 5377800 w 5632164"/>
              <a:gd name="connsiteY19" fmla="*/ 1051891 h 3753987"/>
              <a:gd name="connsiteX20" fmla="*/ 1231919 w 5632164"/>
              <a:gd name="connsiteY20" fmla="*/ 1043007 h 3753987"/>
              <a:gd name="connsiteX21" fmla="*/ 2193418 w 5632164"/>
              <a:gd name="connsiteY21" fmla="*/ 1403497 h 3753987"/>
              <a:gd name="connsiteX22" fmla="*/ 2374378 w 5632164"/>
              <a:gd name="connsiteY22" fmla="*/ 2020696 h 3753987"/>
              <a:gd name="connsiteX23" fmla="*/ 2387379 w 5632164"/>
              <a:gd name="connsiteY23" fmla="*/ 3705621 h 3753987"/>
              <a:gd name="connsiteX24" fmla="*/ 1581787 w 5632164"/>
              <a:gd name="connsiteY24" fmla="*/ 3701288 h 3753987"/>
              <a:gd name="connsiteX25" fmla="*/ 1573706 w 5632164"/>
              <a:gd name="connsiteY25" fmla="*/ 3457648 h 3753987"/>
              <a:gd name="connsiteX26" fmla="*/ 4926 w 5632164"/>
              <a:gd name="connsiteY26" fmla="*/ 2915942 h 3753987"/>
              <a:gd name="connsiteX27" fmla="*/ 1569373 w 5632164"/>
              <a:gd name="connsiteY27" fmla="*/ 2088215 h 3753987"/>
              <a:gd name="connsiteX28" fmla="*/ 1495701 w 5632164"/>
              <a:gd name="connsiteY28" fmla="*/ 1841196 h 3753987"/>
              <a:gd name="connsiteX29" fmla="*/ 364618 w 5632164"/>
              <a:gd name="connsiteY29" fmla="*/ 1884533 h 3753987"/>
              <a:gd name="connsiteX30" fmla="*/ 212353 w 5632164"/>
              <a:gd name="connsiteY30" fmla="*/ 1227638 h 3753987"/>
              <a:gd name="connsiteX31" fmla="*/ 1231919 w 5632164"/>
              <a:gd name="connsiteY31" fmla="*/ 1043007 h 3753987"/>
              <a:gd name="connsiteX32" fmla="*/ 2994963 w 5632164"/>
              <a:gd name="connsiteY32" fmla="*/ 0 h 3753987"/>
              <a:gd name="connsiteX33" fmla="*/ 3223697 w 5632164"/>
              <a:gd name="connsiteY33" fmla="*/ 0 h 3753987"/>
              <a:gd name="connsiteX34" fmla="*/ 3566530 w 5632164"/>
              <a:gd name="connsiteY34" fmla="*/ 342833 h 3753987"/>
              <a:gd name="connsiteX35" fmla="*/ 3566530 w 5632164"/>
              <a:gd name="connsiteY35" fmla="*/ 417835 h 3753987"/>
              <a:gd name="connsiteX36" fmla="*/ 3223697 w 5632164"/>
              <a:gd name="connsiteY36" fmla="*/ 760668 h 3753987"/>
              <a:gd name="connsiteX37" fmla="*/ 2994963 w 5632164"/>
              <a:gd name="connsiteY37" fmla="*/ 760668 h 3753987"/>
              <a:gd name="connsiteX38" fmla="*/ 2652130 w 5632164"/>
              <a:gd name="connsiteY38" fmla="*/ 417835 h 3753987"/>
              <a:gd name="connsiteX39" fmla="*/ 2652130 w 5632164"/>
              <a:gd name="connsiteY39" fmla="*/ 342833 h 3753987"/>
              <a:gd name="connsiteX40" fmla="*/ 2994963 w 5632164"/>
              <a:gd name="connsiteY40" fmla="*/ 0 h 37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32164" h="3753987">
                <a:moveTo>
                  <a:pt x="1287387" y="2564464"/>
                </a:moveTo>
                <a:cubicBezTo>
                  <a:pt x="913540" y="2573131"/>
                  <a:pt x="824409" y="2749367"/>
                  <a:pt x="817186" y="2878655"/>
                </a:cubicBezTo>
                <a:cubicBezTo>
                  <a:pt x="809963" y="3007943"/>
                  <a:pt x="919748" y="3136508"/>
                  <a:pt x="1114040" y="3158176"/>
                </a:cubicBezTo>
                <a:cubicBezTo>
                  <a:pt x="1308332" y="3179844"/>
                  <a:pt x="1566907" y="3005485"/>
                  <a:pt x="1566907" y="3008665"/>
                </a:cubicBezTo>
                <a:cubicBezTo>
                  <a:pt x="1565462" y="2863487"/>
                  <a:pt x="1568352" y="2726977"/>
                  <a:pt x="1566907" y="2581799"/>
                </a:cubicBezTo>
                <a:close/>
                <a:moveTo>
                  <a:pt x="2697143" y="1092899"/>
                </a:moveTo>
                <a:lnTo>
                  <a:pt x="3523220" y="1092899"/>
                </a:lnTo>
                <a:lnTo>
                  <a:pt x="3523220" y="3706067"/>
                </a:lnTo>
                <a:lnTo>
                  <a:pt x="2697143" y="3706067"/>
                </a:lnTo>
                <a:close/>
                <a:moveTo>
                  <a:pt x="5377800" y="1051891"/>
                </a:moveTo>
                <a:cubicBezTo>
                  <a:pt x="5454756" y="1053411"/>
                  <a:pt x="5539326" y="1065034"/>
                  <a:pt x="5632164" y="1089547"/>
                </a:cubicBezTo>
                <a:cubicBezTo>
                  <a:pt x="5628965" y="1383415"/>
                  <a:pt x="5630232" y="1744683"/>
                  <a:pt x="5624445" y="1915088"/>
                </a:cubicBezTo>
                <a:cubicBezTo>
                  <a:pt x="5629606" y="1940830"/>
                  <a:pt x="5114516" y="1641174"/>
                  <a:pt x="4787211" y="2007806"/>
                </a:cubicBezTo>
                <a:cubicBezTo>
                  <a:pt x="4598801" y="2209740"/>
                  <a:pt x="4644165" y="2417928"/>
                  <a:pt x="4641593" y="2742741"/>
                </a:cubicBezTo>
                <a:cubicBezTo>
                  <a:pt x="4646737" y="3052122"/>
                  <a:pt x="4639738" y="3454750"/>
                  <a:pt x="4643579" y="3691468"/>
                </a:cubicBezTo>
                <a:lnTo>
                  <a:pt x="3810979" y="3698191"/>
                </a:lnTo>
                <a:cubicBezTo>
                  <a:pt x="3814837" y="2828603"/>
                  <a:pt x="3818696" y="1959015"/>
                  <a:pt x="3822554" y="1089427"/>
                </a:cubicBezTo>
                <a:lnTo>
                  <a:pt x="4652174" y="1093405"/>
                </a:lnTo>
                <a:cubicBezTo>
                  <a:pt x="4654763" y="1180878"/>
                  <a:pt x="4652172" y="1395633"/>
                  <a:pt x="4656031" y="1548676"/>
                </a:cubicBezTo>
                <a:cubicBezTo>
                  <a:pt x="4673488" y="1525625"/>
                  <a:pt x="4839110" y="1041249"/>
                  <a:pt x="5377800" y="1051891"/>
                </a:cubicBezTo>
                <a:close/>
                <a:moveTo>
                  <a:pt x="1231919" y="1043007"/>
                </a:moveTo>
                <a:cubicBezTo>
                  <a:pt x="1597833" y="1040199"/>
                  <a:pt x="1972768" y="1121894"/>
                  <a:pt x="2193418" y="1403497"/>
                </a:cubicBezTo>
                <a:cubicBezTo>
                  <a:pt x="2388082" y="1675680"/>
                  <a:pt x="2383396" y="2017199"/>
                  <a:pt x="2374378" y="2020696"/>
                </a:cubicBezTo>
                <a:lnTo>
                  <a:pt x="2387379" y="3705621"/>
                </a:lnTo>
                <a:lnTo>
                  <a:pt x="1581787" y="3701288"/>
                </a:lnTo>
                <a:cubicBezTo>
                  <a:pt x="1580519" y="3579065"/>
                  <a:pt x="1573608" y="3532923"/>
                  <a:pt x="1573706" y="3457648"/>
                </a:cubicBezTo>
                <a:cubicBezTo>
                  <a:pt x="507726" y="4205767"/>
                  <a:pt x="-59357" y="3353640"/>
                  <a:pt x="4926" y="2915942"/>
                </a:cubicBezTo>
                <a:cubicBezTo>
                  <a:pt x="114088" y="1835982"/>
                  <a:pt x="1539760" y="2094715"/>
                  <a:pt x="1569373" y="2088215"/>
                </a:cubicBezTo>
                <a:cubicBezTo>
                  <a:pt x="1557914" y="2080834"/>
                  <a:pt x="1570818" y="1935814"/>
                  <a:pt x="1495701" y="1841196"/>
                </a:cubicBezTo>
                <a:cubicBezTo>
                  <a:pt x="1265393" y="1576684"/>
                  <a:pt x="534451" y="1832226"/>
                  <a:pt x="364618" y="1884533"/>
                </a:cubicBezTo>
                <a:lnTo>
                  <a:pt x="212353" y="1227638"/>
                </a:lnTo>
                <a:cubicBezTo>
                  <a:pt x="305907" y="1189919"/>
                  <a:pt x="761457" y="1046618"/>
                  <a:pt x="1231919" y="1043007"/>
                </a:cubicBezTo>
                <a:close/>
                <a:moveTo>
                  <a:pt x="2994963" y="0"/>
                </a:moveTo>
                <a:lnTo>
                  <a:pt x="3223697" y="0"/>
                </a:lnTo>
                <a:cubicBezTo>
                  <a:pt x="3413038" y="0"/>
                  <a:pt x="3566530" y="153492"/>
                  <a:pt x="3566530" y="342833"/>
                </a:cubicBezTo>
                <a:lnTo>
                  <a:pt x="3566530" y="417835"/>
                </a:lnTo>
                <a:cubicBezTo>
                  <a:pt x="3566530" y="607176"/>
                  <a:pt x="3413038" y="760668"/>
                  <a:pt x="3223697" y="760668"/>
                </a:cubicBezTo>
                <a:lnTo>
                  <a:pt x="2994963" y="760668"/>
                </a:lnTo>
                <a:cubicBezTo>
                  <a:pt x="2805622" y="760668"/>
                  <a:pt x="2652130" y="607176"/>
                  <a:pt x="2652130" y="417835"/>
                </a:cubicBezTo>
                <a:lnTo>
                  <a:pt x="2652130" y="342833"/>
                </a:lnTo>
                <a:cubicBezTo>
                  <a:pt x="2652130" y="153492"/>
                  <a:pt x="2805622" y="0"/>
                  <a:pt x="2994963" y="0"/>
                </a:cubicBezTo>
                <a:close/>
              </a:path>
            </a:pathLst>
          </a:custGeom>
          <a:solidFill>
            <a:srgbClr val="FFFFFF">
              <a:alpha val="65000"/>
            </a:srgb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3B1C1E1-5D85-4415-B732-D6657B6C8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819" y="3840903"/>
            <a:ext cx="3902243" cy="235850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400" b="1" i="0">
                <a:solidFill>
                  <a:schemeClr val="tx1"/>
                </a:solidFill>
                <a:latin typeface="+mj-lt"/>
                <a:ea typeface="Source Sans Pro ExtraLight" panose="020B0303030403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31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BA79F9-1EEA-4B03-8005-43FA6F8A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A34A08-BA54-4C70-9D4B-2FB9E9EB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4BEBE3-65DA-4A75-8275-642ECFFEC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5661A-C7AD-476E-8960-C12F2E7A1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8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2" r:id="rId4"/>
    <p:sldLayoutId id="2147483660" r:id="rId5"/>
    <p:sldLayoutId id="2147483661" r:id="rId6"/>
    <p:sldLayoutId id="2147483683" r:id="rId7"/>
    <p:sldLayoutId id="2147483680" r:id="rId8"/>
    <p:sldLayoutId id="214748367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81" r:id="rId15"/>
    <p:sldLayoutId id="2147483682" r:id="rId16"/>
    <p:sldLayoutId id="2147483668" r:id="rId17"/>
    <p:sldLayoutId id="2147483669" r:id="rId18"/>
    <p:sldLayoutId id="2147483670" r:id="rId19"/>
    <p:sldLayoutId id="214748372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A0DFAA-0BF6-4C3E-AF38-F7D889EB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6F859A-874E-4D12-A829-02305F1A7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FFD55-F956-4AFA-92BB-38A3D1BA1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6E079-BEF0-4982-AE2C-C3B2894A3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7F5D0-4685-4B87-B980-852C326C1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4489C-FC82-4DA2-9E0F-66D3033A9BD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13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BA79F9-1EEA-4B03-8005-43FA6F8A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A34A08-BA54-4C70-9D4B-2FB9E9EB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4BEBE3-65DA-4A75-8275-642ECFFEC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5661A-C7AD-476E-8960-C12F2E7A1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54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1.png"/><Relationship Id="rId4" Type="http://schemas.openxmlformats.org/officeDocument/2006/relationships/diagramData" Target="../diagrams/data1.xml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9.pn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9.png"/><Relationship Id="rId9" Type="http://schemas.microsoft.com/office/2007/relationships/diagramDrawing" Target="../diagrams/drawing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5.png"/><Relationship Id="rId5" Type="http://schemas.openxmlformats.org/officeDocument/2006/relationships/image" Target="../media/image58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diagramData" Target="../diagrams/data4.xml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3.png"/><Relationship Id="rId11" Type="http://schemas.microsoft.com/office/2007/relationships/diagramDrawing" Target="../diagrams/drawing4.xml"/><Relationship Id="rId5" Type="http://schemas.openxmlformats.org/officeDocument/2006/relationships/image" Target="../media/image6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61.png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netmanager.com/stat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6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69.png"/><Relationship Id="rId5" Type="http://schemas.openxmlformats.org/officeDocument/2006/relationships/diagramData" Target="../diagrams/data5.xml"/><Relationship Id="rId10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microsoft.com/office/2007/relationships/diagramDrawing" Target="../diagrams/drawing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my.jci.com/:f:/r/sites/JCH/en-us/EU-Product-Development/Product%20Library/Controls/Product%20Presentation/Features%20%26%20Benefits/CSNET%20Home?csf=1&amp;web=1&amp;e=csNn3s" TargetMode="External"/><Relationship Id="rId13" Type="http://schemas.openxmlformats.org/officeDocument/2006/relationships/image" Target="../media/image91.png"/><Relationship Id="rId3" Type="http://schemas.openxmlformats.org/officeDocument/2006/relationships/hyperlink" Target="https://my.jci.com/:f:/r/sites/JCH/en-us/EU-Product-Development/Product%20Library/Controls/Technical%20Documents/CSNET%20Home/01-APN?csf=1&amp;web=1&amp;e=cFhVgP" TargetMode="External"/><Relationship Id="rId7" Type="http://schemas.openxmlformats.org/officeDocument/2006/relationships/hyperlink" Target="https://my.jci.com/:f:/r/sites/JCH/en-us/EU-Product-Development/Product%20Library/Controls/Product%20Presentation/Features%20%26%20Benefits/CSNET%20Home/Apps%20Screenshots?csf=1&amp;web=1&amp;e=eq9KsF" TargetMode="External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my.jci.com/:f:/r/sites/JCH/en-us/EU-Product-Development/Product%20Library/Controls/Photo%20Artwork/CSNET%20range/CSNET%20Home/ATW-IOT-01?csf=1&amp;web=1&amp;e=4GMv6g" TargetMode="External"/><Relationship Id="rId11" Type="http://schemas.openxmlformats.org/officeDocument/2006/relationships/image" Target="../media/image89.png"/><Relationship Id="rId5" Type="http://schemas.openxmlformats.org/officeDocument/2006/relationships/hyperlink" Target="https://my.jci.com/:f:/r/sites/JCH/en-us/EU-Product-Development/Product%20Library/Controls/Technical%20Documents/CSNET%20Home/02-Instruction%20Manual%20(PMML)?csf=1&amp;web=1&amp;e=NZ3yxs" TargetMode="External"/><Relationship Id="rId10" Type="http://schemas.openxmlformats.org/officeDocument/2006/relationships/hyperlink" Target="https://my.jci.com/:f:/r/sites/JCH/en-us/EU-Product-Development/Product%20Library/Controls/Useful%20Information/Certificates/CE%20Certificates/4-Home%20automation%20solutions%20(Hi-Kumo,%20airCloud%20Home,%20CSNET%20Home)/3-CSNET%20Home?csf=1&amp;web=1&amp;e=0g6tJt" TargetMode="External"/><Relationship Id="rId4" Type="http://schemas.openxmlformats.org/officeDocument/2006/relationships/hyperlink" Target="https://my.jci.com/:f:/r/sites/JCH/en-us/EU-Product-Development/Product%20Library/Controls/Marketing%20tools/Press%20Release/CSNET%20Home?csf=1&amp;web=1&amp;e=MaqhcI" TargetMode="External"/><Relationship Id="rId9" Type="http://schemas.openxmlformats.org/officeDocument/2006/relationships/hyperlink" Target="https://my.jci.com/:f:/r/sites/JCH/en-us/EU-Product-Development/Product%20Library/Controls/Marketing%20tools/Sales%20brochure/CSNET%20Home?csf=1&amp;web=1&amp;e=9Q3mR8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215C4F2-40F3-41B1-9246-CDB13DE2B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99" y="3378504"/>
            <a:ext cx="11316868" cy="2071682"/>
          </a:xfrm>
        </p:spPr>
        <p:txBody>
          <a:bodyPr/>
          <a:lstStyle/>
          <a:p>
            <a:r>
              <a:rPr lang="en-GB" sz="4000" dirty="0"/>
              <a:t>CSNET Home</a:t>
            </a:r>
            <a:br>
              <a:rPr lang="en-GB" sz="4000" dirty="0"/>
            </a:br>
            <a:r>
              <a:rPr lang="en-GB" sz="4000" dirty="0"/>
              <a:t>First release of PRO features</a:t>
            </a:r>
            <a:br>
              <a:rPr lang="en-GB" sz="4000" dirty="0"/>
            </a:br>
            <a:endParaRPr lang="en-GB" sz="11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A1833E-E552-4290-9A70-584208C4194D}"/>
              </a:ext>
            </a:extLst>
          </p:cNvPr>
          <p:cNvSpPr txBox="1">
            <a:spLocks/>
          </p:cNvSpPr>
          <p:nvPr/>
        </p:nvSpPr>
        <p:spPr>
          <a:xfrm>
            <a:off x="561669" y="5513682"/>
            <a:ext cx="4215278" cy="260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500" kern="1200" spc="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spc="-15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spc="-15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spc="-15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spc="-15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PRODUCT DEVELOPMENT EUROPE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853EE2-8774-4952-8E0A-657D98931D26}"/>
              </a:ext>
            </a:extLst>
          </p:cNvPr>
          <p:cNvSpPr txBox="1">
            <a:spLocks/>
          </p:cNvSpPr>
          <p:nvPr/>
        </p:nvSpPr>
        <p:spPr>
          <a:xfrm>
            <a:off x="561669" y="343220"/>
            <a:ext cx="2311705" cy="379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18946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1093251"/>
            <a:ext cx="586744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functions and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available data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PRO user gets logged in, he can get similar functions and features as with Hi-Kumo Pro: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dashboard with a search bar, list of installations with filters (all, favourite, alarm subscribed, alarm status),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actions commands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view on map via a shortcut and Google Map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information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selected installation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Information about ATW-IOT-01 device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data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sorted by circuit /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history (graphic view, data can be exported)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 log, with the related troubleshooting document and main items to check (for the main alarms).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log, mentioning the origin of the order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657A10-B400-F74B-4DF7-22EFF2730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4" y="1477951"/>
            <a:ext cx="5432857" cy="34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1093251"/>
            <a:ext cx="586744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functions and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available data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PRO user gets logged in, he can get similar functions and features as with Hi-Kumo Pro: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dashboard with a search bar, list of installations with filters (all, favourite, alarm subscribed, alarm status),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actions commands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view on map via a shortcut and Google Map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information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selected installation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Information about ATW-IOT-01 device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data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sorted by circuit /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history (graphic view, data can be exported)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 log, with the related troubleshooting document and main items to check (for the main alarms).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log, mentioning the origin of the order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C5CBF7-F14C-C1F7-B9E7-1008CA934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1" y="1740038"/>
            <a:ext cx="5529943" cy="33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1093251"/>
            <a:ext cx="586744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functions and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available data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PRO user gets logged in, he can get similar functions and features as with Hi-Kumo Pro: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dashboard with a search bar, list of installations with filters (all, favourite, alarm subscribed, alarm status),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actions commands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view on map via a shortcut and Google Map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information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selected installation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Information about ATW-IOT-01 device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data, sorted by circuit /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history per zone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(graphic view, data can be exported)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 log, with the related troubleshooting document and main items to check (for the main alarms).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log, mentioning the origin of the order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E07237-139E-4B55-16F7-F547B3718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60" y="1233582"/>
            <a:ext cx="5775240" cy="43908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394226-1437-A29D-5678-7D99DBB3D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760" y="5483461"/>
            <a:ext cx="5160473" cy="77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1615328" y="6492875"/>
            <a:ext cx="57667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1093251"/>
            <a:ext cx="586744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functions and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available data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PRO user gets logged in, he can get similar functions and features as with Hi-Kumo Pro: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dashboard with a search bar, list of installations with filters (all, favourite, alarm subscribed, alarm status),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actions commands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view on map via a shortcut and Google Map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information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selected installation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Information about ATW-IOT-01 device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data, sorted by circuit /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history per zone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(graphic view, data can be exported)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 log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with the related troubleshooting document and main items to check (for the main alarms).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log, mentioning the origin of the order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28A6D6-15F4-11A6-34AF-24252A925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497" y="760109"/>
            <a:ext cx="5268685" cy="27651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37DA2A-207D-BE6A-A3F9-BCAAFDF7B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710" y="3525305"/>
            <a:ext cx="5155472" cy="28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1615328" y="6492875"/>
            <a:ext cx="57667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1093251"/>
            <a:ext cx="586744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functions and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available data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PRO user gets logged in, he can get similar functions and features as with Hi-Kumo Pro: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dashboard with a search bar, list of installations with filters (all, favourite, alarm subscribed, alarm status),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actions commands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view on map via a shortcut and Google Map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information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selected installation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Information about ATW-IOT-01 device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data, sorted by circuit /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history per zone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(graphic view, data can be exported)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 log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with the related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troubleshooting document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main items to check (for the main alarms).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log, mentioning the origin of the order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03C291-8DF5-BDF9-B0E4-580A38084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395" y="766354"/>
            <a:ext cx="3881009" cy="5865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25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1615328" y="6492875"/>
            <a:ext cx="57667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1093251"/>
            <a:ext cx="586744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functions and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available data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PRO user gets logged in, he can get similar functions and features as with Hi-Kumo Pro: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dashboard with a search bar, list of installations with filters (all, favourite, alarm subscribed, alarm status),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actions commands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view on map via a shortcut and Google Map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information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selected installation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Information about ATW-IOT-01 device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data, sorted by circuit /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history per zone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(graphic view, data can be exported)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 log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with the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related troubleshooting document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main items to check (for the main alarms).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log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mentioning the origin of the order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717ED4-F943-FB38-593D-3892E5A5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1" y="1171852"/>
            <a:ext cx="5482043" cy="45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1785257" y="1581221"/>
            <a:ext cx="5633635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Standard CSNET Home features – “End user” features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i"/>
              </a:rPr>
              <a:t>Can be used by PRO users to control one remote installation (selected in the installation list)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2020F6-DFC7-43CB-8FD6-1AAC83420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561" y="780843"/>
            <a:ext cx="2199210" cy="5770629"/>
          </a:xfrm>
          <a:prstGeom prst="rect">
            <a:avLst/>
          </a:prstGeom>
        </p:spPr>
      </p:pic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8F363751-AB90-4D2C-88E4-AF5F60D97298}"/>
              </a:ext>
            </a:extLst>
          </p:cNvPr>
          <p:cNvSpPr/>
          <p:nvPr/>
        </p:nvSpPr>
        <p:spPr>
          <a:xfrm>
            <a:off x="7418892" y="1187778"/>
            <a:ext cx="744717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039F44-0B17-4B50-848B-1D8720EAA61E}"/>
              </a:ext>
            </a:extLst>
          </p:cNvPr>
          <p:cNvSpPr txBox="1"/>
          <p:nvPr/>
        </p:nvSpPr>
        <p:spPr>
          <a:xfrm>
            <a:off x="2812870" y="4505325"/>
            <a:ext cx="418115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Additional menu for PRO user - “PRO” features</a:t>
            </a:r>
            <a:endParaRPr lang="en-GB" sz="1600" dirty="0">
              <a:latin typeface="Calibri"/>
            </a:endParaRPr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6BA29197-1905-451B-B456-4852351DA58F}"/>
              </a:ext>
            </a:extLst>
          </p:cNvPr>
          <p:cNvSpPr/>
          <p:nvPr/>
        </p:nvSpPr>
        <p:spPr>
          <a:xfrm>
            <a:off x="7425521" y="3016578"/>
            <a:ext cx="813506" cy="35348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19A9AB-F8ED-439F-987C-00F0AA46003C}"/>
              </a:ext>
            </a:extLst>
          </p:cNvPr>
          <p:cNvSpPr txBox="1"/>
          <p:nvPr/>
        </p:nvSpPr>
        <p:spPr>
          <a:xfrm>
            <a:off x="655274" y="1093252"/>
            <a:ext cx="613202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alibri"/>
              </a:rPr>
              <a:t>Main menu of WEB App</a:t>
            </a:r>
          </a:p>
        </p:txBody>
      </p:sp>
    </p:spTree>
    <p:extLst>
      <p:ext uri="{BB962C8B-B14F-4D97-AF65-F5344CB8AC3E}">
        <p14:creationId xmlns:p14="http://schemas.microsoft.com/office/powerpoint/2010/main" val="6153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 – selecting and controlling one installation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67C528-7871-40A6-ACD3-B7EFCE2E6702}"/>
              </a:ext>
            </a:extLst>
          </p:cNvPr>
          <p:cNvSpPr txBox="1"/>
          <p:nvPr/>
        </p:nvSpPr>
        <p:spPr>
          <a:xfrm>
            <a:off x="278673" y="3024341"/>
            <a:ext cx="144562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From the main menu, select one installation for which Supervision access was granted by the end user (control access allowed, not read only mode)</a:t>
            </a:r>
          </a:p>
          <a:p>
            <a:endParaRPr lang="en-US" sz="1050" dirty="0"/>
          </a:p>
          <a:p>
            <a:r>
              <a:rPr lang="en-US" sz="1050" dirty="0"/>
              <a:t>The login button appears at the lower right corner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B3A1FB-8F91-E342-0CA4-DBC3BAE0E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43"/>
          <a:stretch/>
        </p:blipFill>
        <p:spPr>
          <a:xfrm>
            <a:off x="1895556" y="1314591"/>
            <a:ext cx="8400888" cy="47070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E35C16C-E3D8-C460-6F38-086685297C1B}"/>
              </a:ext>
            </a:extLst>
          </p:cNvPr>
          <p:cNvSpPr txBox="1"/>
          <p:nvPr/>
        </p:nvSpPr>
        <p:spPr>
          <a:xfrm>
            <a:off x="7966126" y="6286933"/>
            <a:ext cx="26897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Click on Login to access to the control view of the system, as if you were the end user.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B026EE-C862-C3F6-F959-A1A11ABE360C}"/>
              </a:ext>
            </a:extLst>
          </p:cNvPr>
          <p:cNvSpPr/>
          <p:nvPr/>
        </p:nvSpPr>
        <p:spPr bwMode="auto">
          <a:xfrm>
            <a:off x="8482148" y="5282157"/>
            <a:ext cx="435429" cy="261252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1E1C6D-A922-E196-87CF-1375D34C61AE}"/>
              </a:ext>
            </a:extLst>
          </p:cNvPr>
          <p:cNvSpPr txBox="1"/>
          <p:nvPr/>
        </p:nvSpPr>
        <p:spPr>
          <a:xfrm>
            <a:off x="1683637" y="6013587"/>
            <a:ext cx="367213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Note: it is not necessary to login on a site to monitor the related parameters – this is only necessary in order to control the unit from the CSNET Home end user view.</a:t>
            </a:r>
          </a:p>
        </p:txBody>
      </p:sp>
    </p:spTree>
    <p:extLst>
      <p:ext uri="{BB962C8B-B14F-4D97-AF65-F5344CB8AC3E}">
        <p14:creationId xmlns:p14="http://schemas.microsoft.com/office/powerpoint/2010/main" val="29639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 – selecting and controlling one installation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67C528-7871-40A6-ACD3-B7EFCE2E6702}"/>
              </a:ext>
            </a:extLst>
          </p:cNvPr>
          <p:cNvSpPr txBox="1"/>
          <p:nvPr/>
        </p:nvSpPr>
        <p:spPr>
          <a:xfrm>
            <a:off x="278673" y="3024341"/>
            <a:ext cx="19681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Once logged in, the PRO user can control the system as if he was the end user.</a:t>
            </a:r>
          </a:p>
          <a:p>
            <a:endParaRPr lang="en-US" sz="1050" dirty="0"/>
          </a:p>
          <a:p>
            <a:r>
              <a:rPr lang="en-US" sz="1050" dirty="0"/>
              <a:t>This control mode requires the agreement of the end user (control mode shall granted for the related PRO user, instead of monitoring mode set by default).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858CA49-65BF-2ABD-2226-F05C52B4B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801" y="1334885"/>
            <a:ext cx="7887666" cy="5034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00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 – selecting and controlling one installation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1719560" y="6401789"/>
            <a:ext cx="38535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35C16C-E3D8-C460-6F38-086685297C1B}"/>
              </a:ext>
            </a:extLst>
          </p:cNvPr>
          <p:cNvSpPr txBox="1"/>
          <p:nvPr/>
        </p:nvSpPr>
        <p:spPr>
          <a:xfrm>
            <a:off x="1425989" y="6186347"/>
            <a:ext cx="268974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At any time, using the main menu button, the PRO user can come back to the list of installations and select another unit.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B9D436-164F-6B63-AA7E-3E792FC3B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83" y="1457085"/>
            <a:ext cx="10000597" cy="45805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D5F9FF-24E4-397C-0AE6-884A425D0C50}"/>
              </a:ext>
            </a:extLst>
          </p:cNvPr>
          <p:cNvSpPr txBox="1"/>
          <p:nvPr/>
        </p:nvSpPr>
        <p:spPr>
          <a:xfrm>
            <a:off x="8733722" y="6153464"/>
            <a:ext cx="26897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Logout from the selected site before logging in to another installation and get control.</a:t>
            </a:r>
          </a:p>
        </p:txBody>
      </p:sp>
    </p:spTree>
    <p:extLst>
      <p:ext uri="{BB962C8B-B14F-4D97-AF65-F5344CB8AC3E}">
        <p14:creationId xmlns:p14="http://schemas.microsoft.com/office/powerpoint/2010/main" val="36972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4670593" y="3079556"/>
            <a:ext cx="6052184" cy="1337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Detailed features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Profiles and privileges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Preview of the next release October 2023</a:t>
            </a:r>
          </a:p>
        </p:txBody>
      </p:sp>
    </p:spTree>
    <p:extLst>
      <p:ext uri="{BB962C8B-B14F-4D97-AF65-F5344CB8AC3E}">
        <p14:creationId xmlns:p14="http://schemas.microsoft.com/office/powerpoint/2010/main" val="20546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A36E060F-59B4-974D-55B2-2881389F2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031" y="1492946"/>
            <a:ext cx="2074886" cy="27340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EACE5A-2F3D-99D7-40A5-C2F1D6F5E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065" y="1492946"/>
            <a:ext cx="2275587" cy="39612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details – granting control access to PRO users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1615328" y="6492875"/>
            <a:ext cx="57667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888677"/>
            <a:ext cx="1107678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From the mobile App, the end user can activate the “Control &amp; Monitoring” option to allow PRO users to control his system remotely.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269E626-B7C2-45EB-A637-93FC653C3992}"/>
              </a:ext>
            </a:extLst>
          </p:cNvPr>
          <p:cNvSpPr txBox="1"/>
          <p:nvPr/>
        </p:nvSpPr>
        <p:spPr>
          <a:xfrm>
            <a:off x="636564" y="5524705"/>
            <a:ext cx="21312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From the mobile App, the End user can manage some settings related to his installation.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E894F0A-9E4F-4713-8F59-3AF90E6AB004}"/>
              </a:ext>
            </a:extLst>
          </p:cNvPr>
          <p:cNvSpPr txBox="1"/>
          <p:nvPr/>
        </p:nvSpPr>
        <p:spPr>
          <a:xfrm>
            <a:off x="2882483" y="5549774"/>
            <a:ext cx="248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Among these setting, the remote access to </a:t>
            </a:r>
            <a:r>
              <a:rPr lang="en-US" sz="900" b="1" dirty="0"/>
              <a:t>Hitachi Service users </a:t>
            </a:r>
            <a:r>
              <a:rPr lang="en-US" sz="900" dirty="0"/>
              <a:t>can be defined as “Control &amp; Monitoring” or as “Monitoring only”.</a:t>
            </a:r>
          </a:p>
          <a:p>
            <a:r>
              <a:rPr lang="en-US" sz="900" dirty="0"/>
              <a:t>The </a:t>
            </a:r>
            <a:r>
              <a:rPr lang="en-US" sz="900" b="1" dirty="0"/>
              <a:t>default setting is “Monitoring only</a:t>
            </a:r>
            <a:r>
              <a:rPr lang="en-US" sz="900" dirty="0"/>
              <a:t>”.</a:t>
            </a:r>
          </a:p>
          <a:p>
            <a:endParaRPr lang="en-US" sz="900" dirty="0"/>
          </a:p>
          <a:p>
            <a:r>
              <a:rPr lang="en-US" sz="900" dirty="0"/>
              <a:t>When “Control &amp; Monitoring” is activated, “Supervision access” is displayed as activated on CSNET Home Pro (list of installation).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008E95F-139A-46AB-A686-A48FF60A1D8B}"/>
              </a:ext>
            </a:extLst>
          </p:cNvPr>
          <p:cNvSpPr txBox="1"/>
          <p:nvPr/>
        </p:nvSpPr>
        <p:spPr>
          <a:xfrm>
            <a:off x="6080069" y="5528839"/>
            <a:ext cx="22592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From the mobile App, Users list menu, the end user can manage the access rights to his system.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E3D76DB-FFF9-45FD-9FD1-91F3BEFACC54}"/>
              </a:ext>
            </a:extLst>
          </p:cNvPr>
          <p:cNvSpPr txBox="1"/>
          <p:nvPr/>
        </p:nvSpPr>
        <p:spPr>
          <a:xfrm>
            <a:off x="8836030" y="5491439"/>
            <a:ext cx="21312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For the </a:t>
            </a:r>
            <a:r>
              <a:rPr lang="en-US" sz="900" b="1" dirty="0"/>
              <a:t>service partner users</a:t>
            </a:r>
            <a:r>
              <a:rPr lang="en-US" sz="900" dirty="0"/>
              <a:t> or for  </a:t>
            </a:r>
            <a:r>
              <a:rPr lang="en-US" sz="900" b="1" dirty="0"/>
              <a:t>distributor users</a:t>
            </a:r>
            <a:r>
              <a:rPr lang="en-US" sz="900" dirty="0"/>
              <a:t>, the access type can be defined to “Control” or “Read Only”.</a:t>
            </a:r>
          </a:p>
          <a:p>
            <a:r>
              <a:rPr lang="en-US" sz="900" b="1" dirty="0"/>
              <a:t>The default setting is “Control”.</a:t>
            </a:r>
          </a:p>
          <a:p>
            <a:endParaRPr lang="en-US" sz="900" dirty="0"/>
          </a:p>
          <a:p>
            <a:r>
              <a:rPr lang="en-US" sz="900" dirty="0"/>
              <a:t>When “Control” is activated, the control functions are available for the related service users (control the system as the end user, delete the installation)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14B1C2-CFC4-2DA8-6F4D-EBD88F0D2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44" y="1493920"/>
            <a:ext cx="2015893" cy="39612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6A6531-7BBC-8C08-014C-3AF2F9721754}"/>
              </a:ext>
            </a:extLst>
          </p:cNvPr>
          <p:cNvSpPr/>
          <p:nvPr/>
        </p:nvSpPr>
        <p:spPr bwMode="auto">
          <a:xfrm>
            <a:off x="3004595" y="4033964"/>
            <a:ext cx="2107336" cy="486562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8517D-4DBA-5A21-426D-18EB64508FC6}"/>
              </a:ext>
            </a:extLst>
          </p:cNvPr>
          <p:cNvSpPr/>
          <p:nvPr/>
        </p:nvSpPr>
        <p:spPr bwMode="auto">
          <a:xfrm>
            <a:off x="8836031" y="3154456"/>
            <a:ext cx="2074886" cy="486562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D3509C-194B-A8BA-BCB4-69DAAEE0B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36" y="4129584"/>
            <a:ext cx="976522" cy="57183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8C5027D-6E48-60CD-AB77-C57B810D1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070" y="1492946"/>
            <a:ext cx="2259227" cy="396120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66076BB-8328-F978-B213-6FACB915BA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6031" y="4392950"/>
            <a:ext cx="2074886" cy="5744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3FE5C74-3AF4-A185-5743-AA28024179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6031" y="4993024"/>
            <a:ext cx="2074886" cy="5138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59AC43-48E5-787D-39B6-3FAD4ED7E01E}"/>
              </a:ext>
            </a:extLst>
          </p:cNvPr>
          <p:cNvSpPr/>
          <p:nvPr/>
        </p:nvSpPr>
        <p:spPr bwMode="auto">
          <a:xfrm>
            <a:off x="6156014" y="2402053"/>
            <a:ext cx="2107336" cy="486562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4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DC3C909F-465E-2F8C-DAAC-177BAC017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52" r="63879" b="17551"/>
          <a:stretch/>
        </p:blipFill>
        <p:spPr>
          <a:xfrm>
            <a:off x="4746865" y="4087208"/>
            <a:ext cx="2201882" cy="21308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CSNET Home PRO – Favourite sites and alarm notifications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67C528-7871-40A6-ACD3-B7EFCE2E6702}"/>
              </a:ext>
            </a:extLst>
          </p:cNvPr>
          <p:cNvSpPr txBox="1"/>
          <p:nvPr/>
        </p:nvSpPr>
        <p:spPr>
          <a:xfrm>
            <a:off x="655275" y="1981918"/>
            <a:ext cx="144562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From the list of installation, click on the star icon to set one installation as one of your favourite sites.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B3A1FB-8F91-E342-0CA4-DBC3BAE0E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52" b="17551"/>
          <a:stretch/>
        </p:blipFill>
        <p:spPr>
          <a:xfrm>
            <a:off x="4746865" y="1287554"/>
            <a:ext cx="6095903" cy="21308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E35C16C-E3D8-C460-6F38-086685297C1B}"/>
              </a:ext>
            </a:extLst>
          </p:cNvPr>
          <p:cNvSpPr txBox="1"/>
          <p:nvPr/>
        </p:nvSpPr>
        <p:spPr>
          <a:xfrm>
            <a:off x="5372721" y="3491509"/>
            <a:ext cx="59080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Once done, you can easily sort the list of installation by clicking on the favourite button: only your favourite sites are displayed. Same concept to sort the list by alarm status or to see all the units.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B026EE-C862-C3F6-F959-A1A11ABE360C}"/>
              </a:ext>
            </a:extLst>
          </p:cNvPr>
          <p:cNvSpPr/>
          <p:nvPr/>
        </p:nvSpPr>
        <p:spPr bwMode="auto">
          <a:xfrm>
            <a:off x="5063759" y="5413470"/>
            <a:ext cx="153452" cy="171847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1E1C6D-A922-E196-87CF-1375D34C61AE}"/>
              </a:ext>
            </a:extLst>
          </p:cNvPr>
          <p:cNvSpPr txBox="1"/>
          <p:nvPr/>
        </p:nvSpPr>
        <p:spPr>
          <a:xfrm>
            <a:off x="5247559" y="6313669"/>
            <a:ext cx="50945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When the bell icon is highlighted in yellow, alarm notification is activated for your user account. Emails are sent on the email address linked to your user account.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2AC597D-5D14-B8A7-BD66-DEE56281C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" t="41958" r="71602" b="14196"/>
          <a:stretch/>
        </p:blipFill>
        <p:spPr>
          <a:xfrm>
            <a:off x="2270145" y="1296486"/>
            <a:ext cx="2057547" cy="21308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FE098F-A515-0B73-1644-2ABE9E693294}"/>
              </a:ext>
            </a:extLst>
          </p:cNvPr>
          <p:cNvSpPr/>
          <p:nvPr/>
        </p:nvSpPr>
        <p:spPr bwMode="auto">
          <a:xfrm>
            <a:off x="2391011" y="1705388"/>
            <a:ext cx="262529" cy="261252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D18268-11E7-A023-1903-68BB2D018F8A}"/>
              </a:ext>
            </a:extLst>
          </p:cNvPr>
          <p:cNvSpPr/>
          <p:nvPr/>
        </p:nvSpPr>
        <p:spPr bwMode="auto">
          <a:xfrm>
            <a:off x="4902923" y="2403570"/>
            <a:ext cx="168765" cy="193939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6D626-AE58-CBF8-96F0-0B3552468D78}"/>
              </a:ext>
            </a:extLst>
          </p:cNvPr>
          <p:cNvSpPr/>
          <p:nvPr/>
        </p:nvSpPr>
        <p:spPr bwMode="auto">
          <a:xfrm>
            <a:off x="5316578" y="1576149"/>
            <a:ext cx="544285" cy="174273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955DEB-0DF4-89E0-B0AC-2C29595D60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" t="41958" r="71602" b="14196"/>
          <a:stretch/>
        </p:blipFill>
        <p:spPr>
          <a:xfrm>
            <a:off x="2270145" y="4100285"/>
            <a:ext cx="2057547" cy="21308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E8D6DA7-C690-1A51-1B3C-65F4144F7B36}"/>
              </a:ext>
            </a:extLst>
          </p:cNvPr>
          <p:cNvSpPr txBox="1"/>
          <p:nvPr/>
        </p:nvSpPr>
        <p:spPr>
          <a:xfrm>
            <a:off x="655275" y="4702489"/>
            <a:ext cx="144562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Click on the bell icon to activate email notifications in case of product alarm on the related installation.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5D0E5-347A-9420-10EB-B884DF89EDCE}"/>
              </a:ext>
            </a:extLst>
          </p:cNvPr>
          <p:cNvSpPr/>
          <p:nvPr/>
        </p:nvSpPr>
        <p:spPr bwMode="auto">
          <a:xfrm>
            <a:off x="2562481" y="5021984"/>
            <a:ext cx="262529" cy="261252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DA42B80-33E6-0A0B-5100-27699778D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779" y="4087208"/>
            <a:ext cx="4606476" cy="21308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76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4" grpId="0" animBg="1"/>
      <p:bldP spid="5" grpId="0"/>
      <p:bldP spid="10" grpId="0" animBg="1"/>
      <p:bldP spid="11" grpId="0" animBg="1"/>
      <p:bldP spid="12" grpId="0" animBg="1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CSNET Home PRO – Actions from the installation list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1615328" y="6492875"/>
            <a:ext cx="57667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B3A1FB-8F91-E342-0CA4-DBC3BAE0E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52" b="17551"/>
          <a:stretch/>
        </p:blipFill>
        <p:spPr>
          <a:xfrm>
            <a:off x="655275" y="1338168"/>
            <a:ext cx="6095903" cy="21308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D18268-11E7-A023-1903-68BB2D018F8A}"/>
              </a:ext>
            </a:extLst>
          </p:cNvPr>
          <p:cNvSpPr/>
          <p:nvPr/>
        </p:nvSpPr>
        <p:spPr bwMode="auto">
          <a:xfrm>
            <a:off x="6220553" y="3235061"/>
            <a:ext cx="354418" cy="193939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6D626-AE58-CBF8-96F0-0B3552468D78}"/>
              </a:ext>
            </a:extLst>
          </p:cNvPr>
          <p:cNvSpPr/>
          <p:nvPr/>
        </p:nvSpPr>
        <p:spPr bwMode="auto">
          <a:xfrm>
            <a:off x="6134546" y="2014669"/>
            <a:ext cx="518804" cy="197307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E8D6DA7-C690-1A51-1B3C-65F4144F7B36}"/>
              </a:ext>
            </a:extLst>
          </p:cNvPr>
          <p:cNvSpPr txBox="1"/>
          <p:nvPr/>
        </p:nvSpPr>
        <p:spPr>
          <a:xfrm>
            <a:off x="4828023" y="5519832"/>
            <a:ext cx="2785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Deleting the installation: </a:t>
            </a:r>
          </a:p>
          <a:p>
            <a:r>
              <a:rPr lang="en-GB" sz="1050" dirty="0"/>
              <a:t>Currently the information message is not so clear. It will be improved in the next update (Oct 23), with a double confirmation for safety.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01C7848-609B-9C62-D23B-9BA3E3FA393C}"/>
              </a:ext>
            </a:extLst>
          </p:cNvPr>
          <p:cNvGrpSpPr/>
          <p:nvPr/>
        </p:nvGrpSpPr>
        <p:grpSpPr>
          <a:xfrm>
            <a:off x="7090909" y="1399256"/>
            <a:ext cx="3786096" cy="2354491"/>
            <a:chOff x="7090909" y="1399256"/>
            <a:chExt cx="3786096" cy="2354491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767C528-7871-40A6-ACD3-B7EFCE2E6702}"/>
                </a:ext>
              </a:extLst>
            </p:cNvPr>
            <p:cNvSpPr txBox="1"/>
            <p:nvPr/>
          </p:nvSpPr>
          <p:spPr>
            <a:xfrm>
              <a:off x="7090909" y="1399256"/>
              <a:ext cx="3786096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From the list of installation, actions are possible, depending on your user profile and on the installation settings.</a:t>
              </a:r>
            </a:p>
            <a:p>
              <a:endParaRPr lang="en-GB" sz="1050" dirty="0"/>
            </a:p>
            <a:p>
              <a:r>
                <a:rPr lang="en-GB" sz="1050" b="1" dirty="0"/>
                <a:t>Location icon</a:t>
              </a:r>
              <a:r>
                <a:rPr lang="en-GB" sz="1050" dirty="0"/>
                <a:t>: </a:t>
              </a:r>
            </a:p>
            <a:p>
              <a:r>
                <a:rPr lang="en-GB" sz="1050" dirty="0"/>
                <a:t>If the location of the installation is well defined (installation settings), it is possible to view the location on Google Maps by clicking on this icon.</a:t>
              </a:r>
            </a:p>
            <a:p>
              <a:endParaRPr lang="en-GB" sz="1050" dirty="0"/>
            </a:p>
            <a:p>
              <a:r>
                <a:rPr lang="en-GB" sz="1050" b="1" dirty="0"/>
                <a:t>Trash icon</a:t>
              </a:r>
              <a:r>
                <a:rPr lang="en-GB" sz="1050" dirty="0"/>
                <a:t>:</a:t>
              </a:r>
            </a:p>
            <a:p>
              <a:r>
                <a:rPr lang="en-GB" sz="1050" dirty="0"/>
                <a:t>If the owner of the installation has activated the “Control” mode for the “Remote Control and Monitoring” setting, this icon can be used to delete the installation. </a:t>
              </a:r>
            </a:p>
            <a:p>
              <a:endParaRPr lang="en-GB" sz="1050" dirty="0"/>
            </a:p>
            <a:p>
              <a:r>
                <a:rPr lang="en-GB" sz="1050" dirty="0"/>
                <a:t> 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28CB4FB-356B-6414-6FEC-176C89EF5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7173" y="1894451"/>
              <a:ext cx="179896" cy="192745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6DE91FF8-3ACF-A812-2130-0B0EF9D1B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9723" y="2725120"/>
              <a:ext cx="142895" cy="171474"/>
            </a:xfrm>
            <a:prstGeom prst="rect">
              <a:avLst/>
            </a:prstGeom>
          </p:spPr>
        </p:pic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513C55E2-4372-DF6D-DF95-56268EF5D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016" y="4145473"/>
            <a:ext cx="2785060" cy="11160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04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CSNET Home PRO – Actions from the installation list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1615328" y="6492875"/>
            <a:ext cx="57667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67C528-7871-40A6-ACD3-B7EFCE2E6702}"/>
              </a:ext>
            </a:extLst>
          </p:cNvPr>
          <p:cNvSpPr txBox="1"/>
          <p:nvPr/>
        </p:nvSpPr>
        <p:spPr>
          <a:xfrm>
            <a:off x="7090909" y="1399256"/>
            <a:ext cx="37860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From the list of installation, actions are possible, depending on your user profile and on the installation settings.</a:t>
            </a:r>
          </a:p>
          <a:p>
            <a:endParaRPr lang="en-GB" sz="1050" dirty="0"/>
          </a:p>
          <a:p>
            <a:r>
              <a:rPr lang="en-GB" sz="1050" b="1" dirty="0"/>
              <a:t>Location icon</a:t>
            </a:r>
            <a:r>
              <a:rPr lang="en-GB" sz="1050" dirty="0"/>
              <a:t>: </a:t>
            </a:r>
          </a:p>
          <a:p>
            <a:r>
              <a:rPr lang="en-GB" sz="1050" dirty="0"/>
              <a:t>If the location of the installation is well defined (installation settings), it is possible to view the location on Google Maps by clicking on this icon.</a:t>
            </a:r>
          </a:p>
          <a:p>
            <a:endParaRPr lang="en-GB" sz="1050" dirty="0"/>
          </a:p>
          <a:p>
            <a:r>
              <a:rPr lang="en-GB" sz="1050" b="1" dirty="0"/>
              <a:t>Trash icon</a:t>
            </a:r>
            <a:r>
              <a:rPr lang="en-GB" sz="1050" dirty="0"/>
              <a:t>:</a:t>
            </a:r>
          </a:p>
          <a:p>
            <a:r>
              <a:rPr lang="en-GB" sz="1050" dirty="0"/>
              <a:t>If the owner of the installation has activated the “Control” mode for the “Remote Control and Monitoring” setting, this icon can be used to delete the installation. </a:t>
            </a:r>
          </a:p>
          <a:p>
            <a:endParaRPr lang="en-GB" sz="1050" dirty="0"/>
          </a:p>
          <a:p>
            <a:r>
              <a:rPr lang="en-GB" sz="1050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B3A1FB-8F91-E342-0CA4-DBC3BAE0E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52" b="17551"/>
          <a:stretch/>
        </p:blipFill>
        <p:spPr>
          <a:xfrm>
            <a:off x="655275" y="1338168"/>
            <a:ext cx="6095903" cy="21308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D18268-11E7-A023-1903-68BB2D018F8A}"/>
              </a:ext>
            </a:extLst>
          </p:cNvPr>
          <p:cNvSpPr/>
          <p:nvPr/>
        </p:nvSpPr>
        <p:spPr bwMode="auto">
          <a:xfrm>
            <a:off x="6400799" y="3231693"/>
            <a:ext cx="165463" cy="197307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6D626-AE58-CBF8-96F0-0B3552468D78}"/>
              </a:ext>
            </a:extLst>
          </p:cNvPr>
          <p:cNvSpPr/>
          <p:nvPr/>
        </p:nvSpPr>
        <p:spPr bwMode="auto">
          <a:xfrm>
            <a:off x="6134546" y="2014669"/>
            <a:ext cx="518804" cy="197307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28CB4FB-356B-6414-6FEC-176C89EF5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173" y="1894451"/>
            <a:ext cx="179896" cy="19274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DE91FF8-3ACF-A812-2130-0B0EF9D1B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723" y="2725120"/>
            <a:ext cx="142895" cy="17147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AF9AA00-8769-7F5D-70E3-E65C35408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553" y="3702737"/>
            <a:ext cx="5193357" cy="29294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34AC8E0-BAE1-E6A6-68D0-8B2E478341B0}"/>
              </a:ext>
            </a:extLst>
          </p:cNvPr>
          <p:cNvSpPr txBox="1"/>
          <p:nvPr/>
        </p:nvSpPr>
        <p:spPr>
          <a:xfrm>
            <a:off x="655275" y="3831252"/>
            <a:ext cx="27850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View on Maps:</a:t>
            </a:r>
          </a:p>
          <a:p>
            <a:r>
              <a:rPr lang="en-GB" sz="1050" dirty="0"/>
              <a:t>For security reasons (JCI DFS), it has not been possible to implement the same Map view as Hi-Kumo Pro.</a:t>
            </a:r>
          </a:p>
          <a:p>
            <a:r>
              <a:rPr lang="en-GB" sz="1050" dirty="0"/>
              <a:t>The location can be checked on Google Maps if well defined on the Installation settings.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33EA5FE-D651-3C12-DEC4-4FA1F0F549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6289"/>
          <a:stretch/>
        </p:blipFill>
        <p:spPr>
          <a:xfrm>
            <a:off x="655275" y="4926498"/>
            <a:ext cx="2216891" cy="170571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EF6F096-0ABB-D9E9-8C43-78FADE61BC03}"/>
              </a:ext>
            </a:extLst>
          </p:cNvPr>
          <p:cNvSpPr/>
          <p:nvPr/>
        </p:nvSpPr>
        <p:spPr bwMode="auto">
          <a:xfrm>
            <a:off x="679688" y="5911032"/>
            <a:ext cx="2192477" cy="620395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82290D-BFED-E57E-E29C-7729AB266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6599" y="3648689"/>
            <a:ext cx="1834303" cy="31273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30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FE4CD-92FE-8B54-D3CA-3402FF71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57" y="3502209"/>
            <a:ext cx="6270974" cy="2358507"/>
          </a:xfrm>
        </p:spPr>
        <p:txBody>
          <a:bodyPr/>
          <a:lstStyle/>
          <a:p>
            <a:r>
              <a:rPr lang="en-US" dirty="0"/>
              <a:t>CSNET Home PRO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Profiles and privileges</a:t>
            </a:r>
            <a:br>
              <a:rPr lang="en-US" dirty="0"/>
            </a:b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3842B6-8141-1E88-76AB-135461C0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6B3-B612-434A-9850-40BF39980A76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5C5BC3-D8C8-D50C-902A-BB997FA31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80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profiles and privileges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ED4A43-B586-C597-C541-9036FE42EBBF}"/>
              </a:ext>
            </a:extLst>
          </p:cNvPr>
          <p:cNvSpPr txBox="1"/>
          <p:nvPr/>
        </p:nvSpPr>
        <p:spPr>
          <a:xfrm>
            <a:off x="655276" y="975888"/>
            <a:ext cx="10813914" cy="578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C00000"/>
                </a:solidFill>
                <a:latin typeface="Calibri"/>
              </a:rPr>
              <a:t>CSNET HOME 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user profiles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HITACHI Super Administrators: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JCH-ES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factory design team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JCH-EU Administrators: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EU PM Team, EU Technical manager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JCH Country Administrators: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local technical manager, technical support teammates, market managers, product champions, JCH-ES CS </a:t>
            </a:r>
            <a:r>
              <a:rPr lang="en-GB" sz="1400" dirty="0" err="1">
                <a:solidFill>
                  <a:prstClr val="black"/>
                </a:solidFill>
                <a:latin typeface="Calibri"/>
              </a:rPr>
              <a:t>Center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Distributors and Service Partners: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GB" sz="1400" baseline="30000" dirty="0">
                <a:solidFill>
                  <a:prstClr val="black"/>
                </a:solidFill>
                <a:latin typeface="Calibri"/>
              </a:rPr>
              <a:t>rd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party companies, working with JCH and willing to supervise JCH ATW units.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Standard End User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: anyone can create a user account with CSNET Home App to manage his ATW system.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dirty="0">
                <a:solidFill>
                  <a:prstClr val="black"/>
                </a:solidFill>
                <a:latin typeface="Calibri"/>
              </a:rPr>
              <a:t>Who can enjoy PRO features?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prstClr val="black"/>
                </a:solidFill>
                <a:latin typeface="Calibri"/>
              </a:rPr>
              <a:t>All administrators can access PRO features, as well as all the Distributors and Service Partners users.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prstClr val="black"/>
                </a:solidFill>
                <a:latin typeface="Calibri"/>
              </a:rPr>
              <a:t>Admin can always see existing installations, limited to their area.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prstClr val="black"/>
                </a:solidFill>
                <a:latin typeface="Calibri"/>
              </a:rPr>
              <a:t>Distributors and Service Partner users must get the agreement of the end user before getting access to one installation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dirty="0">
                <a:solidFill>
                  <a:prstClr val="black"/>
                </a:solidFill>
                <a:latin typeface="Calibri"/>
              </a:rPr>
              <a:t>How Administrator and other PRO accounts are created?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prstClr val="black"/>
                </a:solidFill>
              </a:rPr>
              <a:t>Super Admins and JCH-EU Admin profiles are created by factory (JCH-ES).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prstClr val="black"/>
                </a:solidFill>
              </a:rPr>
              <a:t>Country Admin profiles can be setup by Super Admins and by JCH-EU Admins.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prstClr val="black"/>
                </a:solidFill>
              </a:rPr>
              <a:t>Any standard end user profile can be “upgraded” by Admins to become an “Hitachi User”, making it a Country administrator.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prstClr val="black"/>
                </a:solidFill>
              </a:rPr>
              <a:t>Distributors and Service Partners </a:t>
            </a:r>
            <a:r>
              <a:rPr lang="en-GB" sz="1300" b="1" u="sng" dirty="0">
                <a:solidFill>
                  <a:prstClr val="black"/>
                </a:solidFill>
              </a:rPr>
              <a:t>Companies</a:t>
            </a:r>
            <a:r>
              <a:rPr lang="en-GB" sz="1300" dirty="0">
                <a:solidFill>
                  <a:prstClr val="black"/>
                </a:solidFill>
              </a:rPr>
              <a:t> are created by Admins (any of them).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dirty="0">
                <a:solidFill>
                  <a:prstClr val="black"/>
                </a:solidFill>
              </a:rPr>
              <a:t>Distributor or SP </a:t>
            </a:r>
            <a:r>
              <a:rPr lang="en-GB" sz="1300" b="1" u="sng" dirty="0">
                <a:solidFill>
                  <a:prstClr val="black"/>
                </a:solidFill>
              </a:rPr>
              <a:t>users</a:t>
            </a:r>
            <a:r>
              <a:rPr lang="en-GB" sz="1300" dirty="0">
                <a:solidFill>
                  <a:prstClr val="black"/>
                </a:solidFill>
              </a:rPr>
              <a:t>:  any existing standard end user profile can be affected to a Company to become a Distributor or SP user. Accounts can also be created by an Admin, or by the company manager.</a:t>
            </a:r>
          </a:p>
        </p:txBody>
      </p:sp>
    </p:spTree>
    <p:extLst>
      <p:ext uri="{BB962C8B-B14F-4D97-AF65-F5344CB8AC3E}">
        <p14:creationId xmlns:p14="http://schemas.microsoft.com/office/powerpoint/2010/main" val="15592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profiles and privileges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5D969E-FDA8-0755-F388-C07837B2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98" y="1158021"/>
            <a:ext cx="7610974" cy="547790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C9214B8-2D13-3C33-DEF3-E01D55AAAD33}"/>
              </a:ext>
            </a:extLst>
          </p:cNvPr>
          <p:cNvSpPr txBox="1"/>
          <p:nvPr/>
        </p:nvSpPr>
        <p:spPr>
          <a:xfrm>
            <a:off x="348344" y="2396564"/>
            <a:ext cx="252548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Simplified  Profiles &amp; Privileges table</a:t>
            </a:r>
          </a:p>
          <a:p>
            <a:r>
              <a:rPr lang="en-GB" sz="1050" dirty="0"/>
              <a:t>This is a summary of the main possible actions per user profile. </a:t>
            </a:r>
          </a:p>
          <a:p>
            <a:endParaRPr lang="en-GB" sz="1050" dirty="0"/>
          </a:p>
          <a:p>
            <a:r>
              <a:rPr lang="en-GB" sz="1050" b="1" dirty="0"/>
              <a:t>Admins</a:t>
            </a:r>
            <a:r>
              <a:rPr lang="en-GB" sz="1050" dirty="0"/>
              <a:t> have the most important visibility on the system and on installations. The higher admin level is, the wider is the access to the installations.</a:t>
            </a:r>
          </a:p>
          <a:p>
            <a:endParaRPr lang="en-GB" sz="1050" b="1" dirty="0"/>
          </a:p>
          <a:p>
            <a:r>
              <a:rPr lang="en-GB" sz="1050" b="1" dirty="0"/>
              <a:t>Distributors and Service Partners</a:t>
            </a:r>
            <a:r>
              <a:rPr lang="en-GB" sz="1050" dirty="0"/>
              <a:t> have rights limited to their company and to the installations on which they have access (access granted by end-users).</a:t>
            </a:r>
          </a:p>
          <a:p>
            <a:endParaRPr lang="en-GB" sz="1050" b="1" dirty="0"/>
          </a:p>
          <a:p>
            <a:r>
              <a:rPr lang="en-GB" sz="1050" b="1" dirty="0"/>
              <a:t>Standard End users </a:t>
            </a:r>
            <a:r>
              <a:rPr lang="en-GB" sz="1050" dirty="0"/>
              <a:t>keep their installation under control, deciding who can access and control/monitor their system. </a:t>
            </a:r>
          </a:p>
        </p:txBody>
      </p:sp>
    </p:spTree>
    <p:extLst>
      <p:ext uri="{BB962C8B-B14F-4D97-AF65-F5344CB8AC3E}">
        <p14:creationId xmlns:p14="http://schemas.microsoft.com/office/powerpoint/2010/main" val="11069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actors and profiles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ED4A43-B586-C597-C541-9036FE42EBBF}"/>
              </a:ext>
            </a:extLst>
          </p:cNvPr>
          <p:cNvSpPr txBox="1"/>
          <p:nvPr/>
        </p:nvSpPr>
        <p:spPr>
          <a:xfrm>
            <a:off x="655275" y="1093251"/>
            <a:ext cx="5519102" cy="495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C00000"/>
                </a:solidFill>
                <a:latin typeface="Calibri"/>
              </a:rPr>
              <a:t>CSNET HOME 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user profiles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dirty="0">
                <a:solidFill>
                  <a:prstClr val="black"/>
                </a:solidFill>
                <a:latin typeface="Calibri"/>
              </a:rPr>
              <a:t>How to configure the user profile ? (Hitachi user or standard user)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This is done from the user profile menu. When editing the user profile from an Admin account, the last setting is defining the “Privileges”: “Standard” or “Hitachi User” can be set.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A “Standard” user is the normal end-user with no access to PRO features.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When “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Hitachi User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” is set, the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user is getting access to PRO features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Once done, a control area shall be defined by affecting countries to this new Hitachi user. This is defining a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Country Manager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For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Distributors and Service partners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, the dedicated profiles shall be used.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5D8C40-D005-03A6-15FE-A07DF079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377" y="1093251"/>
            <a:ext cx="2612571" cy="51189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49EB1A-F3D8-75F5-90FA-2F272A476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287" y="5350790"/>
            <a:ext cx="2621740" cy="8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1334E6F-62B1-2D40-B77F-AC1CF4BF6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709" y="1198028"/>
            <a:ext cx="1816760" cy="33224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managing Country administrators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3423C-400C-D587-878E-DBF8DB06E3AD}"/>
              </a:ext>
            </a:extLst>
          </p:cNvPr>
          <p:cNvSpPr/>
          <p:nvPr/>
        </p:nvSpPr>
        <p:spPr bwMode="auto">
          <a:xfrm>
            <a:off x="3215233" y="3696184"/>
            <a:ext cx="1516805" cy="738333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A097E7F-7F78-9878-8D8A-F2C40318B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264809"/>
              </p:ext>
            </p:extLst>
          </p:nvPr>
        </p:nvGraphicFramePr>
        <p:xfrm>
          <a:off x="413344" y="1377117"/>
          <a:ext cx="2526427" cy="476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67AAC0BC-B8DB-3813-29DB-623AF2D302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407" y="1198028"/>
            <a:ext cx="4312393" cy="41200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85CE93F-F97A-EFEA-481F-AC244E54B9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9295" y="1198028"/>
            <a:ext cx="2251177" cy="44886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0A131C-445B-D953-78AB-DE2E4C6420A5}"/>
              </a:ext>
            </a:extLst>
          </p:cNvPr>
          <p:cNvSpPr/>
          <p:nvPr/>
        </p:nvSpPr>
        <p:spPr bwMode="auto">
          <a:xfrm>
            <a:off x="9717116" y="4728150"/>
            <a:ext cx="2213356" cy="523119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B53E62-8D89-1263-BD74-906F34E4BBF9}"/>
              </a:ext>
            </a:extLst>
          </p:cNvPr>
          <p:cNvSpPr/>
          <p:nvPr/>
        </p:nvSpPr>
        <p:spPr bwMode="auto">
          <a:xfrm>
            <a:off x="5176964" y="1539954"/>
            <a:ext cx="2146945" cy="402058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B954756-D89A-F618-4577-7BC45A698ACB}"/>
              </a:ext>
            </a:extLst>
          </p:cNvPr>
          <p:cNvGrpSpPr/>
          <p:nvPr/>
        </p:nvGrpSpPr>
        <p:grpSpPr>
          <a:xfrm>
            <a:off x="4051140" y="5686697"/>
            <a:ext cx="6365966" cy="1061829"/>
            <a:chOff x="4051140" y="5686697"/>
            <a:chExt cx="6365966" cy="1061829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DBB1103-705D-A7B6-9B98-41E2BC519E77}"/>
                </a:ext>
              </a:extLst>
            </p:cNvPr>
            <p:cNvSpPr txBox="1"/>
            <p:nvPr/>
          </p:nvSpPr>
          <p:spPr>
            <a:xfrm>
              <a:off x="4051140" y="5686697"/>
              <a:ext cx="636596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Notes:</a:t>
              </a:r>
            </a:p>
            <a:p>
              <a:r>
                <a:rPr lang="en-US" sz="1050" dirty="0"/>
                <a:t>Caution: trash icon is deleting the user profile and the related installation.</a:t>
              </a:r>
            </a:p>
            <a:p>
              <a:r>
                <a:rPr lang="en-US" sz="1050" dirty="0">
                  <a:solidFill>
                    <a:srgbClr val="FF0000"/>
                  </a:solidFill>
                </a:rPr>
                <a:t>Admin</a:t>
              </a:r>
              <a:r>
                <a:rPr lang="en-US" sz="1050" dirty="0"/>
                <a:t> : displayed for super admin or JCH-EU admin profiles, they cannot be edited by Country managers.</a:t>
              </a:r>
            </a:p>
            <a:p>
              <a:r>
                <a:rPr lang="en-US" sz="1050" dirty="0"/>
                <a:t>Privileges: </a:t>
              </a:r>
            </a:p>
            <a:p>
              <a:r>
                <a:rPr lang="en-US" sz="1050" dirty="0"/>
                <a:t>- Standard: standard end user profile (cannot be selected as Country Admin)</a:t>
              </a:r>
            </a:p>
            <a:p>
              <a:r>
                <a:rPr lang="en-US" sz="1050" dirty="0"/>
                <a:t>- Hitachi user: defining a Hitachi PRO user, can be selected as Country Admin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F2F356-50BA-8EC9-D58C-957FFD04E61A}"/>
                </a:ext>
              </a:extLst>
            </p:cNvPr>
            <p:cNvSpPr/>
            <p:nvPr/>
          </p:nvSpPr>
          <p:spPr bwMode="auto">
            <a:xfrm>
              <a:off x="4085951" y="6043400"/>
              <a:ext cx="432000" cy="18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706B286-5B30-A762-54FC-CECD9F06FC52}"/>
              </a:ext>
            </a:extLst>
          </p:cNvPr>
          <p:cNvSpPr/>
          <p:nvPr/>
        </p:nvSpPr>
        <p:spPr bwMode="auto">
          <a:xfrm>
            <a:off x="8934713" y="4587651"/>
            <a:ext cx="148327" cy="210772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CA4F2-795E-D57E-906C-4ECB1259D713}"/>
              </a:ext>
            </a:extLst>
          </p:cNvPr>
          <p:cNvSpPr/>
          <p:nvPr/>
        </p:nvSpPr>
        <p:spPr bwMode="auto">
          <a:xfrm>
            <a:off x="5176963" y="4587651"/>
            <a:ext cx="2747837" cy="210772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  <p:bldP spid="18" grpId="0" animBg="1"/>
      <p:bldP spid="19" grpId="0" animBg="1"/>
      <p:bldP spid="5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95E9E7-D4B9-C71B-233C-211C3574F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183" y="1198028"/>
            <a:ext cx="5096472" cy="35568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334E6F-62B1-2D40-B77F-AC1CF4BF6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09" y="1198028"/>
            <a:ext cx="1816760" cy="33224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managing Country administrators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3423C-400C-D587-878E-DBF8DB06E3AD}"/>
              </a:ext>
            </a:extLst>
          </p:cNvPr>
          <p:cNvSpPr/>
          <p:nvPr/>
        </p:nvSpPr>
        <p:spPr bwMode="auto">
          <a:xfrm>
            <a:off x="3215233" y="3936274"/>
            <a:ext cx="1516805" cy="261257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A097E7F-7F78-9878-8D8A-F2C40318B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4975"/>
              </p:ext>
            </p:extLst>
          </p:nvPr>
        </p:nvGraphicFramePr>
        <p:xfrm>
          <a:off x="413344" y="1377117"/>
          <a:ext cx="2526427" cy="476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A30A131C-445B-D953-78AB-DE2E4C6420A5}"/>
              </a:ext>
            </a:extLst>
          </p:cNvPr>
          <p:cNvSpPr/>
          <p:nvPr/>
        </p:nvSpPr>
        <p:spPr bwMode="auto">
          <a:xfrm>
            <a:off x="10518306" y="4162692"/>
            <a:ext cx="289033" cy="523119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B53E62-8D89-1263-BD74-906F34E4BBF9}"/>
              </a:ext>
            </a:extLst>
          </p:cNvPr>
          <p:cNvSpPr/>
          <p:nvPr/>
        </p:nvSpPr>
        <p:spPr bwMode="auto">
          <a:xfrm>
            <a:off x="5920179" y="1897606"/>
            <a:ext cx="2283296" cy="402058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0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FE4CD-92FE-8B54-D3CA-3402FF71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57" y="3502209"/>
            <a:ext cx="6270974" cy="2358507"/>
          </a:xfrm>
        </p:spPr>
        <p:txBody>
          <a:bodyPr/>
          <a:lstStyle/>
          <a:p>
            <a:r>
              <a:rPr lang="en-US" dirty="0"/>
              <a:t>CSNET Home PRO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Detailed features</a:t>
            </a:r>
            <a:br>
              <a:rPr lang="en-US" dirty="0"/>
            </a:b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3842B6-8141-1E88-76AB-135461C0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6B3-B612-434A-9850-40BF39980A76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5C5BC3-D8C8-D50C-902A-BB997FA31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34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0491A8A-47EC-EFFC-F8D2-0E240AA81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08" y="1198028"/>
            <a:ext cx="6189642" cy="36091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334E6F-62B1-2D40-B77F-AC1CF4BF6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09" y="1198028"/>
            <a:ext cx="1816760" cy="33224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managing Country administrators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3423C-400C-D587-878E-DBF8DB06E3AD}"/>
              </a:ext>
            </a:extLst>
          </p:cNvPr>
          <p:cNvSpPr/>
          <p:nvPr/>
        </p:nvSpPr>
        <p:spPr bwMode="auto">
          <a:xfrm>
            <a:off x="3215233" y="3936274"/>
            <a:ext cx="1516805" cy="261257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A097E7F-7F78-9878-8D8A-F2C40318B1B2}"/>
              </a:ext>
            </a:extLst>
          </p:cNvPr>
          <p:cNvGraphicFramePr/>
          <p:nvPr/>
        </p:nvGraphicFramePr>
        <p:xfrm>
          <a:off x="413344" y="1377117"/>
          <a:ext cx="2526427" cy="476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A2B53E62-8D89-1263-BD74-906F34E4BBF9}"/>
              </a:ext>
            </a:extLst>
          </p:cNvPr>
          <p:cNvSpPr/>
          <p:nvPr/>
        </p:nvSpPr>
        <p:spPr bwMode="auto">
          <a:xfrm>
            <a:off x="5136407" y="2251329"/>
            <a:ext cx="6228190" cy="1589151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861249-E442-E005-92BB-45DFD857C499}"/>
              </a:ext>
            </a:extLst>
          </p:cNvPr>
          <p:cNvSpPr txBox="1"/>
          <p:nvPr/>
        </p:nvSpPr>
        <p:spPr>
          <a:xfrm>
            <a:off x="5031993" y="4994199"/>
            <a:ext cx="622819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Notes: </a:t>
            </a:r>
          </a:p>
          <a:p>
            <a:r>
              <a:rPr lang="en-US" sz="1050" dirty="0"/>
              <a:t>This operation can be repeated for several countries, when a user manages a large area with several countries.</a:t>
            </a:r>
          </a:p>
          <a:p>
            <a:endParaRPr lang="en-US" sz="1050" dirty="0"/>
          </a:p>
          <a:p>
            <a:r>
              <a:rPr lang="en-US" sz="1050" dirty="0"/>
              <a:t>There is no limitation on the number of countries that one Country Admin can manage / get access to.</a:t>
            </a:r>
          </a:p>
          <a:p>
            <a:endParaRPr lang="en-US" sz="1050" dirty="0"/>
          </a:p>
          <a:p>
            <a:r>
              <a:rPr lang="en-US" sz="1050" dirty="0"/>
              <a:t>The “country” information given in the list of users above is the “location country” of the related user, not the countries they are managing (this will be improved in a next update of CSNET Home).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7A576F4-8964-0CBE-BB8D-00D5DAC8A204}"/>
              </a:ext>
            </a:extLst>
          </p:cNvPr>
          <p:cNvCxnSpPr>
            <a:cxnSpLocks/>
          </p:cNvCxnSpPr>
          <p:nvPr/>
        </p:nvCxnSpPr>
        <p:spPr>
          <a:xfrm flipV="1">
            <a:off x="2939771" y="3685358"/>
            <a:ext cx="2346332" cy="1791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managing Country administrators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66FF48-474C-5CD7-A27B-2B62268E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227" y="1158239"/>
            <a:ext cx="2777879" cy="49457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273468C-0F8E-86BB-8D77-8620A35ECF72}"/>
              </a:ext>
            </a:extLst>
          </p:cNvPr>
          <p:cNvSpPr txBox="1"/>
          <p:nvPr/>
        </p:nvSpPr>
        <p:spPr>
          <a:xfrm>
            <a:off x="655275" y="1158239"/>
            <a:ext cx="6233205" cy="398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C00000"/>
                </a:solidFill>
                <a:latin typeface="Calibri"/>
              </a:rPr>
              <a:t>Requirement for JCH-EU regions to get Country Admin accounts</a:t>
            </a:r>
            <a:endParaRPr lang="en-GB" sz="16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Step 1: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Create your user profile on CSNET Home App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Step 2: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inform JMP about your username and email address + list of countries to be managed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Step 3: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the indicated profiles will be upgraded and linked with the related countries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 cases issues are faced when creating your account, admins can also create user profiles from scratch… but this shall not occur!!</a:t>
            </a:r>
          </a:p>
        </p:txBody>
      </p:sp>
    </p:spTree>
    <p:extLst>
      <p:ext uri="{BB962C8B-B14F-4D97-AF65-F5344CB8AC3E}">
        <p14:creationId xmlns:p14="http://schemas.microsoft.com/office/powerpoint/2010/main" val="10482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Distributors or Service Partners accounts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90B1B0-C1D4-B735-F560-14232BAA5785}"/>
              </a:ext>
            </a:extLst>
          </p:cNvPr>
          <p:cNvSpPr txBox="1"/>
          <p:nvPr/>
        </p:nvSpPr>
        <p:spPr>
          <a:xfrm>
            <a:off x="731520" y="1423515"/>
            <a:ext cx="10622280" cy="199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Here are the steps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One admin has to first create the related company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Once done, users of the company can be created in 2 ways: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By the user himself, creating first a standard user account, then being affected to the related distributor or service company by an admin or by the manager of the related company (add an existing user)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By an Admin, using the email address of the related user (add user)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B08935-A107-7514-D304-CB98A850B11D}"/>
              </a:ext>
            </a:extLst>
          </p:cNvPr>
          <p:cNvSpPr txBox="1"/>
          <p:nvPr/>
        </p:nvSpPr>
        <p:spPr>
          <a:xfrm>
            <a:off x="655275" y="1054183"/>
            <a:ext cx="6468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Creating companies and users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BD8DBF-01BC-651C-1324-4AAE90D36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36" y="3532703"/>
            <a:ext cx="4737528" cy="3103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3CF0C3-8A62-CDBA-7139-BC15F7B62B5E}"/>
              </a:ext>
            </a:extLst>
          </p:cNvPr>
          <p:cNvSpPr/>
          <p:nvPr/>
        </p:nvSpPr>
        <p:spPr bwMode="auto">
          <a:xfrm>
            <a:off x="3816125" y="4223657"/>
            <a:ext cx="2166664" cy="357052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F1834-B79D-9ED6-C897-52BA8D4210D5}"/>
              </a:ext>
            </a:extLst>
          </p:cNvPr>
          <p:cNvSpPr/>
          <p:nvPr/>
        </p:nvSpPr>
        <p:spPr bwMode="auto">
          <a:xfrm>
            <a:off x="6180502" y="5159828"/>
            <a:ext cx="1091155" cy="213361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040E4-401C-352E-D6A2-78766572877A}"/>
              </a:ext>
            </a:extLst>
          </p:cNvPr>
          <p:cNvSpPr/>
          <p:nvPr/>
        </p:nvSpPr>
        <p:spPr bwMode="auto">
          <a:xfrm>
            <a:off x="7408446" y="5159827"/>
            <a:ext cx="1012744" cy="213361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7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Distributors or Service Partners accounts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B08935-A107-7514-D304-CB98A850B11D}"/>
              </a:ext>
            </a:extLst>
          </p:cNvPr>
          <p:cNvSpPr txBox="1"/>
          <p:nvPr/>
        </p:nvSpPr>
        <p:spPr>
          <a:xfrm>
            <a:off x="655275" y="1054183"/>
            <a:ext cx="4430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Creating Distributor or Service Partner companies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6EC1E4-C5B4-A727-C1FF-809E80F0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361" y="3554455"/>
            <a:ext cx="3090385" cy="30636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F3E9509-48A2-25D6-88EB-58C2E80AA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75" y="1501810"/>
            <a:ext cx="4721471" cy="18017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D3E1149-83CC-43B3-7BD2-F8C63DABA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425" y="1501810"/>
            <a:ext cx="4580997" cy="21365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3CB325C-0B27-52A7-09AE-D10D7EF20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425" y="4067390"/>
            <a:ext cx="1997321" cy="87036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DB651D1-84DA-F73A-F4C8-77C75C22D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4960" y="3745173"/>
            <a:ext cx="1689462" cy="30545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99D88EB-81D9-00A8-97E7-06E482C175A5}"/>
              </a:ext>
            </a:extLst>
          </p:cNvPr>
          <p:cNvSpPr txBox="1"/>
          <p:nvPr/>
        </p:nvSpPr>
        <p:spPr>
          <a:xfrm>
            <a:off x="6225340" y="1061333"/>
            <a:ext cx="4430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Creating Distributor or Service Partner users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3086F98-3A13-8D84-80EC-14BB06F94B1C}"/>
              </a:ext>
            </a:extLst>
          </p:cNvPr>
          <p:cNvSpPr txBox="1"/>
          <p:nvPr/>
        </p:nvSpPr>
        <p:spPr>
          <a:xfrm>
            <a:off x="6368058" y="5145472"/>
            <a:ext cx="2525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Adding an existing user</a:t>
            </a:r>
            <a:r>
              <a:rPr lang="en-GB" sz="1050" dirty="0"/>
              <a:t>: only input the related email address to affect this user to the selected company.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A12E5F2-B4C4-469D-2BF4-C288E6CBB72D}"/>
              </a:ext>
            </a:extLst>
          </p:cNvPr>
          <p:cNvSpPr txBox="1"/>
          <p:nvPr/>
        </p:nvSpPr>
        <p:spPr>
          <a:xfrm>
            <a:off x="6386520" y="5879397"/>
            <a:ext cx="2662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Adding a new user</a:t>
            </a:r>
            <a:r>
              <a:rPr lang="en-GB" sz="1050" dirty="0"/>
              <a:t>: all the following details are necessary. Once created from that interface, this user profile is automatically setup as a Distributor or Service Partner user.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3300A31-E24F-7AF6-66A0-E9333027479A}"/>
              </a:ext>
            </a:extLst>
          </p:cNvPr>
          <p:cNvSpPr txBox="1"/>
          <p:nvPr/>
        </p:nvSpPr>
        <p:spPr>
          <a:xfrm>
            <a:off x="888839" y="4649218"/>
            <a:ext cx="13196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One company can be linked to several countries.</a:t>
            </a:r>
          </a:p>
        </p:txBody>
      </p:sp>
    </p:spTree>
    <p:extLst>
      <p:ext uri="{BB962C8B-B14F-4D97-AF65-F5344CB8AC3E}">
        <p14:creationId xmlns:p14="http://schemas.microsoft.com/office/powerpoint/2010/main" val="19224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Distributors or Service Partners accounts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F97C7D-850D-7D37-4B14-D0F060E4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75" y="2072134"/>
            <a:ext cx="5199082" cy="3405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CE18D16-96B3-FE78-D52D-7A1D3A18EC33}"/>
              </a:ext>
            </a:extLst>
          </p:cNvPr>
          <p:cNvSpPr txBox="1"/>
          <p:nvPr/>
        </p:nvSpPr>
        <p:spPr>
          <a:xfrm>
            <a:off x="6690314" y="2069266"/>
            <a:ext cx="4894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“Admin” </a:t>
            </a:r>
            <a:r>
              <a:rPr lang="en-US" sz="1400" dirty="0"/>
              <a:t>check box option on the Service Company user profile: to set this user as Manager of the company, so that he can create additional user accounts for his company.</a:t>
            </a:r>
          </a:p>
          <a:p>
            <a:endParaRPr lang="en-US" sz="1400" dirty="0"/>
          </a:p>
          <a:p>
            <a:r>
              <a:rPr lang="en-US" sz="1400" dirty="0"/>
              <a:t>The word « Admin » will be replaced by « Manager » in the next revision, to avoid confusion with the system Admins.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557C2A-7812-330C-FC7B-6309061538D0}"/>
              </a:ext>
            </a:extLst>
          </p:cNvPr>
          <p:cNvSpPr txBox="1"/>
          <p:nvPr/>
        </p:nvSpPr>
        <p:spPr>
          <a:xfrm>
            <a:off x="6690314" y="4090448"/>
            <a:ext cx="5199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</a:t>
            </a:r>
            <a:r>
              <a:rPr lang="en-US" sz="1400" b="1" dirty="0"/>
              <a:t>Distributors</a:t>
            </a:r>
            <a:r>
              <a:rPr lang="en-US" sz="1400" dirty="0"/>
              <a:t> and </a:t>
            </a:r>
            <a:r>
              <a:rPr lang="en-US" sz="1400" b="1" dirty="0"/>
              <a:t>Service Partners </a:t>
            </a:r>
            <a:r>
              <a:rPr lang="en-US" sz="1400" dirty="0"/>
              <a:t>profiles are managed in the same way, with the same privileges and functions. Only the name of these profiles is different.</a:t>
            </a:r>
          </a:p>
          <a:p>
            <a:endParaRPr lang="en-US" sz="1400" dirty="0"/>
          </a:p>
          <a:p>
            <a:r>
              <a:rPr lang="en-US" sz="1400" dirty="0"/>
              <a:t>Access to the installations for Distributors is managed in the same way as Service Partners, contrary to Hi-Kumo PRO.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B08935-A107-7514-D304-CB98A850B11D}"/>
              </a:ext>
            </a:extLst>
          </p:cNvPr>
          <p:cNvSpPr txBox="1"/>
          <p:nvPr/>
        </p:nvSpPr>
        <p:spPr>
          <a:xfrm>
            <a:off x="655275" y="1054183"/>
            <a:ext cx="6468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Creating companies and users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9661D94-0ABF-60DE-39E6-8ED62761BF0B}"/>
              </a:ext>
            </a:extLst>
          </p:cNvPr>
          <p:cNvCxnSpPr>
            <a:cxnSpLocks/>
          </p:cNvCxnSpPr>
          <p:nvPr/>
        </p:nvCxnSpPr>
        <p:spPr>
          <a:xfrm flipH="1">
            <a:off x="4791846" y="2379205"/>
            <a:ext cx="1898468" cy="2168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Distributors or Service Partners accounts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273468C-0F8E-86BB-8D77-8620A35ECF72}"/>
              </a:ext>
            </a:extLst>
          </p:cNvPr>
          <p:cNvSpPr txBox="1"/>
          <p:nvPr/>
        </p:nvSpPr>
        <p:spPr>
          <a:xfrm>
            <a:off x="655275" y="1158239"/>
            <a:ext cx="10143354" cy="559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C00000"/>
                </a:solidFill>
                <a:latin typeface="Calibri"/>
              </a:rPr>
              <a:t>Requirement from JCH-EU regions to get Distributors or Service Partners accounts</a:t>
            </a:r>
            <a:endParaRPr lang="en-GB" sz="16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Step 1: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Ask the related user to create their own user account using CSNET Home App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Step 2: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Collect the user details (Company name, username and email address) and send this information to your Country Admin (or JCH-EU Admin)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Step 3: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The Admin can create the Company and affect the existing users to this company.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Admins can also create user profiles from scratch, but it is not recommended.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The method explained above is recommended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so that the external user will approve the Terms &amp; Conditions + Privacy notice, which is required to comply with regulations (GDPR).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Cost related to the PRO features: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unless Hi-Kumo Pro, no license cost or connection fees are required. These features can be proposed  by the JCH-EU regions to their customers according to their commercial policy. The only remaining cost is the one related to the ATW-IOT-01 gateway. </a:t>
            </a:r>
          </a:p>
        </p:txBody>
      </p:sp>
    </p:spTree>
    <p:extLst>
      <p:ext uri="{BB962C8B-B14F-4D97-AF65-F5344CB8AC3E}">
        <p14:creationId xmlns:p14="http://schemas.microsoft.com/office/powerpoint/2010/main" val="62252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Distributors or Service Partners accounts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90B1B0-C1D4-B735-F560-14232BAA5785}"/>
              </a:ext>
            </a:extLst>
          </p:cNvPr>
          <p:cNvSpPr txBox="1"/>
          <p:nvPr/>
        </p:nvSpPr>
        <p:spPr>
          <a:xfrm>
            <a:off x="507229" y="1694877"/>
            <a:ext cx="4770165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From his account and the CSNET Home PRO menu, a Service Partner Manager can: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See the associated installations and related data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Add new installations to his company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Remove (unlink       ) an installation from his company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See one selected installation on Google Map (click on the location icon      )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r>
              <a:rPr lang="en-US" sz="1300" dirty="0">
                <a:solidFill>
                  <a:srgbClr val="C00000"/>
                </a:solidFill>
              </a:rPr>
              <a:t>If the end user has allowed the </a:t>
            </a:r>
            <a:r>
              <a:rPr lang="en-US" sz="1300" b="1" dirty="0">
                <a:solidFill>
                  <a:srgbClr val="C00000"/>
                </a:solidFill>
              </a:rPr>
              <a:t>“Control” mode </a:t>
            </a:r>
            <a:r>
              <a:rPr lang="en-US" sz="1300" dirty="0">
                <a:solidFill>
                  <a:srgbClr val="C00000"/>
                </a:solidFill>
              </a:rPr>
              <a:t>on his installation for this Service Company</a:t>
            </a:r>
            <a:r>
              <a:rPr lang="en-US" sz="1300" dirty="0"/>
              <a:t>, these users can also: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Delete one installation and release the related IOT devices, using the trash icon 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Control the installation by getting logged-in if the end user has granted Control rights. </a:t>
            </a:r>
          </a:p>
          <a:p>
            <a:endParaRPr lang="en-US" sz="1300" dirty="0"/>
          </a:p>
          <a:p>
            <a:r>
              <a:rPr lang="en-US" sz="1200" dirty="0"/>
              <a:t>In this case, “Supervision access” is checked on the installation table.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When one installation is added to the company, it can be seen and accessed by all the users of this company.</a:t>
            </a:r>
          </a:p>
          <a:p>
            <a:endParaRPr lang="en-US" sz="1300" dirty="0"/>
          </a:p>
          <a:p>
            <a:r>
              <a:rPr lang="en-US" sz="1300" dirty="0"/>
              <a:t>The available options are the same for a Distributor Manager user.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16FDD1-E6E8-C735-70BE-933C96D2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734" y="2946168"/>
            <a:ext cx="200053" cy="2000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EADD36-74CC-ED50-7452-DCED47D25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787" y="2535548"/>
            <a:ext cx="219106" cy="2095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FB52E8B-6DAB-C88A-E379-61151C62A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137" y="1721384"/>
            <a:ext cx="6244478" cy="3163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58DB919-240D-2034-DA20-3F7C87F63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165" y="4995413"/>
            <a:ext cx="1288294" cy="5170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F97108F-8716-480B-AA14-5DE1C5327D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117" y="3946459"/>
            <a:ext cx="142895" cy="15242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255A884-D16F-EDA7-0578-E9BF4B2C35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249" t="77300"/>
          <a:stretch/>
        </p:blipFill>
        <p:spPr>
          <a:xfrm>
            <a:off x="6045627" y="5332811"/>
            <a:ext cx="5308173" cy="881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7F62551-95B4-6D57-5ABA-0325AC3728B4}"/>
              </a:ext>
            </a:extLst>
          </p:cNvPr>
          <p:cNvSpPr txBox="1"/>
          <p:nvPr/>
        </p:nvSpPr>
        <p:spPr>
          <a:xfrm>
            <a:off x="6732833" y="6343407"/>
            <a:ext cx="405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When the installation is in “Read-only” mode, actions for the Service Partner and distributor users are limited (Delete and Control functions are not available).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CB8E4C3-84B6-EDFF-EAD8-4BBE0254B725}"/>
              </a:ext>
            </a:extLst>
          </p:cNvPr>
          <p:cNvSpPr txBox="1"/>
          <p:nvPr/>
        </p:nvSpPr>
        <p:spPr>
          <a:xfrm>
            <a:off x="655275" y="1054183"/>
            <a:ext cx="6468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Distributor or Service Partner Manager – </a:t>
            </a:r>
            <a:r>
              <a:rPr lang="en-US" b="1" dirty="0">
                <a:solidFill>
                  <a:srgbClr val="C00000"/>
                </a:solidFill>
              </a:rPr>
              <a:t>CSNET Home PRO menu</a:t>
            </a:r>
          </a:p>
        </p:txBody>
      </p:sp>
    </p:spTree>
    <p:extLst>
      <p:ext uri="{BB962C8B-B14F-4D97-AF65-F5344CB8AC3E}">
        <p14:creationId xmlns:p14="http://schemas.microsoft.com/office/powerpoint/2010/main" val="21889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Distributors or Service Partners accounts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90B1B0-C1D4-B735-F560-14232BAA5785}"/>
              </a:ext>
            </a:extLst>
          </p:cNvPr>
          <p:cNvSpPr txBox="1"/>
          <p:nvPr/>
        </p:nvSpPr>
        <p:spPr>
          <a:xfrm>
            <a:off x="385309" y="1741503"/>
            <a:ext cx="483112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From his account, “Users List menu”, a </a:t>
            </a:r>
            <a:r>
              <a:rPr lang="en-US" sz="1300" b="1" dirty="0"/>
              <a:t>Service Partner Manager </a:t>
            </a:r>
            <a:r>
              <a:rPr lang="en-US" sz="1300" dirty="0"/>
              <a:t>can: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Create a new user account for his company (Add user)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Add an existing CSNET Home standard user account to this company (Add and Existing User)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Edit his user profile (pen icon       )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Edit the profiles of the other users of his company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Remove (unlink        ) a user profile from his company, without deleting this CSNET Home user profile (only removing it from the company)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Delete his user profile (trash icon     )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Delete the user profiles of the other members of his company (complete deletion,      )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A non-manager user profile can only manage his account, the Users List menu is not available in that case.</a:t>
            </a:r>
          </a:p>
          <a:p>
            <a:endParaRPr lang="en-US" sz="1300" dirty="0"/>
          </a:p>
          <a:p>
            <a:r>
              <a:rPr lang="en-US" sz="1300" dirty="0"/>
              <a:t>The available options are the same for a Distributor Manager user and for a non-manager Distributor profile.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80B2ED8-4638-792E-D300-E2CF98918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566" y="1962706"/>
            <a:ext cx="6633035" cy="3651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6DE00EF-6188-5FAC-7A39-4C70269ED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450" y="2962269"/>
            <a:ext cx="219106" cy="2095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5BCA45C-5301-4CE9-D288-8C55CF2FA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326" y="2577123"/>
            <a:ext cx="166532" cy="1998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A0D087C-AF3B-8B7D-1243-34B34F224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8790" y="3596628"/>
            <a:ext cx="142895" cy="1524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F41F816-C4D9-3CB0-9A28-7DC2A414B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470" y="3974485"/>
            <a:ext cx="142895" cy="1524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4D05141-0C2A-8898-58DA-DCE7084AE9AB}"/>
              </a:ext>
            </a:extLst>
          </p:cNvPr>
          <p:cNvSpPr txBox="1"/>
          <p:nvPr/>
        </p:nvSpPr>
        <p:spPr>
          <a:xfrm>
            <a:off x="655275" y="1054183"/>
            <a:ext cx="6468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Distributor or Service Partner Manager – </a:t>
            </a:r>
            <a:r>
              <a:rPr lang="en-US" b="1" dirty="0">
                <a:solidFill>
                  <a:srgbClr val="C00000"/>
                </a:solidFill>
              </a:rPr>
              <a:t>Users List menu</a:t>
            </a:r>
          </a:p>
        </p:txBody>
      </p:sp>
    </p:spTree>
    <p:extLst>
      <p:ext uri="{BB962C8B-B14F-4D97-AF65-F5344CB8AC3E}">
        <p14:creationId xmlns:p14="http://schemas.microsoft.com/office/powerpoint/2010/main" val="32471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Distributors or Service Partners accounts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0842079-C6E2-0487-FC45-55C52CF61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542" y="1964510"/>
            <a:ext cx="6543930" cy="2928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62BD341-5B9D-E958-5BF2-F58174446C7F}"/>
              </a:ext>
            </a:extLst>
          </p:cNvPr>
          <p:cNvSpPr txBox="1"/>
          <p:nvPr/>
        </p:nvSpPr>
        <p:spPr>
          <a:xfrm>
            <a:off x="507229" y="1725541"/>
            <a:ext cx="487931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From his account and the CSNET Home PRO menu, a </a:t>
            </a:r>
            <a:r>
              <a:rPr lang="en-US" sz="1300" b="1" dirty="0"/>
              <a:t>Service Partner non-manager</a:t>
            </a:r>
            <a:r>
              <a:rPr lang="en-US" sz="1300" dirty="0"/>
              <a:t> user can: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See the associated installations and related data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Add new installations to his company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Remove (unlink       ) an installation from his company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See one selected installation on Google Map (click on the location icon      )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r>
              <a:rPr lang="en-US" sz="1300" dirty="0">
                <a:solidFill>
                  <a:srgbClr val="C00000"/>
                </a:solidFill>
              </a:rPr>
              <a:t>If the end user has allowed the </a:t>
            </a:r>
            <a:r>
              <a:rPr lang="en-US" sz="1300" b="1" dirty="0">
                <a:solidFill>
                  <a:srgbClr val="C00000"/>
                </a:solidFill>
              </a:rPr>
              <a:t>“Control” </a:t>
            </a:r>
            <a:r>
              <a:rPr lang="en-US" sz="1300" dirty="0">
                <a:solidFill>
                  <a:srgbClr val="C00000"/>
                </a:solidFill>
              </a:rPr>
              <a:t>mode on his installation for this Service Company</a:t>
            </a:r>
            <a:r>
              <a:rPr lang="en-US" sz="1300" dirty="0"/>
              <a:t>, these users can also: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Delete one installation and release the related IOT devices, using the trash icon </a:t>
            </a:r>
          </a:p>
          <a:p>
            <a:pPr marL="285750" indent="-285750">
              <a:buFontTx/>
              <a:buChar char="-"/>
            </a:pPr>
            <a:r>
              <a:rPr lang="en-US" sz="1300" dirty="0"/>
              <a:t>Control the installation by getting logged-in if the end user has granted Control rights. </a:t>
            </a:r>
          </a:p>
          <a:p>
            <a:endParaRPr lang="en-US" sz="1300" dirty="0"/>
          </a:p>
          <a:p>
            <a:r>
              <a:rPr lang="en-US" sz="1200" dirty="0"/>
              <a:t>In this case, “Supervision access” is checked on the installation table.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When one installation is added to the company, it can be seen and accessed by all the users of this company.</a:t>
            </a:r>
          </a:p>
          <a:p>
            <a:endParaRPr lang="en-US" sz="1300" dirty="0"/>
          </a:p>
          <a:p>
            <a:r>
              <a:rPr lang="en-US" sz="1300" dirty="0"/>
              <a:t>The available options are the same for a Distributor Manager user.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18FCF4-116D-9196-D4BC-E903A4A56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734" y="2972295"/>
            <a:ext cx="200053" cy="2000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36EF18-5CD0-0F1C-1191-AC892D77F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787" y="2572732"/>
            <a:ext cx="219106" cy="2095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E3BABA5-1B8E-D4E8-D9B7-F89FE60FB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7746" y="4954450"/>
            <a:ext cx="1288294" cy="5170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6E5C791-7ADD-7BFF-C06A-EF3D47BACF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6892" y="3988432"/>
            <a:ext cx="142895" cy="15242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188F518-C172-2ADD-3835-ACD31D6944E5}"/>
              </a:ext>
            </a:extLst>
          </p:cNvPr>
          <p:cNvSpPr txBox="1"/>
          <p:nvPr/>
        </p:nvSpPr>
        <p:spPr>
          <a:xfrm>
            <a:off x="6269986" y="5535863"/>
            <a:ext cx="4777042" cy="6924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Non-Manager users:</a:t>
            </a:r>
          </a:p>
          <a:p>
            <a:pPr marL="171450" indent="-171450">
              <a:buFontTx/>
              <a:buChar char="-"/>
            </a:pPr>
            <a:r>
              <a:rPr lang="en-US" sz="1300" dirty="0"/>
              <a:t>Same actions as Manager users for the installations</a:t>
            </a:r>
          </a:p>
          <a:p>
            <a:pPr marL="171450" indent="-171450">
              <a:buFontTx/>
              <a:buChar char="-"/>
            </a:pPr>
            <a:r>
              <a:rPr lang="en-US" sz="1300" dirty="0"/>
              <a:t>Cannot manage the user profiles of the other company members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B31E2B-33BE-61A1-036A-A631AB446549}"/>
              </a:ext>
            </a:extLst>
          </p:cNvPr>
          <p:cNvSpPr txBox="1"/>
          <p:nvPr/>
        </p:nvSpPr>
        <p:spPr>
          <a:xfrm>
            <a:off x="655275" y="976242"/>
            <a:ext cx="8236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Distributor or Service Partner non-Manager users – </a:t>
            </a:r>
            <a:r>
              <a:rPr lang="en-US" b="1" dirty="0">
                <a:solidFill>
                  <a:srgbClr val="C00000"/>
                </a:solidFill>
              </a:rPr>
              <a:t>CSNET Home PRO menu</a:t>
            </a:r>
          </a:p>
        </p:txBody>
      </p:sp>
    </p:spTree>
    <p:extLst>
      <p:ext uri="{BB962C8B-B14F-4D97-AF65-F5344CB8AC3E}">
        <p14:creationId xmlns:p14="http://schemas.microsoft.com/office/powerpoint/2010/main" val="22770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Distributors or Service Partners accounts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B31E2B-33BE-61A1-036A-A631AB446549}"/>
              </a:ext>
            </a:extLst>
          </p:cNvPr>
          <p:cNvSpPr txBox="1"/>
          <p:nvPr/>
        </p:nvSpPr>
        <p:spPr>
          <a:xfrm>
            <a:off x="655275" y="976242"/>
            <a:ext cx="8236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Distributor or Service Partner users – </a:t>
            </a:r>
            <a:r>
              <a:rPr lang="en-US" b="1" dirty="0">
                <a:solidFill>
                  <a:srgbClr val="C00000"/>
                </a:solidFill>
              </a:rPr>
              <a:t>Requiring access to one installation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F5B18D-00DB-C3B7-6ABB-9BA67CA5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39" y="2770032"/>
            <a:ext cx="2652545" cy="11052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BA2EBF-11F4-9079-DD27-7D2D975A7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039" y="1470629"/>
            <a:ext cx="6316587" cy="9132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67A5E88-11FE-331E-D33B-D3933811C7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61" r="48397" b="37482"/>
          <a:stretch/>
        </p:blipFill>
        <p:spPr>
          <a:xfrm>
            <a:off x="5214643" y="4510360"/>
            <a:ext cx="1402080" cy="59430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BBB8C1-72F2-8BA9-5B86-6E57D929F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998" y="5739766"/>
            <a:ext cx="2274215" cy="893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AA55A3FC-CFD8-2E34-0B62-746765DAF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19321"/>
              </p:ext>
            </p:extLst>
          </p:nvPr>
        </p:nvGraphicFramePr>
        <p:xfrm>
          <a:off x="1260521" y="1662126"/>
          <a:ext cx="2526427" cy="476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2" name="Image 21">
            <a:extLst>
              <a:ext uri="{FF2B5EF4-FFF2-40B4-BE49-F238E27FC236}">
                <a16:creationId xmlns:a16="http://schemas.microsoft.com/office/drawing/2014/main" id="{BD41632D-F5F4-87C7-9A57-9095C4956A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6301" y="2824602"/>
            <a:ext cx="1857506" cy="3217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1B68533-275B-8132-5133-03863C0F95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81993" y="2824602"/>
            <a:ext cx="1913483" cy="3217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7AD1BC7-56C0-EF36-F8BA-6C77FAB38588}"/>
              </a:ext>
            </a:extLst>
          </p:cNvPr>
          <p:cNvSpPr/>
          <p:nvPr/>
        </p:nvSpPr>
        <p:spPr bwMode="auto">
          <a:xfrm>
            <a:off x="7511134" y="4697413"/>
            <a:ext cx="1822673" cy="423229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B9BADC-82E3-87FC-CB05-FB2DB3C4E5E5}"/>
              </a:ext>
            </a:extLst>
          </p:cNvPr>
          <p:cNvSpPr/>
          <p:nvPr/>
        </p:nvSpPr>
        <p:spPr bwMode="auto">
          <a:xfrm>
            <a:off x="8798363" y="1496756"/>
            <a:ext cx="1822673" cy="315677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650103C2-9FB7-751C-7844-C3D278F862CE}"/>
              </a:ext>
            </a:extLst>
          </p:cNvPr>
          <p:cNvSpPr/>
          <p:nvPr/>
        </p:nvSpPr>
        <p:spPr bwMode="auto">
          <a:xfrm rot="5400000">
            <a:off x="5675131" y="2453821"/>
            <a:ext cx="481104" cy="43155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A1FBE0E8-E719-4493-0103-A89C8805722B}"/>
              </a:ext>
            </a:extLst>
          </p:cNvPr>
          <p:cNvSpPr/>
          <p:nvPr/>
        </p:nvSpPr>
        <p:spPr bwMode="auto">
          <a:xfrm rot="5400000">
            <a:off x="5675131" y="3977032"/>
            <a:ext cx="481104" cy="43155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F0753954-D1F3-D809-051F-54B5703042E1}"/>
              </a:ext>
            </a:extLst>
          </p:cNvPr>
          <p:cNvSpPr/>
          <p:nvPr/>
        </p:nvSpPr>
        <p:spPr bwMode="auto">
          <a:xfrm rot="5400000">
            <a:off x="5675760" y="5206435"/>
            <a:ext cx="481104" cy="43155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6351DC7-EE14-A462-6BA5-5F31578BC637}"/>
              </a:ext>
            </a:extLst>
          </p:cNvPr>
          <p:cNvSpPr txBox="1"/>
          <p:nvPr/>
        </p:nvSpPr>
        <p:spPr>
          <a:xfrm>
            <a:off x="7671554" y="6174190"/>
            <a:ext cx="3738007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Remote Access Code </a:t>
            </a:r>
            <a:r>
              <a:rPr lang="en-US" sz="1100" dirty="0"/>
              <a:t>is available on the end user account, mobile app and Web App. It can be shared easily by mail, what’s App etc.… using copy/paste or QR code functions.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F79678F-BF90-BCFB-B9D1-D12875DFED77}"/>
              </a:ext>
            </a:extLst>
          </p:cNvPr>
          <p:cNvCxnSpPr>
            <a:cxnSpLocks/>
          </p:cNvCxnSpPr>
          <p:nvPr/>
        </p:nvCxnSpPr>
        <p:spPr>
          <a:xfrm flipH="1">
            <a:off x="6616723" y="4885509"/>
            <a:ext cx="8595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4" y="1093251"/>
            <a:ext cx="11066463" cy="555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concept: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App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CSNET Home (not available on mobile Apps):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https://www.csnetmanager.com/status</a:t>
            </a:r>
            <a:endParaRPr lang="en-GB" sz="1400" b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 users can get access to installations and monitor them.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As a first step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GB" sz="1400" u="sng" dirty="0">
                <a:solidFill>
                  <a:prstClr val="black"/>
                </a:solidFill>
                <a:latin typeface="Calibri"/>
              </a:rPr>
              <a:t>only monitoring features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are proposed. System parameter settings will come in the 2</a:t>
            </a:r>
            <a:r>
              <a:rPr lang="en-GB" sz="1400" baseline="30000" dirty="0">
                <a:solidFill>
                  <a:prstClr val="black"/>
                </a:solidFill>
                <a:latin typeface="Calibri"/>
              </a:rPr>
              <a:t>nd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released scheduled in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October 23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Parameters available for monitoring: same scope as Hi-Kumo Pro.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One new feature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: PRO users can get connected to the installation, to get the same view and control options as the end user.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DB4320-F116-A888-A356-F3E8FD568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19" y="3300549"/>
            <a:ext cx="5502079" cy="2794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512A9A-6CD4-06E3-054F-5DB978833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130" y="3300548"/>
            <a:ext cx="5490993" cy="2794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73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Distributors or Service Partners accounts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B31E2B-33BE-61A1-036A-A631AB446549}"/>
              </a:ext>
            </a:extLst>
          </p:cNvPr>
          <p:cNvSpPr txBox="1"/>
          <p:nvPr/>
        </p:nvSpPr>
        <p:spPr>
          <a:xfrm>
            <a:off x="655275" y="976242"/>
            <a:ext cx="8236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Distributor or Service Partner users – Requiring access to one installation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1A1A44-28FE-F895-6358-808F25BDB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086" y="1532708"/>
            <a:ext cx="2649616" cy="2351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C0E64F5-FC63-D298-25A4-C9CEC5FDFA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199"/>
          <a:stretch/>
        </p:blipFill>
        <p:spPr>
          <a:xfrm>
            <a:off x="7383150" y="1532708"/>
            <a:ext cx="2043805" cy="235131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6E1204EC-7B13-809C-DCAC-106E4A47E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885102"/>
              </p:ext>
            </p:extLst>
          </p:nvPr>
        </p:nvGraphicFramePr>
        <p:xfrm>
          <a:off x="1260521" y="1662126"/>
          <a:ext cx="2526427" cy="476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8F22D472-D8FC-B98B-F145-1D7C94273D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59025"/>
          <a:stretch/>
        </p:blipFill>
        <p:spPr>
          <a:xfrm>
            <a:off x="4405463" y="4660501"/>
            <a:ext cx="2500220" cy="1767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2000412-FA97-2EF4-3C0E-527B8DBEBE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2593" y="4071157"/>
            <a:ext cx="1824921" cy="2712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9D15C46-CF25-BCAA-30B0-3BAEB358E6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8879" y="5127661"/>
            <a:ext cx="1824921" cy="972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19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PRO: Distributors or Service Partners accounts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B31E2B-33BE-61A1-036A-A631AB446549}"/>
              </a:ext>
            </a:extLst>
          </p:cNvPr>
          <p:cNvSpPr txBox="1"/>
          <p:nvPr/>
        </p:nvSpPr>
        <p:spPr>
          <a:xfrm>
            <a:off x="655275" y="976242"/>
            <a:ext cx="8236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Distributor or Service Partner users – Requiring access to one installation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6E1204EC-7B13-809C-DCAC-106E4A47E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112512"/>
              </p:ext>
            </p:extLst>
          </p:nvPr>
        </p:nvGraphicFramePr>
        <p:xfrm>
          <a:off x="1260521" y="1662126"/>
          <a:ext cx="2526427" cy="476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274BF43-69BE-7B2D-7D92-B13F90B6DB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359" y="1426995"/>
            <a:ext cx="3901493" cy="3051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5181EC-DB87-34A7-6865-9BEC643A6D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742" y="3481651"/>
            <a:ext cx="3901493" cy="30962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44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B31E2B-33BE-61A1-036A-A631AB446549}"/>
              </a:ext>
            </a:extLst>
          </p:cNvPr>
          <p:cNvSpPr txBox="1"/>
          <p:nvPr/>
        </p:nvSpPr>
        <p:spPr>
          <a:xfrm>
            <a:off x="655275" y="976242"/>
            <a:ext cx="8236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Detailed rights and privileges table – 1#3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8E5844-7AF1-BDB9-717D-EF459DCC9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20" y="1360240"/>
            <a:ext cx="10607959" cy="495342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DB26DA3-1452-4955-3FD9-F23A0010A0F4}"/>
              </a:ext>
            </a:extLst>
          </p:cNvPr>
          <p:cNvSpPr txBox="1"/>
          <p:nvPr/>
        </p:nvSpPr>
        <p:spPr>
          <a:xfrm>
            <a:off x="3149235" y="6436056"/>
            <a:ext cx="5893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Note: This table is a preliminary version subject to changes and updates in the coming months  - FOR INTERNAL USE ONLY. </a:t>
            </a:r>
          </a:p>
        </p:txBody>
      </p:sp>
    </p:spTree>
    <p:extLst>
      <p:ext uri="{BB962C8B-B14F-4D97-AF65-F5344CB8AC3E}">
        <p14:creationId xmlns:p14="http://schemas.microsoft.com/office/powerpoint/2010/main" val="33120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B31E2B-33BE-61A1-036A-A631AB446549}"/>
              </a:ext>
            </a:extLst>
          </p:cNvPr>
          <p:cNvSpPr txBox="1"/>
          <p:nvPr/>
        </p:nvSpPr>
        <p:spPr>
          <a:xfrm>
            <a:off x="655275" y="976242"/>
            <a:ext cx="8236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Detailed rights and privileges table - 2#3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523C67-5C4A-747C-E828-EA60CB34E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20" y="1377710"/>
            <a:ext cx="10607959" cy="48086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ABB2E49-4BE1-0DBA-CC8A-462D8A26B186}"/>
              </a:ext>
            </a:extLst>
          </p:cNvPr>
          <p:cNvSpPr txBox="1"/>
          <p:nvPr/>
        </p:nvSpPr>
        <p:spPr>
          <a:xfrm>
            <a:off x="3149235" y="6436056"/>
            <a:ext cx="5893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Note: This table is a preliminary version subject to changes and updates in the coming months  - FOR INTERNAL USE ONLY. </a:t>
            </a:r>
          </a:p>
        </p:txBody>
      </p:sp>
    </p:spTree>
    <p:extLst>
      <p:ext uri="{BB962C8B-B14F-4D97-AF65-F5344CB8AC3E}">
        <p14:creationId xmlns:p14="http://schemas.microsoft.com/office/powerpoint/2010/main" val="27876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 PRO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B31E2B-33BE-61A1-036A-A631AB446549}"/>
              </a:ext>
            </a:extLst>
          </p:cNvPr>
          <p:cNvSpPr txBox="1"/>
          <p:nvPr/>
        </p:nvSpPr>
        <p:spPr>
          <a:xfrm>
            <a:off x="655275" y="976242"/>
            <a:ext cx="8236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Detailed rights and privileges table - 3#3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9776C1-7180-9510-65BB-2312586A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19" y="1524456"/>
            <a:ext cx="10607959" cy="454191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60EC0A-8E02-7FD0-DB8F-47073DDF39DE}"/>
              </a:ext>
            </a:extLst>
          </p:cNvPr>
          <p:cNvSpPr txBox="1"/>
          <p:nvPr/>
        </p:nvSpPr>
        <p:spPr>
          <a:xfrm>
            <a:off x="3149234" y="6436056"/>
            <a:ext cx="5893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Note: This table is a preliminary version subject to changes and updates in the coming months  - FOR INTERNAL USE ONLY. </a:t>
            </a:r>
          </a:p>
        </p:txBody>
      </p:sp>
    </p:spTree>
    <p:extLst>
      <p:ext uri="{BB962C8B-B14F-4D97-AF65-F5344CB8AC3E}">
        <p14:creationId xmlns:p14="http://schemas.microsoft.com/office/powerpoint/2010/main" val="35799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FE4CD-92FE-8B54-D3CA-3402FF71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57" y="3502209"/>
            <a:ext cx="9275432" cy="2358507"/>
          </a:xfrm>
        </p:spPr>
        <p:txBody>
          <a:bodyPr/>
          <a:lstStyle/>
          <a:p>
            <a:r>
              <a:rPr lang="en-US" dirty="0"/>
              <a:t>CSNET Home PRO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Preview of the next release – October 23</a:t>
            </a:r>
            <a:br>
              <a:rPr lang="en-US" dirty="0"/>
            </a:b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3842B6-8141-1E88-76AB-135461C0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6B3-B612-434A-9850-40BF39980A76}" type="slidenum">
              <a:rPr lang="es-ES" smtClean="0"/>
              <a:pPr/>
              <a:t>45</a:t>
            </a:fld>
            <a:endParaRPr lang="es-E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5C5BC3-D8C8-D50C-902A-BB997FA31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69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next update preview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096000" y="1243009"/>
            <a:ext cx="5580062" cy="329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Second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round of features for CSNET HOME PRO –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minor improvements are being prepared, about the way to display data, the pop-up messages, translation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corrections…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Some new functions and new data about the units or related to the management of Service Partners and Distributors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Adding the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Yutaki unit settings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to the system, to update remotely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most of the settings (but not all the Yutaki settings)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. 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srgbClr val="C00000"/>
                </a:solidFill>
                <a:latin typeface="Calibri"/>
              </a:rPr>
              <a:t>Update of ATW-HCD-01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: still underway, rework of JCH-EU stock under discussion with JCH-ES.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8093BA2-7C82-B13D-1390-0D301ED32C37}"/>
              </a:ext>
            </a:extLst>
          </p:cNvPr>
          <p:cNvSpPr txBox="1"/>
          <p:nvPr/>
        </p:nvSpPr>
        <p:spPr>
          <a:xfrm>
            <a:off x="515938" y="1243009"/>
            <a:ext cx="5580062" cy="5419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2023: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ATW-IOT-01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: First pre-production of ATW-IOT-01 for field test purposes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Mobile Apps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: Field tests + first versions </a:t>
            </a:r>
            <a:r>
              <a:rPr lang="en-US" sz="1100" dirty="0">
                <a:latin typeface="Calibri"/>
              </a:rPr>
              <a:t>release on App stores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</a:t>
            </a:r>
            <a:r>
              <a:rPr lang="en-US" sz="1100" b="1" dirty="0">
                <a:solidFill>
                  <a:prstClr val="black"/>
                </a:solidFill>
                <a:latin typeface="Calibri"/>
              </a:rPr>
              <a:t>App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with end user features only: beta release in April, to be finalized within May 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Calibri"/>
              </a:rPr>
              <a:t>May 2023: </a:t>
            </a:r>
            <a:endParaRPr lang="en-US" sz="1100" b="1" dirty="0">
              <a:solidFill>
                <a:srgbClr val="C00000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Product NEWS for the official release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ATW-IOT-01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: first mass production and stock deliveries (by mid-May)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Web and mobile Apps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: beta tests and homologation of level 1 </a:t>
            </a:r>
            <a:r>
              <a:rPr lang="en-US" sz="1100" dirty="0">
                <a:solidFill>
                  <a:srgbClr val="C00000"/>
                </a:solidFill>
                <a:latin typeface="Calibri"/>
              </a:rPr>
              <a:t>PRO features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b="1" dirty="0">
              <a:solidFill>
                <a:srgbClr val="C0000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Calibri"/>
              </a:rPr>
              <a:t>June 2023: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Web and mobile Apps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: official update to release level 1 </a:t>
            </a:r>
            <a:r>
              <a:rPr lang="en-US" sz="1100" dirty="0">
                <a:solidFill>
                  <a:srgbClr val="C00000"/>
                </a:solidFill>
                <a:latin typeface="Calibri"/>
              </a:rPr>
              <a:t>PRO features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sz="1100" b="1" dirty="0">
                <a:latin typeface="Calibri"/>
              </a:rPr>
              <a:t>Update of ATW-HCD-01 </a:t>
            </a:r>
            <a:r>
              <a:rPr lang="en-US" sz="1100" dirty="0">
                <a:latin typeface="Calibri"/>
              </a:rPr>
              <a:t>to get the compatibility of </a:t>
            </a:r>
            <a:r>
              <a:rPr lang="en-US" sz="1100" b="1" dirty="0">
                <a:latin typeface="Calibri"/>
              </a:rPr>
              <a:t>Yutampo </a:t>
            </a:r>
            <a:r>
              <a:rPr lang="en-US" sz="1100" dirty="0">
                <a:latin typeface="Calibri"/>
              </a:rPr>
              <a:t>with ATW-IOT-01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sz="1100" b="1" dirty="0">
                <a:latin typeface="Calibri"/>
              </a:rPr>
              <a:t>Production plan</a:t>
            </a:r>
            <a:r>
              <a:rPr lang="en-US" sz="1100" dirty="0">
                <a:latin typeface="Calibri"/>
              </a:rPr>
              <a:t>: 2000 pieces of ATW-IO-01 shall be manufactured and delivered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700" b="1" dirty="0">
              <a:solidFill>
                <a:srgbClr val="C0000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Calibri"/>
              </a:rPr>
              <a:t>Summer 2023: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Web and mobile Apps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: test and homologation of level 2 </a:t>
            </a:r>
            <a:r>
              <a:rPr lang="en-US" sz="1100" dirty="0">
                <a:solidFill>
                  <a:srgbClr val="C00000"/>
                </a:solidFill>
                <a:latin typeface="Calibri"/>
              </a:rPr>
              <a:t>PRO features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b="1" dirty="0">
              <a:solidFill>
                <a:srgbClr val="C0000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Calibri"/>
              </a:rPr>
              <a:t>October 2023: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Web and mobile Apps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: official update to release level 2 </a:t>
            </a:r>
            <a:r>
              <a:rPr lang="en-US" sz="1100" dirty="0">
                <a:solidFill>
                  <a:srgbClr val="C00000"/>
                </a:solidFill>
                <a:latin typeface="Calibri"/>
              </a:rPr>
              <a:t>PRO 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Compatibility with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cascade controllers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and multiple Yutaki systems (to be confirmed)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4B67F-0FB7-CD77-7743-6C896C0C00CC}"/>
              </a:ext>
            </a:extLst>
          </p:cNvPr>
          <p:cNvSpPr/>
          <p:nvPr/>
        </p:nvSpPr>
        <p:spPr bwMode="auto">
          <a:xfrm>
            <a:off x="515938" y="4815549"/>
            <a:ext cx="5371056" cy="1846508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1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next update preview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77954" y="881526"/>
            <a:ext cx="1106646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Second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round of features for CSNET HOME PRO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5EE241-26BE-9203-84C5-18E36C3E2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54" y="1472031"/>
            <a:ext cx="1667613" cy="50794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9612A5-DD57-CC8B-279A-BC9677547B98}"/>
              </a:ext>
            </a:extLst>
          </p:cNvPr>
          <p:cNvSpPr/>
          <p:nvPr/>
        </p:nvSpPr>
        <p:spPr bwMode="auto">
          <a:xfrm>
            <a:off x="677954" y="4627744"/>
            <a:ext cx="1220515" cy="353559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1C4DD-5D0E-6EBA-B868-F8516C81B06E}"/>
              </a:ext>
            </a:extLst>
          </p:cNvPr>
          <p:cNvSpPr/>
          <p:nvPr/>
        </p:nvSpPr>
        <p:spPr bwMode="auto">
          <a:xfrm>
            <a:off x="677953" y="3057575"/>
            <a:ext cx="1220515" cy="353559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9D5DC1-ED8D-26EB-9371-5674DD3EE407}"/>
              </a:ext>
            </a:extLst>
          </p:cNvPr>
          <p:cNvSpPr/>
          <p:nvPr/>
        </p:nvSpPr>
        <p:spPr bwMode="auto">
          <a:xfrm>
            <a:off x="677953" y="6186347"/>
            <a:ext cx="1220515" cy="353559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478B0D-66C6-97A7-EBE2-FD2940232147}"/>
              </a:ext>
            </a:extLst>
          </p:cNvPr>
          <p:cNvSpPr txBox="1"/>
          <p:nvPr/>
        </p:nvSpPr>
        <p:spPr>
          <a:xfrm>
            <a:off x="2642271" y="3429000"/>
            <a:ext cx="2521911" cy="17257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New menus related to the management of Distributors, Service Partners and Country Managers, to have a clear overview of the managed installations / managed countries.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0E3A02-DA26-6526-3603-B418E7D0D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211" y="1350669"/>
            <a:ext cx="4658589" cy="23323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686CBF-86FB-BDD8-930E-4BD082C9E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211" y="3858373"/>
            <a:ext cx="4658589" cy="26930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A298D-9631-D119-19C8-FA958C48E690}"/>
              </a:ext>
            </a:extLst>
          </p:cNvPr>
          <p:cNvSpPr/>
          <p:nvPr/>
        </p:nvSpPr>
        <p:spPr bwMode="auto">
          <a:xfrm>
            <a:off x="6760891" y="5204922"/>
            <a:ext cx="2609532" cy="1108747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94B03B-731B-38C2-948B-961360243C79}"/>
              </a:ext>
            </a:extLst>
          </p:cNvPr>
          <p:cNvSpPr/>
          <p:nvPr/>
        </p:nvSpPr>
        <p:spPr bwMode="auto">
          <a:xfrm>
            <a:off x="6760891" y="1613999"/>
            <a:ext cx="1451292" cy="545727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2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FC503E46-5164-6AFC-7BF2-2797B9AB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54" y="1613999"/>
            <a:ext cx="4634275" cy="20338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next update preview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77954" y="881526"/>
            <a:ext cx="1106646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Second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round of features for CSNET HOME PRO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94B03B-731B-38C2-948B-961360243C79}"/>
              </a:ext>
            </a:extLst>
          </p:cNvPr>
          <p:cNvSpPr/>
          <p:nvPr/>
        </p:nvSpPr>
        <p:spPr bwMode="auto">
          <a:xfrm>
            <a:off x="702560" y="2210704"/>
            <a:ext cx="1451292" cy="619582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98814C-A588-858B-202A-053575299CF0}"/>
              </a:ext>
            </a:extLst>
          </p:cNvPr>
          <p:cNvSpPr txBox="1"/>
          <p:nvPr/>
        </p:nvSpPr>
        <p:spPr>
          <a:xfrm>
            <a:off x="1108268" y="3868554"/>
            <a:ext cx="3773646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/>
              <a:t>More accurate descriptions of the device parameters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5756E76-44AE-56C1-7E1F-AE7EF7446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639" y="1613999"/>
            <a:ext cx="5606407" cy="45091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E9F596A-E2EA-0653-AB4C-2698AFEA4920}"/>
              </a:ext>
            </a:extLst>
          </p:cNvPr>
          <p:cNvSpPr txBox="1"/>
          <p:nvPr/>
        </p:nvSpPr>
        <p:spPr>
          <a:xfrm>
            <a:off x="6824019" y="6201301"/>
            <a:ext cx="3773646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/>
              <a:t>Web App</a:t>
            </a:r>
            <a:r>
              <a:rPr lang="en-US" sz="1200" dirty="0"/>
              <a:t>: new installation menu, similar design and organization as the mobile Apps.</a:t>
            </a:r>
          </a:p>
        </p:txBody>
      </p:sp>
    </p:spTree>
    <p:extLst>
      <p:ext uri="{BB962C8B-B14F-4D97-AF65-F5344CB8AC3E}">
        <p14:creationId xmlns:p14="http://schemas.microsoft.com/office/powerpoint/2010/main" val="29147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AF96E7D6-22A9-AE9B-BD48-CBAB818E1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55" y="2211977"/>
            <a:ext cx="7085689" cy="42271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next update preview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77954" y="881526"/>
            <a:ext cx="1106646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Second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round of features for CSNET HOME PRO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872FB7-9960-DD3A-914D-D73909D043D1}"/>
              </a:ext>
            </a:extLst>
          </p:cNvPr>
          <p:cNvSpPr txBox="1"/>
          <p:nvPr/>
        </p:nvSpPr>
        <p:spPr>
          <a:xfrm>
            <a:off x="677953" y="1373278"/>
            <a:ext cx="528741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New System parameters – </a:t>
            </a:r>
            <a:r>
              <a:rPr lang="en-US" sz="1200" dirty="0">
                <a:solidFill>
                  <a:srgbClr val="FF0000"/>
                </a:solidFill>
              </a:rPr>
              <a:t>to remotely update the Yutaki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8292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1093251"/>
            <a:ext cx="586744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functions and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available data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PRO user gets logged in, he can get similar functions and features as with Hi-Kumo Pro: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dashboard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a search bar, list of installations with filters (all, favourite, alarm subscribed, alarm status),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actions commands (delete installation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view location on Google map)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information about the selected installation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Information about the ATW-IOT-01 device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data, sorted by circuit /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history (graphic view, data can be exported)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 log, with the related troubleshooting document and main items to check (for the main alarms).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log, mentioning the origin of the order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21317E-DAD0-4801-8C6B-07C930625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369" y="1677479"/>
            <a:ext cx="5286103" cy="3503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91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23829E5-D271-40D0-A722-D3E6F772C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856" y="1912578"/>
            <a:ext cx="8184287" cy="4456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next update preview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77954" y="881526"/>
            <a:ext cx="1106646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Second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round of features for CSNET HOME PRO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98814C-A588-858B-202A-053575299CF0}"/>
              </a:ext>
            </a:extLst>
          </p:cNvPr>
          <p:cNvSpPr txBox="1"/>
          <p:nvPr/>
        </p:nvSpPr>
        <p:spPr>
          <a:xfrm>
            <a:off x="677953" y="1373278"/>
            <a:ext cx="528741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New System parameters – </a:t>
            </a:r>
            <a:r>
              <a:rPr lang="en-US" sz="1200" dirty="0">
                <a:solidFill>
                  <a:srgbClr val="FF0000"/>
                </a:solidFill>
              </a:rPr>
              <a:t>Water control settings – Space heating zones</a:t>
            </a:r>
          </a:p>
        </p:txBody>
      </p:sp>
    </p:spTree>
    <p:extLst>
      <p:ext uri="{BB962C8B-B14F-4D97-AF65-F5344CB8AC3E}">
        <p14:creationId xmlns:p14="http://schemas.microsoft.com/office/powerpoint/2010/main" val="16443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5BBEF3-7736-5806-A16E-18EDC7A7C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02" y="2068452"/>
            <a:ext cx="7811996" cy="44830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next update preview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77954" y="881526"/>
            <a:ext cx="1106646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Second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round of features for CSNET HOME PRO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94B03B-731B-38C2-948B-961360243C79}"/>
              </a:ext>
            </a:extLst>
          </p:cNvPr>
          <p:cNvSpPr/>
          <p:nvPr/>
        </p:nvSpPr>
        <p:spPr bwMode="auto">
          <a:xfrm>
            <a:off x="7689668" y="3185160"/>
            <a:ext cx="1863635" cy="2579914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98814C-A588-858B-202A-053575299CF0}"/>
              </a:ext>
            </a:extLst>
          </p:cNvPr>
          <p:cNvSpPr txBox="1"/>
          <p:nvPr/>
        </p:nvSpPr>
        <p:spPr>
          <a:xfrm>
            <a:off x="677954" y="1373278"/>
            <a:ext cx="58708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New System parameters – </a:t>
            </a:r>
            <a:r>
              <a:rPr lang="en-US" sz="1200" dirty="0">
                <a:solidFill>
                  <a:srgbClr val="FF0000"/>
                </a:solidFill>
              </a:rPr>
              <a:t>Water control settings – Circuit 1 </a:t>
            </a:r>
          </a:p>
        </p:txBody>
      </p:sp>
    </p:spTree>
    <p:extLst>
      <p:ext uri="{BB962C8B-B14F-4D97-AF65-F5344CB8AC3E}">
        <p14:creationId xmlns:p14="http://schemas.microsoft.com/office/powerpoint/2010/main" val="10688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next update preview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77954" y="881526"/>
            <a:ext cx="1106646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Second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round of features for CSNET HOME PRO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98814C-A588-858B-202A-053575299CF0}"/>
              </a:ext>
            </a:extLst>
          </p:cNvPr>
          <p:cNvSpPr txBox="1"/>
          <p:nvPr/>
        </p:nvSpPr>
        <p:spPr>
          <a:xfrm>
            <a:off x="677954" y="1373278"/>
            <a:ext cx="5026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New System parameters – </a:t>
            </a:r>
            <a:r>
              <a:rPr lang="en-US" sz="1200" dirty="0">
                <a:solidFill>
                  <a:srgbClr val="FF0000"/>
                </a:solidFill>
              </a:rPr>
              <a:t>Water control settings – Space cooling circuit 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C1D130-3EB2-CBD3-F1C8-D80CBE9BE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93" y="1805836"/>
            <a:ext cx="7524613" cy="47456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23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next update preview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77954" y="881526"/>
            <a:ext cx="1106646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Second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round of features for CSNET HOME PRO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98814C-A588-858B-202A-053575299CF0}"/>
              </a:ext>
            </a:extLst>
          </p:cNvPr>
          <p:cNvSpPr txBox="1"/>
          <p:nvPr/>
        </p:nvSpPr>
        <p:spPr>
          <a:xfrm>
            <a:off x="677954" y="1373278"/>
            <a:ext cx="3625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New System parameters – </a:t>
            </a:r>
            <a:r>
              <a:rPr lang="en-US" sz="1200" dirty="0">
                <a:solidFill>
                  <a:srgbClr val="FF0000"/>
                </a:solidFill>
              </a:rPr>
              <a:t>Water pump settings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EBA854-B637-B463-8643-54EB00190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1" y="2005790"/>
            <a:ext cx="8465138" cy="43631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185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next update preview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77954" y="881526"/>
            <a:ext cx="1106646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Second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round of features for CSNET HOME PRO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98814C-A588-858B-202A-053575299CF0}"/>
              </a:ext>
            </a:extLst>
          </p:cNvPr>
          <p:cNvSpPr txBox="1"/>
          <p:nvPr/>
        </p:nvSpPr>
        <p:spPr>
          <a:xfrm>
            <a:off x="677954" y="1373278"/>
            <a:ext cx="3625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New System parameters – </a:t>
            </a:r>
            <a:r>
              <a:rPr lang="en-US" sz="1200" dirty="0">
                <a:solidFill>
                  <a:srgbClr val="FF0000"/>
                </a:solidFill>
              </a:rPr>
              <a:t>Room compensation factors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A27A2F-BD7C-4E2A-5F34-C7B2A1D33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944" y="1866116"/>
            <a:ext cx="7334112" cy="47880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44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next update preview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77954" y="881526"/>
            <a:ext cx="1106646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Second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round of features for CSNET HOME PRO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98814C-A588-858B-202A-053575299CF0}"/>
              </a:ext>
            </a:extLst>
          </p:cNvPr>
          <p:cNvSpPr txBox="1"/>
          <p:nvPr/>
        </p:nvSpPr>
        <p:spPr>
          <a:xfrm>
            <a:off x="677954" y="1373278"/>
            <a:ext cx="41291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New System parameters – </a:t>
            </a:r>
            <a:r>
              <a:rPr lang="en-US" sz="1200" dirty="0">
                <a:solidFill>
                  <a:srgbClr val="FF0000"/>
                </a:solidFill>
              </a:rPr>
              <a:t>Room Thermostat configuration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AC89D5-0280-5EE3-2846-3541880AE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25" y="1718580"/>
            <a:ext cx="8511950" cy="50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next update preview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77954" y="881526"/>
            <a:ext cx="1106646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Second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round of features for CSNET HOME PRO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98814C-A588-858B-202A-053575299CF0}"/>
              </a:ext>
            </a:extLst>
          </p:cNvPr>
          <p:cNvSpPr txBox="1"/>
          <p:nvPr/>
        </p:nvSpPr>
        <p:spPr>
          <a:xfrm>
            <a:off x="677954" y="1373278"/>
            <a:ext cx="49390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/>
              <a:t>New System parameters – </a:t>
            </a:r>
            <a:r>
              <a:rPr lang="en-US" sz="1200" dirty="0">
                <a:solidFill>
                  <a:srgbClr val="FF0000"/>
                </a:solidFill>
              </a:rPr>
              <a:t>Optional functions – Emergency operation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B18A20-CA68-006E-E74F-93A7FF925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601" y="1950817"/>
            <a:ext cx="9216798" cy="44180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96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BF218C-9084-4EB3-BA1A-D0ACA7F6EC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275" y="1472476"/>
            <a:ext cx="7185026" cy="48411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400" b="0" dirty="0">
                <a:solidFill>
                  <a:schemeClr val="tx1"/>
                </a:solidFill>
              </a:rPr>
              <a:t>The following documents can be found on the EU Share Point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0" dirty="0">
                <a:solidFill>
                  <a:schemeClr val="tx1"/>
                </a:solidFill>
              </a:rPr>
              <a:t>Advanced Product News: </a:t>
            </a:r>
            <a:r>
              <a:rPr lang="en-GB" sz="1400" b="0" dirty="0">
                <a:solidFill>
                  <a:schemeClr val="tx1"/>
                </a:solidFill>
                <a:hlinkClick r:id="rId3"/>
              </a:rPr>
              <a:t>Share Point link</a:t>
            </a:r>
            <a:endParaRPr lang="en-GB" sz="14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0" dirty="0">
                <a:solidFill>
                  <a:schemeClr val="tx1"/>
                </a:solidFill>
              </a:rPr>
              <a:t>Press release: </a:t>
            </a:r>
            <a:r>
              <a:rPr lang="en-GB" sz="1400" b="0" dirty="0">
                <a:solidFill>
                  <a:schemeClr val="tx1"/>
                </a:solidFill>
                <a:hlinkClick r:id="rId4"/>
              </a:rPr>
              <a:t>Share Point link</a:t>
            </a:r>
            <a:endParaRPr lang="en-GB" sz="14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0" dirty="0">
                <a:solidFill>
                  <a:schemeClr val="tx1"/>
                </a:solidFill>
              </a:rPr>
              <a:t>Instruction manual: </a:t>
            </a:r>
            <a:r>
              <a:rPr lang="en-GB" sz="1400" b="0" dirty="0">
                <a:solidFill>
                  <a:schemeClr val="tx1"/>
                </a:solidFill>
                <a:hlinkClick r:id="rId5"/>
              </a:rPr>
              <a:t>Share Point link</a:t>
            </a:r>
            <a:endParaRPr lang="en-GB" sz="14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0" dirty="0">
                <a:solidFill>
                  <a:schemeClr val="tx1"/>
                </a:solidFill>
              </a:rPr>
              <a:t>Pictures ATW-IOT-01: </a:t>
            </a:r>
            <a:r>
              <a:rPr lang="en-GB" sz="1400" b="0" dirty="0">
                <a:solidFill>
                  <a:schemeClr val="tx1"/>
                </a:solidFill>
                <a:hlinkClick r:id="rId6"/>
              </a:rPr>
              <a:t>Share Point link</a:t>
            </a:r>
            <a:endParaRPr lang="en-GB" sz="14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0" dirty="0">
                <a:solidFill>
                  <a:schemeClr val="tx1"/>
                </a:solidFill>
              </a:rPr>
              <a:t>Application screenshots: </a:t>
            </a:r>
            <a:r>
              <a:rPr lang="en-GB" sz="1400" b="0" dirty="0">
                <a:solidFill>
                  <a:schemeClr val="tx1"/>
                </a:solidFill>
                <a:hlinkClick r:id="rId7"/>
              </a:rPr>
              <a:t>Share Point link</a:t>
            </a:r>
            <a:endParaRPr lang="en-GB" sz="14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0" dirty="0">
                <a:solidFill>
                  <a:schemeClr val="tx1"/>
                </a:solidFill>
              </a:rPr>
              <a:t>Features &amp; Benefits presentation: </a:t>
            </a:r>
            <a:r>
              <a:rPr lang="en-GB" sz="1400" b="0" dirty="0">
                <a:solidFill>
                  <a:schemeClr val="tx1"/>
                </a:solidFill>
                <a:hlinkClick r:id="rId8"/>
              </a:rPr>
              <a:t>Share Point link</a:t>
            </a:r>
            <a:endParaRPr lang="en-GB" sz="14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0" dirty="0">
                <a:solidFill>
                  <a:schemeClr val="tx1"/>
                </a:solidFill>
              </a:rPr>
              <a:t>Sales brochure: </a:t>
            </a:r>
            <a:r>
              <a:rPr lang="en-GB" sz="1400" b="0" dirty="0">
                <a:solidFill>
                  <a:schemeClr val="tx1"/>
                </a:solidFill>
                <a:hlinkClick r:id="rId9"/>
              </a:rPr>
              <a:t>Share Point link</a:t>
            </a:r>
            <a:endParaRPr lang="en-GB" sz="14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0" dirty="0">
                <a:solidFill>
                  <a:schemeClr val="tx1"/>
                </a:solidFill>
              </a:rPr>
              <a:t>CE certificate for ATW-IOT-01: </a:t>
            </a:r>
            <a:r>
              <a:rPr lang="en-GB" sz="1400" b="0" dirty="0">
                <a:solidFill>
                  <a:schemeClr val="tx1"/>
                </a:solidFill>
                <a:hlinkClick r:id="rId10"/>
              </a:rPr>
              <a:t>Share Point link</a:t>
            </a:r>
            <a:endParaRPr lang="en-GB" sz="14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14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400" b="0" dirty="0">
                <a:solidFill>
                  <a:schemeClr val="tx1"/>
                </a:solidFill>
              </a:rPr>
              <a:t>Note: all documents are now available!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about CSNET Home and ATW-IOT-01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6B3-B612-434A-9850-40BF39980A76}" type="slidenum">
              <a:rPr lang="es-ES" smtClean="0"/>
              <a:pPr/>
              <a:t>57</a:t>
            </a:fld>
            <a:endParaRPr lang="es-E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A2F5C4-F26D-4632-B51F-1C4351DCF2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7702" y="4830744"/>
            <a:ext cx="2777810" cy="16196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1FCBE5-C02A-5CEC-7CBF-DEA666CC7D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7702" y="1956361"/>
            <a:ext cx="740664" cy="703914"/>
          </a:xfrm>
          <a:prstGeom prst="rect">
            <a:avLst/>
          </a:prstGeom>
        </p:spPr>
      </p:pic>
      <p:pic>
        <p:nvPicPr>
          <p:cNvPr id="6" name="Image 5" descr="Une image contenant blanc, sombre&#10;&#10;Description générée automatiquement">
            <a:extLst>
              <a:ext uri="{FF2B5EF4-FFF2-40B4-BE49-F238E27FC236}">
                <a16:creationId xmlns:a16="http://schemas.microsoft.com/office/drawing/2014/main" id="{3C8907C9-4289-7F43-DC88-009F4206C67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 t="24977" r="30004" b="10660"/>
          <a:stretch/>
        </p:blipFill>
        <p:spPr>
          <a:xfrm>
            <a:off x="9095767" y="1551795"/>
            <a:ext cx="1229601" cy="13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93FAD-57F0-4658-B90E-87EAC633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366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1093251"/>
            <a:ext cx="586744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functions and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available data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PRO user gets logged in, he can get similar functions and features as with Hi-Kumo Pro: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dashboard with a search bar, list of installations with filters (all, favourite, alarm subscribed, alarm status),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actions commands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view on map via a shortcut and Google Map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information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selected installation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Information about the ATW-IOT-01 device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data, sorted by circuit /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history (graphic view, data can be exported)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 log, with the related troubleshooting document and main items to check (for the main alarms).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log, mentioning the origin of the order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5BC0AB-41C0-13C6-E6B3-2B5B4CB3D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328" y="636070"/>
            <a:ext cx="5257672" cy="29102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E9B6E98-6D82-6DFB-226D-6B5288BBA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225" y="2448409"/>
            <a:ext cx="3915438" cy="41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1093251"/>
            <a:ext cx="586744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functions and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available data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PRO user gets logged in, he can get similar functions and features as with Hi-Kumo Pro: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dashboard with a search bar, list of installations with filters (all, favourite, alarm subscribed, alarm status),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actions commands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view on map via a shortcut and Google Map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information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selected installation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Information about the ATW-IOT-01 device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data, sorted by circuit /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history (graphic view, data can be exported)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 log, with the related troubleshooting document and main items to check (for the main alarms).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log, mentioning the origin of the order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5BC0AB-41C0-13C6-E6B3-2B5B4CB3D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52" y="625567"/>
            <a:ext cx="5257672" cy="29102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07C8FA-6438-2E36-57A2-5D987B672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752" y="2997483"/>
            <a:ext cx="4998720" cy="3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1093251"/>
            <a:ext cx="586744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functions and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available data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PRO user gets logged in, he can get similar functions and features as with Hi-Kumo Pro: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dashboard with a search bar, list of installations with filters (all, favourite, alarm subscribed, alarm status),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actions commands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view on map via a shortcut and Google Map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information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selected installation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Information about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ATW-IOT-01 device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data, sorted by circuit /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history (graphic view, data can be exported)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 log, with the related troubleshooting document and main items to check (for the main alarms).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log, mentioning the origin of the order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B34333-756F-CAA1-8596-F9CA11FA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446" y="1272468"/>
            <a:ext cx="4971026" cy="43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CSNET Home: PRO features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A96B3-B612-434A-9850-40BF39980A76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Source Sans Pro Black" panose="020B0803030403020204" pitchFamily="34" charset="0"/>
                <a:cs typeface="+mj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Source Sans Pro Black" panose="020B0803030403020204" pitchFamily="34" charset="0"/>
              <a:cs typeface="+mj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780412-0FB0-4CFA-AA3D-1868E3DACC08}"/>
              </a:ext>
            </a:extLst>
          </p:cNvPr>
          <p:cNvSpPr txBox="1"/>
          <p:nvPr/>
        </p:nvSpPr>
        <p:spPr>
          <a:xfrm>
            <a:off x="655275" y="1093251"/>
            <a:ext cx="586744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functions and 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available data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PRO user gets logged in, he can get similar functions and features as with Hi-Kumo Pro: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dashboard with a search bar, list of installations with filters (all, favourite, alarm subscribed, alarm status),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actions commands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view on map via a shortcut and Google Map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information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selected installation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Information about ATW-IOT-01 device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data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sorted by circuit /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history (graphic view, data can be exported)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 log, with the related troubleshooting document and main items to check (for the main alarms).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log, mentioning the origin of the order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7837F5-B325-D771-CF0F-06D1220B0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873" y="1042852"/>
            <a:ext cx="5500970" cy="23861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5CA6565-3058-D070-51D8-D7E376121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73" y="3495964"/>
            <a:ext cx="5245201" cy="23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hitach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1631"/>
      </a:accent1>
      <a:accent2>
        <a:srgbClr val="333333"/>
      </a:accent2>
      <a:accent3>
        <a:srgbClr val="EEE6DB"/>
      </a:accent3>
      <a:accent4>
        <a:srgbClr val="DCEBEC"/>
      </a:accent4>
      <a:accent5>
        <a:srgbClr val="F0D9C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algn="ctr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hitach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1631"/>
      </a:accent1>
      <a:accent2>
        <a:srgbClr val="333333"/>
      </a:accent2>
      <a:accent3>
        <a:srgbClr val="EEE6DB"/>
      </a:accent3>
      <a:accent4>
        <a:srgbClr val="DCEBEC"/>
      </a:accent4>
      <a:accent5>
        <a:srgbClr val="F0D9C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0B0F0"/>
        </a:solidFill>
        <a:ln>
          <a:solidFill>
            <a:srgbClr val="00B0F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algn="ctr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3D935ACB63D4997E2757030026A5C" ma:contentTypeVersion="17" ma:contentTypeDescription="Create a new document." ma:contentTypeScope="" ma:versionID="c604ae7ee19c886293c228e081bb1941">
  <xsd:schema xmlns:xsd="http://www.w3.org/2001/XMLSchema" xmlns:xs="http://www.w3.org/2001/XMLSchema" xmlns:p="http://schemas.microsoft.com/office/2006/metadata/properties" xmlns:ns2="3e9ccbc1-2123-45b9-8466-0c3281b3286e" xmlns:ns3="bda248c4-0e17-4eb2-b73b-31b311c86a6e" targetNamespace="http://schemas.microsoft.com/office/2006/metadata/properties" ma:root="true" ma:fieldsID="7e2d8ed0b0a08bbe48a1eaae14ce9f1e" ns2:_="" ns3:_="">
    <xsd:import namespace="3e9ccbc1-2123-45b9-8466-0c3281b3286e"/>
    <xsd:import namespace="bda248c4-0e17-4eb2-b73b-31b311c86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ccbc1-2123-45b9-8466-0c3281b32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2a00314-ae30-474d-911b-f8e025e1af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248c4-0e17-4eb2-b73b-31b311c86a6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787ac68-4521-43d2-93c9-bd6ba75826d9}" ma:internalName="TaxCatchAll" ma:showField="CatchAllData" ma:web="bda248c4-0e17-4eb2-b73b-31b311c86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9ccbc1-2123-45b9-8466-0c3281b3286e">
      <Terms xmlns="http://schemas.microsoft.com/office/infopath/2007/PartnerControls"/>
    </lcf76f155ced4ddcb4097134ff3c332f>
    <TaxCatchAll xmlns="bda248c4-0e17-4eb2-b73b-31b311c86a6e" xsi:nil="true"/>
    <MediaLengthInSeconds xmlns="3e9ccbc1-2123-45b9-8466-0c3281b3286e" xsi:nil="true"/>
    <Notes xmlns="3e9ccbc1-2123-45b9-8466-0c3281b3286e" xsi:nil="true"/>
  </documentManagement>
</p:properties>
</file>

<file path=customXml/itemProps1.xml><?xml version="1.0" encoding="utf-8"?>
<ds:datastoreItem xmlns:ds="http://schemas.openxmlformats.org/officeDocument/2006/customXml" ds:itemID="{8CAAB9D9-6D30-474B-BAF1-D3C15FDE7F99}"/>
</file>

<file path=customXml/itemProps2.xml><?xml version="1.0" encoding="utf-8"?>
<ds:datastoreItem xmlns:ds="http://schemas.openxmlformats.org/officeDocument/2006/customXml" ds:itemID="{337D13F0-1645-49E5-85CD-0B363F80CA34}"/>
</file>

<file path=customXml/itemProps3.xml><?xml version="1.0" encoding="utf-8"?>
<ds:datastoreItem xmlns:ds="http://schemas.openxmlformats.org/officeDocument/2006/customXml" ds:itemID="{E970F260-5CF3-480E-8A94-B3E2E093A681}"/>
</file>

<file path=docProps/app.xml><?xml version="1.0" encoding="utf-8"?>
<Properties xmlns="http://schemas.openxmlformats.org/officeDocument/2006/extended-properties" xmlns:vt="http://schemas.openxmlformats.org/officeDocument/2006/docPropsVTypes">
  <TotalTime>13525</TotalTime>
  <Words>5352</Words>
  <Application>Microsoft Office PowerPoint</Application>
  <PresentationFormat>Grand écran</PresentationFormat>
  <Paragraphs>572</Paragraphs>
  <Slides>58</Slides>
  <Notes>52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Source Sans Pro</vt:lpstr>
      <vt:lpstr>Tema de Office</vt:lpstr>
      <vt:lpstr>Diseño personalizado</vt:lpstr>
      <vt:lpstr>1_Tema de Office</vt:lpstr>
      <vt:lpstr>CSNET Home First release of PRO features </vt:lpstr>
      <vt:lpstr>Content</vt:lpstr>
      <vt:lpstr>CSNET Home PRO   Detailed features      </vt:lpstr>
      <vt:lpstr>CSNET Home: PRO features</vt:lpstr>
      <vt:lpstr>CSNET Home: PRO features</vt:lpstr>
      <vt:lpstr>CSNET Home: PRO features</vt:lpstr>
      <vt:lpstr>CSNET Home: PRO features</vt:lpstr>
      <vt:lpstr>CSNET Home: PRO features</vt:lpstr>
      <vt:lpstr>CSNET Home: PRO features</vt:lpstr>
      <vt:lpstr>CSNET Home: PRO features</vt:lpstr>
      <vt:lpstr>CSNET Home: PRO features</vt:lpstr>
      <vt:lpstr>CSNET Home: PRO features</vt:lpstr>
      <vt:lpstr>CSNET Home: PRO features</vt:lpstr>
      <vt:lpstr>CSNET Home: PRO features</vt:lpstr>
      <vt:lpstr>CSNET Home: PRO features</vt:lpstr>
      <vt:lpstr>CSNET Home: PRO features</vt:lpstr>
      <vt:lpstr>CSNET Home PRO – selecting and controlling one installation</vt:lpstr>
      <vt:lpstr>CSNET Home PRO – selecting and controlling one installation</vt:lpstr>
      <vt:lpstr>CSNET Home PRO – selecting and controlling one installation</vt:lpstr>
      <vt:lpstr>Installation details – granting control access to PRO users</vt:lpstr>
      <vt:lpstr>CSNET Home PRO – Favourite sites and alarm notifications</vt:lpstr>
      <vt:lpstr>CSNET Home PRO – Actions from the installation list</vt:lpstr>
      <vt:lpstr>CSNET Home PRO – Actions from the installation list</vt:lpstr>
      <vt:lpstr>CSNET Home PRO  Profiles and privileges      </vt:lpstr>
      <vt:lpstr>CSNET Home PRO: profiles and privileges</vt:lpstr>
      <vt:lpstr>CSNET Home PRO: profiles and privileges</vt:lpstr>
      <vt:lpstr>CSNET Home PRO: actors and profiles</vt:lpstr>
      <vt:lpstr>CSNET Home PRO: managing Country administrators</vt:lpstr>
      <vt:lpstr>CSNET Home PRO: managing Country administrators</vt:lpstr>
      <vt:lpstr>CSNET Home PRO: managing Country administrators</vt:lpstr>
      <vt:lpstr>CSNET Home PRO: managing Country administrators</vt:lpstr>
      <vt:lpstr>CSNET Home PRO: Distributors or Service Partners accounts</vt:lpstr>
      <vt:lpstr>CSNET Home PRO: Distributors or Service Partners accounts</vt:lpstr>
      <vt:lpstr>CSNET Home PRO: Distributors or Service Partners accounts</vt:lpstr>
      <vt:lpstr>CSNET Home PRO: Distributors or Service Partners accounts</vt:lpstr>
      <vt:lpstr>CSNET Home PRO: Distributors or Service Partners accounts</vt:lpstr>
      <vt:lpstr>CSNET Home PRO: Distributors or Service Partners accounts</vt:lpstr>
      <vt:lpstr>CSNET Home PRO: Distributors or Service Partners accounts</vt:lpstr>
      <vt:lpstr>CSNET Home PRO: Distributors or Service Partners accounts</vt:lpstr>
      <vt:lpstr>CSNET Home PRO: Distributors or Service Partners accounts</vt:lpstr>
      <vt:lpstr>CSNET Home PRO: Distributors or Service Partners accounts</vt:lpstr>
      <vt:lpstr>CSNET Home PRO</vt:lpstr>
      <vt:lpstr>CSNET Home PRO</vt:lpstr>
      <vt:lpstr>CSNET Home PRO</vt:lpstr>
      <vt:lpstr>CSNET Home PRO  Preview of the next release – October 23      </vt:lpstr>
      <vt:lpstr>CSNET Home: next update preview</vt:lpstr>
      <vt:lpstr>CSNET Home: next update preview</vt:lpstr>
      <vt:lpstr>CSNET Home: next update preview</vt:lpstr>
      <vt:lpstr>CSNET Home: next update preview</vt:lpstr>
      <vt:lpstr>CSNET Home: next update preview</vt:lpstr>
      <vt:lpstr>CSNET Home: next update preview</vt:lpstr>
      <vt:lpstr>CSNET Home: next update preview</vt:lpstr>
      <vt:lpstr>CSNET Home: next update preview</vt:lpstr>
      <vt:lpstr>CSNET Home: next update preview</vt:lpstr>
      <vt:lpstr>CSNET Home: next update preview</vt:lpstr>
      <vt:lpstr>CSNET Home: next update preview</vt:lpstr>
      <vt:lpstr>Documents about CSNET Home and ATW-IOT-01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CSNET Home - PRO Features (step 1) June 23</dc:title>
  <dc:creator>Jean-Michel Peron</dc:creator>
  <cp:lastModifiedBy>Jean-Michel Peron</cp:lastModifiedBy>
  <cp:revision>682</cp:revision>
  <cp:lastPrinted>2021-11-16T16:19:03Z</cp:lastPrinted>
  <dcterms:created xsi:type="dcterms:W3CDTF">2018-01-19T09:03:51Z</dcterms:created>
  <dcterms:modified xsi:type="dcterms:W3CDTF">2023-06-30T09:44:11Z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tion Classification">
    <vt:lpwstr>Internal</vt:lpwstr>
  </property>
  <property fmtid="{D5CDD505-2E9C-101B-9397-08002B2CF9AE}" pid="3" name="MSIP_Label_6be01c0c-f9b3-4dc4-af0b-a82110cc37cd_Enabled">
    <vt:lpwstr>true</vt:lpwstr>
  </property>
  <property fmtid="{D5CDD505-2E9C-101B-9397-08002B2CF9AE}" pid="4" name="MSIP_Label_6be01c0c-f9b3-4dc4-af0b-a82110cc37cd_SetDate">
    <vt:lpwstr>2022-12-14T14:26:55Z</vt:lpwstr>
  </property>
  <property fmtid="{D5CDD505-2E9C-101B-9397-08002B2CF9AE}" pid="5" name="MSIP_Label_6be01c0c-f9b3-4dc4-af0b-a82110cc37cd_Method">
    <vt:lpwstr>Privileged</vt:lpwstr>
  </property>
  <property fmtid="{D5CDD505-2E9C-101B-9397-08002B2CF9AE}" pid="6" name="MSIP_Label_6be01c0c-f9b3-4dc4-af0b-a82110cc37cd_Name">
    <vt:lpwstr>6be01c0c-f9b3-4dc4-af0b-a82110cc37cd</vt:lpwstr>
  </property>
  <property fmtid="{D5CDD505-2E9C-101B-9397-08002B2CF9AE}" pid="7" name="MSIP_Label_6be01c0c-f9b3-4dc4-af0b-a82110cc37cd_SiteId">
    <vt:lpwstr>a1f1e214-7ded-45b6-81a1-9e8ae3459641</vt:lpwstr>
  </property>
  <property fmtid="{D5CDD505-2E9C-101B-9397-08002B2CF9AE}" pid="8" name="MSIP_Label_6be01c0c-f9b3-4dc4-af0b-a82110cc37cd_ActionId">
    <vt:lpwstr>3404fc95-b9d3-4d82-9f39-bca77306399e</vt:lpwstr>
  </property>
  <property fmtid="{D5CDD505-2E9C-101B-9397-08002B2CF9AE}" pid="9" name="MSIP_Label_6be01c0c-f9b3-4dc4-af0b-a82110cc37cd_ContentBits">
    <vt:lpwstr>0</vt:lpwstr>
  </property>
  <property fmtid="{D5CDD505-2E9C-101B-9397-08002B2CF9AE}" pid="10" name="ContentTypeId">
    <vt:lpwstr>0x0101005BF3D935ACB63D4997E2757030026A5C</vt:lpwstr>
  </property>
  <property fmtid="{D5CDD505-2E9C-101B-9397-08002B2CF9AE}" pid="11" name="MediaServiceImageTags">
    <vt:lpwstr/>
  </property>
  <property fmtid="{D5CDD505-2E9C-101B-9397-08002B2CF9AE}" pid="12" name="Order">
    <vt:r8>4217400</vt:r8>
  </property>
  <property fmtid="{D5CDD505-2E9C-101B-9397-08002B2CF9AE}" pid="13" name="Doc Category">
    <vt:lpwstr>Presentation</vt:lpwstr>
  </property>
  <property fmtid="{D5CDD505-2E9C-101B-9397-08002B2CF9AE}" pid="14" name="xd_Signature">
    <vt:bool>false</vt:bool>
  </property>
  <property fmtid="{D5CDD505-2E9C-101B-9397-08002B2CF9AE}" pid="15" name="File name to Metadata Title field">
    <vt:lpwstr>https://my.jci.com/sites/JCH/en-us/EU-Product-Development/_layouts/15/wrkstat.aspx?List=adc8693e-b327-4d5c-afb9-829dee050f25&amp;WorkflowInstanceName=02b71963-f8e8-4ff2-9731-857280045d07, Stage 1</vt:lpwstr>
  </property>
  <property fmtid="{D5CDD505-2E9C-101B-9397-08002B2CF9AE}" pid="16" name="xd_ProgID">
    <vt:lpwstr/>
  </property>
  <property fmtid="{D5CDD505-2E9C-101B-9397-08002B2CF9AE}" pid="17" name="Range">
    <vt:lpwstr>Controls</vt:lpwstr>
  </property>
  <property fmtid="{D5CDD505-2E9C-101B-9397-08002B2CF9AE}" pid="18" name="_SourceUrl">
    <vt:lpwstr/>
  </property>
  <property fmtid="{D5CDD505-2E9C-101B-9397-08002B2CF9AE}" pid="19" name="_SharedFileIndex">
    <vt:lpwstr/>
  </property>
  <property fmtid="{D5CDD505-2E9C-101B-9397-08002B2CF9AE}" pid="20" name="ComplianceAssetId">
    <vt:lpwstr/>
  </property>
  <property fmtid="{D5CDD505-2E9C-101B-9397-08002B2CF9AE}" pid="21" name="TemplateUrl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Doc Type">
    <vt:lpwstr>Features &amp; Benefits</vt:lpwstr>
  </property>
  <property fmtid="{D5CDD505-2E9C-101B-9397-08002B2CF9AE}" pid="25" name="Comments">
    <vt:lpwstr>-</vt:lpwstr>
  </property>
</Properties>
</file>