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9" r:id="rId3"/>
  </p:sldMasterIdLst>
  <p:notesMasterIdLst>
    <p:notesMasterId r:id="rId104"/>
  </p:notesMasterIdLst>
  <p:handoutMasterIdLst>
    <p:handoutMasterId r:id="rId105"/>
  </p:handoutMasterIdLst>
  <p:sldIdLst>
    <p:sldId id="305" r:id="rId4"/>
    <p:sldId id="605" r:id="rId5"/>
    <p:sldId id="606" r:id="rId6"/>
    <p:sldId id="529" r:id="rId7"/>
    <p:sldId id="502" r:id="rId8"/>
    <p:sldId id="438" r:id="rId9"/>
    <p:sldId id="532" r:id="rId10"/>
    <p:sldId id="608" r:id="rId11"/>
    <p:sldId id="503" r:id="rId12"/>
    <p:sldId id="610" r:id="rId13"/>
    <p:sldId id="611" r:id="rId14"/>
    <p:sldId id="531" r:id="rId15"/>
    <p:sldId id="612" r:id="rId16"/>
    <p:sldId id="613" r:id="rId17"/>
    <p:sldId id="609" r:id="rId18"/>
    <p:sldId id="614" r:id="rId19"/>
    <p:sldId id="506" r:id="rId20"/>
    <p:sldId id="643" r:id="rId21"/>
    <p:sldId id="615" r:id="rId22"/>
    <p:sldId id="616" r:id="rId23"/>
    <p:sldId id="715" r:id="rId24"/>
    <p:sldId id="638" r:id="rId25"/>
    <p:sldId id="639" r:id="rId26"/>
    <p:sldId id="640" r:id="rId27"/>
    <p:sldId id="641" r:id="rId28"/>
    <p:sldId id="642" r:id="rId29"/>
    <p:sldId id="509" r:id="rId30"/>
    <p:sldId id="644" r:id="rId31"/>
    <p:sldId id="645" r:id="rId32"/>
    <p:sldId id="646" r:id="rId33"/>
    <p:sldId id="647" r:id="rId34"/>
    <p:sldId id="648" r:id="rId35"/>
    <p:sldId id="650" r:id="rId36"/>
    <p:sldId id="653" r:id="rId37"/>
    <p:sldId id="652" r:id="rId38"/>
    <p:sldId id="654" r:id="rId39"/>
    <p:sldId id="655" r:id="rId40"/>
    <p:sldId id="656" r:id="rId41"/>
    <p:sldId id="657" r:id="rId42"/>
    <p:sldId id="658" r:id="rId43"/>
    <p:sldId id="659" r:id="rId44"/>
    <p:sldId id="662" r:id="rId45"/>
    <p:sldId id="660" r:id="rId46"/>
    <p:sldId id="678" r:id="rId47"/>
    <p:sldId id="651" r:id="rId48"/>
    <p:sldId id="649" r:id="rId49"/>
    <p:sldId id="661" r:id="rId50"/>
    <p:sldId id="663" r:id="rId51"/>
    <p:sldId id="665" r:id="rId52"/>
    <p:sldId id="666" r:id="rId53"/>
    <p:sldId id="664" r:id="rId54"/>
    <p:sldId id="667" r:id="rId55"/>
    <p:sldId id="668" r:id="rId56"/>
    <p:sldId id="669" r:id="rId57"/>
    <p:sldId id="670" r:id="rId58"/>
    <p:sldId id="671" r:id="rId59"/>
    <p:sldId id="676" r:id="rId60"/>
    <p:sldId id="679" r:id="rId61"/>
    <p:sldId id="680" r:id="rId62"/>
    <p:sldId id="688" r:id="rId63"/>
    <p:sldId id="681" r:id="rId64"/>
    <p:sldId id="682" r:id="rId65"/>
    <p:sldId id="683" r:id="rId66"/>
    <p:sldId id="684" r:id="rId67"/>
    <p:sldId id="685" r:id="rId68"/>
    <p:sldId id="686" r:id="rId69"/>
    <p:sldId id="687" r:id="rId70"/>
    <p:sldId id="672" r:id="rId71"/>
    <p:sldId id="689" r:id="rId72"/>
    <p:sldId id="690" r:id="rId73"/>
    <p:sldId id="695" r:id="rId74"/>
    <p:sldId id="692" r:id="rId75"/>
    <p:sldId id="694" r:id="rId76"/>
    <p:sldId id="696" r:id="rId77"/>
    <p:sldId id="677" r:id="rId78"/>
    <p:sldId id="697" r:id="rId79"/>
    <p:sldId id="698" r:id="rId80"/>
    <p:sldId id="699" r:id="rId81"/>
    <p:sldId id="700" r:id="rId82"/>
    <p:sldId id="701" r:id="rId83"/>
    <p:sldId id="673" r:id="rId84"/>
    <p:sldId id="703" r:id="rId85"/>
    <p:sldId id="702" r:id="rId86"/>
    <p:sldId id="705" r:id="rId87"/>
    <p:sldId id="704" r:id="rId88"/>
    <p:sldId id="706" r:id="rId89"/>
    <p:sldId id="674" r:id="rId90"/>
    <p:sldId id="519" r:id="rId91"/>
    <p:sldId id="528" r:id="rId92"/>
    <p:sldId id="520" r:id="rId93"/>
    <p:sldId id="707" r:id="rId94"/>
    <p:sldId id="708" r:id="rId95"/>
    <p:sldId id="709" r:id="rId96"/>
    <p:sldId id="710" r:id="rId97"/>
    <p:sldId id="711" r:id="rId98"/>
    <p:sldId id="712" r:id="rId99"/>
    <p:sldId id="714" r:id="rId100"/>
    <p:sldId id="713" r:id="rId101"/>
    <p:sldId id="540" r:id="rId102"/>
    <p:sldId id="278" r:id="rId10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4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242C3-9DDC-5A38-2545-B0BAD649CCDC}" name="Albert Saez Montllor" initials="ASM" userId="S::csaezal@jci.com::fddac772-886e-448d-bc73-7a1e4fbea9f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41631"/>
    <a:srgbClr val="36363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36A5D-F169-4D0E-92A5-C09B5231C0D9}" v="3150" dt="2023-04-27T13:26:20.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4" autoAdjust="0"/>
    <p:restoredTop sz="96224" autoAdjust="0"/>
  </p:normalViewPr>
  <p:slideViewPr>
    <p:cSldViewPr snapToGrid="0">
      <p:cViewPr varScale="1">
        <p:scale>
          <a:sx n="110" d="100"/>
          <a:sy n="110" d="100"/>
        </p:scale>
        <p:origin x="978" y="102"/>
      </p:cViewPr>
      <p:guideLst>
        <p:guide orient="horz" pos="572"/>
        <p:guide pos="483"/>
      </p:guideLst>
    </p:cSldViewPr>
  </p:slideViewPr>
  <p:outlineViewPr>
    <p:cViewPr>
      <p:scale>
        <a:sx n="33" d="100"/>
        <a:sy n="33" d="100"/>
      </p:scale>
      <p:origin x="0" y="-27251"/>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microsoft.com/office/2018/10/relationships/authors" Target="authors.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ustomXml" Target="../customXml/item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14" Type="http://schemas.openxmlformats.org/officeDocument/2006/relationships/customXml" Target="../customXml/item2.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microsoft.com/office/2016/11/relationships/changesInfo" Target="changesInfos/changesInfo1.xml"/><Relationship Id="rId115" Type="http://schemas.openxmlformats.org/officeDocument/2006/relationships/customXml" Target="../customXml/item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Michel Peron" userId="70fc9edb-d568-47a4-9685-95b4a414bfcc" providerId="ADAL" clId="{6EB36A5D-F169-4D0E-92A5-C09B5231C0D9}"/>
    <pc:docChg chg="undo redo custSel addSld delSld modSld sldOrd">
      <pc:chgData name="Jean-Michel Peron" userId="70fc9edb-d568-47a4-9685-95b4a414bfcc" providerId="ADAL" clId="{6EB36A5D-F169-4D0E-92A5-C09B5231C0D9}" dt="2023-04-27T13:29:21.721" v="25114" actId="1076"/>
      <pc:docMkLst>
        <pc:docMk/>
      </pc:docMkLst>
      <pc:sldChg chg="modAnim">
        <pc:chgData name="Jean-Michel Peron" userId="70fc9edb-d568-47a4-9685-95b4a414bfcc" providerId="ADAL" clId="{6EB36A5D-F169-4D0E-92A5-C09B5231C0D9}" dt="2023-04-27T07:36:27.952" v="24850"/>
        <pc:sldMkLst>
          <pc:docMk/>
          <pc:sldMk cId="891088497" sldId="438"/>
        </pc:sldMkLst>
      </pc:sldChg>
      <pc:sldChg chg="modSp del mod">
        <pc:chgData name="Jean-Michel Peron" userId="70fc9edb-d568-47a4-9685-95b4a414bfcc" providerId="ADAL" clId="{6EB36A5D-F169-4D0E-92A5-C09B5231C0D9}" dt="2023-04-27T07:22:46.480" v="24700" actId="47"/>
        <pc:sldMkLst>
          <pc:docMk/>
          <pc:sldMk cId="1787763647" sldId="501"/>
        </pc:sldMkLst>
        <pc:spChg chg="mod">
          <ac:chgData name="Jean-Michel Peron" userId="70fc9edb-d568-47a4-9685-95b4a414bfcc" providerId="ADAL" clId="{6EB36A5D-F169-4D0E-92A5-C09B5231C0D9}" dt="2023-04-26T18:11:40.584" v="23532" actId="20577"/>
          <ac:spMkLst>
            <pc:docMk/>
            <pc:sldMk cId="1787763647" sldId="501"/>
            <ac:spMk id="15" creationId="{6C2A5D74-D281-5253-DDBA-1589A91788FC}"/>
          </ac:spMkLst>
        </pc:spChg>
      </pc:sldChg>
      <pc:sldChg chg="modSp del mod">
        <pc:chgData name="Jean-Michel Peron" userId="70fc9edb-d568-47a4-9685-95b4a414bfcc" providerId="ADAL" clId="{6EB36A5D-F169-4D0E-92A5-C09B5231C0D9}" dt="2023-04-26T18:34:50.359" v="24299" actId="47"/>
        <pc:sldMkLst>
          <pc:docMk/>
          <pc:sldMk cId="1744844651" sldId="507"/>
        </pc:sldMkLst>
        <pc:spChg chg="mod">
          <ac:chgData name="Jean-Michel Peron" userId="70fc9edb-d568-47a4-9685-95b4a414bfcc" providerId="ADAL" clId="{6EB36A5D-F169-4D0E-92A5-C09B5231C0D9}" dt="2023-04-26T18:33:58.126" v="24295" actId="20577"/>
          <ac:spMkLst>
            <pc:docMk/>
            <pc:sldMk cId="1744844651" sldId="507"/>
            <ac:spMk id="2" creationId="{00000000-0000-0000-0000-000000000000}"/>
          </ac:spMkLst>
        </pc:spChg>
      </pc:sldChg>
      <pc:sldChg chg="del">
        <pc:chgData name="Jean-Michel Peron" userId="70fc9edb-d568-47a4-9685-95b4a414bfcc" providerId="ADAL" clId="{6EB36A5D-F169-4D0E-92A5-C09B5231C0D9}" dt="2023-04-24T16:50:24.763" v="1908" actId="47"/>
        <pc:sldMkLst>
          <pc:docMk/>
          <pc:sldMk cId="2039527904" sldId="512"/>
        </pc:sldMkLst>
      </pc:sldChg>
      <pc:sldChg chg="del">
        <pc:chgData name="Jean-Michel Peron" userId="70fc9edb-d568-47a4-9685-95b4a414bfcc" providerId="ADAL" clId="{6EB36A5D-F169-4D0E-92A5-C09B5231C0D9}" dt="2023-04-24T16:50:26.157" v="1909" actId="47"/>
        <pc:sldMkLst>
          <pc:docMk/>
          <pc:sldMk cId="2608296131" sldId="515"/>
        </pc:sldMkLst>
      </pc:sldChg>
      <pc:sldChg chg="del">
        <pc:chgData name="Jean-Michel Peron" userId="70fc9edb-d568-47a4-9685-95b4a414bfcc" providerId="ADAL" clId="{6EB36A5D-F169-4D0E-92A5-C09B5231C0D9}" dt="2023-04-24T16:50:21.755" v="1907" actId="47"/>
        <pc:sldMkLst>
          <pc:docMk/>
          <pc:sldMk cId="441567531" sldId="516"/>
        </pc:sldMkLst>
      </pc:sldChg>
      <pc:sldChg chg="modSp mod">
        <pc:chgData name="Jean-Michel Peron" userId="70fc9edb-d568-47a4-9685-95b4a414bfcc" providerId="ADAL" clId="{6EB36A5D-F169-4D0E-92A5-C09B5231C0D9}" dt="2023-04-27T12:21:52.968" v="24871" actId="20577"/>
        <pc:sldMkLst>
          <pc:docMk/>
          <pc:sldMk cId="1047355973" sldId="519"/>
        </pc:sldMkLst>
        <pc:spChg chg="mod">
          <ac:chgData name="Jean-Michel Peron" userId="70fc9edb-d568-47a4-9685-95b4a414bfcc" providerId="ADAL" clId="{6EB36A5D-F169-4D0E-92A5-C09B5231C0D9}" dt="2023-04-27T12:21:52.968" v="24871" actId="20577"/>
          <ac:spMkLst>
            <pc:docMk/>
            <pc:sldMk cId="1047355973" sldId="519"/>
            <ac:spMk id="33" creationId="{95780412-0FB0-4CFA-AA3D-1868E3DACC08}"/>
          </ac:spMkLst>
        </pc:spChg>
      </pc:sldChg>
      <pc:sldChg chg="addSp delSp modSp mod">
        <pc:chgData name="Jean-Michel Peron" userId="70fc9edb-d568-47a4-9685-95b4a414bfcc" providerId="ADAL" clId="{6EB36A5D-F169-4D0E-92A5-C09B5231C0D9}" dt="2023-04-26T18:20:33.566" v="23721" actId="20577"/>
        <pc:sldMkLst>
          <pc:docMk/>
          <pc:sldMk cId="3673930215" sldId="520"/>
        </pc:sldMkLst>
        <pc:spChg chg="mod">
          <ac:chgData name="Jean-Michel Peron" userId="70fc9edb-d568-47a4-9685-95b4a414bfcc" providerId="ADAL" clId="{6EB36A5D-F169-4D0E-92A5-C09B5231C0D9}" dt="2023-04-26T18:20:33.566" v="23721" actId="20577"/>
          <ac:spMkLst>
            <pc:docMk/>
            <pc:sldMk cId="3673930215" sldId="520"/>
            <ac:spMk id="9" creationId="{4767C528-7871-40A6-ACD3-B7EFCE2E6702}"/>
          </ac:spMkLst>
        </pc:spChg>
        <pc:picChg chg="add mod">
          <ac:chgData name="Jean-Michel Peron" userId="70fc9edb-d568-47a4-9685-95b4a414bfcc" providerId="ADAL" clId="{6EB36A5D-F169-4D0E-92A5-C09B5231C0D9}" dt="2023-04-26T18:20:19.433" v="23717" actId="208"/>
          <ac:picMkLst>
            <pc:docMk/>
            <pc:sldMk cId="3673930215" sldId="520"/>
            <ac:picMk id="5" creationId="{09C1A3A2-A362-C5C8-67DF-7C9E11576363}"/>
          </ac:picMkLst>
        </pc:picChg>
        <pc:picChg chg="del">
          <ac:chgData name="Jean-Michel Peron" userId="70fc9edb-d568-47a4-9685-95b4a414bfcc" providerId="ADAL" clId="{6EB36A5D-F169-4D0E-92A5-C09B5231C0D9}" dt="2023-04-26T18:17:35.353" v="23710" actId="478"/>
          <ac:picMkLst>
            <pc:docMk/>
            <pc:sldMk cId="3673930215" sldId="520"/>
            <ac:picMk id="7" creationId="{972E396D-A025-4012-BAE9-9459AF348647}"/>
          </ac:picMkLst>
        </pc:picChg>
      </pc:sldChg>
      <pc:sldChg chg="modSp mod">
        <pc:chgData name="Jean-Michel Peron" userId="70fc9edb-d568-47a4-9685-95b4a414bfcc" providerId="ADAL" clId="{6EB36A5D-F169-4D0E-92A5-C09B5231C0D9}" dt="2023-04-27T07:16:54.802" v="24601" actId="6549"/>
        <pc:sldMkLst>
          <pc:docMk/>
          <pc:sldMk cId="2874176491" sldId="540"/>
        </pc:sldMkLst>
        <pc:spChg chg="mod">
          <ac:chgData name="Jean-Michel Peron" userId="70fc9edb-d568-47a4-9685-95b4a414bfcc" providerId="ADAL" clId="{6EB36A5D-F169-4D0E-92A5-C09B5231C0D9}" dt="2023-04-27T07:16:54.802" v="24601" actId="6549"/>
          <ac:spMkLst>
            <pc:docMk/>
            <pc:sldMk cId="2874176491" sldId="540"/>
            <ac:spMk id="4" creationId="{D0BF218C-9084-4EB3-BA1A-D0ACA7F6EC90}"/>
          </ac:spMkLst>
        </pc:spChg>
      </pc:sldChg>
      <pc:sldChg chg="modSp mod">
        <pc:chgData name="Jean-Michel Peron" userId="70fc9edb-d568-47a4-9685-95b4a414bfcc" providerId="ADAL" clId="{6EB36A5D-F169-4D0E-92A5-C09B5231C0D9}" dt="2023-04-27T07:26:57.507" v="24846" actId="1076"/>
        <pc:sldMkLst>
          <pc:docMk/>
          <pc:sldMk cId="2054600217" sldId="605"/>
        </pc:sldMkLst>
        <pc:spChg chg="mod">
          <ac:chgData name="Jean-Michel Peron" userId="70fc9edb-d568-47a4-9685-95b4a414bfcc" providerId="ADAL" clId="{6EB36A5D-F169-4D0E-92A5-C09B5231C0D9}" dt="2023-04-27T07:26:57.507" v="24846" actId="1076"/>
          <ac:spMkLst>
            <pc:docMk/>
            <pc:sldMk cId="2054600217" sldId="605"/>
            <ac:spMk id="5" creationId="{00000000-0000-0000-0000-000000000000}"/>
          </ac:spMkLst>
        </pc:spChg>
      </pc:sldChg>
      <pc:sldChg chg="modSp mod">
        <pc:chgData name="Jean-Michel Peron" userId="70fc9edb-d568-47a4-9685-95b4a414bfcc" providerId="ADAL" clId="{6EB36A5D-F169-4D0E-92A5-C09B5231C0D9}" dt="2023-04-24T15:02:17.227" v="10" actId="20577"/>
        <pc:sldMkLst>
          <pc:docMk/>
          <pc:sldMk cId="4150111647" sldId="609"/>
        </pc:sldMkLst>
        <pc:spChg chg="mod">
          <ac:chgData name="Jean-Michel Peron" userId="70fc9edb-d568-47a4-9685-95b4a414bfcc" providerId="ADAL" clId="{6EB36A5D-F169-4D0E-92A5-C09B5231C0D9}" dt="2023-04-24T15:02:17.227" v="10" actId="20577"/>
          <ac:spMkLst>
            <pc:docMk/>
            <pc:sldMk cId="4150111647" sldId="609"/>
            <ac:spMk id="33" creationId="{95780412-0FB0-4CFA-AA3D-1868E3DACC08}"/>
          </ac:spMkLst>
        </pc:spChg>
      </pc:sldChg>
      <pc:sldChg chg="modSp">
        <pc:chgData name="Jean-Michel Peron" userId="70fc9edb-d568-47a4-9685-95b4a414bfcc" providerId="ADAL" clId="{6EB36A5D-F169-4D0E-92A5-C09B5231C0D9}" dt="2023-04-27T07:41:19.960" v="24851" actId="6549"/>
        <pc:sldMkLst>
          <pc:docMk/>
          <pc:sldMk cId="2694420275" sldId="610"/>
        </pc:sldMkLst>
        <pc:spChg chg="mod">
          <ac:chgData name="Jean-Michel Peron" userId="70fc9edb-d568-47a4-9685-95b4a414bfcc" providerId="ADAL" clId="{6EB36A5D-F169-4D0E-92A5-C09B5231C0D9}" dt="2023-04-27T07:41:19.960" v="24851" actId="6549"/>
          <ac:spMkLst>
            <pc:docMk/>
            <pc:sldMk cId="2694420275" sldId="610"/>
            <ac:spMk id="10" creationId="{1DCB6AC8-62F4-1FE1-91FD-9D94BDDF9074}"/>
          </ac:spMkLst>
        </pc:spChg>
      </pc:sldChg>
      <pc:sldChg chg="modSp mod">
        <pc:chgData name="Jean-Michel Peron" userId="70fc9edb-d568-47a4-9685-95b4a414bfcc" providerId="ADAL" clId="{6EB36A5D-F169-4D0E-92A5-C09B5231C0D9}" dt="2023-04-26T18:09:50.371" v="23387" actId="20577"/>
        <pc:sldMkLst>
          <pc:docMk/>
          <pc:sldMk cId="1630558863" sldId="643"/>
        </pc:sldMkLst>
        <pc:spChg chg="mod">
          <ac:chgData name="Jean-Michel Peron" userId="70fc9edb-d568-47a4-9685-95b4a414bfcc" providerId="ADAL" clId="{6EB36A5D-F169-4D0E-92A5-C09B5231C0D9}" dt="2023-04-26T18:09:50.371" v="23387" actId="20577"/>
          <ac:spMkLst>
            <pc:docMk/>
            <pc:sldMk cId="1630558863" sldId="643"/>
            <ac:spMk id="4" creationId="{A44BF1AA-2022-8BEC-D139-47EAFA175CE4}"/>
          </ac:spMkLst>
        </pc:spChg>
        <pc:spChg chg="mod">
          <ac:chgData name="Jean-Michel Peron" userId="70fc9edb-d568-47a4-9685-95b4a414bfcc" providerId="ADAL" clId="{6EB36A5D-F169-4D0E-92A5-C09B5231C0D9}" dt="2023-04-26T18:09:44.056" v="23374" actId="20577"/>
          <ac:spMkLst>
            <pc:docMk/>
            <pc:sldMk cId="1630558863" sldId="643"/>
            <ac:spMk id="33" creationId="{95780412-0FB0-4CFA-AA3D-1868E3DACC08}"/>
          </ac:spMkLst>
        </pc:spChg>
      </pc:sldChg>
      <pc:sldChg chg="addSp modSp mod modAnim">
        <pc:chgData name="Jean-Michel Peron" userId="70fc9edb-d568-47a4-9685-95b4a414bfcc" providerId="ADAL" clId="{6EB36A5D-F169-4D0E-92A5-C09B5231C0D9}" dt="2023-04-25T10:09:33.233" v="7260"/>
        <pc:sldMkLst>
          <pc:docMk/>
          <pc:sldMk cId="2506392003" sldId="649"/>
        </pc:sldMkLst>
        <pc:spChg chg="add mod">
          <ac:chgData name="Jean-Michel Peron" userId="70fc9edb-d568-47a4-9685-95b4a414bfcc" providerId="ADAL" clId="{6EB36A5D-F169-4D0E-92A5-C09B5231C0D9}" dt="2023-04-25T10:08:50.305" v="7256" actId="1076"/>
          <ac:spMkLst>
            <pc:docMk/>
            <pc:sldMk cId="2506392003" sldId="649"/>
            <ac:spMk id="4" creationId="{6D8B1A39-7997-B684-1A5E-5DA3352063F2}"/>
          </ac:spMkLst>
        </pc:spChg>
      </pc:sldChg>
      <pc:sldChg chg="addSp delSp modSp mod">
        <pc:chgData name="Jean-Michel Peron" userId="70fc9edb-d568-47a4-9685-95b4a414bfcc" providerId="ADAL" clId="{6EB36A5D-F169-4D0E-92A5-C09B5231C0D9}" dt="2023-04-25T07:46:56.200" v="4662" actId="123"/>
        <pc:sldMkLst>
          <pc:docMk/>
          <pc:sldMk cId="1789011910" sldId="654"/>
        </pc:sldMkLst>
        <pc:spChg chg="mod">
          <ac:chgData name="Jean-Michel Peron" userId="70fc9edb-d568-47a4-9685-95b4a414bfcc" providerId="ADAL" clId="{6EB36A5D-F169-4D0E-92A5-C09B5231C0D9}" dt="2023-04-25T07:46:56.200" v="4662" actId="123"/>
          <ac:spMkLst>
            <pc:docMk/>
            <pc:sldMk cId="1789011910" sldId="654"/>
            <ac:spMk id="18" creationId="{1E3D76DB-FFF9-45FD-9FD1-91F3BEFACC54}"/>
          </ac:spMkLst>
        </pc:spChg>
        <pc:grpChg chg="add mod">
          <ac:chgData name="Jean-Michel Peron" userId="70fc9edb-d568-47a4-9685-95b4a414bfcc" providerId="ADAL" clId="{6EB36A5D-F169-4D0E-92A5-C09B5231C0D9}" dt="2023-04-24T15:11:18.623" v="177" actId="164"/>
          <ac:grpSpMkLst>
            <pc:docMk/>
            <pc:sldMk cId="1789011910" sldId="654"/>
            <ac:grpSpMk id="10" creationId="{6FD0EB77-4313-B2FC-B801-40D4CFD3A8FD}"/>
          </ac:grpSpMkLst>
        </pc:grpChg>
        <pc:picChg chg="add del mod">
          <ac:chgData name="Jean-Michel Peron" userId="70fc9edb-d568-47a4-9685-95b4a414bfcc" providerId="ADAL" clId="{6EB36A5D-F169-4D0E-92A5-C09B5231C0D9}" dt="2023-04-24T15:10:17.041" v="96" actId="478"/>
          <ac:picMkLst>
            <pc:docMk/>
            <pc:sldMk cId="1789011910" sldId="654"/>
            <ac:picMk id="5" creationId="{492516AB-B0F9-7B7B-2787-D0B3EE37C949}"/>
          </ac:picMkLst>
        </pc:picChg>
        <pc:picChg chg="add mod">
          <ac:chgData name="Jean-Michel Peron" userId="70fc9edb-d568-47a4-9685-95b4a414bfcc" providerId="ADAL" clId="{6EB36A5D-F169-4D0E-92A5-C09B5231C0D9}" dt="2023-04-24T15:11:18.623" v="177" actId="164"/>
          <ac:picMkLst>
            <pc:docMk/>
            <pc:sldMk cId="1789011910" sldId="654"/>
            <ac:picMk id="9" creationId="{76C4373B-DEE5-156F-7FF6-83A096CF46BE}"/>
          </ac:picMkLst>
        </pc:picChg>
        <pc:picChg chg="mod">
          <ac:chgData name="Jean-Michel Peron" userId="70fc9edb-d568-47a4-9685-95b4a414bfcc" providerId="ADAL" clId="{6EB36A5D-F169-4D0E-92A5-C09B5231C0D9}" dt="2023-04-24T15:11:18.623" v="177" actId="164"/>
          <ac:picMkLst>
            <pc:docMk/>
            <pc:sldMk cId="1789011910" sldId="654"/>
            <ac:picMk id="11" creationId="{0BF4B6B7-6AF1-37C5-2381-FA09F1C1EF11}"/>
          </ac:picMkLst>
        </pc:picChg>
      </pc:sldChg>
      <pc:sldChg chg="addSp modSp mod modAnim">
        <pc:chgData name="Jean-Michel Peron" userId="70fc9edb-d568-47a4-9685-95b4a414bfcc" providerId="ADAL" clId="{6EB36A5D-F169-4D0E-92A5-C09B5231C0D9}" dt="2023-04-27T07:46:31.597" v="24854"/>
        <pc:sldMkLst>
          <pc:docMk/>
          <pc:sldMk cId="1607615021" sldId="655"/>
        </pc:sldMkLst>
        <pc:spChg chg="mod">
          <ac:chgData name="Jean-Michel Peron" userId="70fc9edb-d568-47a4-9685-95b4a414bfcc" providerId="ADAL" clId="{6EB36A5D-F169-4D0E-92A5-C09B5231C0D9}" dt="2023-04-25T07:52:11.558" v="4828" actId="20577"/>
          <ac:spMkLst>
            <pc:docMk/>
            <pc:sldMk cId="1607615021" sldId="655"/>
            <ac:spMk id="18" creationId="{1E3D76DB-FFF9-45FD-9FD1-91F3BEFACC54}"/>
          </ac:spMkLst>
        </pc:spChg>
        <pc:picChg chg="add mod">
          <ac:chgData name="Jean-Michel Peron" userId="70fc9edb-d568-47a4-9685-95b4a414bfcc" providerId="ADAL" clId="{6EB36A5D-F169-4D0E-92A5-C09B5231C0D9}" dt="2023-04-25T07:50:37.736" v="4692" actId="14100"/>
          <ac:picMkLst>
            <pc:docMk/>
            <pc:sldMk cId="1607615021" sldId="655"/>
            <ac:picMk id="6" creationId="{62B09374-9A1D-C1F0-3834-35BEF6A8F5DA}"/>
          </ac:picMkLst>
        </pc:picChg>
        <pc:picChg chg="mod modCrop">
          <ac:chgData name="Jean-Michel Peron" userId="70fc9edb-d568-47a4-9685-95b4a414bfcc" providerId="ADAL" clId="{6EB36A5D-F169-4D0E-92A5-C09B5231C0D9}" dt="2023-04-25T07:50:31.111" v="4690" actId="1036"/>
          <ac:picMkLst>
            <pc:docMk/>
            <pc:sldMk cId="1607615021" sldId="655"/>
            <ac:picMk id="17" creationId="{E7A72E51-BECA-73BF-C9CB-C27E4E29FAAB}"/>
          </ac:picMkLst>
        </pc:picChg>
      </pc:sldChg>
      <pc:sldChg chg="addSp modSp mod">
        <pc:chgData name="Jean-Michel Peron" userId="70fc9edb-d568-47a4-9685-95b4a414bfcc" providerId="ADAL" clId="{6EB36A5D-F169-4D0E-92A5-C09B5231C0D9}" dt="2023-04-24T15:18:09.298" v="215" actId="14100"/>
        <pc:sldMkLst>
          <pc:docMk/>
          <pc:sldMk cId="4185553042" sldId="664"/>
        </pc:sldMkLst>
        <pc:spChg chg="add mod">
          <ac:chgData name="Jean-Michel Peron" userId="70fc9edb-d568-47a4-9685-95b4a414bfcc" providerId="ADAL" clId="{6EB36A5D-F169-4D0E-92A5-C09B5231C0D9}" dt="2023-04-24T15:16:50.615" v="210" actId="1036"/>
          <ac:spMkLst>
            <pc:docMk/>
            <pc:sldMk cId="4185553042" sldId="664"/>
            <ac:spMk id="4" creationId="{4AF532D7-FA6D-EA1C-4A61-9AC573BF101A}"/>
          </ac:spMkLst>
        </pc:spChg>
        <pc:spChg chg="add mod">
          <ac:chgData name="Jean-Michel Peron" userId="70fc9edb-d568-47a4-9685-95b4a414bfcc" providerId="ADAL" clId="{6EB36A5D-F169-4D0E-92A5-C09B5231C0D9}" dt="2023-04-24T15:18:09.298" v="215" actId="14100"/>
          <ac:spMkLst>
            <pc:docMk/>
            <pc:sldMk cId="4185553042" sldId="664"/>
            <ac:spMk id="6" creationId="{70D42279-FC53-5BF7-6160-59DB91F910D7}"/>
          </ac:spMkLst>
        </pc:spChg>
        <pc:picChg chg="mod modCrop">
          <ac:chgData name="Jean-Michel Peron" userId="70fc9edb-d568-47a4-9685-95b4a414bfcc" providerId="ADAL" clId="{6EB36A5D-F169-4D0E-92A5-C09B5231C0D9}" dt="2023-04-24T15:17:47.760" v="211" actId="732"/>
          <ac:picMkLst>
            <pc:docMk/>
            <pc:sldMk cId="4185553042" sldId="664"/>
            <ac:picMk id="43" creationId="{2CDB0870-4ECC-EB2C-E888-4F5E56C6148E}"/>
          </ac:picMkLst>
        </pc:picChg>
      </pc:sldChg>
      <pc:sldChg chg="addSp delSp modSp mod">
        <pc:chgData name="Jean-Michel Peron" userId="70fc9edb-d568-47a4-9685-95b4a414bfcc" providerId="ADAL" clId="{6EB36A5D-F169-4D0E-92A5-C09B5231C0D9}" dt="2023-04-24T15:57:19.430" v="909" actId="478"/>
        <pc:sldMkLst>
          <pc:docMk/>
          <pc:sldMk cId="641451950" sldId="667"/>
        </pc:sldMkLst>
        <pc:spChg chg="mod">
          <ac:chgData name="Jean-Michel Peron" userId="70fc9edb-d568-47a4-9685-95b4a414bfcc" providerId="ADAL" clId="{6EB36A5D-F169-4D0E-92A5-C09B5231C0D9}" dt="2023-04-24T15:18:20.807" v="223" actId="20577"/>
          <ac:spMkLst>
            <pc:docMk/>
            <pc:sldMk cId="641451950" sldId="667"/>
            <ac:spMk id="2" creationId="{00000000-0000-0000-0000-000000000000}"/>
          </ac:spMkLst>
        </pc:spChg>
        <pc:spChg chg="add del mod">
          <ac:chgData name="Jean-Michel Peron" userId="70fc9edb-d568-47a4-9685-95b4a414bfcc" providerId="ADAL" clId="{6EB36A5D-F169-4D0E-92A5-C09B5231C0D9}" dt="2023-04-24T15:19:31.790" v="293" actId="478"/>
          <ac:spMkLst>
            <pc:docMk/>
            <pc:sldMk cId="641451950" sldId="667"/>
            <ac:spMk id="4" creationId="{3438D44C-AA72-9FA1-09A4-CFB46A3F699E}"/>
          </ac:spMkLst>
        </pc:spChg>
        <pc:spChg chg="add mod">
          <ac:chgData name="Jean-Michel Peron" userId="70fc9edb-d568-47a4-9685-95b4a414bfcc" providerId="ADAL" clId="{6EB36A5D-F169-4D0E-92A5-C09B5231C0D9}" dt="2023-04-24T15:20:00.274" v="362" actId="20577"/>
          <ac:spMkLst>
            <pc:docMk/>
            <pc:sldMk cId="641451950" sldId="667"/>
            <ac:spMk id="5" creationId="{3A9986C2-8CB8-F248-C766-B2E3CDCABC25}"/>
          </ac:spMkLst>
        </pc:spChg>
        <pc:spChg chg="del">
          <ac:chgData name="Jean-Michel Peron" userId="70fc9edb-d568-47a4-9685-95b4a414bfcc" providerId="ADAL" clId="{6EB36A5D-F169-4D0E-92A5-C09B5231C0D9}" dt="2023-04-24T15:57:19.430" v="909" actId="478"/>
          <ac:spMkLst>
            <pc:docMk/>
            <pc:sldMk cId="641451950" sldId="667"/>
            <ac:spMk id="6" creationId="{971BD6F8-52CD-74E7-4320-1D304699A0C9}"/>
          </ac:spMkLst>
        </pc:spChg>
        <pc:spChg chg="add mod">
          <ac:chgData name="Jean-Michel Peron" userId="70fc9edb-d568-47a4-9685-95b4a414bfcc" providerId="ADAL" clId="{6EB36A5D-F169-4D0E-92A5-C09B5231C0D9}" dt="2023-04-24T15:55:02.886" v="668" actId="1076"/>
          <ac:spMkLst>
            <pc:docMk/>
            <pc:sldMk cId="641451950" sldId="667"/>
            <ac:spMk id="7" creationId="{C7AEB006-3675-FAA0-9DBF-8ABE9CC043A7}"/>
          </ac:spMkLst>
        </pc:spChg>
        <pc:spChg chg="add mod">
          <ac:chgData name="Jean-Michel Peron" userId="70fc9edb-d568-47a4-9685-95b4a414bfcc" providerId="ADAL" clId="{6EB36A5D-F169-4D0E-92A5-C09B5231C0D9}" dt="2023-04-24T15:55:58.162" v="777" actId="20577"/>
          <ac:spMkLst>
            <pc:docMk/>
            <pc:sldMk cId="641451950" sldId="667"/>
            <ac:spMk id="8" creationId="{3FB4489B-2046-91BD-BAD4-63CA15A0A356}"/>
          </ac:spMkLst>
        </pc:spChg>
        <pc:spChg chg="add mod">
          <ac:chgData name="Jean-Michel Peron" userId="70fc9edb-d568-47a4-9685-95b4a414bfcc" providerId="ADAL" clId="{6EB36A5D-F169-4D0E-92A5-C09B5231C0D9}" dt="2023-04-24T15:57:11.742" v="908" actId="20577"/>
          <ac:spMkLst>
            <pc:docMk/>
            <pc:sldMk cId="641451950" sldId="667"/>
            <ac:spMk id="11" creationId="{448F1AB5-9778-C567-AE38-12A160D7D072}"/>
          </ac:spMkLst>
        </pc:spChg>
        <pc:spChg chg="mod">
          <ac:chgData name="Jean-Michel Peron" userId="70fc9edb-d568-47a4-9685-95b4a414bfcc" providerId="ADAL" clId="{6EB36A5D-F169-4D0E-92A5-C09B5231C0D9}" dt="2023-04-24T15:19:10.881" v="292" actId="20577"/>
          <ac:spMkLst>
            <pc:docMk/>
            <pc:sldMk cId="641451950" sldId="667"/>
            <ac:spMk id="33" creationId="{95780412-0FB0-4CFA-AA3D-1868E3DACC08}"/>
          </ac:spMkLst>
        </pc:spChg>
        <pc:picChg chg="mod">
          <ac:chgData name="Jean-Michel Peron" userId="70fc9edb-d568-47a4-9685-95b4a414bfcc" providerId="ADAL" clId="{6EB36A5D-F169-4D0E-92A5-C09B5231C0D9}" dt="2023-04-24T15:54:02.920" v="665" actId="1076"/>
          <ac:picMkLst>
            <pc:docMk/>
            <pc:sldMk cId="641451950" sldId="667"/>
            <ac:picMk id="13" creationId="{F249E607-887F-08E3-F14E-63B1DC07085E}"/>
          </ac:picMkLst>
        </pc:picChg>
        <pc:picChg chg="mod">
          <ac:chgData name="Jean-Michel Peron" userId="70fc9edb-d568-47a4-9685-95b4a414bfcc" providerId="ADAL" clId="{6EB36A5D-F169-4D0E-92A5-C09B5231C0D9}" dt="2023-04-24T15:54:34.390" v="666" actId="1076"/>
          <ac:picMkLst>
            <pc:docMk/>
            <pc:sldMk cId="641451950" sldId="667"/>
            <ac:picMk id="19" creationId="{8B1DAF8D-1F7C-CD6C-1B6F-6F38D1997907}"/>
          </ac:picMkLst>
        </pc:picChg>
        <pc:picChg chg="mod">
          <ac:chgData name="Jean-Michel Peron" userId="70fc9edb-d568-47a4-9685-95b4a414bfcc" providerId="ADAL" clId="{6EB36A5D-F169-4D0E-92A5-C09B5231C0D9}" dt="2023-04-24T15:54:45.750" v="667" actId="1076"/>
          <ac:picMkLst>
            <pc:docMk/>
            <pc:sldMk cId="641451950" sldId="667"/>
            <ac:picMk id="21" creationId="{BB49F7FB-CDAE-201C-5B8D-5D8001D7CD1C}"/>
          </ac:picMkLst>
        </pc:picChg>
      </pc:sldChg>
      <pc:sldChg chg="addSp delSp modSp add mod">
        <pc:chgData name="Jean-Michel Peron" userId="70fc9edb-d568-47a4-9685-95b4a414bfcc" providerId="ADAL" clId="{6EB36A5D-F169-4D0E-92A5-C09B5231C0D9}" dt="2023-04-24T16:49:22.004" v="1903" actId="6549"/>
        <pc:sldMkLst>
          <pc:docMk/>
          <pc:sldMk cId="3389146645" sldId="668"/>
        </pc:sldMkLst>
        <pc:spChg chg="del">
          <ac:chgData name="Jean-Michel Peron" userId="70fc9edb-d568-47a4-9685-95b4a414bfcc" providerId="ADAL" clId="{6EB36A5D-F169-4D0E-92A5-C09B5231C0D9}" dt="2023-04-24T15:57:31.354" v="911" actId="478"/>
          <ac:spMkLst>
            <pc:docMk/>
            <pc:sldMk cId="3389146645" sldId="668"/>
            <ac:spMk id="5" creationId="{3A9986C2-8CB8-F248-C766-B2E3CDCABC25}"/>
          </ac:spMkLst>
        </pc:spChg>
        <pc:spChg chg="del">
          <ac:chgData name="Jean-Michel Peron" userId="70fc9edb-d568-47a4-9685-95b4a414bfcc" providerId="ADAL" clId="{6EB36A5D-F169-4D0E-92A5-C09B5231C0D9}" dt="2023-04-24T15:57:31.354" v="911" actId="478"/>
          <ac:spMkLst>
            <pc:docMk/>
            <pc:sldMk cId="3389146645" sldId="668"/>
            <ac:spMk id="7" creationId="{C7AEB006-3675-FAA0-9DBF-8ABE9CC043A7}"/>
          </ac:spMkLst>
        </pc:spChg>
        <pc:spChg chg="del">
          <ac:chgData name="Jean-Michel Peron" userId="70fc9edb-d568-47a4-9685-95b4a414bfcc" providerId="ADAL" clId="{6EB36A5D-F169-4D0E-92A5-C09B5231C0D9}" dt="2023-04-24T15:57:31.354" v="911" actId="478"/>
          <ac:spMkLst>
            <pc:docMk/>
            <pc:sldMk cId="3389146645" sldId="668"/>
            <ac:spMk id="8" creationId="{3FB4489B-2046-91BD-BAD4-63CA15A0A356}"/>
          </ac:spMkLst>
        </pc:spChg>
        <pc:spChg chg="del">
          <ac:chgData name="Jean-Michel Peron" userId="70fc9edb-d568-47a4-9685-95b4a414bfcc" providerId="ADAL" clId="{6EB36A5D-F169-4D0E-92A5-C09B5231C0D9}" dt="2023-04-24T15:57:33.763" v="912" actId="478"/>
          <ac:spMkLst>
            <pc:docMk/>
            <pc:sldMk cId="3389146645" sldId="668"/>
            <ac:spMk id="10" creationId="{C1F79131-2080-1819-F7DF-C2FA7AEB1544}"/>
          </ac:spMkLst>
        </pc:spChg>
        <pc:spChg chg="del">
          <ac:chgData name="Jean-Michel Peron" userId="70fc9edb-d568-47a4-9685-95b4a414bfcc" providerId="ADAL" clId="{6EB36A5D-F169-4D0E-92A5-C09B5231C0D9}" dt="2023-04-24T15:57:31.354" v="911" actId="478"/>
          <ac:spMkLst>
            <pc:docMk/>
            <pc:sldMk cId="3389146645" sldId="668"/>
            <ac:spMk id="11" creationId="{448F1AB5-9778-C567-AE38-12A160D7D072}"/>
          </ac:spMkLst>
        </pc:spChg>
        <pc:spChg chg="add mod">
          <ac:chgData name="Jean-Michel Peron" userId="70fc9edb-d568-47a4-9685-95b4a414bfcc" providerId="ADAL" clId="{6EB36A5D-F169-4D0E-92A5-C09B5231C0D9}" dt="2023-04-24T16:49:22.004" v="1903" actId="6549"/>
          <ac:spMkLst>
            <pc:docMk/>
            <pc:sldMk cId="3389146645" sldId="668"/>
            <ac:spMk id="12" creationId="{60B67373-8F2D-AD9E-9326-B030C6FDBDFE}"/>
          </ac:spMkLst>
        </pc:spChg>
        <pc:spChg chg="mod">
          <ac:chgData name="Jean-Michel Peron" userId="70fc9edb-d568-47a4-9685-95b4a414bfcc" providerId="ADAL" clId="{6EB36A5D-F169-4D0E-92A5-C09B5231C0D9}" dt="2023-04-24T16:16:25.967" v="1836" actId="20577"/>
          <ac:spMkLst>
            <pc:docMk/>
            <pc:sldMk cId="3389146645" sldId="668"/>
            <ac:spMk id="33" creationId="{95780412-0FB0-4CFA-AA3D-1868E3DACC08}"/>
          </ac:spMkLst>
        </pc:spChg>
        <pc:picChg chg="add del mod">
          <ac:chgData name="Jean-Michel Peron" userId="70fc9edb-d568-47a4-9685-95b4a414bfcc" providerId="ADAL" clId="{6EB36A5D-F169-4D0E-92A5-C09B5231C0D9}" dt="2023-04-24T16:15:45.887" v="1800" actId="478"/>
          <ac:picMkLst>
            <pc:docMk/>
            <pc:sldMk cId="3389146645" sldId="668"/>
            <ac:picMk id="6" creationId="{C0BBE05B-A9B5-BC08-9632-470A65F93702}"/>
          </ac:picMkLst>
        </pc:picChg>
        <pc:picChg chg="del">
          <ac:chgData name="Jean-Michel Peron" userId="70fc9edb-d568-47a4-9685-95b4a414bfcc" providerId="ADAL" clId="{6EB36A5D-F169-4D0E-92A5-C09B5231C0D9}" dt="2023-04-24T15:57:31.354" v="911" actId="478"/>
          <ac:picMkLst>
            <pc:docMk/>
            <pc:sldMk cId="3389146645" sldId="668"/>
            <ac:picMk id="9" creationId="{5A1A4715-C367-166D-12CF-AC72709CD0EC}"/>
          </ac:picMkLst>
        </pc:picChg>
        <pc:picChg chg="del">
          <ac:chgData name="Jean-Michel Peron" userId="70fc9edb-d568-47a4-9685-95b4a414bfcc" providerId="ADAL" clId="{6EB36A5D-F169-4D0E-92A5-C09B5231C0D9}" dt="2023-04-24T15:57:31.354" v="911" actId="478"/>
          <ac:picMkLst>
            <pc:docMk/>
            <pc:sldMk cId="3389146645" sldId="668"/>
            <ac:picMk id="13" creationId="{F249E607-887F-08E3-F14E-63B1DC07085E}"/>
          </ac:picMkLst>
        </pc:picChg>
        <pc:picChg chg="add mod">
          <ac:chgData name="Jean-Michel Peron" userId="70fc9edb-d568-47a4-9685-95b4a414bfcc" providerId="ADAL" clId="{6EB36A5D-F169-4D0E-92A5-C09B5231C0D9}" dt="2023-04-24T16:15:57.261" v="1805" actId="1076"/>
          <ac:picMkLst>
            <pc:docMk/>
            <pc:sldMk cId="3389146645" sldId="668"/>
            <ac:picMk id="15" creationId="{A98C2FEA-57CD-EC9C-846C-CCDF3DA269C2}"/>
          </ac:picMkLst>
        </pc:picChg>
        <pc:picChg chg="del">
          <ac:chgData name="Jean-Michel Peron" userId="70fc9edb-d568-47a4-9685-95b4a414bfcc" providerId="ADAL" clId="{6EB36A5D-F169-4D0E-92A5-C09B5231C0D9}" dt="2023-04-24T15:57:31.354" v="911" actId="478"/>
          <ac:picMkLst>
            <pc:docMk/>
            <pc:sldMk cId="3389146645" sldId="668"/>
            <ac:picMk id="19" creationId="{8B1DAF8D-1F7C-CD6C-1B6F-6F38D1997907}"/>
          </ac:picMkLst>
        </pc:picChg>
        <pc:picChg chg="del">
          <ac:chgData name="Jean-Michel Peron" userId="70fc9edb-d568-47a4-9685-95b4a414bfcc" providerId="ADAL" clId="{6EB36A5D-F169-4D0E-92A5-C09B5231C0D9}" dt="2023-04-24T15:57:31.354" v="911" actId="478"/>
          <ac:picMkLst>
            <pc:docMk/>
            <pc:sldMk cId="3389146645" sldId="668"/>
            <ac:picMk id="21" creationId="{BB49F7FB-CDAE-201C-5B8D-5D8001D7CD1C}"/>
          </ac:picMkLst>
        </pc:picChg>
      </pc:sldChg>
      <pc:sldChg chg="addSp delSp modSp add mod ord">
        <pc:chgData name="Jean-Michel Peron" userId="70fc9edb-d568-47a4-9685-95b4a414bfcc" providerId="ADAL" clId="{6EB36A5D-F169-4D0E-92A5-C09B5231C0D9}" dt="2023-04-24T17:36:54.376" v="3853" actId="1036"/>
        <pc:sldMkLst>
          <pc:docMk/>
          <pc:sldMk cId="3839811123" sldId="669"/>
        </pc:sldMkLst>
        <pc:spChg chg="mod">
          <ac:chgData name="Jean-Michel Peron" userId="70fc9edb-d568-47a4-9685-95b4a414bfcc" providerId="ADAL" clId="{6EB36A5D-F169-4D0E-92A5-C09B5231C0D9}" dt="2023-04-24T16:50:41.803" v="1936" actId="20577"/>
          <ac:spMkLst>
            <pc:docMk/>
            <pc:sldMk cId="3839811123" sldId="669"/>
            <ac:spMk id="2" creationId="{00000000-0000-0000-0000-000000000000}"/>
          </ac:spMkLst>
        </pc:spChg>
        <pc:spChg chg="mod">
          <ac:chgData name="Jean-Michel Peron" userId="70fc9edb-d568-47a4-9685-95b4a414bfcc" providerId="ADAL" clId="{6EB36A5D-F169-4D0E-92A5-C09B5231C0D9}" dt="2023-04-24T17:36:54.376" v="3853" actId="1036"/>
          <ac:spMkLst>
            <pc:docMk/>
            <pc:sldMk cId="3839811123" sldId="669"/>
            <ac:spMk id="4" creationId="{4AF532D7-FA6D-EA1C-4A61-9AC573BF101A}"/>
          </ac:spMkLst>
        </pc:spChg>
        <pc:spChg chg="del">
          <ac:chgData name="Jean-Michel Peron" userId="70fc9edb-d568-47a4-9685-95b4a414bfcc" providerId="ADAL" clId="{6EB36A5D-F169-4D0E-92A5-C09B5231C0D9}" dt="2023-04-24T16:51:52.910" v="2124" actId="478"/>
          <ac:spMkLst>
            <pc:docMk/>
            <pc:sldMk cId="3839811123" sldId="669"/>
            <ac:spMk id="6" creationId="{70D42279-FC53-5BF7-6160-59DB91F910D7}"/>
          </ac:spMkLst>
        </pc:spChg>
        <pc:spChg chg="del">
          <ac:chgData name="Jean-Michel Peron" userId="70fc9edb-d568-47a4-9685-95b4a414bfcc" providerId="ADAL" clId="{6EB36A5D-F169-4D0E-92A5-C09B5231C0D9}" dt="2023-04-24T16:53:14.166" v="2267" actId="478"/>
          <ac:spMkLst>
            <pc:docMk/>
            <pc:sldMk cId="3839811123" sldId="669"/>
            <ac:spMk id="7" creationId="{AB33A139-B47C-346A-6AC2-5B095CABE869}"/>
          </ac:spMkLst>
        </pc:spChg>
        <pc:spChg chg="mod">
          <ac:chgData name="Jean-Michel Peron" userId="70fc9edb-d568-47a4-9685-95b4a414bfcc" providerId="ADAL" clId="{6EB36A5D-F169-4D0E-92A5-C09B5231C0D9}" dt="2023-04-24T17:36:54.376" v="3853" actId="1036"/>
          <ac:spMkLst>
            <pc:docMk/>
            <pc:sldMk cId="3839811123" sldId="669"/>
            <ac:spMk id="14" creationId="{D269E626-B7C2-45EB-A637-93FC653C3992}"/>
          </ac:spMkLst>
        </pc:spChg>
        <pc:spChg chg="del">
          <ac:chgData name="Jean-Michel Peron" userId="70fc9edb-d568-47a4-9685-95b4a414bfcc" providerId="ADAL" clId="{6EB36A5D-F169-4D0E-92A5-C09B5231C0D9}" dt="2023-04-24T16:52:12.008" v="2131" actId="478"/>
          <ac:spMkLst>
            <pc:docMk/>
            <pc:sldMk cId="3839811123" sldId="669"/>
            <ac:spMk id="16" creationId="{4E894F0A-9E4F-4713-8F59-3AF90E6AB004}"/>
          </ac:spMkLst>
        </pc:spChg>
        <pc:spChg chg="del">
          <ac:chgData name="Jean-Michel Peron" userId="70fc9edb-d568-47a4-9685-95b4a414bfcc" providerId="ADAL" clId="{6EB36A5D-F169-4D0E-92A5-C09B5231C0D9}" dt="2023-04-24T16:52:05.769" v="2129" actId="478"/>
          <ac:spMkLst>
            <pc:docMk/>
            <pc:sldMk cId="3839811123" sldId="669"/>
            <ac:spMk id="17" creationId="{6008E95F-139A-46AB-A686-A48FF60A1D8B}"/>
          </ac:spMkLst>
        </pc:spChg>
        <pc:spChg chg="add del mod">
          <ac:chgData name="Jean-Michel Peron" userId="70fc9edb-d568-47a4-9685-95b4a414bfcc" providerId="ADAL" clId="{6EB36A5D-F169-4D0E-92A5-C09B5231C0D9}" dt="2023-04-24T17:25:43.444" v="3468" actId="478"/>
          <ac:spMkLst>
            <pc:docMk/>
            <pc:sldMk cId="3839811123" sldId="669"/>
            <ac:spMk id="25" creationId="{CA925CF8-74EB-FEF7-FBE6-D50D9334F3D5}"/>
          </ac:spMkLst>
        </pc:spChg>
        <pc:spChg chg="add mod">
          <ac:chgData name="Jean-Michel Peron" userId="70fc9edb-d568-47a4-9685-95b4a414bfcc" providerId="ADAL" clId="{6EB36A5D-F169-4D0E-92A5-C09B5231C0D9}" dt="2023-04-24T17:36:54.376" v="3853" actId="1036"/>
          <ac:spMkLst>
            <pc:docMk/>
            <pc:sldMk cId="3839811123" sldId="669"/>
            <ac:spMk id="26" creationId="{6CC2F996-BBA9-88A8-CA8B-27C0287F4835}"/>
          </ac:spMkLst>
        </pc:spChg>
        <pc:spChg chg="del">
          <ac:chgData name="Jean-Michel Peron" userId="70fc9edb-d568-47a4-9685-95b4a414bfcc" providerId="ADAL" clId="{6EB36A5D-F169-4D0E-92A5-C09B5231C0D9}" dt="2023-04-24T16:52:00.496" v="2127" actId="478"/>
          <ac:spMkLst>
            <pc:docMk/>
            <pc:sldMk cId="3839811123" sldId="669"/>
            <ac:spMk id="27" creationId="{C8CB6B07-5447-B5BB-217A-D5A081F66AFC}"/>
          </ac:spMkLst>
        </pc:spChg>
        <pc:spChg chg="add mod">
          <ac:chgData name="Jean-Michel Peron" userId="70fc9edb-d568-47a4-9685-95b4a414bfcc" providerId="ADAL" clId="{6EB36A5D-F169-4D0E-92A5-C09B5231C0D9}" dt="2023-04-24T17:36:54.376" v="3853" actId="1036"/>
          <ac:spMkLst>
            <pc:docMk/>
            <pc:sldMk cId="3839811123" sldId="669"/>
            <ac:spMk id="29" creationId="{10A0B1CD-C12C-80DC-1739-C35877851994}"/>
          </ac:spMkLst>
        </pc:spChg>
        <pc:spChg chg="add mod">
          <ac:chgData name="Jean-Michel Peron" userId="70fc9edb-d568-47a4-9685-95b4a414bfcc" providerId="ADAL" clId="{6EB36A5D-F169-4D0E-92A5-C09B5231C0D9}" dt="2023-04-24T17:36:54.376" v="3853" actId="1036"/>
          <ac:spMkLst>
            <pc:docMk/>
            <pc:sldMk cId="3839811123" sldId="669"/>
            <ac:spMk id="31" creationId="{89528314-EF42-244C-E3B6-C4D806615A61}"/>
          </ac:spMkLst>
        </pc:spChg>
        <pc:spChg chg="mod">
          <ac:chgData name="Jean-Michel Peron" userId="70fc9edb-d568-47a4-9685-95b4a414bfcc" providerId="ADAL" clId="{6EB36A5D-F169-4D0E-92A5-C09B5231C0D9}" dt="2023-04-24T16:51:45.937" v="2122" actId="20577"/>
          <ac:spMkLst>
            <pc:docMk/>
            <pc:sldMk cId="3839811123" sldId="669"/>
            <ac:spMk id="33" creationId="{95780412-0FB0-4CFA-AA3D-1868E3DACC08}"/>
          </ac:spMkLst>
        </pc:spChg>
        <pc:spChg chg="add del mod">
          <ac:chgData name="Jean-Michel Peron" userId="70fc9edb-d568-47a4-9685-95b4a414bfcc" providerId="ADAL" clId="{6EB36A5D-F169-4D0E-92A5-C09B5231C0D9}" dt="2023-04-24T17:25:43.444" v="3468" actId="478"/>
          <ac:spMkLst>
            <pc:docMk/>
            <pc:sldMk cId="3839811123" sldId="669"/>
            <ac:spMk id="34" creationId="{E48B2659-AF60-7B1B-DBB4-08A58F561549}"/>
          </ac:spMkLst>
        </pc:spChg>
        <pc:spChg chg="add mod">
          <ac:chgData name="Jean-Michel Peron" userId="70fc9edb-d568-47a4-9685-95b4a414bfcc" providerId="ADAL" clId="{6EB36A5D-F169-4D0E-92A5-C09B5231C0D9}" dt="2023-04-24T17:36:54.376" v="3853" actId="1036"/>
          <ac:spMkLst>
            <pc:docMk/>
            <pc:sldMk cId="3839811123" sldId="669"/>
            <ac:spMk id="44" creationId="{3DAC46FD-D375-7ACE-6BDB-C100CAD59CEE}"/>
          </ac:spMkLst>
        </pc:spChg>
        <pc:grpChg chg="del">
          <ac:chgData name="Jean-Michel Peron" userId="70fc9edb-d568-47a4-9685-95b4a414bfcc" providerId="ADAL" clId="{6EB36A5D-F169-4D0E-92A5-C09B5231C0D9}" dt="2023-04-24T16:52:47.550" v="2132" actId="478"/>
          <ac:grpSpMkLst>
            <pc:docMk/>
            <pc:sldMk cId="3839811123" sldId="669"/>
            <ac:grpSpMk id="28" creationId="{06871A42-1D55-CF35-DEE2-1A90BB741910}"/>
          </ac:grpSpMkLst>
        </pc:grpChg>
        <pc:grpChg chg="del">
          <ac:chgData name="Jean-Michel Peron" userId="70fc9edb-d568-47a4-9685-95b4a414bfcc" providerId="ADAL" clId="{6EB36A5D-F169-4D0E-92A5-C09B5231C0D9}" dt="2023-04-24T16:51:50.563" v="2123" actId="478"/>
          <ac:grpSpMkLst>
            <pc:docMk/>
            <pc:sldMk cId="3839811123" sldId="669"/>
            <ac:grpSpMk id="46" creationId="{20C3F643-557A-5C78-F5D5-E9EE2AA9B26F}"/>
          </ac:grpSpMkLst>
        </pc:grpChg>
        <pc:grpChg chg="del">
          <ac:chgData name="Jean-Michel Peron" userId="70fc9edb-d568-47a4-9685-95b4a414bfcc" providerId="ADAL" clId="{6EB36A5D-F169-4D0E-92A5-C09B5231C0D9}" dt="2023-04-24T16:52:09.092" v="2130" actId="478"/>
          <ac:grpSpMkLst>
            <pc:docMk/>
            <pc:sldMk cId="3839811123" sldId="669"/>
            <ac:grpSpMk id="50" creationId="{F8513F68-A0AF-8C0E-4241-291907CC046D}"/>
          </ac:grpSpMkLst>
        </pc:grpChg>
        <pc:picChg chg="del">
          <ac:chgData name="Jean-Michel Peron" userId="70fc9edb-d568-47a4-9685-95b4a414bfcc" providerId="ADAL" clId="{6EB36A5D-F169-4D0E-92A5-C09B5231C0D9}" dt="2023-04-24T16:51:55.506" v="2125" actId="478"/>
          <ac:picMkLst>
            <pc:docMk/>
            <pc:sldMk cId="3839811123" sldId="669"/>
            <ac:picMk id="5" creationId="{BFE2B963-EAF9-D61E-6A9F-DEB0E77877FA}"/>
          </ac:picMkLst>
        </pc:picChg>
        <pc:picChg chg="add mod ord">
          <ac:chgData name="Jean-Michel Peron" userId="70fc9edb-d568-47a4-9685-95b4a414bfcc" providerId="ADAL" clId="{6EB36A5D-F169-4D0E-92A5-C09B5231C0D9}" dt="2023-04-24T17:36:54.376" v="3853" actId="1036"/>
          <ac:picMkLst>
            <pc:docMk/>
            <pc:sldMk cId="3839811123" sldId="669"/>
            <ac:picMk id="8" creationId="{38C56812-821C-783F-B9FC-5B0AC6CEAD16}"/>
          </ac:picMkLst>
        </pc:picChg>
        <pc:picChg chg="add mod">
          <ac:chgData name="Jean-Michel Peron" userId="70fc9edb-d568-47a4-9685-95b4a414bfcc" providerId="ADAL" clId="{6EB36A5D-F169-4D0E-92A5-C09B5231C0D9}" dt="2023-04-24T17:36:54.376" v="3853" actId="1036"/>
          <ac:picMkLst>
            <pc:docMk/>
            <pc:sldMk cId="3839811123" sldId="669"/>
            <ac:picMk id="10" creationId="{E3D73FBE-66E3-703D-681B-A0F7D9525BCA}"/>
          </ac:picMkLst>
        </pc:picChg>
        <pc:picChg chg="add mod">
          <ac:chgData name="Jean-Michel Peron" userId="70fc9edb-d568-47a4-9685-95b4a414bfcc" providerId="ADAL" clId="{6EB36A5D-F169-4D0E-92A5-C09B5231C0D9}" dt="2023-04-24T17:36:54.376" v="3853" actId="1036"/>
          <ac:picMkLst>
            <pc:docMk/>
            <pc:sldMk cId="3839811123" sldId="669"/>
            <ac:picMk id="13" creationId="{B3AB4AC5-CD4D-9B8C-4DC4-A1214F4C4A29}"/>
          </ac:picMkLst>
        </pc:picChg>
        <pc:picChg chg="add mod">
          <ac:chgData name="Jean-Michel Peron" userId="70fc9edb-d568-47a4-9685-95b4a414bfcc" providerId="ADAL" clId="{6EB36A5D-F169-4D0E-92A5-C09B5231C0D9}" dt="2023-04-24T17:36:54.376" v="3853" actId="1036"/>
          <ac:picMkLst>
            <pc:docMk/>
            <pc:sldMk cId="3839811123" sldId="669"/>
            <ac:picMk id="19" creationId="{7053EE2E-E51F-23A4-691E-DDF290648EAF}"/>
          </ac:picMkLst>
        </pc:picChg>
        <pc:picChg chg="add del mod">
          <ac:chgData name="Jean-Michel Peron" userId="70fc9edb-d568-47a4-9685-95b4a414bfcc" providerId="ADAL" clId="{6EB36A5D-F169-4D0E-92A5-C09B5231C0D9}" dt="2023-04-24T16:57:02.695" v="2337" actId="478"/>
          <ac:picMkLst>
            <pc:docMk/>
            <pc:sldMk cId="3839811123" sldId="669"/>
            <ac:picMk id="21" creationId="{FBA870C4-D8FB-56C8-A4DF-CF1BBED4FACE}"/>
          </ac:picMkLst>
        </pc:picChg>
        <pc:picChg chg="add del mod">
          <ac:chgData name="Jean-Michel Peron" userId="70fc9edb-d568-47a4-9685-95b4a414bfcc" providerId="ADAL" clId="{6EB36A5D-F169-4D0E-92A5-C09B5231C0D9}" dt="2023-04-24T17:25:39.910" v="3467" actId="478"/>
          <ac:picMkLst>
            <pc:docMk/>
            <pc:sldMk cId="3839811123" sldId="669"/>
            <ac:picMk id="23" creationId="{ECAFE910-18AB-6E41-BEAC-F92549E37ACD}"/>
          </ac:picMkLst>
        </pc:picChg>
        <pc:picChg chg="del">
          <ac:chgData name="Jean-Michel Peron" userId="70fc9edb-d568-47a4-9685-95b4a414bfcc" providerId="ADAL" clId="{6EB36A5D-F169-4D0E-92A5-C09B5231C0D9}" dt="2023-04-24T16:51:55.506" v="2125" actId="478"/>
          <ac:picMkLst>
            <pc:docMk/>
            <pc:sldMk cId="3839811123" sldId="669"/>
            <ac:picMk id="35" creationId="{13299703-7541-B710-9FDB-2336B83BEEB3}"/>
          </ac:picMkLst>
        </pc:picChg>
        <pc:picChg chg="del">
          <ac:chgData name="Jean-Michel Peron" userId="70fc9edb-d568-47a4-9685-95b4a414bfcc" providerId="ADAL" clId="{6EB36A5D-F169-4D0E-92A5-C09B5231C0D9}" dt="2023-04-24T16:52:02.802" v="2128" actId="478"/>
          <ac:picMkLst>
            <pc:docMk/>
            <pc:sldMk cId="3839811123" sldId="669"/>
            <ac:picMk id="37" creationId="{CB955868-4F2B-0234-4490-F15F220F34AF}"/>
          </ac:picMkLst>
        </pc:picChg>
        <pc:picChg chg="add del mod modCrop">
          <ac:chgData name="Jean-Michel Peron" userId="70fc9edb-d568-47a4-9685-95b4a414bfcc" providerId="ADAL" clId="{6EB36A5D-F169-4D0E-92A5-C09B5231C0D9}" dt="2023-04-24T17:25:43.444" v="3468" actId="478"/>
          <ac:picMkLst>
            <pc:docMk/>
            <pc:sldMk cId="3839811123" sldId="669"/>
            <ac:picMk id="38" creationId="{9E8F50BA-9B3F-EBD2-C45A-EFFBD0654FB0}"/>
          </ac:picMkLst>
        </pc:picChg>
        <pc:picChg chg="del">
          <ac:chgData name="Jean-Michel Peron" userId="70fc9edb-d568-47a4-9685-95b4a414bfcc" providerId="ADAL" clId="{6EB36A5D-F169-4D0E-92A5-C09B5231C0D9}" dt="2023-04-24T16:51:50.563" v="2123" actId="478"/>
          <ac:picMkLst>
            <pc:docMk/>
            <pc:sldMk cId="3839811123" sldId="669"/>
            <ac:picMk id="39" creationId="{05F63330-070A-367E-5E08-D844B11102AA}"/>
          </ac:picMkLst>
        </pc:picChg>
        <pc:picChg chg="del">
          <ac:chgData name="Jean-Michel Peron" userId="70fc9edb-d568-47a4-9685-95b4a414bfcc" providerId="ADAL" clId="{6EB36A5D-F169-4D0E-92A5-C09B5231C0D9}" dt="2023-04-24T16:51:50.563" v="2123" actId="478"/>
          <ac:picMkLst>
            <pc:docMk/>
            <pc:sldMk cId="3839811123" sldId="669"/>
            <ac:picMk id="41" creationId="{9738FF25-A120-D584-9F33-F0F06B2CC9F6}"/>
          </ac:picMkLst>
        </pc:picChg>
        <pc:picChg chg="add mod">
          <ac:chgData name="Jean-Michel Peron" userId="70fc9edb-d568-47a4-9685-95b4a414bfcc" providerId="ADAL" clId="{6EB36A5D-F169-4D0E-92A5-C09B5231C0D9}" dt="2023-04-24T17:36:54.376" v="3853" actId="1036"/>
          <ac:picMkLst>
            <pc:docMk/>
            <pc:sldMk cId="3839811123" sldId="669"/>
            <ac:picMk id="42" creationId="{82B69F6B-0D87-4199-AF1D-E281FC83EAE3}"/>
          </ac:picMkLst>
        </pc:picChg>
        <pc:picChg chg="del">
          <ac:chgData name="Jean-Michel Peron" userId="70fc9edb-d568-47a4-9685-95b4a414bfcc" providerId="ADAL" clId="{6EB36A5D-F169-4D0E-92A5-C09B5231C0D9}" dt="2023-04-24T16:51:57.586" v="2126" actId="478"/>
          <ac:picMkLst>
            <pc:docMk/>
            <pc:sldMk cId="3839811123" sldId="669"/>
            <ac:picMk id="52" creationId="{E74F59E5-3B3C-38CC-D0DE-3D4A2D7A5E3E}"/>
          </ac:picMkLst>
        </pc:picChg>
      </pc:sldChg>
      <pc:sldChg chg="addSp delSp modSp add mod">
        <pc:chgData name="Jean-Michel Peron" userId="70fc9edb-d568-47a4-9685-95b4a414bfcc" providerId="ADAL" clId="{6EB36A5D-F169-4D0E-92A5-C09B5231C0D9}" dt="2023-04-24T17:36:48.369" v="3844" actId="1035"/>
        <pc:sldMkLst>
          <pc:docMk/>
          <pc:sldMk cId="77559969" sldId="670"/>
        </pc:sldMkLst>
        <pc:spChg chg="mod">
          <ac:chgData name="Jean-Michel Peron" userId="70fc9edb-d568-47a4-9685-95b4a414bfcc" providerId="ADAL" clId="{6EB36A5D-F169-4D0E-92A5-C09B5231C0D9}" dt="2023-04-24T17:36:48.369" v="3844" actId="1035"/>
          <ac:spMkLst>
            <pc:docMk/>
            <pc:sldMk cId="77559969" sldId="670"/>
            <ac:spMk id="4" creationId="{4AF532D7-FA6D-EA1C-4A61-9AC573BF101A}"/>
          </ac:spMkLst>
        </pc:spChg>
        <pc:spChg chg="del mod">
          <ac:chgData name="Jean-Michel Peron" userId="70fc9edb-d568-47a4-9685-95b4a414bfcc" providerId="ADAL" clId="{6EB36A5D-F169-4D0E-92A5-C09B5231C0D9}" dt="2023-04-24T17:30:45.846" v="3729" actId="478"/>
          <ac:spMkLst>
            <pc:docMk/>
            <pc:sldMk cId="77559969" sldId="670"/>
            <ac:spMk id="14" creationId="{D269E626-B7C2-45EB-A637-93FC653C3992}"/>
          </ac:spMkLst>
        </pc:spChg>
        <pc:spChg chg="add mod">
          <ac:chgData name="Jean-Michel Peron" userId="70fc9edb-d568-47a4-9685-95b4a414bfcc" providerId="ADAL" clId="{6EB36A5D-F169-4D0E-92A5-C09B5231C0D9}" dt="2023-04-24T17:36:48.369" v="3844" actId="1035"/>
          <ac:spMkLst>
            <pc:docMk/>
            <pc:sldMk cId="77559969" sldId="670"/>
            <ac:spMk id="17" creationId="{23A7ED94-F1BE-5863-C6D3-497C5B6C1066}"/>
          </ac:spMkLst>
        </pc:spChg>
        <pc:spChg chg="add mod">
          <ac:chgData name="Jean-Michel Peron" userId="70fc9edb-d568-47a4-9685-95b4a414bfcc" providerId="ADAL" clId="{6EB36A5D-F169-4D0E-92A5-C09B5231C0D9}" dt="2023-04-24T17:36:48.369" v="3844" actId="1035"/>
          <ac:spMkLst>
            <pc:docMk/>
            <pc:sldMk cId="77559969" sldId="670"/>
            <ac:spMk id="18" creationId="{807A7B1D-1529-8101-A187-42483BF3563A}"/>
          </ac:spMkLst>
        </pc:spChg>
        <pc:spChg chg="add mod">
          <ac:chgData name="Jean-Michel Peron" userId="70fc9edb-d568-47a4-9685-95b4a414bfcc" providerId="ADAL" clId="{6EB36A5D-F169-4D0E-92A5-C09B5231C0D9}" dt="2023-04-24T17:36:48.369" v="3844" actId="1035"/>
          <ac:spMkLst>
            <pc:docMk/>
            <pc:sldMk cId="77559969" sldId="670"/>
            <ac:spMk id="20" creationId="{7D91B450-3EFD-EB98-D46A-06E656308B74}"/>
          </ac:spMkLst>
        </pc:spChg>
        <pc:spChg chg="add mod">
          <ac:chgData name="Jean-Michel Peron" userId="70fc9edb-d568-47a4-9685-95b4a414bfcc" providerId="ADAL" clId="{6EB36A5D-F169-4D0E-92A5-C09B5231C0D9}" dt="2023-04-24T17:29:22.972" v="3639" actId="164"/>
          <ac:spMkLst>
            <pc:docMk/>
            <pc:sldMk cId="77559969" sldId="670"/>
            <ac:spMk id="23" creationId="{39210EE9-5D0D-830C-6C41-F4C43519C173}"/>
          </ac:spMkLst>
        </pc:spChg>
        <pc:spChg chg="add mod">
          <ac:chgData name="Jean-Michel Peron" userId="70fc9edb-d568-47a4-9685-95b4a414bfcc" providerId="ADAL" clId="{6EB36A5D-F169-4D0E-92A5-C09B5231C0D9}" dt="2023-04-24T17:36:48.369" v="3844" actId="1035"/>
          <ac:spMkLst>
            <pc:docMk/>
            <pc:sldMk cId="77559969" sldId="670"/>
            <ac:spMk id="24" creationId="{12A4FF8E-1FA8-7F43-630A-E8166083D9B9}"/>
          </ac:spMkLst>
        </pc:spChg>
        <pc:spChg chg="add mod">
          <ac:chgData name="Jean-Michel Peron" userId="70fc9edb-d568-47a4-9685-95b4a414bfcc" providerId="ADAL" clId="{6EB36A5D-F169-4D0E-92A5-C09B5231C0D9}" dt="2023-04-24T17:36:48.369" v="3844" actId="1035"/>
          <ac:spMkLst>
            <pc:docMk/>
            <pc:sldMk cId="77559969" sldId="670"/>
            <ac:spMk id="29" creationId="{4E056B7E-11A6-75DD-1717-C9907CB66EA7}"/>
          </ac:spMkLst>
        </pc:spChg>
        <pc:spChg chg="add mod">
          <ac:chgData name="Jean-Michel Peron" userId="70fc9edb-d568-47a4-9685-95b4a414bfcc" providerId="ADAL" clId="{6EB36A5D-F169-4D0E-92A5-C09B5231C0D9}" dt="2023-04-24T17:36:48.369" v="3844" actId="1035"/>
          <ac:spMkLst>
            <pc:docMk/>
            <pc:sldMk cId="77559969" sldId="670"/>
            <ac:spMk id="30" creationId="{BC41F09A-8449-D0C3-F0F6-99F708F19116}"/>
          </ac:spMkLst>
        </pc:spChg>
        <pc:grpChg chg="add del mod">
          <ac:chgData name="Jean-Michel Peron" userId="70fc9edb-d568-47a4-9685-95b4a414bfcc" providerId="ADAL" clId="{6EB36A5D-F169-4D0E-92A5-C09B5231C0D9}" dt="2023-04-24T17:30:54.818" v="3731" actId="478"/>
          <ac:grpSpMkLst>
            <pc:docMk/>
            <pc:sldMk cId="77559969" sldId="670"/>
            <ac:grpSpMk id="28" creationId="{15E249ED-EF01-8A1F-05EB-FFB53278A269}"/>
          </ac:grpSpMkLst>
        </pc:grpChg>
        <pc:picChg chg="add mod ord">
          <ac:chgData name="Jean-Michel Peron" userId="70fc9edb-d568-47a4-9685-95b4a414bfcc" providerId="ADAL" clId="{6EB36A5D-F169-4D0E-92A5-C09B5231C0D9}" dt="2023-04-24T17:36:48.369" v="3844" actId="1035"/>
          <ac:picMkLst>
            <pc:docMk/>
            <pc:sldMk cId="77559969" sldId="670"/>
            <ac:picMk id="6" creationId="{4A2822CF-DD7A-1D80-DDB7-26635B84B9FF}"/>
          </ac:picMkLst>
        </pc:picChg>
        <pc:picChg chg="del">
          <ac:chgData name="Jean-Michel Peron" userId="70fc9edb-d568-47a4-9685-95b4a414bfcc" providerId="ADAL" clId="{6EB36A5D-F169-4D0E-92A5-C09B5231C0D9}" dt="2023-04-24T17:05:42.705" v="2611" actId="478"/>
          <ac:picMkLst>
            <pc:docMk/>
            <pc:sldMk cId="77559969" sldId="670"/>
            <ac:picMk id="8" creationId="{38C56812-821C-783F-B9FC-5B0AC6CEAD16}"/>
          </ac:picMkLst>
        </pc:picChg>
        <pc:picChg chg="add mod">
          <ac:chgData name="Jean-Michel Peron" userId="70fc9edb-d568-47a4-9685-95b4a414bfcc" providerId="ADAL" clId="{6EB36A5D-F169-4D0E-92A5-C09B5231C0D9}" dt="2023-04-24T17:36:48.369" v="3844" actId="1035"/>
          <ac:picMkLst>
            <pc:docMk/>
            <pc:sldMk cId="77559969" sldId="670"/>
            <ac:picMk id="9" creationId="{724C0DDE-5F10-69B2-BEA3-52B493A6B5BF}"/>
          </ac:picMkLst>
        </pc:picChg>
        <pc:picChg chg="del">
          <ac:chgData name="Jean-Michel Peron" userId="70fc9edb-d568-47a4-9685-95b4a414bfcc" providerId="ADAL" clId="{6EB36A5D-F169-4D0E-92A5-C09B5231C0D9}" dt="2023-04-24T17:06:55.152" v="2631" actId="478"/>
          <ac:picMkLst>
            <pc:docMk/>
            <pc:sldMk cId="77559969" sldId="670"/>
            <ac:picMk id="10" creationId="{E3D73FBE-66E3-703D-681B-A0F7D9525BCA}"/>
          </ac:picMkLst>
        </pc:picChg>
        <pc:picChg chg="add mod">
          <ac:chgData name="Jean-Michel Peron" userId="70fc9edb-d568-47a4-9685-95b4a414bfcc" providerId="ADAL" clId="{6EB36A5D-F169-4D0E-92A5-C09B5231C0D9}" dt="2023-04-24T17:36:48.369" v="3844" actId="1035"/>
          <ac:picMkLst>
            <pc:docMk/>
            <pc:sldMk cId="77559969" sldId="670"/>
            <ac:picMk id="12" creationId="{3A73DCA6-E11C-B72B-2FD3-005A33527CF3}"/>
          </ac:picMkLst>
        </pc:picChg>
        <pc:picChg chg="del">
          <ac:chgData name="Jean-Michel Peron" userId="70fc9edb-d568-47a4-9685-95b4a414bfcc" providerId="ADAL" clId="{6EB36A5D-F169-4D0E-92A5-C09B5231C0D9}" dt="2023-04-24T17:06:55.152" v="2631" actId="478"/>
          <ac:picMkLst>
            <pc:docMk/>
            <pc:sldMk cId="77559969" sldId="670"/>
            <ac:picMk id="13" creationId="{B3AB4AC5-CD4D-9B8C-4DC4-A1214F4C4A29}"/>
          </ac:picMkLst>
        </pc:picChg>
        <pc:picChg chg="add mod">
          <ac:chgData name="Jean-Michel Peron" userId="70fc9edb-d568-47a4-9685-95b4a414bfcc" providerId="ADAL" clId="{6EB36A5D-F169-4D0E-92A5-C09B5231C0D9}" dt="2023-04-24T17:36:48.369" v="3844" actId="1035"/>
          <ac:picMkLst>
            <pc:docMk/>
            <pc:sldMk cId="77559969" sldId="670"/>
            <ac:picMk id="16" creationId="{221E73A0-2AF7-2FB2-4033-5579A8ABED56}"/>
          </ac:picMkLst>
        </pc:picChg>
        <pc:picChg chg="del">
          <ac:chgData name="Jean-Michel Peron" userId="70fc9edb-d568-47a4-9685-95b4a414bfcc" providerId="ADAL" clId="{6EB36A5D-F169-4D0E-92A5-C09B5231C0D9}" dt="2023-04-24T17:06:55.152" v="2631" actId="478"/>
          <ac:picMkLst>
            <pc:docMk/>
            <pc:sldMk cId="77559969" sldId="670"/>
            <ac:picMk id="19" creationId="{7053EE2E-E51F-23A4-691E-DDF290648EAF}"/>
          </ac:picMkLst>
        </pc:picChg>
        <pc:picChg chg="del">
          <ac:chgData name="Jean-Michel Peron" userId="70fc9edb-d568-47a4-9685-95b4a414bfcc" providerId="ADAL" clId="{6EB36A5D-F169-4D0E-92A5-C09B5231C0D9}" dt="2023-04-24T17:06:55.152" v="2631" actId="478"/>
          <ac:picMkLst>
            <pc:docMk/>
            <pc:sldMk cId="77559969" sldId="670"/>
            <ac:picMk id="21" creationId="{FBA870C4-D8FB-56C8-A4DF-CF1BBED4FACE}"/>
          </ac:picMkLst>
        </pc:picChg>
        <pc:picChg chg="add mod">
          <ac:chgData name="Jean-Michel Peron" userId="70fc9edb-d568-47a4-9685-95b4a414bfcc" providerId="ADAL" clId="{6EB36A5D-F169-4D0E-92A5-C09B5231C0D9}" dt="2023-04-24T17:29:22.972" v="3639" actId="164"/>
          <ac:picMkLst>
            <pc:docMk/>
            <pc:sldMk cId="77559969" sldId="670"/>
            <ac:picMk id="22" creationId="{46B41775-5191-CDFE-F295-7A1CFCA30DBB}"/>
          </ac:picMkLst>
        </pc:picChg>
        <pc:picChg chg="add mod">
          <ac:chgData name="Jean-Michel Peron" userId="70fc9edb-d568-47a4-9685-95b4a414bfcc" providerId="ADAL" clId="{6EB36A5D-F169-4D0E-92A5-C09B5231C0D9}" dt="2023-04-24T17:29:22.972" v="3639" actId="164"/>
          <ac:picMkLst>
            <pc:docMk/>
            <pc:sldMk cId="77559969" sldId="670"/>
            <ac:picMk id="25" creationId="{940A58D2-9556-A0EE-1E56-FF27C607C9E0}"/>
          </ac:picMkLst>
        </pc:picChg>
        <pc:picChg chg="add mod">
          <ac:chgData name="Jean-Michel Peron" userId="70fc9edb-d568-47a4-9685-95b4a414bfcc" providerId="ADAL" clId="{6EB36A5D-F169-4D0E-92A5-C09B5231C0D9}" dt="2023-04-24T17:36:48.369" v="3844" actId="1035"/>
          <ac:picMkLst>
            <pc:docMk/>
            <pc:sldMk cId="77559969" sldId="670"/>
            <ac:picMk id="27" creationId="{3A178B03-E1A1-F75B-4133-3868A64C3D91}"/>
          </ac:picMkLst>
        </pc:picChg>
        <pc:picChg chg="add mod">
          <ac:chgData name="Jean-Michel Peron" userId="70fc9edb-d568-47a4-9685-95b4a414bfcc" providerId="ADAL" clId="{6EB36A5D-F169-4D0E-92A5-C09B5231C0D9}" dt="2023-04-24T17:36:48.369" v="3844" actId="1035"/>
          <ac:picMkLst>
            <pc:docMk/>
            <pc:sldMk cId="77559969" sldId="670"/>
            <ac:picMk id="31" creationId="{FBF25DC4-584C-38B1-623D-2064008B66A6}"/>
          </ac:picMkLst>
        </pc:picChg>
      </pc:sldChg>
      <pc:sldChg chg="modSp add mod ord">
        <pc:chgData name="Jean-Michel Peron" userId="70fc9edb-d568-47a4-9685-95b4a414bfcc" providerId="ADAL" clId="{6EB36A5D-F169-4D0E-92A5-C09B5231C0D9}" dt="2023-04-25T17:23:44.746" v="14107" actId="20577"/>
        <pc:sldMkLst>
          <pc:docMk/>
          <pc:sldMk cId="1925461010" sldId="671"/>
        </pc:sldMkLst>
        <pc:spChg chg="mod">
          <ac:chgData name="Jean-Michel Peron" userId="70fc9edb-d568-47a4-9685-95b4a414bfcc" providerId="ADAL" clId="{6EB36A5D-F169-4D0E-92A5-C09B5231C0D9}" dt="2023-04-25T17:23:44.746" v="14107" actId="20577"/>
          <ac:spMkLst>
            <pc:docMk/>
            <pc:sldMk cId="1925461010" sldId="671"/>
            <ac:spMk id="2" creationId="{394FE4CD-92FE-8B54-D3CA-3402FF71C39E}"/>
          </ac:spMkLst>
        </pc:spChg>
        <pc:spChg chg="mod">
          <ac:chgData name="Jean-Michel Peron" userId="70fc9edb-d568-47a4-9685-95b4a414bfcc" providerId="ADAL" clId="{6EB36A5D-F169-4D0E-92A5-C09B5231C0D9}" dt="2023-04-24T17:17:46.854" v="3216" actId="20577"/>
          <ac:spMkLst>
            <pc:docMk/>
            <pc:sldMk cId="1925461010" sldId="671"/>
            <ac:spMk id="4" creationId="{315C5BC3-D8C8-D50C-902A-BB997FA31B66}"/>
          </ac:spMkLst>
        </pc:spChg>
      </pc:sldChg>
      <pc:sldChg chg="modSp add mod">
        <pc:chgData name="Jean-Michel Peron" userId="70fc9edb-d568-47a4-9685-95b4a414bfcc" providerId="ADAL" clId="{6EB36A5D-F169-4D0E-92A5-C09B5231C0D9}" dt="2023-04-26T08:37:17.442" v="14388" actId="20577"/>
        <pc:sldMkLst>
          <pc:docMk/>
          <pc:sldMk cId="3022024935" sldId="672"/>
        </pc:sldMkLst>
        <pc:spChg chg="mod">
          <ac:chgData name="Jean-Michel Peron" userId="70fc9edb-d568-47a4-9685-95b4a414bfcc" providerId="ADAL" clId="{6EB36A5D-F169-4D0E-92A5-C09B5231C0D9}" dt="2023-04-26T08:37:17.442" v="14388" actId="20577"/>
          <ac:spMkLst>
            <pc:docMk/>
            <pc:sldMk cId="3022024935" sldId="672"/>
            <ac:spMk id="2" creationId="{394FE4CD-92FE-8B54-D3CA-3402FF71C39E}"/>
          </ac:spMkLst>
        </pc:spChg>
        <pc:spChg chg="mod">
          <ac:chgData name="Jean-Michel Peron" userId="70fc9edb-d568-47a4-9685-95b4a414bfcc" providerId="ADAL" clId="{6EB36A5D-F169-4D0E-92A5-C09B5231C0D9}" dt="2023-04-24T17:17:54.760" v="3219" actId="20577"/>
          <ac:spMkLst>
            <pc:docMk/>
            <pc:sldMk cId="3022024935" sldId="672"/>
            <ac:spMk id="4" creationId="{315C5BC3-D8C8-D50C-902A-BB997FA31B66}"/>
          </ac:spMkLst>
        </pc:spChg>
      </pc:sldChg>
      <pc:sldChg chg="modSp add mod">
        <pc:chgData name="Jean-Michel Peron" userId="70fc9edb-d568-47a4-9685-95b4a414bfcc" providerId="ADAL" clId="{6EB36A5D-F169-4D0E-92A5-C09B5231C0D9}" dt="2023-04-27T07:26:35.181" v="24835" actId="20577"/>
        <pc:sldMkLst>
          <pc:docMk/>
          <pc:sldMk cId="2564707368" sldId="673"/>
        </pc:sldMkLst>
        <pc:spChg chg="mod">
          <ac:chgData name="Jean-Michel Peron" userId="70fc9edb-d568-47a4-9685-95b4a414bfcc" providerId="ADAL" clId="{6EB36A5D-F169-4D0E-92A5-C09B5231C0D9}" dt="2023-04-27T07:26:35.181" v="24835" actId="20577"/>
          <ac:spMkLst>
            <pc:docMk/>
            <pc:sldMk cId="2564707368" sldId="673"/>
            <ac:spMk id="2" creationId="{394FE4CD-92FE-8B54-D3CA-3402FF71C39E}"/>
          </ac:spMkLst>
        </pc:spChg>
        <pc:spChg chg="mod">
          <ac:chgData name="Jean-Michel Peron" userId="70fc9edb-d568-47a4-9685-95b4a414bfcc" providerId="ADAL" clId="{6EB36A5D-F169-4D0E-92A5-C09B5231C0D9}" dt="2023-04-24T17:43:46.527" v="4033" actId="20577"/>
          <ac:spMkLst>
            <pc:docMk/>
            <pc:sldMk cId="2564707368" sldId="673"/>
            <ac:spMk id="4" creationId="{315C5BC3-D8C8-D50C-902A-BB997FA31B66}"/>
          </ac:spMkLst>
        </pc:spChg>
      </pc:sldChg>
      <pc:sldChg chg="modSp add mod">
        <pc:chgData name="Jean-Michel Peron" userId="70fc9edb-d568-47a4-9685-95b4a414bfcc" providerId="ADAL" clId="{6EB36A5D-F169-4D0E-92A5-C09B5231C0D9}" dt="2023-04-24T17:43:56.805" v="4035" actId="20577"/>
        <pc:sldMkLst>
          <pc:docMk/>
          <pc:sldMk cId="1653401169" sldId="674"/>
        </pc:sldMkLst>
        <pc:spChg chg="mod">
          <ac:chgData name="Jean-Michel Peron" userId="70fc9edb-d568-47a4-9685-95b4a414bfcc" providerId="ADAL" clId="{6EB36A5D-F169-4D0E-92A5-C09B5231C0D9}" dt="2023-04-24T17:19:39.600" v="3437" actId="20577"/>
          <ac:spMkLst>
            <pc:docMk/>
            <pc:sldMk cId="1653401169" sldId="674"/>
            <ac:spMk id="2" creationId="{394FE4CD-92FE-8B54-D3CA-3402FF71C39E}"/>
          </ac:spMkLst>
        </pc:spChg>
        <pc:spChg chg="mod">
          <ac:chgData name="Jean-Michel Peron" userId="70fc9edb-d568-47a4-9685-95b4a414bfcc" providerId="ADAL" clId="{6EB36A5D-F169-4D0E-92A5-C09B5231C0D9}" dt="2023-04-24T17:43:56.805" v="4035" actId="20577"/>
          <ac:spMkLst>
            <pc:docMk/>
            <pc:sldMk cId="1653401169" sldId="674"/>
            <ac:spMk id="4" creationId="{315C5BC3-D8C8-D50C-902A-BB997FA31B66}"/>
          </ac:spMkLst>
        </pc:spChg>
      </pc:sldChg>
      <pc:sldChg chg="modSp add del mod">
        <pc:chgData name="Jean-Michel Peron" userId="70fc9edb-d568-47a4-9685-95b4a414bfcc" providerId="ADAL" clId="{6EB36A5D-F169-4D0E-92A5-C09B5231C0D9}" dt="2023-04-26T16:03:36.294" v="19228" actId="47"/>
        <pc:sldMkLst>
          <pc:docMk/>
          <pc:sldMk cId="767973380" sldId="675"/>
        </pc:sldMkLst>
        <pc:spChg chg="mod">
          <ac:chgData name="Jean-Michel Peron" userId="70fc9edb-d568-47a4-9685-95b4a414bfcc" providerId="ADAL" clId="{6EB36A5D-F169-4D0E-92A5-C09B5231C0D9}" dt="2023-04-24T17:19:53.958" v="3463" actId="20577"/>
          <ac:spMkLst>
            <pc:docMk/>
            <pc:sldMk cId="767973380" sldId="675"/>
            <ac:spMk id="2" creationId="{394FE4CD-92FE-8B54-D3CA-3402FF71C39E}"/>
          </ac:spMkLst>
        </pc:spChg>
        <pc:spChg chg="mod">
          <ac:chgData name="Jean-Michel Peron" userId="70fc9edb-d568-47a4-9685-95b4a414bfcc" providerId="ADAL" clId="{6EB36A5D-F169-4D0E-92A5-C09B5231C0D9}" dt="2023-04-24T17:44:03.138" v="4037" actId="20577"/>
          <ac:spMkLst>
            <pc:docMk/>
            <pc:sldMk cId="767973380" sldId="675"/>
            <ac:spMk id="4" creationId="{315C5BC3-D8C8-D50C-902A-BB997FA31B66}"/>
          </ac:spMkLst>
        </pc:spChg>
      </pc:sldChg>
      <pc:sldChg chg="addSp delSp modSp add mod ord modAnim">
        <pc:chgData name="Jean-Michel Peron" userId="70fc9edb-d568-47a4-9685-95b4a414bfcc" providerId="ADAL" clId="{6EB36A5D-F169-4D0E-92A5-C09B5231C0D9}" dt="2023-04-25T10:02:28.145" v="6998" actId="20577"/>
        <pc:sldMkLst>
          <pc:docMk/>
          <pc:sldMk cId="37483973" sldId="676"/>
        </pc:sldMkLst>
        <pc:spChg chg="mod">
          <ac:chgData name="Jean-Michel Peron" userId="70fc9edb-d568-47a4-9685-95b4a414bfcc" providerId="ADAL" clId="{6EB36A5D-F169-4D0E-92A5-C09B5231C0D9}" dt="2023-04-25T07:40:57.653" v="4072" actId="20577"/>
          <ac:spMkLst>
            <pc:docMk/>
            <pc:sldMk cId="37483973" sldId="676"/>
            <ac:spMk id="2" creationId="{00000000-0000-0000-0000-000000000000}"/>
          </ac:spMkLst>
        </pc:spChg>
        <pc:spChg chg="del mod">
          <ac:chgData name="Jean-Michel Peron" userId="70fc9edb-d568-47a4-9685-95b4a414bfcc" providerId="ADAL" clId="{6EB36A5D-F169-4D0E-92A5-C09B5231C0D9}" dt="2023-04-25T08:37:24.853" v="5510" actId="478"/>
          <ac:spMkLst>
            <pc:docMk/>
            <pc:sldMk cId="37483973" sldId="676"/>
            <ac:spMk id="4" creationId="{4AF532D7-FA6D-EA1C-4A61-9AC573BF101A}"/>
          </ac:spMkLst>
        </pc:spChg>
        <pc:spChg chg="add mod">
          <ac:chgData name="Jean-Michel Peron" userId="70fc9edb-d568-47a4-9685-95b4a414bfcc" providerId="ADAL" clId="{6EB36A5D-F169-4D0E-92A5-C09B5231C0D9}" dt="2023-04-25T08:49:45.005" v="6013" actId="1037"/>
          <ac:spMkLst>
            <pc:docMk/>
            <pc:sldMk cId="37483973" sldId="676"/>
            <ac:spMk id="8" creationId="{C05788B6-8DEC-D5FB-28A2-601FCFF1609B}"/>
          </ac:spMkLst>
        </pc:spChg>
        <pc:spChg chg="mod">
          <ac:chgData name="Jean-Michel Peron" userId="70fc9edb-d568-47a4-9685-95b4a414bfcc" providerId="ADAL" clId="{6EB36A5D-F169-4D0E-92A5-C09B5231C0D9}" dt="2023-04-25T08:49:45.005" v="6013" actId="1037"/>
          <ac:spMkLst>
            <pc:docMk/>
            <pc:sldMk cId="37483973" sldId="676"/>
            <ac:spMk id="14" creationId="{D269E626-B7C2-45EB-A637-93FC653C3992}"/>
          </ac:spMkLst>
        </pc:spChg>
        <pc:spChg chg="add mod">
          <ac:chgData name="Jean-Michel Peron" userId="70fc9edb-d568-47a4-9685-95b4a414bfcc" providerId="ADAL" clId="{6EB36A5D-F169-4D0E-92A5-C09B5231C0D9}" dt="2023-04-25T08:49:45.005" v="6013" actId="1037"/>
          <ac:spMkLst>
            <pc:docMk/>
            <pc:sldMk cId="37483973" sldId="676"/>
            <ac:spMk id="15" creationId="{07E288F1-5EC7-BD81-BF4A-C688913C706F}"/>
          </ac:spMkLst>
        </pc:spChg>
        <pc:spChg chg="mod">
          <ac:chgData name="Jean-Michel Peron" userId="70fc9edb-d568-47a4-9685-95b4a414bfcc" providerId="ADAL" clId="{6EB36A5D-F169-4D0E-92A5-C09B5231C0D9}" dt="2023-04-25T09:11:59.728" v="6513" actId="403"/>
          <ac:spMkLst>
            <pc:docMk/>
            <pc:sldMk cId="37483973" sldId="676"/>
            <ac:spMk id="17" creationId="{23A7ED94-F1BE-5863-C6D3-497C5B6C1066}"/>
          </ac:spMkLst>
        </pc:spChg>
        <pc:spChg chg="del mod">
          <ac:chgData name="Jean-Michel Peron" userId="70fc9edb-d568-47a4-9685-95b4a414bfcc" providerId="ADAL" clId="{6EB36A5D-F169-4D0E-92A5-C09B5231C0D9}" dt="2023-04-25T08:48:38.313" v="5972" actId="478"/>
          <ac:spMkLst>
            <pc:docMk/>
            <pc:sldMk cId="37483973" sldId="676"/>
            <ac:spMk id="18" creationId="{807A7B1D-1529-8101-A187-42483BF3563A}"/>
          </ac:spMkLst>
        </pc:spChg>
        <pc:spChg chg="add mod">
          <ac:chgData name="Jean-Michel Peron" userId="70fc9edb-d568-47a4-9685-95b4a414bfcc" providerId="ADAL" clId="{6EB36A5D-F169-4D0E-92A5-C09B5231C0D9}" dt="2023-04-25T08:49:45.005" v="6013" actId="1037"/>
          <ac:spMkLst>
            <pc:docMk/>
            <pc:sldMk cId="37483973" sldId="676"/>
            <ac:spMk id="19" creationId="{8D374756-F493-A44B-9B28-BDFCDC9FABAF}"/>
          </ac:spMkLst>
        </pc:spChg>
        <pc:spChg chg="del mod">
          <ac:chgData name="Jean-Michel Peron" userId="70fc9edb-d568-47a4-9685-95b4a414bfcc" providerId="ADAL" clId="{6EB36A5D-F169-4D0E-92A5-C09B5231C0D9}" dt="2023-04-25T08:48:40.898" v="5973" actId="478"/>
          <ac:spMkLst>
            <pc:docMk/>
            <pc:sldMk cId="37483973" sldId="676"/>
            <ac:spMk id="20" creationId="{7D91B450-3EFD-EB98-D46A-06E656308B74}"/>
          </ac:spMkLst>
        </pc:spChg>
        <pc:spChg chg="add mod">
          <ac:chgData name="Jean-Michel Peron" userId="70fc9edb-d568-47a4-9685-95b4a414bfcc" providerId="ADAL" clId="{6EB36A5D-F169-4D0E-92A5-C09B5231C0D9}" dt="2023-04-25T08:49:45.005" v="6013" actId="1037"/>
          <ac:spMkLst>
            <pc:docMk/>
            <pc:sldMk cId="37483973" sldId="676"/>
            <ac:spMk id="30" creationId="{3A7BE0C2-67E3-4B3E-D8FC-6F92EAC8DA34}"/>
          </ac:spMkLst>
        </pc:spChg>
        <pc:spChg chg="add mod">
          <ac:chgData name="Jean-Michel Peron" userId="70fc9edb-d568-47a4-9685-95b4a414bfcc" providerId="ADAL" clId="{6EB36A5D-F169-4D0E-92A5-C09B5231C0D9}" dt="2023-04-25T08:54:32.723" v="6053" actId="1076"/>
          <ac:spMkLst>
            <pc:docMk/>
            <pc:sldMk cId="37483973" sldId="676"/>
            <ac:spMk id="31" creationId="{3EF85422-DF73-2102-AC7C-F81541CF1FE4}"/>
          </ac:spMkLst>
        </pc:spChg>
        <pc:spChg chg="mod">
          <ac:chgData name="Jean-Michel Peron" userId="70fc9edb-d568-47a4-9685-95b4a414bfcc" providerId="ADAL" clId="{6EB36A5D-F169-4D0E-92A5-C09B5231C0D9}" dt="2023-04-25T10:02:28.145" v="6998" actId="20577"/>
          <ac:spMkLst>
            <pc:docMk/>
            <pc:sldMk cId="37483973" sldId="676"/>
            <ac:spMk id="33" creationId="{95780412-0FB0-4CFA-AA3D-1868E3DACC08}"/>
          </ac:spMkLst>
        </pc:spChg>
        <pc:spChg chg="add mod">
          <ac:chgData name="Jean-Michel Peron" userId="70fc9edb-d568-47a4-9685-95b4a414bfcc" providerId="ADAL" clId="{6EB36A5D-F169-4D0E-92A5-C09B5231C0D9}" dt="2023-04-25T08:49:45.005" v="6013" actId="1037"/>
          <ac:spMkLst>
            <pc:docMk/>
            <pc:sldMk cId="37483973" sldId="676"/>
            <ac:spMk id="41" creationId="{B2E26724-2E5E-D422-DD33-84027E94EDCD}"/>
          </ac:spMkLst>
        </pc:spChg>
        <pc:spChg chg="add mod">
          <ac:chgData name="Jean-Michel Peron" userId="70fc9edb-d568-47a4-9685-95b4a414bfcc" providerId="ADAL" clId="{6EB36A5D-F169-4D0E-92A5-C09B5231C0D9}" dt="2023-04-25T08:49:45.005" v="6013" actId="1037"/>
          <ac:spMkLst>
            <pc:docMk/>
            <pc:sldMk cId="37483973" sldId="676"/>
            <ac:spMk id="42" creationId="{25EC0F23-B457-A2F6-E242-5EEB9DC6D625}"/>
          </ac:spMkLst>
        </pc:spChg>
        <pc:spChg chg="add mod">
          <ac:chgData name="Jean-Michel Peron" userId="70fc9edb-d568-47a4-9685-95b4a414bfcc" providerId="ADAL" clId="{6EB36A5D-F169-4D0E-92A5-C09B5231C0D9}" dt="2023-04-25T08:55:33.793" v="6089" actId="14100"/>
          <ac:spMkLst>
            <pc:docMk/>
            <pc:sldMk cId="37483973" sldId="676"/>
            <ac:spMk id="55" creationId="{54933BEB-6198-116C-9F5A-6A61D149D52D}"/>
          </ac:spMkLst>
        </pc:spChg>
        <pc:spChg chg="add mod">
          <ac:chgData name="Jean-Michel Peron" userId="70fc9edb-d568-47a4-9685-95b4a414bfcc" providerId="ADAL" clId="{6EB36A5D-F169-4D0E-92A5-C09B5231C0D9}" dt="2023-04-25T08:59:40.456" v="6285" actId="1076"/>
          <ac:spMkLst>
            <pc:docMk/>
            <pc:sldMk cId="37483973" sldId="676"/>
            <ac:spMk id="62" creationId="{A44DD926-7C78-0A59-7053-DE9AF3363A61}"/>
          </ac:spMkLst>
        </pc:spChg>
        <pc:spChg chg="add mod">
          <ac:chgData name="Jean-Michel Peron" userId="70fc9edb-d568-47a4-9685-95b4a414bfcc" providerId="ADAL" clId="{6EB36A5D-F169-4D0E-92A5-C09B5231C0D9}" dt="2023-04-25T08:55:44.357" v="6108" actId="20577"/>
          <ac:spMkLst>
            <pc:docMk/>
            <pc:sldMk cId="37483973" sldId="676"/>
            <ac:spMk id="63" creationId="{7A4A5709-A305-799A-046B-912639A1368D}"/>
          </ac:spMkLst>
        </pc:spChg>
        <pc:spChg chg="add mod">
          <ac:chgData name="Jean-Michel Peron" userId="70fc9edb-d568-47a4-9685-95b4a414bfcc" providerId="ADAL" clId="{6EB36A5D-F169-4D0E-92A5-C09B5231C0D9}" dt="2023-04-25T09:03:26.117" v="6411" actId="208"/>
          <ac:spMkLst>
            <pc:docMk/>
            <pc:sldMk cId="37483973" sldId="676"/>
            <ac:spMk id="67" creationId="{DC0D98F1-D2BA-C1CE-32E0-AAF815A6B468}"/>
          </ac:spMkLst>
        </pc:spChg>
        <pc:spChg chg="add mod">
          <ac:chgData name="Jean-Michel Peron" userId="70fc9edb-d568-47a4-9685-95b4a414bfcc" providerId="ADAL" clId="{6EB36A5D-F169-4D0E-92A5-C09B5231C0D9}" dt="2023-04-25T08:58:43.303" v="6276" actId="207"/>
          <ac:spMkLst>
            <pc:docMk/>
            <pc:sldMk cId="37483973" sldId="676"/>
            <ac:spMk id="68" creationId="{C741F423-CB42-3336-2CCD-28B778829B73}"/>
          </ac:spMkLst>
        </pc:spChg>
        <pc:spChg chg="add mod">
          <ac:chgData name="Jean-Michel Peron" userId="70fc9edb-d568-47a4-9685-95b4a414bfcc" providerId="ADAL" clId="{6EB36A5D-F169-4D0E-92A5-C09B5231C0D9}" dt="2023-04-25T09:01:01.034" v="6324" actId="113"/>
          <ac:spMkLst>
            <pc:docMk/>
            <pc:sldMk cId="37483973" sldId="676"/>
            <ac:spMk id="74" creationId="{5FE8723C-05DB-68FF-BA2F-04E0B0255AF0}"/>
          </ac:spMkLst>
        </pc:spChg>
        <pc:spChg chg="add mod">
          <ac:chgData name="Jean-Michel Peron" userId="70fc9edb-d568-47a4-9685-95b4a414bfcc" providerId="ADAL" clId="{6EB36A5D-F169-4D0E-92A5-C09B5231C0D9}" dt="2023-04-25T09:01:18.610" v="6329" actId="1037"/>
          <ac:spMkLst>
            <pc:docMk/>
            <pc:sldMk cId="37483973" sldId="676"/>
            <ac:spMk id="77" creationId="{EFE4711D-EA53-8CD5-2B49-CC5252BB26C1}"/>
          </ac:spMkLst>
        </pc:spChg>
        <pc:spChg chg="add mod">
          <ac:chgData name="Jean-Michel Peron" userId="70fc9edb-d568-47a4-9685-95b4a414bfcc" providerId="ADAL" clId="{6EB36A5D-F169-4D0E-92A5-C09B5231C0D9}" dt="2023-04-25T09:11:48.717" v="6511" actId="113"/>
          <ac:spMkLst>
            <pc:docMk/>
            <pc:sldMk cId="37483973" sldId="676"/>
            <ac:spMk id="78" creationId="{87998278-5E34-BF75-CB52-25AF0EC464CF}"/>
          </ac:spMkLst>
        </pc:spChg>
        <pc:spChg chg="add mod">
          <ac:chgData name="Jean-Michel Peron" userId="70fc9edb-d568-47a4-9685-95b4a414bfcc" providerId="ADAL" clId="{6EB36A5D-F169-4D0E-92A5-C09B5231C0D9}" dt="2023-04-25T09:05:17.522" v="6430" actId="14100"/>
          <ac:spMkLst>
            <pc:docMk/>
            <pc:sldMk cId="37483973" sldId="676"/>
            <ac:spMk id="86" creationId="{C7275646-6BAF-6221-8013-EE08EC2D35F7}"/>
          </ac:spMkLst>
        </pc:spChg>
        <pc:spChg chg="add mod">
          <ac:chgData name="Jean-Michel Peron" userId="70fc9edb-d568-47a4-9685-95b4a414bfcc" providerId="ADAL" clId="{6EB36A5D-F169-4D0E-92A5-C09B5231C0D9}" dt="2023-04-25T09:12:43.937" v="6554" actId="20577"/>
          <ac:spMkLst>
            <pc:docMk/>
            <pc:sldMk cId="37483973" sldId="676"/>
            <ac:spMk id="90" creationId="{2CBBF21D-1B43-FAC5-CCAC-2AE6E5320698}"/>
          </ac:spMkLst>
        </pc:spChg>
        <pc:spChg chg="add mod">
          <ac:chgData name="Jean-Michel Peron" userId="70fc9edb-d568-47a4-9685-95b4a414bfcc" providerId="ADAL" clId="{6EB36A5D-F169-4D0E-92A5-C09B5231C0D9}" dt="2023-04-25T09:11:06.788" v="6485" actId="14100"/>
          <ac:spMkLst>
            <pc:docMk/>
            <pc:sldMk cId="37483973" sldId="676"/>
            <ac:spMk id="92" creationId="{FFCCB88A-0059-6AD2-CBCA-35C825F8D4E5}"/>
          </ac:spMkLst>
        </pc:spChg>
        <pc:spChg chg="add mod">
          <ac:chgData name="Jean-Michel Peron" userId="70fc9edb-d568-47a4-9685-95b4a414bfcc" providerId="ADAL" clId="{6EB36A5D-F169-4D0E-92A5-C09B5231C0D9}" dt="2023-04-25T09:12:30.611" v="6545" actId="1076"/>
          <ac:spMkLst>
            <pc:docMk/>
            <pc:sldMk cId="37483973" sldId="676"/>
            <ac:spMk id="96" creationId="{F81697BA-F6D6-9088-52C0-7BC37013150B}"/>
          </ac:spMkLst>
        </pc:spChg>
        <pc:picChg chg="del mod">
          <ac:chgData name="Jean-Michel Peron" userId="70fc9edb-d568-47a4-9685-95b4a414bfcc" providerId="ADAL" clId="{6EB36A5D-F169-4D0E-92A5-C09B5231C0D9}" dt="2023-04-25T07:38:34.812" v="4038" actId="478"/>
          <ac:picMkLst>
            <pc:docMk/>
            <pc:sldMk cId="37483973" sldId="676"/>
            <ac:picMk id="6" creationId="{4A2822CF-DD7A-1D80-DDB7-26635B84B9FF}"/>
          </ac:picMkLst>
        </pc:picChg>
        <pc:picChg chg="add mod ord">
          <ac:chgData name="Jean-Michel Peron" userId="70fc9edb-d568-47a4-9685-95b4a414bfcc" providerId="ADAL" clId="{6EB36A5D-F169-4D0E-92A5-C09B5231C0D9}" dt="2023-04-25T08:49:45.005" v="6013" actId="1037"/>
          <ac:picMkLst>
            <pc:docMk/>
            <pc:sldMk cId="37483973" sldId="676"/>
            <ac:picMk id="7" creationId="{01B3AADD-7668-2691-CCA0-B71327A8D637}"/>
          </ac:picMkLst>
        </pc:picChg>
        <pc:picChg chg="del mod">
          <ac:chgData name="Jean-Michel Peron" userId="70fc9edb-d568-47a4-9685-95b4a414bfcc" providerId="ADAL" clId="{6EB36A5D-F169-4D0E-92A5-C09B5231C0D9}" dt="2023-04-25T07:38:34.812" v="4038" actId="478"/>
          <ac:picMkLst>
            <pc:docMk/>
            <pc:sldMk cId="37483973" sldId="676"/>
            <ac:picMk id="9" creationId="{724C0DDE-5F10-69B2-BEA3-52B493A6B5BF}"/>
          </ac:picMkLst>
        </pc:picChg>
        <pc:picChg chg="del mod">
          <ac:chgData name="Jean-Michel Peron" userId="70fc9edb-d568-47a4-9685-95b4a414bfcc" providerId="ADAL" clId="{6EB36A5D-F169-4D0E-92A5-C09B5231C0D9}" dt="2023-04-25T07:38:34.812" v="4038" actId="478"/>
          <ac:picMkLst>
            <pc:docMk/>
            <pc:sldMk cId="37483973" sldId="676"/>
            <ac:picMk id="12" creationId="{3A73DCA6-E11C-B72B-2FD3-005A33527CF3}"/>
          </ac:picMkLst>
        </pc:picChg>
        <pc:picChg chg="del mod">
          <ac:chgData name="Jean-Michel Peron" userId="70fc9edb-d568-47a4-9685-95b4a414bfcc" providerId="ADAL" clId="{6EB36A5D-F169-4D0E-92A5-C09B5231C0D9}" dt="2023-04-25T07:38:34.812" v="4038" actId="478"/>
          <ac:picMkLst>
            <pc:docMk/>
            <pc:sldMk cId="37483973" sldId="676"/>
            <ac:picMk id="16" creationId="{221E73A0-2AF7-2FB2-4033-5579A8ABED56}"/>
          </ac:picMkLst>
        </pc:picChg>
        <pc:picChg chg="add mod">
          <ac:chgData name="Jean-Michel Peron" userId="70fc9edb-d568-47a4-9685-95b4a414bfcc" providerId="ADAL" clId="{6EB36A5D-F169-4D0E-92A5-C09B5231C0D9}" dt="2023-04-25T08:49:36.591" v="5979" actId="208"/>
          <ac:picMkLst>
            <pc:docMk/>
            <pc:sldMk cId="37483973" sldId="676"/>
            <ac:picMk id="49" creationId="{F81C79DA-BAD9-B0B4-CF50-D1325615092C}"/>
          </ac:picMkLst>
        </pc:picChg>
        <pc:picChg chg="add mod">
          <ac:chgData name="Jean-Michel Peron" userId="70fc9edb-d568-47a4-9685-95b4a414bfcc" providerId="ADAL" clId="{6EB36A5D-F169-4D0E-92A5-C09B5231C0D9}" dt="2023-04-25T08:50:42.009" v="6018" actId="208"/>
          <ac:picMkLst>
            <pc:docMk/>
            <pc:sldMk cId="37483973" sldId="676"/>
            <ac:picMk id="51" creationId="{6D6BE0B6-B27A-E137-DBC2-963EB3EDDC0F}"/>
          </ac:picMkLst>
        </pc:picChg>
        <pc:cxnChg chg="add mod">
          <ac:chgData name="Jean-Michel Peron" userId="70fc9edb-d568-47a4-9685-95b4a414bfcc" providerId="ADAL" clId="{6EB36A5D-F169-4D0E-92A5-C09B5231C0D9}" dt="2023-04-25T08:49:45.005" v="6013" actId="1037"/>
          <ac:cxnSpMkLst>
            <pc:docMk/>
            <pc:sldMk cId="37483973" sldId="676"/>
            <ac:cxnSpMk id="11" creationId="{8B5174E2-EC37-8BC9-0A72-748C21593B83}"/>
          </ac:cxnSpMkLst>
        </pc:cxnChg>
        <pc:cxnChg chg="add mod">
          <ac:chgData name="Jean-Michel Peron" userId="70fc9edb-d568-47a4-9685-95b4a414bfcc" providerId="ADAL" clId="{6EB36A5D-F169-4D0E-92A5-C09B5231C0D9}" dt="2023-04-25T08:49:45.005" v="6013" actId="1037"/>
          <ac:cxnSpMkLst>
            <pc:docMk/>
            <pc:sldMk cId="37483973" sldId="676"/>
            <ac:cxnSpMk id="21" creationId="{F55265BE-3E5F-50EE-1575-1451CAB6B229}"/>
          </ac:cxnSpMkLst>
        </pc:cxnChg>
        <pc:cxnChg chg="add mod">
          <ac:chgData name="Jean-Michel Peron" userId="70fc9edb-d568-47a4-9685-95b4a414bfcc" providerId="ADAL" clId="{6EB36A5D-F169-4D0E-92A5-C09B5231C0D9}" dt="2023-04-25T08:54:32.723" v="6053" actId="1076"/>
          <ac:cxnSpMkLst>
            <pc:docMk/>
            <pc:sldMk cId="37483973" sldId="676"/>
            <ac:cxnSpMk id="32" creationId="{80C5DFC3-17B5-9816-FFAF-2AC641FB05E3}"/>
          </ac:cxnSpMkLst>
        </pc:cxnChg>
        <pc:cxnChg chg="add mod">
          <ac:chgData name="Jean-Michel Peron" userId="70fc9edb-d568-47a4-9685-95b4a414bfcc" providerId="ADAL" clId="{6EB36A5D-F169-4D0E-92A5-C09B5231C0D9}" dt="2023-04-25T08:49:45.005" v="6013" actId="1037"/>
          <ac:cxnSpMkLst>
            <pc:docMk/>
            <pc:sldMk cId="37483973" sldId="676"/>
            <ac:cxnSpMk id="43" creationId="{18439B25-33EA-9173-4F6C-C9DAB22A6567}"/>
          </ac:cxnSpMkLst>
        </pc:cxnChg>
        <pc:cxnChg chg="add mod">
          <ac:chgData name="Jean-Michel Peron" userId="70fc9edb-d568-47a4-9685-95b4a414bfcc" providerId="ADAL" clId="{6EB36A5D-F169-4D0E-92A5-C09B5231C0D9}" dt="2023-04-25T08:50:58.473" v="6021" actId="14100"/>
          <ac:cxnSpMkLst>
            <pc:docMk/>
            <pc:sldMk cId="37483973" sldId="676"/>
            <ac:cxnSpMk id="52" creationId="{D96B7DBB-5A16-A9D6-B8FE-9CD3CF88A998}"/>
          </ac:cxnSpMkLst>
        </pc:cxnChg>
        <pc:cxnChg chg="add mod">
          <ac:chgData name="Jean-Michel Peron" userId="70fc9edb-d568-47a4-9685-95b4a414bfcc" providerId="ADAL" clId="{6EB36A5D-F169-4D0E-92A5-C09B5231C0D9}" dt="2023-04-25T09:03:33.676" v="6413" actId="208"/>
          <ac:cxnSpMkLst>
            <pc:docMk/>
            <pc:sldMk cId="37483973" sldId="676"/>
            <ac:cxnSpMk id="56" creationId="{C39EB093-26DE-36A9-2E6B-8FE37149B1D1}"/>
          </ac:cxnSpMkLst>
        </pc:cxnChg>
        <pc:cxnChg chg="add mod">
          <ac:chgData name="Jean-Michel Peron" userId="70fc9edb-d568-47a4-9685-95b4a414bfcc" providerId="ADAL" clId="{6EB36A5D-F169-4D0E-92A5-C09B5231C0D9}" dt="2023-04-25T08:55:56.889" v="6112" actId="14100"/>
          <ac:cxnSpMkLst>
            <pc:docMk/>
            <pc:sldMk cId="37483973" sldId="676"/>
            <ac:cxnSpMk id="64" creationId="{08315BCC-2A29-B392-293B-5EFCCDE22139}"/>
          </ac:cxnSpMkLst>
        </pc:cxnChg>
        <pc:cxnChg chg="add mod">
          <ac:chgData name="Jean-Michel Peron" userId="70fc9edb-d568-47a4-9685-95b4a414bfcc" providerId="ADAL" clId="{6EB36A5D-F169-4D0E-92A5-C09B5231C0D9}" dt="2023-04-25T08:59:19.705" v="6283" actId="14100"/>
          <ac:cxnSpMkLst>
            <pc:docMk/>
            <pc:sldMk cId="37483973" sldId="676"/>
            <ac:cxnSpMk id="69" creationId="{52A9A915-4243-F6B8-0E44-36342692A8F2}"/>
          </ac:cxnSpMkLst>
        </pc:cxnChg>
        <pc:cxnChg chg="add mod">
          <ac:chgData name="Jean-Michel Peron" userId="70fc9edb-d568-47a4-9685-95b4a414bfcc" providerId="ADAL" clId="{6EB36A5D-F169-4D0E-92A5-C09B5231C0D9}" dt="2023-04-25T09:00:52.641" v="6308" actId="14100"/>
          <ac:cxnSpMkLst>
            <pc:docMk/>
            <pc:sldMk cId="37483973" sldId="676"/>
            <ac:cxnSpMk id="75" creationId="{08D70B62-B31D-93E6-E9B3-7CEA097285C4}"/>
          </ac:cxnSpMkLst>
        </pc:cxnChg>
        <pc:cxnChg chg="add mod">
          <ac:chgData name="Jean-Michel Peron" userId="70fc9edb-d568-47a4-9685-95b4a414bfcc" providerId="ADAL" clId="{6EB36A5D-F169-4D0E-92A5-C09B5231C0D9}" dt="2023-04-25T09:02:11.523" v="6405" actId="14100"/>
          <ac:cxnSpMkLst>
            <pc:docMk/>
            <pc:sldMk cId="37483973" sldId="676"/>
            <ac:cxnSpMk id="79" creationId="{EE84E1D6-2644-C661-1F61-6EA6E34D0BF6}"/>
          </ac:cxnSpMkLst>
        </pc:cxnChg>
        <pc:cxnChg chg="add mod">
          <ac:chgData name="Jean-Michel Peron" userId="70fc9edb-d568-47a4-9685-95b4a414bfcc" providerId="ADAL" clId="{6EB36A5D-F169-4D0E-92A5-C09B5231C0D9}" dt="2023-04-25T09:03:30.370" v="6412" actId="208"/>
          <ac:cxnSpMkLst>
            <pc:docMk/>
            <pc:sldMk cId="37483973" sldId="676"/>
            <ac:cxnSpMk id="82" creationId="{E50E4B62-E481-FEFE-4DA3-85A0DE9F76FE}"/>
          </ac:cxnSpMkLst>
        </pc:cxnChg>
        <pc:cxnChg chg="add mod">
          <ac:chgData name="Jean-Michel Peron" userId="70fc9edb-d568-47a4-9685-95b4a414bfcc" providerId="ADAL" clId="{6EB36A5D-F169-4D0E-92A5-C09B5231C0D9}" dt="2023-04-25T09:12:26.441" v="6534" actId="20577"/>
          <ac:cxnSpMkLst>
            <pc:docMk/>
            <pc:sldMk cId="37483973" sldId="676"/>
            <ac:cxnSpMk id="87" creationId="{DE3A3A1E-3FF8-BB14-55EB-81BD51E88EB3}"/>
          </ac:cxnSpMkLst>
        </pc:cxnChg>
        <pc:cxnChg chg="add mod">
          <ac:chgData name="Jean-Michel Peron" userId="70fc9edb-d568-47a4-9685-95b4a414bfcc" providerId="ADAL" clId="{6EB36A5D-F169-4D0E-92A5-C09B5231C0D9}" dt="2023-04-25T09:12:30.611" v="6545" actId="1076"/>
          <ac:cxnSpMkLst>
            <pc:docMk/>
            <pc:sldMk cId="37483973" sldId="676"/>
            <ac:cxnSpMk id="93" creationId="{820B55E9-6D9E-DCE6-D04A-07D9A1918F13}"/>
          </ac:cxnSpMkLst>
        </pc:cxnChg>
      </pc:sldChg>
      <pc:sldChg chg="modSp add mod">
        <pc:chgData name="Jean-Michel Peron" userId="70fc9edb-d568-47a4-9685-95b4a414bfcc" providerId="ADAL" clId="{6EB36A5D-F169-4D0E-92A5-C09B5231C0D9}" dt="2023-04-26T17:40:27.089" v="22489" actId="20577"/>
        <pc:sldMkLst>
          <pc:docMk/>
          <pc:sldMk cId="2472316559" sldId="677"/>
        </pc:sldMkLst>
        <pc:spChg chg="mod">
          <ac:chgData name="Jean-Michel Peron" userId="70fc9edb-d568-47a4-9685-95b4a414bfcc" providerId="ADAL" clId="{6EB36A5D-F169-4D0E-92A5-C09B5231C0D9}" dt="2023-04-26T17:40:27.089" v="22489" actId="20577"/>
          <ac:spMkLst>
            <pc:docMk/>
            <pc:sldMk cId="2472316559" sldId="677"/>
            <ac:spMk id="2" creationId="{394FE4CD-92FE-8B54-D3CA-3402FF71C39E}"/>
          </ac:spMkLst>
        </pc:spChg>
        <pc:spChg chg="mod">
          <ac:chgData name="Jean-Michel Peron" userId="70fc9edb-d568-47a4-9685-95b4a414bfcc" providerId="ADAL" clId="{6EB36A5D-F169-4D0E-92A5-C09B5231C0D9}" dt="2023-04-24T17:43:18.805" v="4007" actId="20577"/>
          <ac:spMkLst>
            <pc:docMk/>
            <pc:sldMk cId="2472316559" sldId="677"/>
            <ac:spMk id="4" creationId="{315C5BC3-D8C8-D50C-902A-BB997FA31B66}"/>
          </ac:spMkLst>
        </pc:spChg>
      </pc:sldChg>
      <pc:sldChg chg="addSp delSp modSp add mod">
        <pc:chgData name="Jean-Michel Peron" userId="70fc9edb-d568-47a4-9685-95b4a414bfcc" providerId="ADAL" clId="{6EB36A5D-F169-4D0E-92A5-C09B5231C0D9}" dt="2023-04-27T07:48:02.202" v="24855" actId="1076"/>
        <pc:sldMkLst>
          <pc:docMk/>
          <pc:sldMk cId="458147161" sldId="678"/>
        </pc:sldMkLst>
        <pc:spChg chg="del">
          <ac:chgData name="Jean-Michel Peron" userId="70fc9edb-d568-47a4-9685-95b4a414bfcc" providerId="ADAL" clId="{6EB36A5D-F169-4D0E-92A5-C09B5231C0D9}" dt="2023-04-25T08:28:05.467" v="4891" actId="478"/>
          <ac:spMkLst>
            <pc:docMk/>
            <pc:sldMk cId="458147161" sldId="678"/>
            <ac:spMk id="5" creationId="{14B6ABA2-4E3E-6C99-C5C6-C30B151F5BF3}"/>
          </ac:spMkLst>
        </pc:spChg>
        <pc:spChg chg="del">
          <ac:chgData name="Jean-Michel Peron" userId="70fc9edb-d568-47a4-9685-95b4a414bfcc" providerId="ADAL" clId="{6EB36A5D-F169-4D0E-92A5-C09B5231C0D9}" dt="2023-04-25T07:56:21.960" v="4851" actId="478"/>
          <ac:spMkLst>
            <pc:docMk/>
            <pc:sldMk cId="458147161" sldId="678"/>
            <ac:spMk id="14" creationId="{08E7C7B2-9E67-5AAD-4437-A30A1679C7D9}"/>
          </ac:spMkLst>
        </pc:spChg>
        <pc:spChg chg="del">
          <ac:chgData name="Jean-Michel Peron" userId="70fc9edb-d568-47a4-9685-95b4a414bfcc" providerId="ADAL" clId="{6EB36A5D-F169-4D0E-92A5-C09B5231C0D9}" dt="2023-04-25T08:28:43.458" v="4932" actId="478"/>
          <ac:spMkLst>
            <pc:docMk/>
            <pc:sldMk cId="458147161" sldId="678"/>
            <ac:spMk id="15" creationId="{FEDBF3D2-4135-E8B7-E144-C56E16CDFC88}"/>
          </ac:spMkLst>
        </pc:spChg>
        <pc:spChg chg="add mod">
          <ac:chgData name="Jean-Michel Peron" userId="70fc9edb-d568-47a4-9685-95b4a414bfcc" providerId="ADAL" clId="{6EB36A5D-F169-4D0E-92A5-C09B5231C0D9}" dt="2023-04-27T07:48:02.202" v="24855" actId="1076"/>
          <ac:spMkLst>
            <pc:docMk/>
            <pc:sldMk cId="458147161" sldId="678"/>
            <ac:spMk id="23" creationId="{1905D788-EE0C-3ADD-7FC0-EEAD9092432E}"/>
          </ac:spMkLst>
        </pc:spChg>
        <pc:spChg chg="add mod">
          <ac:chgData name="Jean-Michel Peron" userId="70fc9edb-d568-47a4-9685-95b4a414bfcc" providerId="ADAL" clId="{6EB36A5D-F169-4D0E-92A5-C09B5231C0D9}" dt="2023-04-25T08:33:35.653" v="5261" actId="1036"/>
          <ac:spMkLst>
            <pc:docMk/>
            <pc:sldMk cId="458147161" sldId="678"/>
            <ac:spMk id="24" creationId="{78D5EABF-6BB3-CFDA-DCB7-0BCCD0BD4A18}"/>
          </ac:spMkLst>
        </pc:spChg>
        <pc:spChg chg="add mod">
          <ac:chgData name="Jean-Michel Peron" userId="70fc9edb-d568-47a4-9685-95b4a414bfcc" providerId="ADAL" clId="{6EB36A5D-F169-4D0E-92A5-C09B5231C0D9}" dt="2023-04-25T08:33:44.236" v="5262" actId="123"/>
          <ac:spMkLst>
            <pc:docMk/>
            <pc:sldMk cId="458147161" sldId="678"/>
            <ac:spMk id="25" creationId="{C93ACA47-D0A7-7375-8623-D325E8861EF3}"/>
          </ac:spMkLst>
        </pc:spChg>
        <pc:spChg chg="add mod">
          <ac:chgData name="Jean-Michel Peron" userId="70fc9edb-d568-47a4-9685-95b4a414bfcc" providerId="ADAL" clId="{6EB36A5D-F169-4D0E-92A5-C09B5231C0D9}" dt="2023-04-25T08:33:35.653" v="5261" actId="1036"/>
          <ac:spMkLst>
            <pc:docMk/>
            <pc:sldMk cId="458147161" sldId="678"/>
            <ac:spMk id="26" creationId="{3F37E2E4-CFB8-91B3-22E8-826C069714DB}"/>
          </ac:spMkLst>
        </pc:spChg>
        <pc:picChg chg="del">
          <ac:chgData name="Jean-Michel Peron" userId="70fc9edb-d568-47a4-9685-95b4a414bfcc" providerId="ADAL" clId="{6EB36A5D-F169-4D0E-92A5-C09B5231C0D9}" dt="2023-04-25T07:53:27.767" v="4830" actId="478"/>
          <ac:picMkLst>
            <pc:docMk/>
            <pc:sldMk cId="458147161" sldId="678"/>
            <ac:picMk id="4" creationId="{A91FC555-A94F-6A1D-705A-607277632FBC}"/>
          </ac:picMkLst>
        </pc:picChg>
        <pc:picChg chg="add mod">
          <ac:chgData name="Jean-Michel Peron" userId="70fc9edb-d568-47a4-9685-95b4a414bfcc" providerId="ADAL" clId="{6EB36A5D-F169-4D0E-92A5-C09B5231C0D9}" dt="2023-04-25T08:33:35.653" v="5261" actId="1036"/>
          <ac:picMkLst>
            <pc:docMk/>
            <pc:sldMk cId="458147161" sldId="678"/>
            <ac:picMk id="7" creationId="{4BFA17B2-6F70-6042-3F22-0EAFC08E2B73}"/>
          </ac:picMkLst>
        </pc:picChg>
        <pc:picChg chg="del">
          <ac:chgData name="Jean-Michel Peron" userId="70fc9edb-d568-47a4-9685-95b4a414bfcc" providerId="ADAL" clId="{6EB36A5D-F169-4D0E-92A5-C09B5231C0D9}" dt="2023-04-25T07:54:28.933" v="4840" actId="478"/>
          <ac:picMkLst>
            <pc:docMk/>
            <pc:sldMk cId="458147161" sldId="678"/>
            <ac:picMk id="9" creationId="{9A70162E-17F5-9329-E36B-E155F6338DF9}"/>
          </ac:picMkLst>
        </pc:picChg>
        <pc:picChg chg="add mod">
          <ac:chgData name="Jean-Michel Peron" userId="70fc9edb-d568-47a4-9685-95b4a414bfcc" providerId="ADAL" clId="{6EB36A5D-F169-4D0E-92A5-C09B5231C0D9}" dt="2023-04-25T08:33:35.653" v="5261" actId="1036"/>
          <ac:picMkLst>
            <pc:docMk/>
            <pc:sldMk cId="458147161" sldId="678"/>
            <ac:picMk id="10" creationId="{3547A136-02FB-A358-B2D4-2499A2B6B04A}"/>
          </ac:picMkLst>
        </pc:picChg>
        <pc:picChg chg="del">
          <ac:chgData name="Jean-Michel Peron" userId="70fc9edb-d568-47a4-9685-95b4a414bfcc" providerId="ADAL" clId="{6EB36A5D-F169-4D0E-92A5-C09B5231C0D9}" dt="2023-04-25T07:54:54.387" v="4845" actId="478"/>
          <ac:picMkLst>
            <pc:docMk/>
            <pc:sldMk cId="458147161" sldId="678"/>
            <ac:picMk id="11" creationId="{8EBCB820-B29E-44E5-954D-3A27456360E8}"/>
          </ac:picMkLst>
        </pc:picChg>
        <pc:picChg chg="del">
          <ac:chgData name="Jean-Michel Peron" userId="70fc9edb-d568-47a4-9685-95b4a414bfcc" providerId="ADAL" clId="{6EB36A5D-F169-4D0E-92A5-C09B5231C0D9}" dt="2023-04-25T07:56:19.784" v="4850" actId="478"/>
          <ac:picMkLst>
            <pc:docMk/>
            <pc:sldMk cId="458147161" sldId="678"/>
            <ac:picMk id="13" creationId="{71292594-C645-9BF5-B659-FA70C5B1A880}"/>
          </ac:picMkLst>
        </pc:picChg>
        <pc:picChg chg="add mod">
          <ac:chgData name="Jean-Michel Peron" userId="70fc9edb-d568-47a4-9685-95b4a414bfcc" providerId="ADAL" clId="{6EB36A5D-F169-4D0E-92A5-C09B5231C0D9}" dt="2023-04-25T08:33:35.653" v="5261" actId="1036"/>
          <ac:picMkLst>
            <pc:docMk/>
            <pc:sldMk cId="458147161" sldId="678"/>
            <ac:picMk id="16" creationId="{392DB0A2-D991-FEE7-8E6C-F0F80F113339}"/>
          </ac:picMkLst>
        </pc:picChg>
        <pc:picChg chg="add mod">
          <ac:chgData name="Jean-Michel Peron" userId="70fc9edb-d568-47a4-9685-95b4a414bfcc" providerId="ADAL" clId="{6EB36A5D-F169-4D0E-92A5-C09B5231C0D9}" dt="2023-04-25T08:33:35.653" v="5261" actId="1036"/>
          <ac:picMkLst>
            <pc:docMk/>
            <pc:sldMk cId="458147161" sldId="678"/>
            <ac:picMk id="18" creationId="{65EA7122-FA87-EDF5-D65D-5D84E1869BCF}"/>
          </ac:picMkLst>
        </pc:picChg>
        <pc:picChg chg="del">
          <ac:chgData name="Jean-Michel Peron" userId="70fc9edb-d568-47a4-9685-95b4a414bfcc" providerId="ADAL" clId="{6EB36A5D-F169-4D0E-92A5-C09B5231C0D9}" dt="2023-04-25T07:56:27.733" v="4852" actId="478"/>
          <ac:picMkLst>
            <pc:docMk/>
            <pc:sldMk cId="458147161" sldId="678"/>
            <ac:picMk id="19" creationId="{D15632B5-AE69-F7ED-BFE9-69A21BB9ADB8}"/>
          </ac:picMkLst>
        </pc:picChg>
        <pc:picChg chg="del">
          <ac:chgData name="Jean-Michel Peron" userId="70fc9edb-d568-47a4-9685-95b4a414bfcc" providerId="ADAL" clId="{6EB36A5D-F169-4D0E-92A5-C09B5231C0D9}" dt="2023-04-25T07:53:27.767" v="4830" actId="478"/>
          <ac:picMkLst>
            <pc:docMk/>
            <pc:sldMk cId="458147161" sldId="678"/>
            <ac:picMk id="21" creationId="{716EE186-3EC8-5D82-4FE3-477CB6986C07}"/>
          </ac:picMkLst>
        </pc:picChg>
        <pc:picChg chg="add mod modCrop">
          <ac:chgData name="Jean-Michel Peron" userId="70fc9edb-d568-47a4-9685-95b4a414bfcc" providerId="ADAL" clId="{6EB36A5D-F169-4D0E-92A5-C09B5231C0D9}" dt="2023-04-25T08:33:35.653" v="5261" actId="1036"/>
          <ac:picMkLst>
            <pc:docMk/>
            <pc:sldMk cId="458147161" sldId="678"/>
            <ac:picMk id="22" creationId="{C2DAE378-C6ED-3A8D-88CD-3F60A580EC1D}"/>
          </ac:picMkLst>
        </pc:picChg>
      </pc:sldChg>
      <pc:sldChg chg="addSp delSp modSp add mod ord delAnim modAnim">
        <pc:chgData name="Jean-Michel Peron" userId="70fc9edb-d568-47a4-9685-95b4a414bfcc" providerId="ADAL" clId="{6EB36A5D-F169-4D0E-92A5-C09B5231C0D9}" dt="2023-04-25T15:04:36.062" v="9456"/>
        <pc:sldMkLst>
          <pc:docMk/>
          <pc:sldMk cId="619913769" sldId="679"/>
        </pc:sldMkLst>
        <pc:spChg chg="mod">
          <ac:chgData name="Jean-Michel Peron" userId="70fc9edb-d568-47a4-9685-95b4a414bfcc" providerId="ADAL" clId="{6EB36A5D-F169-4D0E-92A5-C09B5231C0D9}" dt="2023-04-25T10:02:12.236" v="6990"/>
          <ac:spMkLst>
            <pc:docMk/>
            <pc:sldMk cId="619913769" sldId="679"/>
            <ac:spMk id="2" creationId="{00000000-0000-0000-0000-000000000000}"/>
          </ac:spMkLst>
        </pc:spChg>
        <pc:spChg chg="del mod">
          <ac:chgData name="Jean-Michel Peron" userId="70fc9edb-d568-47a4-9685-95b4a414bfcc" providerId="ADAL" clId="{6EB36A5D-F169-4D0E-92A5-C09B5231C0D9}" dt="2023-04-25T10:13:57.186" v="7295" actId="478"/>
          <ac:spMkLst>
            <pc:docMk/>
            <pc:sldMk cId="619913769" sldId="679"/>
            <ac:spMk id="4" creationId="{4AF532D7-FA6D-EA1C-4A61-9AC573BF101A}"/>
          </ac:spMkLst>
        </pc:spChg>
        <pc:spChg chg="add del mod">
          <ac:chgData name="Jean-Michel Peron" userId="70fc9edb-d568-47a4-9685-95b4a414bfcc" providerId="ADAL" clId="{6EB36A5D-F169-4D0E-92A5-C09B5231C0D9}" dt="2023-04-25T10:14:00.969" v="7296" actId="478"/>
          <ac:spMkLst>
            <pc:docMk/>
            <pc:sldMk cId="619913769" sldId="679"/>
            <ac:spMk id="10" creationId="{6D7F7D77-DEE3-686E-7D3C-5147470430DC}"/>
          </ac:spMkLst>
        </pc:spChg>
        <pc:spChg chg="mod">
          <ac:chgData name="Jean-Michel Peron" userId="70fc9edb-d568-47a4-9685-95b4a414bfcc" providerId="ADAL" clId="{6EB36A5D-F169-4D0E-92A5-C09B5231C0D9}" dt="2023-04-25T10:15:14.464" v="7536" actId="20577"/>
          <ac:spMkLst>
            <pc:docMk/>
            <pc:sldMk cId="619913769" sldId="679"/>
            <ac:spMk id="17" creationId="{23A7ED94-F1BE-5863-C6D3-497C5B6C1066}"/>
          </ac:spMkLst>
        </pc:spChg>
        <pc:spChg chg="mod">
          <ac:chgData name="Jean-Michel Peron" userId="70fc9edb-d568-47a4-9685-95b4a414bfcc" providerId="ADAL" clId="{6EB36A5D-F169-4D0E-92A5-C09B5231C0D9}" dt="2023-04-25T10:15:38.240" v="7589" actId="20577"/>
          <ac:spMkLst>
            <pc:docMk/>
            <pc:sldMk cId="619913769" sldId="679"/>
            <ac:spMk id="18" creationId="{807A7B1D-1529-8101-A187-42483BF3563A}"/>
          </ac:spMkLst>
        </pc:spChg>
        <pc:spChg chg="mod">
          <ac:chgData name="Jean-Michel Peron" userId="70fc9edb-d568-47a4-9685-95b4a414bfcc" providerId="ADAL" clId="{6EB36A5D-F169-4D0E-92A5-C09B5231C0D9}" dt="2023-04-25T12:54:31.037" v="7786" actId="20577"/>
          <ac:spMkLst>
            <pc:docMk/>
            <pc:sldMk cId="619913769" sldId="679"/>
            <ac:spMk id="20" creationId="{7D91B450-3EFD-EB98-D46A-06E656308B74}"/>
          </ac:spMkLst>
        </pc:spChg>
        <pc:spChg chg="mod">
          <ac:chgData name="Jean-Michel Peron" userId="70fc9edb-d568-47a4-9685-95b4a414bfcc" providerId="ADAL" clId="{6EB36A5D-F169-4D0E-92A5-C09B5231C0D9}" dt="2023-04-25T10:16:14.086" v="7700" actId="20577"/>
          <ac:spMkLst>
            <pc:docMk/>
            <pc:sldMk cId="619913769" sldId="679"/>
            <ac:spMk id="24" creationId="{12A4FF8E-1FA8-7F43-630A-E8166083D9B9}"/>
          </ac:spMkLst>
        </pc:spChg>
        <pc:spChg chg="del mod">
          <ac:chgData name="Jean-Michel Peron" userId="70fc9edb-d568-47a4-9685-95b4a414bfcc" providerId="ADAL" clId="{6EB36A5D-F169-4D0E-92A5-C09B5231C0D9}" dt="2023-04-25T09:51:01.914" v="6751" actId="478"/>
          <ac:spMkLst>
            <pc:docMk/>
            <pc:sldMk cId="619913769" sldId="679"/>
            <ac:spMk id="29" creationId="{4E056B7E-11A6-75DD-1717-C9907CB66EA7}"/>
          </ac:spMkLst>
        </pc:spChg>
        <pc:spChg chg="mod">
          <ac:chgData name="Jean-Michel Peron" userId="70fc9edb-d568-47a4-9685-95b4a414bfcc" providerId="ADAL" clId="{6EB36A5D-F169-4D0E-92A5-C09B5231C0D9}" dt="2023-04-25T10:16:34.847" v="7760" actId="20577"/>
          <ac:spMkLst>
            <pc:docMk/>
            <pc:sldMk cId="619913769" sldId="679"/>
            <ac:spMk id="30" creationId="{BC41F09A-8449-D0C3-F0F6-99F708F19116}"/>
          </ac:spMkLst>
        </pc:spChg>
        <pc:spChg chg="add del mod">
          <ac:chgData name="Jean-Michel Peron" userId="70fc9edb-d568-47a4-9685-95b4a414bfcc" providerId="ADAL" clId="{6EB36A5D-F169-4D0E-92A5-C09B5231C0D9}" dt="2023-04-25T10:10:14.481" v="7266" actId="478"/>
          <ac:spMkLst>
            <pc:docMk/>
            <pc:sldMk cId="619913769" sldId="679"/>
            <ac:spMk id="32" creationId="{78D6B346-E09F-6F08-6AC8-41B28B79B4EB}"/>
          </ac:spMkLst>
        </pc:spChg>
        <pc:spChg chg="mod">
          <ac:chgData name="Jean-Michel Peron" userId="70fc9edb-d568-47a4-9685-95b4a414bfcc" providerId="ADAL" clId="{6EB36A5D-F169-4D0E-92A5-C09B5231C0D9}" dt="2023-04-25T15:04:36.062" v="9456"/>
          <ac:spMkLst>
            <pc:docMk/>
            <pc:sldMk cId="619913769" sldId="679"/>
            <ac:spMk id="33" creationId="{95780412-0FB0-4CFA-AA3D-1868E3DACC08}"/>
          </ac:spMkLst>
        </pc:spChg>
        <pc:spChg chg="add del mod">
          <ac:chgData name="Jean-Michel Peron" userId="70fc9edb-d568-47a4-9685-95b4a414bfcc" providerId="ADAL" clId="{6EB36A5D-F169-4D0E-92A5-C09B5231C0D9}" dt="2023-04-25T10:10:17.831" v="7267" actId="478"/>
          <ac:spMkLst>
            <pc:docMk/>
            <pc:sldMk cId="619913769" sldId="679"/>
            <ac:spMk id="34" creationId="{9060A25E-19CA-F16E-E7C0-E2B9ABEC2BA5}"/>
          </ac:spMkLst>
        </pc:spChg>
        <pc:spChg chg="add del mod">
          <ac:chgData name="Jean-Michel Peron" userId="70fc9edb-d568-47a4-9685-95b4a414bfcc" providerId="ADAL" clId="{6EB36A5D-F169-4D0E-92A5-C09B5231C0D9}" dt="2023-04-25T10:10:14.481" v="7266" actId="478"/>
          <ac:spMkLst>
            <pc:docMk/>
            <pc:sldMk cId="619913769" sldId="679"/>
            <ac:spMk id="35" creationId="{676CF8E6-B588-8E2E-4D6D-11892EB181D1}"/>
          </ac:spMkLst>
        </pc:spChg>
        <pc:spChg chg="add del mod">
          <ac:chgData name="Jean-Michel Peron" userId="70fc9edb-d568-47a4-9685-95b4a414bfcc" providerId="ADAL" clId="{6EB36A5D-F169-4D0E-92A5-C09B5231C0D9}" dt="2023-04-25T10:10:06.157" v="7263" actId="478"/>
          <ac:spMkLst>
            <pc:docMk/>
            <pc:sldMk cId="619913769" sldId="679"/>
            <ac:spMk id="40" creationId="{66A3FB63-ACBA-6C97-9A9A-DE5842079624}"/>
          </ac:spMkLst>
        </pc:spChg>
        <pc:spChg chg="add mod">
          <ac:chgData name="Jean-Michel Peron" userId="70fc9edb-d568-47a4-9685-95b4a414bfcc" providerId="ADAL" clId="{6EB36A5D-F169-4D0E-92A5-C09B5231C0D9}" dt="2023-04-25T10:10:06.692" v="7264"/>
          <ac:spMkLst>
            <pc:docMk/>
            <pc:sldMk cId="619913769" sldId="679"/>
            <ac:spMk id="41" creationId="{43A49FEE-6CC7-B00C-9C44-1DD081EB7FA1}"/>
          </ac:spMkLst>
        </pc:spChg>
        <pc:grpChg chg="add del mod">
          <ac:chgData name="Jean-Michel Peron" userId="70fc9edb-d568-47a4-9685-95b4a414bfcc" providerId="ADAL" clId="{6EB36A5D-F169-4D0E-92A5-C09B5231C0D9}" dt="2023-04-25T10:10:10.827" v="7265" actId="478"/>
          <ac:grpSpMkLst>
            <pc:docMk/>
            <pc:sldMk cId="619913769" sldId="679"/>
            <ac:grpSpMk id="19" creationId="{BD80D44A-F78E-5213-04CC-D0266CCA5D4D}"/>
          </ac:grpSpMkLst>
        </pc:grpChg>
        <pc:picChg chg="add mod ord">
          <ac:chgData name="Jean-Michel Peron" userId="70fc9edb-d568-47a4-9685-95b4a414bfcc" providerId="ADAL" clId="{6EB36A5D-F169-4D0E-92A5-C09B5231C0D9}" dt="2023-04-25T09:59:38.799" v="6971" actId="1076"/>
          <ac:picMkLst>
            <pc:docMk/>
            <pc:sldMk cId="619913769" sldId="679"/>
            <ac:picMk id="5" creationId="{B294D1E2-815C-F1DD-C434-2137181DF557}"/>
          </ac:picMkLst>
        </pc:picChg>
        <pc:picChg chg="del">
          <ac:chgData name="Jean-Michel Peron" userId="70fc9edb-d568-47a4-9685-95b4a414bfcc" providerId="ADAL" clId="{6EB36A5D-F169-4D0E-92A5-C09B5231C0D9}" dt="2023-04-25T09:24:40.051" v="6606" actId="478"/>
          <ac:picMkLst>
            <pc:docMk/>
            <pc:sldMk cId="619913769" sldId="679"/>
            <ac:picMk id="6" creationId="{4A2822CF-DD7A-1D80-DDB7-26635B84B9FF}"/>
          </ac:picMkLst>
        </pc:picChg>
        <pc:picChg chg="add mod ord">
          <ac:chgData name="Jean-Michel Peron" userId="70fc9edb-d568-47a4-9685-95b4a414bfcc" providerId="ADAL" clId="{6EB36A5D-F169-4D0E-92A5-C09B5231C0D9}" dt="2023-04-25T09:59:02.394" v="6966" actId="208"/>
          <ac:picMkLst>
            <pc:docMk/>
            <pc:sldMk cId="619913769" sldId="679"/>
            <ac:picMk id="8" creationId="{AE85496D-B044-CD0F-BB48-991C0C37E4A9}"/>
          </ac:picMkLst>
        </pc:picChg>
        <pc:picChg chg="del">
          <ac:chgData name="Jean-Michel Peron" userId="70fc9edb-d568-47a4-9685-95b4a414bfcc" providerId="ADAL" clId="{6EB36A5D-F169-4D0E-92A5-C09B5231C0D9}" dt="2023-04-25T09:24:40.051" v="6606" actId="478"/>
          <ac:picMkLst>
            <pc:docMk/>
            <pc:sldMk cId="619913769" sldId="679"/>
            <ac:picMk id="9" creationId="{724C0DDE-5F10-69B2-BEA3-52B493A6B5BF}"/>
          </ac:picMkLst>
        </pc:picChg>
        <pc:picChg chg="del">
          <ac:chgData name="Jean-Michel Peron" userId="70fc9edb-d568-47a4-9685-95b4a414bfcc" providerId="ADAL" clId="{6EB36A5D-F169-4D0E-92A5-C09B5231C0D9}" dt="2023-04-25T09:24:40.051" v="6606" actId="478"/>
          <ac:picMkLst>
            <pc:docMk/>
            <pc:sldMk cId="619913769" sldId="679"/>
            <ac:picMk id="12" creationId="{3A73DCA6-E11C-B72B-2FD3-005A33527CF3}"/>
          </ac:picMkLst>
        </pc:picChg>
        <pc:picChg chg="add del mod">
          <ac:chgData name="Jean-Michel Peron" userId="70fc9edb-d568-47a4-9685-95b4a414bfcc" providerId="ADAL" clId="{6EB36A5D-F169-4D0E-92A5-C09B5231C0D9}" dt="2023-04-25T09:29:51.047" v="6646" actId="478"/>
          <ac:picMkLst>
            <pc:docMk/>
            <pc:sldMk cId="619913769" sldId="679"/>
            <ac:picMk id="13" creationId="{9A531904-C7C9-440C-B70B-81D8A71F3EBD}"/>
          </ac:picMkLst>
        </pc:picChg>
        <pc:picChg chg="add mod modCrop">
          <ac:chgData name="Jean-Michel Peron" userId="70fc9edb-d568-47a4-9685-95b4a414bfcc" providerId="ADAL" clId="{6EB36A5D-F169-4D0E-92A5-C09B5231C0D9}" dt="2023-04-25T09:59:02.394" v="6966" actId="208"/>
          <ac:picMkLst>
            <pc:docMk/>
            <pc:sldMk cId="619913769" sldId="679"/>
            <ac:picMk id="15" creationId="{62A47326-842B-EB97-E646-AFE54D51054C}"/>
          </ac:picMkLst>
        </pc:picChg>
        <pc:picChg chg="del">
          <ac:chgData name="Jean-Michel Peron" userId="70fc9edb-d568-47a4-9685-95b4a414bfcc" providerId="ADAL" clId="{6EB36A5D-F169-4D0E-92A5-C09B5231C0D9}" dt="2023-04-25T09:24:40.051" v="6606" actId="478"/>
          <ac:picMkLst>
            <pc:docMk/>
            <pc:sldMk cId="619913769" sldId="679"/>
            <ac:picMk id="16" creationId="{221E73A0-2AF7-2FB2-4033-5579A8ABED56}"/>
          </ac:picMkLst>
        </pc:picChg>
        <pc:picChg chg="add del mod">
          <ac:chgData name="Jean-Michel Peron" userId="70fc9edb-d568-47a4-9685-95b4a414bfcc" providerId="ADAL" clId="{6EB36A5D-F169-4D0E-92A5-C09B5231C0D9}" dt="2023-04-25T10:10:10.827" v="7265" actId="478"/>
          <ac:picMkLst>
            <pc:docMk/>
            <pc:sldMk cId="619913769" sldId="679"/>
            <ac:picMk id="22" creationId="{7F05BBFF-E29B-10E4-2123-EC2A4245727A}"/>
          </ac:picMkLst>
        </pc:picChg>
        <pc:picChg chg="add del mod">
          <ac:chgData name="Jean-Michel Peron" userId="70fc9edb-d568-47a4-9685-95b4a414bfcc" providerId="ADAL" clId="{6EB36A5D-F169-4D0E-92A5-C09B5231C0D9}" dt="2023-04-25T10:10:10.827" v="7265" actId="478"/>
          <ac:picMkLst>
            <pc:docMk/>
            <pc:sldMk cId="619913769" sldId="679"/>
            <ac:picMk id="25" creationId="{CA1AD7FC-9404-93AD-87B2-94DF170780C0}"/>
          </ac:picMkLst>
        </pc:picChg>
        <pc:picChg chg="del">
          <ac:chgData name="Jean-Michel Peron" userId="70fc9edb-d568-47a4-9685-95b4a414bfcc" providerId="ADAL" clId="{6EB36A5D-F169-4D0E-92A5-C09B5231C0D9}" dt="2023-04-25T09:24:40.051" v="6606" actId="478"/>
          <ac:picMkLst>
            <pc:docMk/>
            <pc:sldMk cId="619913769" sldId="679"/>
            <ac:picMk id="27" creationId="{3A178B03-E1A1-F75B-4133-3868A64C3D91}"/>
          </ac:picMkLst>
        </pc:picChg>
        <pc:picChg chg="add del mod modCrop">
          <ac:chgData name="Jean-Michel Peron" userId="70fc9edb-d568-47a4-9685-95b4a414bfcc" providerId="ADAL" clId="{6EB36A5D-F169-4D0E-92A5-C09B5231C0D9}" dt="2023-04-25T10:10:10.827" v="7265" actId="478"/>
          <ac:picMkLst>
            <pc:docMk/>
            <pc:sldMk cId="619913769" sldId="679"/>
            <ac:picMk id="28" creationId="{6FD0AAB2-5545-ACC0-E99B-EB1C380DE634}"/>
          </ac:picMkLst>
        </pc:picChg>
        <pc:picChg chg="del">
          <ac:chgData name="Jean-Michel Peron" userId="70fc9edb-d568-47a4-9685-95b4a414bfcc" providerId="ADAL" clId="{6EB36A5D-F169-4D0E-92A5-C09B5231C0D9}" dt="2023-04-25T09:24:42.068" v="6607" actId="478"/>
          <ac:picMkLst>
            <pc:docMk/>
            <pc:sldMk cId="619913769" sldId="679"/>
            <ac:picMk id="31" creationId="{FBF25DC4-584C-38B1-623D-2064008B66A6}"/>
          </ac:picMkLst>
        </pc:picChg>
        <pc:picChg chg="add mod">
          <ac:chgData name="Jean-Michel Peron" userId="70fc9edb-d568-47a4-9685-95b4a414bfcc" providerId="ADAL" clId="{6EB36A5D-F169-4D0E-92A5-C09B5231C0D9}" dt="2023-04-25T10:10:56.232" v="7273" actId="1076"/>
          <ac:picMkLst>
            <pc:docMk/>
            <pc:sldMk cId="619913769" sldId="679"/>
            <ac:picMk id="43" creationId="{1B696020-BBEB-391F-92BB-A6A0000D9CAF}"/>
          </ac:picMkLst>
        </pc:picChg>
        <pc:picChg chg="add mod">
          <ac:chgData name="Jean-Michel Peron" userId="70fc9edb-d568-47a4-9685-95b4a414bfcc" providerId="ADAL" clId="{6EB36A5D-F169-4D0E-92A5-C09B5231C0D9}" dt="2023-04-25T10:13:46.841" v="7294" actId="1076"/>
          <ac:picMkLst>
            <pc:docMk/>
            <pc:sldMk cId="619913769" sldId="679"/>
            <ac:picMk id="45" creationId="{E9E78569-40F2-CAC3-8E6C-0920FBF622C6}"/>
          </ac:picMkLst>
        </pc:picChg>
        <pc:picChg chg="add mod">
          <ac:chgData name="Jean-Michel Peron" userId="70fc9edb-d568-47a4-9685-95b4a414bfcc" providerId="ADAL" clId="{6EB36A5D-F169-4D0E-92A5-C09B5231C0D9}" dt="2023-04-25T10:13:43.686" v="7293" actId="1076"/>
          <ac:picMkLst>
            <pc:docMk/>
            <pc:sldMk cId="619913769" sldId="679"/>
            <ac:picMk id="47" creationId="{B3BD98CC-527E-59CD-C506-AA23C9A94C23}"/>
          </ac:picMkLst>
        </pc:picChg>
        <pc:picChg chg="add mod">
          <ac:chgData name="Jean-Michel Peron" userId="70fc9edb-d568-47a4-9685-95b4a414bfcc" providerId="ADAL" clId="{6EB36A5D-F169-4D0E-92A5-C09B5231C0D9}" dt="2023-04-25T10:13:40.918" v="7292" actId="1076"/>
          <ac:picMkLst>
            <pc:docMk/>
            <pc:sldMk cId="619913769" sldId="679"/>
            <ac:picMk id="49" creationId="{2AA23970-2ED5-BCA5-AA75-38A33C0ACC37}"/>
          </ac:picMkLst>
        </pc:picChg>
        <pc:cxnChg chg="add del mod">
          <ac:chgData name="Jean-Michel Peron" userId="70fc9edb-d568-47a4-9685-95b4a414bfcc" providerId="ADAL" clId="{6EB36A5D-F169-4D0E-92A5-C09B5231C0D9}" dt="2023-04-25T10:10:17.831" v="7267" actId="478"/>
          <ac:cxnSpMkLst>
            <pc:docMk/>
            <pc:sldMk cId="619913769" sldId="679"/>
            <ac:cxnSpMk id="36" creationId="{6CE5DC44-7D9E-DBE1-181C-4C26D587C439}"/>
          </ac:cxnSpMkLst>
        </pc:cxnChg>
      </pc:sldChg>
      <pc:sldChg chg="delSp modSp add mod delAnim modAnim">
        <pc:chgData name="Jean-Michel Peron" userId="70fc9edb-d568-47a4-9685-95b4a414bfcc" providerId="ADAL" clId="{6EB36A5D-F169-4D0E-92A5-C09B5231C0D9}" dt="2023-04-26T08:25:43.469" v="14256"/>
        <pc:sldMkLst>
          <pc:docMk/>
          <pc:sldMk cId="4094785976" sldId="680"/>
        </pc:sldMkLst>
        <pc:spChg chg="mod">
          <ac:chgData name="Jean-Michel Peron" userId="70fc9edb-d568-47a4-9685-95b4a414bfcc" providerId="ADAL" clId="{6EB36A5D-F169-4D0E-92A5-C09B5231C0D9}" dt="2023-04-25T15:04:32.492" v="9455"/>
          <ac:spMkLst>
            <pc:docMk/>
            <pc:sldMk cId="4094785976" sldId="680"/>
            <ac:spMk id="33" creationId="{95780412-0FB0-4CFA-AA3D-1868E3DACC08}"/>
          </ac:spMkLst>
        </pc:spChg>
        <pc:spChg chg="del">
          <ac:chgData name="Jean-Michel Peron" userId="70fc9edb-d568-47a4-9685-95b4a414bfcc" providerId="ADAL" clId="{6EB36A5D-F169-4D0E-92A5-C09B5231C0D9}" dt="2023-04-25T12:55:31.392" v="7789" actId="478"/>
          <ac:spMkLst>
            <pc:docMk/>
            <pc:sldMk cId="4094785976" sldId="680"/>
            <ac:spMk id="40" creationId="{66A3FB63-ACBA-6C97-9A9A-DE5842079624}"/>
          </ac:spMkLst>
        </pc:spChg>
      </pc:sldChg>
      <pc:sldChg chg="addSp delSp modSp add mod ord delAnim modAnim">
        <pc:chgData name="Jean-Michel Peron" userId="70fc9edb-d568-47a4-9685-95b4a414bfcc" providerId="ADAL" clId="{6EB36A5D-F169-4D0E-92A5-C09B5231C0D9}" dt="2023-04-25T16:22:59.076" v="11819" actId="20577"/>
        <pc:sldMkLst>
          <pc:docMk/>
          <pc:sldMk cId="2407449029" sldId="681"/>
        </pc:sldMkLst>
        <pc:spChg chg="add mod">
          <ac:chgData name="Jean-Michel Peron" userId="70fc9edb-d568-47a4-9685-95b4a414bfcc" providerId="ADAL" clId="{6EB36A5D-F169-4D0E-92A5-C09B5231C0D9}" dt="2023-04-25T13:17:08.400" v="8285" actId="20577"/>
          <ac:spMkLst>
            <pc:docMk/>
            <pc:sldMk cId="2407449029" sldId="681"/>
            <ac:spMk id="4" creationId="{FEA62D54-DAD2-415F-BBE3-3BF33C63E9EC}"/>
          </ac:spMkLst>
        </pc:spChg>
        <pc:spChg chg="add mod">
          <ac:chgData name="Jean-Michel Peron" userId="70fc9edb-d568-47a4-9685-95b4a414bfcc" providerId="ADAL" clId="{6EB36A5D-F169-4D0E-92A5-C09B5231C0D9}" dt="2023-04-25T13:01:49.810" v="7853" actId="14100"/>
          <ac:spMkLst>
            <pc:docMk/>
            <pc:sldMk cId="2407449029" sldId="681"/>
            <ac:spMk id="6" creationId="{5AF1D5E4-14B4-9C44-6158-F355D07D0192}"/>
          </ac:spMkLst>
        </pc:spChg>
        <pc:spChg chg="add mod">
          <ac:chgData name="Jean-Michel Peron" userId="70fc9edb-d568-47a4-9685-95b4a414bfcc" providerId="ADAL" clId="{6EB36A5D-F169-4D0E-92A5-C09B5231C0D9}" dt="2023-04-25T13:17:57.908" v="8292" actId="14100"/>
          <ac:spMkLst>
            <pc:docMk/>
            <pc:sldMk cId="2407449029" sldId="681"/>
            <ac:spMk id="12" creationId="{F326B11F-5092-7857-B7FA-69BB2DC38A02}"/>
          </ac:spMkLst>
        </pc:spChg>
        <pc:spChg chg="add mod">
          <ac:chgData name="Jean-Michel Peron" userId="70fc9edb-d568-47a4-9685-95b4a414bfcc" providerId="ADAL" clId="{6EB36A5D-F169-4D0E-92A5-C09B5231C0D9}" dt="2023-04-25T14:38:31.214" v="8741" actId="20577"/>
          <ac:spMkLst>
            <pc:docMk/>
            <pc:sldMk cId="2407449029" sldId="681"/>
            <ac:spMk id="13" creationId="{E419B450-474C-A6C0-21CC-9C45C1D1F2C1}"/>
          </ac:spMkLst>
        </pc:spChg>
        <pc:spChg chg="del">
          <ac:chgData name="Jean-Michel Peron" userId="70fc9edb-d568-47a4-9685-95b4a414bfcc" providerId="ADAL" clId="{6EB36A5D-F169-4D0E-92A5-C09B5231C0D9}" dt="2023-04-25T14:45:01.600" v="8944" actId="478"/>
          <ac:spMkLst>
            <pc:docMk/>
            <pc:sldMk cId="2407449029" sldId="681"/>
            <ac:spMk id="17" creationId="{23A7ED94-F1BE-5863-C6D3-497C5B6C1066}"/>
          </ac:spMkLst>
        </pc:spChg>
        <pc:spChg chg="del">
          <ac:chgData name="Jean-Michel Peron" userId="70fc9edb-d568-47a4-9685-95b4a414bfcc" providerId="ADAL" clId="{6EB36A5D-F169-4D0E-92A5-C09B5231C0D9}" dt="2023-04-25T14:45:04.559" v="8945" actId="478"/>
          <ac:spMkLst>
            <pc:docMk/>
            <pc:sldMk cId="2407449029" sldId="681"/>
            <ac:spMk id="18" creationId="{807A7B1D-1529-8101-A187-42483BF3563A}"/>
          </ac:spMkLst>
        </pc:spChg>
        <pc:spChg chg="del">
          <ac:chgData name="Jean-Michel Peron" userId="70fc9edb-d568-47a4-9685-95b4a414bfcc" providerId="ADAL" clId="{6EB36A5D-F169-4D0E-92A5-C09B5231C0D9}" dt="2023-04-25T14:45:10.625" v="8946" actId="478"/>
          <ac:spMkLst>
            <pc:docMk/>
            <pc:sldMk cId="2407449029" sldId="681"/>
            <ac:spMk id="20" creationId="{7D91B450-3EFD-EB98-D46A-06E656308B74}"/>
          </ac:spMkLst>
        </pc:spChg>
        <pc:spChg chg="add mod">
          <ac:chgData name="Jean-Michel Peron" userId="70fc9edb-d568-47a4-9685-95b4a414bfcc" providerId="ADAL" clId="{6EB36A5D-F169-4D0E-92A5-C09B5231C0D9}" dt="2023-04-25T13:30:37.188" v="8466" actId="1036"/>
          <ac:spMkLst>
            <pc:docMk/>
            <pc:sldMk cId="2407449029" sldId="681"/>
            <ac:spMk id="23" creationId="{DD658943-A822-9089-ED4C-7C571350D138}"/>
          </ac:spMkLst>
        </pc:spChg>
        <pc:spChg chg="del mod">
          <ac:chgData name="Jean-Michel Peron" userId="70fc9edb-d568-47a4-9685-95b4a414bfcc" providerId="ADAL" clId="{6EB36A5D-F169-4D0E-92A5-C09B5231C0D9}" dt="2023-04-25T14:44:45.162" v="8942" actId="478"/>
          <ac:spMkLst>
            <pc:docMk/>
            <pc:sldMk cId="2407449029" sldId="681"/>
            <ac:spMk id="24" creationId="{12A4FF8E-1FA8-7F43-630A-E8166083D9B9}"/>
          </ac:spMkLst>
        </pc:spChg>
        <pc:spChg chg="add mod">
          <ac:chgData name="Jean-Michel Peron" userId="70fc9edb-d568-47a4-9685-95b4a414bfcc" providerId="ADAL" clId="{6EB36A5D-F169-4D0E-92A5-C09B5231C0D9}" dt="2023-04-25T13:34:13.197" v="8651" actId="14100"/>
          <ac:spMkLst>
            <pc:docMk/>
            <pc:sldMk cId="2407449029" sldId="681"/>
            <ac:spMk id="25" creationId="{D866ED70-9948-3EE3-AE93-DC6B05D0BBA4}"/>
          </ac:spMkLst>
        </pc:spChg>
        <pc:spChg chg="mod">
          <ac:chgData name="Jean-Michel Peron" userId="70fc9edb-d568-47a4-9685-95b4a414bfcc" providerId="ADAL" clId="{6EB36A5D-F169-4D0E-92A5-C09B5231C0D9}" dt="2023-04-25T14:44:56.424" v="8943" actId="113"/>
          <ac:spMkLst>
            <pc:docMk/>
            <pc:sldMk cId="2407449029" sldId="681"/>
            <ac:spMk id="30" creationId="{BC41F09A-8449-D0C3-F0F6-99F708F19116}"/>
          </ac:spMkLst>
        </pc:spChg>
        <pc:spChg chg="mod">
          <ac:chgData name="Jean-Michel Peron" userId="70fc9edb-d568-47a4-9685-95b4a414bfcc" providerId="ADAL" clId="{6EB36A5D-F169-4D0E-92A5-C09B5231C0D9}" dt="2023-04-25T15:13:22.646" v="9546" actId="20577"/>
          <ac:spMkLst>
            <pc:docMk/>
            <pc:sldMk cId="2407449029" sldId="681"/>
            <ac:spMk id="33" creationId="{95780412-0FB0-4CFA-AA3D-1868E3DACC08}"/>
          </ac:spMkLst>
        </pc:spChg>
        <pc:spChg chg="add mod">
          <ac:chgData name="Jean-Michel Peron" userId="70fc9edb-d568-47a4-9685-95b4a414bfcc" providerId="ADAL" clId="{6EB36A5D-F169-4D0E-92A5-C09B5231C0D9}" dt="2023-04-25T13:31:34.357" v="8484" actId="1037"/>
          <ac:spMkLst>
            <pc:docMk/>
            <pc:sldMk cId="2407449029" sldId="681"/>
            <ac:spMk id="36" creationId="{C7318DF7-9C29-411D-1B7E-A589245F386F}"/>
          </ac:spMkLst>
        </pc:spChg>
        <pc:spChg chg="add mod">
          <ac:chgData name="Jean-Michel Peron" userId="70fc9edb-d568-47a4-9685-95b4a414bfcc" providerId="ADAL" clId="{6EB36A5D-F169-4D0E-92A5-C09B5231C0D9}" dt="2023-04-25T13:33:10.359" v="8620" actId="20577"/>
          <ac:spMkLst>
            <pc:docMk/>
            <pc:sldMk cId="2407449029" sldId="681"/>
            <ac:spMk id="37" creationId="{A84C7F9A-422C-4D08-9B9B-9CF13111A680}"/>
          </ac:spMkLst>
        </pc:spChg>
        <pc:spChg chg="del">
          <ac:chgData name="Jean-Michel Peron" userId="70fc9edb-d568-47a4-9685-95b4a414bfcc" providerId="ADAL" clId="{6EB36A5D-F169-4D0E-92A5-C09B5231C0D9}" dt="2023-04-25T12:59:58.408" v="7804" actId="478"/>
          <ac:spMkLst>
            <pc:docMk/>
            <pc:sldMk cId="2407449029" sldId="681"/>
            <ac:spMk id="41" creationId="{43A49FEE-6CC7-B00C-9C44-1DD081EB7FA1}"/>
          </ac:spMkLst>
        </pc:spChg>
        <pc:spChg chg="add mod">
          <ac:chgData name="Jean-Michel Peron" userId="70fc9edb-d568-47a4-9685-95b4a414bfcc" providerId="ADAL" clId="{6EB36A5D-F169-4D0E-92A5-C09B5231C0D9}" dt="2023-04-25T13:33:52.003" v="8628" actId="14100"/>
          <ac:spMkLst>
            <pc:docMk/>
            <pc:sldMk cId="2407449029" sldId="681"/>
            <ac:spMk id="42" creationId="{A6F9FAB5-C194-0A84-5276-EB89A478776C}"/>
          </ac:spMkLst>
        </pc:spChg>
        <pc:spChg chg="add mod">
          <ac:chgData name="Jean-Michel Peron" userId="70fc9edb-d568-47a4-9685-95b4a414bfcc" providerId="ADAL" clId="{6EB36A5D-F169-4D0E-92A5-C09B5231C0D9}" dt="2023-04-25T13:34:07.482" v="8650" actId="14100"/>
          <ac:spMkLst>
            <pc:docMk/>
            <pc:sldMk cId="2407449029" sldId="681"/>
            <ac:spMk id="44" creationId="{585FFB9E-B5E2-AA01-4F2A-6BCCA1742E37}"/>
          </ac:spMkLst>
        </pc:spChg>
        <pc:spChg chg="add del mod">
          <ac:chgData name="Jean-Michel Peron" userId="70fc9edb-d568-47a4-9685-95b4a414bfcc" providerId="ADAL" clId="{6EB36A5D-F169-4D0E-92A5-C09B5231C0D9}" dt="2023-04-25T14:39:04.634" v="8743"/>
          <ac:spMkLst>
            <pc:docMk/>
            <pc:sldMk cId="2407449029" sldId="681"/>
            <ac:spMk id="55" creationId="{0452BD4A-F978-C325-0B6B-815C4B8DD604}"/>
          </ac:spMkLst>
        </pc:spChg>
        <pc:spChg chg="add mod">
          <ac:chgData name="Jean-Michel Peron" userId="70fc9edb-d568-47a4-9685-95b4a414bfcc" providerId="ADAL" clId="{6EB36A5D-F169-4D0E-92A5-C09B5231C0D9}" dt="2023-04-25T14:41:48.040" v="8908" actId="14100"/>
          <ac:spMkLst>
            <pc:docMk/>
            <pc:sldMk cId="2407449029" sldId="681"/>
            <ac:spMk id="56" creationId="{17ABB7A4-388D-782F-155D-31D2B5B44D09}"/>
          </ac:spMkLst>
        </pc:spChg>
        <pc:spChg chg="add mod">
          <ac:chgData name="Jean-Michel Peron" userId="70fc9edb-d568-47a4-9685-95b4a414bfcc" providerId="ADAL" clId="{6EB36A5D-F169-4D0E-92A5-C09B5231C0D9}" dt="2023-04-25T14:48:47.153" v="8959" actId="20577"/>
          <ac:spMkLst>
            <pc:docMk/>
            <pc:sldMk cId="2407449029" sldId="681"/>
            <ac:spMk id="57" creationId="{E971C7E9-6290-AFBC-85A4-BFE54422B4C6}"/>
          </ac:spMkLst>
        </pc:spChg>
        <pc:spChg chg="add mod">
          <ac:chgData name="Jean-Michel Peron" userId="70fc9edb-d568-47a4-9685-95b4a414bfcc" providerId="ADAL" clId="{6EB36A5D-F169-4D0E-92A5-C09B5231C0D9}" dt="2023-04-25T14:41:56.893" v="8909" actId="208"/>
          <ac:spMkLst>
            <pc:docMk/>
            <pc:sldMk cId="2407449029" sldId="681"/>
            <ac:spMk id="61" creationId="{3D3E130A-85EF-2B96-14E1-C6DA317304A0}"/>
          </ac:spMkLst>
        </pc:spChg>
        <pc:spChg chg="add mod">
          <ac:chgData name="Jean-Michel Peron" userId="70fc9edb-d568-47a4-9685-95b4a414bfcc" providerId="ADAL" clId="{6EB36A5D-F169-4D0E-92A5-C09B5231C0D9}" dt="2023-04-25T14:42:22.770" v="8928" actId="14100"/>
          <ac:spMkLst>
            <pc:docMk/>
            <pc:sldMk cId="2407449029" sldId="681"/>
            <ac:spMk id="62" creationId="{18406F7B-5F16-ED62-BF52-193FA71BA0F9}"/>
          </ac:spMkLst>
        </pc:spChg>
        <pc:spChg chg="add mod">
          <ac:chgData name="Jean-Michel Peron" userId="70fc9edb-d568-47a4-9685-95b4a414bfcc" providerId="ADAL" clId="{6EB36A5D-F169-4D0E-92A5-C09B5231C0D9}" dt="2023-04-25T16:22:59.076" v="11819" actId="20577"/>
          <ac:spMkLst>
            <pc:docMk/>
            <pc:sldMk cId="2407449029" sldId="681"/>
            <ac:spMk id="76" creationId="{740B623B-3BEF-2A5C-F42C-F04F4DAF5793}"/>
          </ac:spMkLst>
        </pc:spChg>
        <pc:picChg chg="del">
          <ac:chgData name="Jean-Michel Peron" userId="70fc9edb-d568-47a4-9685-95b4a414bfcc" providerId="ADAL" clId="{6EB36A5D-F169-4D0E-92A5-C09B5231C0D9}" dt="2023-04-25T12:59:58.408" v="7804" actId="478"/>
          <ac:picMkLst>
            <pc:docMk/>
            <pc:sldMk cId="2407449029" sldId="681"/>
            <ac:picMk id="5" creationId="{B294D1E2-815C-F1DD-C434-2137181DF557}"/>
          </ac:picMkLst>
        </pc:picChg>
        <pc:picChg chg="mod">
          <ac:chgData name="Jean-Michel Peron" userId="70fc9edb-d568-47a4-9685-95b4a414bfcc" providerId="ADAL" clId="{6EB36A5D-F169-4D0E-92A5-C09B5231C0D9}" dt="2023-04-25T13:01:09.055" v="7850" actId="208"/>
          <ac:picMkLst>
            <pc:docMk/>
            <pc:sldMk cId="2407449029" sldId="681"/>
            <ac:picMk id="43" creationId="{1B696020-BBEB-391F-92BB-A6A0000D9CAF}"/>
          </ac:picMkLst>
        </pc:picChg>
        <pc:picChg chg="del">
          <ac:chgData name="Jean-Michel Peron" userId="70fc9edb-d568-47a4-9685-95b4a414bfcc" providerId="ADAL" clId="{6EB36A5D-F169-4D0E-92A5-C09B5231C0D9}" dt="2023-04-25T13:00:37.841" v="7848" actId="478"/>
          <ac:picMkLst>
            <pc:docMk/>
            <pc:sldMk cId="2407449029" sldId="681"/>
            <ac:picMk id="45" creationId="{E9E78569-40F2-CAC3-8E6C-0920FBF622C6}"/>
          </ac:picMkLst>
        </pc:picChg>
        <pc:picChg chg="del">
          <ac:chgData name="Jean-Michel Peron" userId="70fc9edb-d568-47a4-9685-95b4a414bfcc" providerId="ADAL" clId="{6EB36A5D-F169-4D0E-92A5-C09B5231C0D9}" dt="2023-04-25T13:00:37.841" v="7848" actId="478"/>
          <ac:picMkLst>
            <pc:docMk/>
            <pc:sldMk cId="2407449029" sldId="681"/>
            <ac:picMk id="47" creationId="{B3BD98CC-527E-59CD-C506-AA23C9A94C23}"/>
          </ac:picMkLst>
        </pc:picChg>
        <pc:picChg chg="del">
          <ac:chgData name="Jean-Michel Peron" userId="70fc9edb-d568-47a4-9685-95b4a414bfcc" providerId="ADAL" clId="{6EB36A5D-F169-4D0E-92A5-C09B5231C0D9}" dt="2023-04-25T13:00:37.841" v="7848" actId="478"/>
          <ac:picMkLst>
            <pc:docMk/>
            <pc:sldMk cId="2407449029" sldId="681"/>
            <ac:picMk id="49" creationId="{2AA23970-2ED5-BCA5-AA75-38A33C0ACC37}"/>
          </ac:picMkLst>
        </pc:picChg>
        <pc:picChg chg="add mod">
          <ac:chgData name="Jean-Michel Peron" userId="70fc9edb-d568-47a4-9685-95b4a414bfcc" providerId="ADAL" clId="{6EB36A5D-F169-4D0E-92A5-C09B5231C0D9}" dt="2023-04-25T14:43:18.240" v="8934" actId="1076"/>
          <ac:picMkLst>
            <pc:docMk/>
            <pc:sldMk cId="2407449029" sldId="681"/>
            <ac:picMk id="74" creationId="{20BAC9B2-3807-53AD-0C69-87BA5E1B00BD}"/>
          </ac:picMkLst>
        </pc:picChg>
        <pc:cxnChg chg="add mod">
          <ac:chgData name="Jean-Michel Peron" userId="70fc9edb-d568-47a4-9685-95b4a414bfcc" providerId="ADAL" clId="{6EB36A5D-F169-4D0E-92A5-C09B5231C0D9}" dt="2023-04-25T13:17:06.517" v="8274" actId="20577"/>
          <ac:cxnSpMkLst>
            <pc:docMk/>
            <pc:sldMk cId="2407449029" sldId="681"/>
            <ac:cxnSpMk id="7" creationId="{ECB4F622-2799-E5F2-7757-4DBD7A900A08}"/>
          </ac:cxnSpMkLst>
        </pc:cxnChg>
        <pc:cxnChg chg="add mod">
          <ac:chgData name="Jean-Michel Peron" userId="70fc9edb-d568-47a4-9685-95b4a414bfcc" providerId="ADAL" clId="{6EB36A5D-F169-4D0E-92A5-C09B5231C0D9}" dt="2023-04-25T14:38:22.775" v="8739" actId="14100"/>
          <ac:cxnSpMkLst>
            <pc:docMk/>
            <pc:sldMk cId="2407449029" sldId="681"/>
            <ac:cxnSpMk id="14" creationId="{C3B14DCF-DB2E-23EE-C55A-7D728D48E8C6}"/>
          </ac:cxnSpMkLst>
        </pc:cxnChg>
        <pc:cxnChg chg="add mod">
          <ac:chgData name="Jean-Michel Peron" userId="70fc9edb-d568-47a4-9685-95b4a414bfcc" providerId="ADAL" clId="{6EB36A5D-F169-4D0E-92A5-C09B5231C0D9}" dt="2023-04-25T13:34:13.197" v="8651" actId="14100"/>
          <ac:cxnSpMkLst>
            <pc:docMk/>
            <pc:sldMk cId="2407449029" sldId="681"/>
            <ac:cxnSpMk id="26" creationId="{0D49F52E-3FE1-B285-4A14-3C227D317033}"/>
          </ac:cxnSpMkLst>
        </pc:cxnChg>
        <pc:cxnChg chg="add mod">
          <ac:chgData name="Jean-Michel Peron" userId="70fc9edb-d568-47a4-9685-95b4a414bfcc" providerId="ADAL" clId="{6EB36A5D-F169-4D0E-92A5-C09B5231C0D9}" dt="2023-04-25T13:33:07.895" v="8611" actId="20577"/>
          <ac:cxnSpMkLst>
            <pc:docMk/>
            <pc:sldMk cId="2407449029" sldId="681"/>
            <ac:cxnSpMk id="38" creationId="{4E1AFE5D-23D3-F83B-9F03-0FFA219D4C49}"/>
          </ac:cxnSpMkLst>
        </pc:cxnChg>
        <pc:cxnChg chg="add mod">
          <ac:chgData name="Jean-Michel Peron" userId="70fc9edb-d568-47a4-9685-95b4a414bfcc" providerId="ADAL" clId="{6EB36A5D-F169-4D0E-92A5-C09B5231C0D9}" dt="2023-04-25T13:34:07.482" v="8650" actId="14100"/>
          <ac:cxnSpMkLst>
            <pc:docMk/>
            <pc:sldMk cId="2407449029" sldId="681"/>
            <ac:cxnSpMk id="46" creationId="{1DA2A6A2-E3DE-A9BB-C21E-2322E0A4F39C}"/>
          </ac:cxnSpMkLst>
        </pc:cxnChg>
        <pc:cxnChg chg="add mod">
          <ac:chgData name="Jean-Michel Peron" userId="70fc9edb-d568-47a4-9685-95b4a414bfcc" providerId="ADAL" clId="{6EB36A5D-F169-4D0E-92A5-C09B5231C0D9}" dt="2023-04-25T14:40:22.562" v="8865" actId="20577"/>
          <ac:cxnSpMkLst>
            <pc:docMk/>
            <pc:sldMk cId="2407449029" sldId="681"/>
            <ac:cxnSpMk id="58" creationId="{F63F3D9E-A8BD-DF68-6413-996460544F47}"/>
          </ac:cxnSpMkLst>
        </pc:cxnChg>
        <pc:cxnChg chg="add mod">
          <ac:chgData name="Jean-Michel Peron" userId="70fc9edb-d568-47a4-9685-95b4a414bfcc" providerId="ADAL" clId="{6EB36A5D-F169-4D0E-92A5-C09B5231C0D9}" dt="2023-04-25T14:43:26.606" v="8935" actId="14100"/>
          <ac:cxnSpMkLst>
            <pc:docMk/>
            <pc:sldMk cId="2407449029" sldId="681"/>
            <ac:cxnSpMk id="63" creationId="{EBC6BC86-9D8A-FEED-7EBF-7B32D9EE5E67}"/>
          </ac:cxnSpMkLst>
        </pc:cxnChg>
        <pc:cxnChg chg="add mod">
          <ac:chgData name="Jean-Michel Peron" userId="70fc9edb-d568-47a4-9685-95b4a414bfcc" providerId="ADAL" clId="{6EB36A5D-F169-4D0E-92A5-C09B5231C0D9}" dt="2023-04-25T14:42:22.770" v="8928" actId="14100"/>
          <ac:cxnSpMkLst>
            <pc:docMk/>
            <pc:sldMk cId="2407449029" sldId="681"/>
            <ac:cxnSpMk id="64" creationId="{3B3F804A-147D-A409-A974-46DC8B8B649C}"/>
          </ac:cxnSpMkLst>
        </pc:cxnChg>
      </pc:sldChg>
      <pc:sldChg chg="addSp delSp modSp add mod delAnim modAnim">
        <pc:chgData name="Jean-Michel Peron" userId="70fc9edb-d568-47a4-9685-95b4a414bfcc" providerId="ADAL" clId="{6EB36A5D-F169-4D0E-92A5-C09B5231C0D9}" dt="2023-04-26T08:30:03.044" v="14320"/>
        <pc:sldMkLst>
          <pc:docMk/>
          <pc:sldMk cId="1323863242" sldId="682"/>
        </pc:sldMkLst>
        <pc:spChg chg="del">
          <ac:chgData name="Jean-Michel Peron" userId="70fc9edb-d568-47a4-9685-95b4a414bfcc" providerId="ADAL" clId="{6EB36A5D-F169-4D0E-92A5-C09B5231C0D9}" dt="2023-04-25T14:52:03.173" v="8961" actId="478"/>
          <ac:spMkLst>
            <pc:docMk/>
            <pc:sldMk cId="1323863242" sldId="682"/>
            <ac:spMk id="4" creationId="{FEA62D54-DAD2-415F-BBE3-3BF33C63E9EC}"/>
          </ac:spMkLst>
        </pc:spChg>
        <pc:spChg chg="del">
          <ac:chgData name="Jean-Michel Peron" userId="70fc9edb-d568-47a4-9685-95b4a414bfcc" providerId="ADAL" clId="{6EB36A5D-F169-4D0E-92A5-C09B5231C0D9}" dt="2023-04-25T14:52:03.173" v="8961" actId="478"/>
          <ac:spMkLst>
            <pc:docMk/>
            <pc:sldMk cId="1323863242" sldId="682"/>
            <ac:spMk id="6" creationId="{5AF1D5E4-14B4-9C44-6158-F355D07D0192}"/>
          </ac:spMkLst>
        </pc:spChg>
        <pc:spChg chg="del">
          <ac:chgData name="Jean-Michel Peron" userId="70fc9edb-d568-47a4-9685-95b4a414bfcc" providerId="ADAL" clId="{6EB36A5D-F169-4D0E-92A5-C09B5231C0D9}" dt="2023-04-25T14:52:03.173" v="8961" actId="478"/>
          <ac:spMkLst>
            <pc:docMk/>
            <pc:sldMk cId="1323863242" sldId="682"/>
            <ac:spMk id="12" creationId="{F326B11F-5092-7857-B7FA-69BB2DC38A02}"/>
          </ac:spMkLst>
        </pc:spChg>
        <pc:spChg chg="del">
          <ac:chgData name="Jean-Michel Peron" userId="70fc9edb-d568-47a4-9685-95b4a414bfcc" providerId="ADAL" clId="{6EB36A5D-F169-4D0E-92A5-C09B5231C0D9}" dt="2023-04-25T14:52:03.173" v="8961" actId="478"/>
          <ac:spMkLst>
            <pc:docMk/>
            <pc:sldMk cId="1323863242" sldId="682"/>
            <ac:spMk id="13" creationId="{E419B450-474C-A6C0-21CC-9C45C1D1F2C1}"/>
          </ac:spMkLst>
        </pc:spChg>
        <pc:spChg chg="add mod">
          <ac:chgData name="Jean-Michel Peron" userId="70fc9edb-d568-47a4-9685-95b4a414bfcc" providerId="ADAL" clId="{6EB36A5D-F169-4D0E-92A5-C09B5231C0D9}" dt="2023-04-25T15:03:05.889" v="9393" actId="1076"/>
          <ac:spMkLst>
            <pc:docMk/>
            <pc:sldMk cId="1323863242" sldId="682"/>
            <ac:spMk id="18" creationId="{D8551273-6AEA-EF23-ACFA-D5A25D88AA1B}"/>
          </ac:spMkLst>
        </pc:spChg>
        <pc:spChg chg="del">
          <ac:chgData name="Jean-Michel Peron" userId="70fc9edb-d568-47a4-9685-95b4a414bfcc" providerId="ADAL" clId="{6EB36A5D-F169-4D0E-92A5-C09B5231C0D9}" dt="2023-04-25T14:52:03.173" v="8961" actId="478"/>
          <ac:spMkLst>
            <pc:docMk/>
            <pc:sldMk cId="1323863242" sldId="682"/>
            <ac:spMk id="23" creationId="{DD658943-A822-9089-ED4C-7C571350D138}"/>
          </ac:spMkLst>
        </pc:spChg>
        <pc:spChg chg="del">
          <ac:chgData name="Jean-Michel Peron" userId="70fc9edb-d568-47a4-9685-95b4a414bfcc" providerId="ADAL" clId="{6EB36A5D-F169-4D0E-92A5-C09B5231C0D9}" dt="2023-04-25T14:52:03.173" v="8961" actId="478"/>
          <ac:spMkLst>
            <pc:docMk/>
            <pc:sldMk cId="1323863242" sldId="682"/>
            <ac:spMk id="25" creationId="{D866ED70-9948-3EE3-AE93-DC6B05D0BBA4}"/>
          </ac:spMkLst>
        </pc:spChg>
        <pc:spChg chg="del">
          <ac:chgData name="Jean-Michel Peron" userId="70fc9edb-d568-47a4-9685-95b4a414bfcc" providerId="ADAL" clId="{6EB36A5D-F169-4D0E-92A5-C09B5231C0D9}" dt="2023-04-25T14:52:03.173" v="8961" actId="478"/>
          <ac:spMkLst>
            <pc:docMk/>
            <pc:sldMk cId="1323863242" sldId="682"/>
            <ac:spMk id="30" creationId="{BC41F09A-8449-D0C3-F0F6-99F708F19116}"/>
          </ac:spMkLst>
        </pc:spChg>
        <pc:spChg chg="mod">
          <ac:chgData name="Jean-Michel Peron" userId="70fc9edb-d568-47a4-9685-95b4a414bfcc" providerId="ADAL" clId="{6EB36A5D-F169-4D0E-92A5-C09B5231C0D9}" dt="2023-04-25T15:14:02.785" v="9565" actId="6549"/>
          <ac:spMkLst>
            <pc:docMk/>
            <pc:sldMk cId="1323863242" sldId="682"/>
            <ac:spMk id="33" creationId="{95780412-0FB0-4CFA-AA3D-1868E3DACC08}"/>
          </ac:spMkLst>
        </pc:spChg>
        <pc:spChg chg="del">
          <ac:chgData name="Jean-Michel Peron" userId="70fc9edb-d568-47a4-9685-95b4a414bfcc" providerId="ADAL" clId="{6EB36A5D-F169-4D0E-92A5-C09B5231C0D9}" dt="2023-04-25T14:52:03.173" v="8961" actId="478"/>
          <ac:spMkLst>
            <pc:docMk/>
            <pc:sldMk cId="1323863242" sldId="682"/>
            <ac:spMk id="36" creationId="{C7318DF7-9C29-411D-1B7E-A589245F386F}"/>
          </ac:spMkLst>
        </pc:spChg>
        <pc:spChg chg="del">
          <ac:chgData name="Jean-Michel Peron" userId="70fc9edb-d568-47a4-9685-95b4a414bfcc" providerId="ADAL" clId="{6EB36A5D-F169-4D0E-92A5-C09B5231C0D9}" dt="2023-04-25T14:52:03.173" v="8961" actId="478"/>
          <ac:spMkLst>
            <pc:docMk/>
            <pc:sldMk cId="1323863242" sldId="682"/>
            <ac:spMk id="37" creationId="{A84C7F9A-422C-4D08-9B9B-9CF13111A680}"/>
          </ac:spMkLst>
        </pc:spChg>
        <pc:spChg chg="del">
          <ac:chgData name="Jean-Michel Peron" userId="70fc9edb-d568-47a4-9685-95b4a414bfcc" providerId="ADAL" clId="{6EB36A5D-F169-4D0E-92A5-C09B5231C0D9}" dt="2023-04-25T14:52:03.173" v="8961" actId="478"/>
          <ac:spMkLst>
            <pc:docMk/>
            <pc:sldMk cId="1323863242" sldId="682"/>
            <ac:spMk id="42" creationId="{A6F9FAB5-C194-0A84-5276-EB89A478776C}"/>
          </ac:spMkLst>
        </pc:spChg>
        <pc:spChg chg="del">
          <ac:chgData name="Jean-Michel Peron" userId="70fc9edb-d568-47a4-9685-95b4a414bfcc" providerId="ADAL" clId="{6EB36A5D-F169-4D0E-92A5-C09B5231C0D9}" dt="2023-04-25T14:52:03.173" v="8961" actId="478"/>
          <ac:spMkLst>
            <pc:docMk/>
            <pc:sldMk cId="1323863242" sldId="682"/>
            <ac:spMk id="44" creationId="{585FFB9E-B5E2-AA01-4F2A-6BCCA1742E37}"/>
          </ac:spMkLst>
        </pc:spChg>
        <pc:spChg chg="del">
          <ac:chgData name="Jean-Michel Peron" userId="70fc9edb-d568-47a4-9685-95b4a414bfcc" providerId="ADAL" clId="{6EB36A5D-F169-4D0E-92A5-C09B5231C0D9}" dt="2023-04-25T14:52:03.173" v="8961" actId="478"/>
          <ac:spMkLst>
            <pc:docMk/>
            <pc:sldMk cId="1323863242" sldId="682"/>
            <ac:spMk id="56" creationId="{17ABB7A4-388D-782F-155D-31D2B5B44D09}"/>
          </ac:spMkLst>
        </pc:spChg>
        <pc:spChg chg="del">
          <ac:chgData name="Jean-Michel Peron" userId="70fc9edb-d568-47a4-9685-95b4a414bfcc" providerId="ADAL" clId="{6EB36A5D-F169-4D0E-92A5-C09B5231C0D9}" dt="2023-04-25T14:52:03.173" v="8961" actId="478"/>
          <ac:spMkLst>
            <pc:docMk/>
            <pc:sldMk cId="1323863242" sldId="682"/>
            <ac:spMk id="57" creationId="{E971C7E9-6290-AFBC-85A4-BFE54422B4C6}"/>
          </ac:spMkLst>
        </pc:spChg>
        <pc:spChg chg="del">
          <ac:chgData name="Jean-Michel Peron" userId="70fc9edb-d568-47a4-9685-95b4a414bfcc" providerId="ADAL" clId="{6EB36A5D-F169-4D0E-92A5-C09B5231C0D9}" dt="2023-04-25T14:52:03.173" v="8961" actId="478"/>
          <ac:spMkLst>
            <pc:docMk/>
            <pc:sldMk cId="1323863242" sldId="682"/>
            <ac:spMk id="61" creationId="{3D3E130A-85EF-2B96-14E1-C6DA317304A0}"/>
          </ac:spMkLst>
        </pc:spChg>
        <pc:spChg chg="del">
          <ac:chgData name="Jean-Michel Peron" userId="70fc9edb-d568-47a4-9685-95b4a414bfcc" providerId="ADAL" clId="{6EB36A5D-F169-4D0E-92A5-C09B5231C0D9}" dt="2023-04-25T14:52:03.173" v="8961" actId="478"/>
          <ac:spMkLst>
            <pc:docMk/>
            <pc:sldMk cId="1323863242" sldId="682"/>
            <ac:spMk id="62" creationId="{18406F7B-5F16-ED62-BF52-193FA71BA0F9}"/>
          </ac:spMkLst>
        </pc:spChg>
        <pc:picChg chg="add del mod">
          <ac:chgData name="Jean-Michel Peron" userId="70fc9edb-d568-47a4-9685-95b4a414bfcc" providerId="ADAL" clId="{6EB36A5D-F169-4D0E-92A5-C09B5231C0D9}" dt="2023-04-25T14:54:29.783" v="8975" actId="478"/>
          <ac:picMkLst>
            <pc:docMk/>
            <pc:sldMk cId="1323863242" sldId="682"/>
            <ac:picMk id="8" creationId="{549718AD-2168-0A6A-593A-025B6885A656}"/>
          </ac:picMkLst>
        </pc:picChg>
        <pc:picChg chg="add mod">
          <ac:chgData name="Jean-Michel Peron" userId="70fc9edb-d568-47a4-9685-95b4a414bfcc" providerId="ADAL" clId="{6EB36A5D-F169-4D0E-92A5-C09B5231C0D9}" dt="2023-04-25T15:03:05.889" v="9393" actId="1076"/>
          <ac:picMkLst>
            <pc:docMk/>
            <pc:sldMk cId="1323863242" sldId="682"/>
            <ac:picMk id="10" creationId="{9E04DE2E-F224-B871-C919-CACBE76A35DA}"/>
          </ac:picMkLst>
        </pc:picChg>
        <pc:picChg chg="add mod">
          <ac:chgData name="Jean-Michel Peron" userId="70fc9edb-d568-47a4-9685-95b4a414bfcc" providerId="ADAL" clId="{6EB36A5D-F169-4D0E-92A5-C09B5231C0D9}" dt="2023-04-25T15:03:05.889" v="9393" actId="1076"/>
          <ac:picMkLst>
            <pc:docMk/>
            <pc:sldMk cId="1323863242" sldId="682"/>
            <ac:picMk id="15" creationId="{B20C6B61-BE2A-3E48-1340-763D6DADE036}"/>
          </ac:picMkLst>
        </pc:picChg>
        <pc:picChg chg="add mod">
          <ac:chgData name="Jean-Michel Peron" userId="70fc9edb-d568-47a4-9685-95b4a414bfcc" providerId="ADAL" clId="{6EB36A5D-F169-4D0E-92A5-C09B5231C0D9}" dt="2023-04-25T15:03:05.889" v="9393" actId="1076"/>
          <ac:picMkLst>
            <pc:docMk/>
            <pc:sldMk cId="1323863242" sldId="682"/>
            <ac:picMk id="17" creationId="{4F6DC00F-A849-6D5E-16D0-E680158A7673}"/>
          </ac:picMkLst>
        </pc:picChg>
        <pc:picChg chg="del">
          <ac:chgData name="Jean-Michel Peron" userId="70fc9edb-d568-47a4-9685-95b4a414bfcc" providerId="ADAL" clId="{6EB36A5D-F169-4D0E-92A5-C09B5231C0D9}" dt="2023-04-25T14:52:03.173" v="8961" actId="478"/>
          <ac:picMkLst>
            <pc:docMk/>
            <pc:sldMk cId="1323863242" sldId="682"/>
            <ac:picMk id="43" creationId="{1B696020-BBEB-391F-92BB-A6A0000D9CAF}"/>
          </ac:picMkLst>
        </pc:picChg>
        <pc:picChg chg="mod">
          <ac:chgData name="Jean-Michel Peron" userId="70fc9edb-d568-47a4-9685-95b4a414bfcc" providerId="ADAL" clId="{6EB36A5D-F169-4D0E-92A5-C09B5231C0D9}" dt="2023-04-25T15:03:05.889" v="9393" actId="1076"/>
          <ac:picMkLst>
            <pc:docMk/>
            <pc:sldMk cId="1323863242" sldId="682"/>
            <ac:picMk id="74" creationId="{20BAC9B2-3807-53AD-0C69-87BA5E1B00BD}"/>
          </ac:picMkLst>
        </pc:picChg>
        <pc:cxnChg chg="del mod">
          <ac:chgData name="Jean-Michel Peron" userId="70fc9edb-d568-47a4-9685-95b4a414bfcc" providerId="ADAL" clId="{6EB36A5D-F169-4D0E-92A5-C09B5231C0D9}" dt="2023-04-25T14:52:03.173" v="8961" actId="478"/>
          <ac:cxnSpMkLst>
            <pc:docMk/>
            <pc:sldMk cId="1323863242" sldId="682"/>
            <ac:cxnSpMk id="7" creationId="{ECB4F622-2799-E5F2-7757-4DBD7A900A08}"/>
          </ac:cxnSpMkLst>
        </pc:cxnChg>
        <pc:cxnChg chg="del mod">
          <ac:chgData name="Jean-Michel Peron" userId="70fc9edb-d568-47a4-9685-95b4a414bfcc" providerId="ADAL" clId="{6EB36A5D-F169-4D0E-92A5-C09B5231C0D9}" dt="2023-04-25T14:52:03.173" v="8961" actId="478"/>
          <ac:cxnSpMkLst>
            <pc:docMk/>
            <pc:sldMk cId="1323863242" sldId="682"/>
            <ac:cxnSpMk id="14" creationId="{C3B14DCF-DB2E-23EE-C55A-7D728D48E8C6}"/>
          </ac:cxnSpMkLst>
        </pc:cxnChg>
        <pc:cxnChg chg="add mod">
          <ac:chgData name="Jean-Michel Peron" userId="70fc9edb-d568-47a4-9685-95b4a414bfcc" providerId="ADAL" clId="{6EB36A5D-F169-4D0E-92A5-C09B5231C0D9}" dt="2023-04-25T15:03:05.889" v="9393" actId="1076"/>
          <ac:cxnSpMkLst>
            <pc:docMk/>
            <pc:sldMk cId="1323863242" sldId="682"/>
            <ac:cxnSpMk id="19" creationId="{CEC4A4D8-1761-46B6-9A9B-44BF10D4127E}"/>
          </ac:cxnSpMkLst>
        </pc:cxnChg>
        <pc:cxnChg chg="add mod">
          <ac:chgData name="Jean-Michel Peron" userId="70fc9edb-d568-47a4-9685-95b4a414bfcc" providerId="ADAL" clId="{6EB36A5D-F169-4D0E-92A5-C09B5231C0D9}" dt="2023-04-25T15:03:05.889" v="9393" actId="1076"/>
          <ac:cxnSpMkLst>
            <pc:docMk/>
            <pc:sldMk cId="1323863242" sldId="682"/>
            <ac:cxnSpMk id="21" creationId="{51197E0A-A34F-D8B4-8BDB-F1DA2EB35604}"/>
          </ac:cxnSpMkLst>
        </pc:cxnChg>
        <pc:cxnChg chg="add mod">
          <ac:chgData name="Jean-Michel Peron" userId="70fc9edb-d568-47a4-9685-95b4a414bfcc" providerId="ADAL" clId="{6EB36A5D-F169-4D0E-92A5-C09B5231C0D9}" dt="2023-04-25T15:03:05.889" v="9393" actId="1076"/>
          <ac:cxnSpMkLst>
            <pc:docMk/>
            <pc:sldMk cId="1323863242" sldId="682"/>
            <ac:cxnSpMk id="22" creationId="{6D5BBC6B-E40A-F1BB-D62C-8F535CDDB52A}"/>
          </ac:cxnSpMkLst>
        </pc:cxnChg>
        <pc:cxnChg chg="del mod">
          <ac:chgData name="Jean-Michel Peron" userId="70fc9edb-d568-47a4-9685-95b4a414bfcc" providerId="ADAL" clId="{6EB36A5D-F169-4D0E-92A5-C09B5231C0D9}" dt="2023-04-25T14:52:03.173" v="8961" actId="478"/>
          <ac:cxnSpMkLst>
            <pc:docMk/>
            <pc:sldMk cId="1323863242" sldId="682"/>
            <ac:cxnSpMk id="26" creationId="{0D49F52E-3FE1-B285-4A14-3C227D317033}"/>
          </ac:cxnSpMkLst>
        </pc:cxnChg>
        <pc:cxnChg chg="add mod">
          <ac:chgData name="Jean-Michel Peron" userId="70fc9edb-d568-47a4-9685-95b4a414bfcc" providerId="ADAL" clId="{6EB36A5D-F169-4D0E-92A5-C09B5231C0D9}" dt="2023-04-25T15:03:05.889" v="9393" actId="1076"/>
          <ac:cxnSpMkLst>
            <pc:docMk/>
            <pc:sldMk cId="1323863242" sldId="682"/>
            <ac:cxnSpMk id="28" creationId="{F6BE60A4-6105-39F1-3C73-E6E20F3B3090}"/>
          </ac:cxnSpMkLst>
        </pc:cxnChg>
        <pc:cxnChg chg="add mod">
          <ac:chgData name="Jean-Michel Peron" userId="70fc9edb-d568-47a4-9685-95b4a414bfcc" providerId="ADAL" clId="{6EB36A5D-F169-4D0E-92A5-C09B5231C0D9}" dt="2023-04-25T15:03:05.889" v="9393" actId="1076"/>
          <ac:cxnSpMkLst>
            <pc:docMk/>
            <pc:sldMk cId="1323863242" sldId="682"/>
            <ac:cxnSpMk id="31" creationId="{9C6B1E84-A0CC-0369-C6D5-00BD50C1ADD1}"/>
          </ac:cxnSpMkLst>
        </pc:cxnChg>
        <pc:cxnChg chg="del mod">
          <ac:chgData name="Jean-Michel Peron" userId="70fc9edb-d568-47a4-9685-95b4a414bfcc" providerId="ADAL" clId="{6EB36A5D-F169-4D0E-92A5-C09B5231C0D9}" dt="2023-04-25T14:52:03.173" v="8961" actId="478"/>
          <ac:cxnSpMkLst>
            <pc:docMk/>
            <pc:sldMk cId="1323863242" sldId="682"/>
            <ac:cxnSpMk id="38" creationId="{4E1AFE5D-23D3-F83B-9F03-0FFA219D4C49}"/>
          </ac:cxnSpMkLst>
        </pc:cxnChg>
        <pc:cxnChg chg="del mod">
          <ac:chgData name="Jean-Michel Peron" userId="70fc9edb-d568-47a4-9685-95b4a414bfcc" providerId="ADAL" clId="{6EB36A5D-F169-4D0E-92A5-C09B5231C0D9}" dt="2023-04-25T14:52:03.173" v="8961" actId="478"/>
          <ac:cxnSpMkLst>
            <pc:docMk/>
            <pc:sldMk cId="1323863242" sldId="682"/>
            <ac:cxnSpMk id="46" creationId="{1DA2A6A2-E3DE-A9BB-C21E-2322E0A4F39C}"/>
          </ac:cxnSpMkLst>
        </pc:cxnChg>
        <pc:cxnChg chg="del mod">
          <ac:chgData name="Jean-Michel Peron" userId="70fc9edb-d568-47a4-9685-95b4a414bfcc" providerId="ADAL" clId="{6EB36A5D-F169-4D0E-92A5-C09B5231C0D9}" dt="2023-04-25T14:52:03.173" v="8961" actId="478"/>
          <ac:cxnSpMkLst>
            <pc:docMk/>
            <pc:sldMk cId="1323863242" sldId="682"/>
            <ac:cxnSpMk id="58" creationId="{F63F3D9E-A8BD-DF68-6413-996460544F47}"/>
          </ac:cxnSpMkLst>
        </pc:cxnChg>
        <pc:cxnChg chg="del">
          <ac:chgData name="Jean-Michel Peron" userId="70fc9edb-d568-47a4-9685-95b4a414bfcc" providerId="ADAL" clId="{6EB36A5D-F169-4D0E-92A5-C09B5231C0D9}" dt="2023-04-25T14:52:03.173" v="8961" actId="478"/>
          <ac:cxnSpMkLst>
            <pc:docMk/>
            <pc:sldMk cId="1323863242" sldId="682"/>
            <ac:cxnSpMk id="63" creationId="{EBC6BC86-9D8A-FEED-7EBF-7B32D9EE5E67}"/>
          </ac:cxnSpMkLst>
        </pc:cxnChg>
        <pc:cxnChg chg="del mod">
          <ac:chgData name="Jean-Michel Peron" userId="70fc9edb-d568-47a4-9685-95b4a414bfcc" providerId="ADAL" clId="{6EB36A5D-F169-4D0E-92A5-C09B5231C0D9}" dt="2023-04-25T14:52:03.173" v="8961" actId="478"/>
          <ac:cxnSpMkLst>
            <pc:docMk/>
            <pc:sldMk cId="1323863242" sldId="682"/>
            <ac:cxnSpMk id="64" creationId="{3B3F804A-147D-A409-A974-46DC8B8B649C}"/>
          </ac:cxnSpMkLst>
        </pc:cxnChg>
      </pc:sldChg>
      <pc:sldChg chg="modSp add del mod">
        <pc:chgData name="Jean-Michel Peron" userId="70fc9edb-d568-47a4-9685-95b4a414bfcc" providerId="ADAL" clId="{6EB36A5D-F169-4D0E-92A5-C09B5231C0D9}" dt="2023-04-25T15:05:14.315" v="9465" actId="2890"/>
        <pc:sldMkLst>
          <pc:docMk/>
          <pc:sldMk cId="435073609" sldId="683"/>
        </pc:sldMkLst>
        <pc:spChg chg="mod">
          <ac:chgData name="Jean-Michel Peron" userId="70fc9edb-d568-47a4-9685-95b4a414bfcc" providerId="ADAL" clId="{6EB36A5D-F169-4D0E-92A5-C09B5231C0D9}" dt="2023-04-25T15:05:13.632" v="9464" actId="20577"/>
          <ac:spMkLst>
            <pc:docMk/>
            <pc:sldMk cId="435073609" sldId="683"/>
            <ac:spMk id="33" creationId="{95780412-0FB0-4CFA-AA3D-1868E3DACC08}"/>
          </ac:spMkLst>
        </pc:spChg>
      </pc:sldChg>
      <pc:sldChg chg="addSp delSp modSp add mod delAnim">
        <pc:chgData name="Jean-Michel Peron" userId="70fc9edb-d568-47a4-9685-95b4a414bfcc" providerId="ADAL" clId="{6EB36A5D-F169-4D0E-92A5-C09B5231C0D9}" dt="2023-04-25T15:41:16.007" v="10373" actId="14100"/>
        <pc:sldMkLst>
          <pc:docMk/>
          <pc:sldMk cId="2623994477" sldId="683"/>
        </pc:sldMkLst>
        <pc:spChg chg="add mod">
          <ac:chgData name="Jean-Michel Peron" userId="70fc9edb-d568-47a4-9685-95b4a414bfcc" providerId="ADAL" clId="{6EB36A5D-F169-4D0E-92A5-C09B5231C0D9}" dt="2023-04-25T15:37:00.801" v="10174" actId="6549"/>
          <ac:spMkLst>
            <pc:docMk/>
            <pc:sldMk cId="2623994477" sldId="683"/>
            <ac:spMk id="13" creationId="{E433AA64-5A48-3ECC-5FC8-1021E29D3DC2}"/>
          </ac:spMkLst>
        </pc:spChg>
        <pc:spChg chg="del">
          <ac:chgData name="Jean-Michel Peron" userId="70fc9edb-d568-47a4-9685-95b4a414bfcc" providerId="ADAL" clId="{6EB36A5D-F169-4D0E-92A5-C09B5231C0D9}" dt="2023-04-25T15:13:45.169" v="9549" actId="478"/>
          <ac:spMkLst>
            <pc:docMk/>
            <pc:sldMk cId="2623994477" sldId="683"/>
            <ac:spMk id="18" creationId="{D8551273-6AEA-EF23-ACFA-D5A25D88AA1B}"/>
          </ac:spMkLst>
        </pc:spChg>
        <pc:spChg chg="mod">
          <ac:chgData name="Jean-Michel Peron" userId="70fc9edb-d568-47a4-9685-95b4a414bfcc" providerId="ADAL" clId="{6EB36A5D-F169-4D0E-92A5-C09B5231C0D9}" dt="2023-04-25T15:14:39.150" v="9685" actId="20577"/>
          <ac:spMkLst>
            <pc:docMk/>
            <pc:sldMk cId="2623994477" sldId="683"/>
            <ac:spMk id="33" creationId="{95780412-0FB0-4CFA-AA3D-1868E3DACC08}"/>
          </ac:spMkLst>
        </pc:spChg>
        <pc:spChg chg="add mod">
          <ac:chgData name="Jean-Michel Peron" userId="70fc9edb-d568-47a4-9685-95b4a414bfcc" providerId="ADAL" clId="{6EB36A5D-F169-4D0E-92A5-C09B5231C0D9}" dt="2023-04-25T15:38:39.555" v="10241" actId="1076"/>
          <ac:spMkLst>
            <pc:docMk/>
            <pc:sldMk cId="2623994477" sldId="683"/>
            <ac:spMk id="45" creationId="{0555993F-78E1-2889-07FD-BE7647EC30DC}"/>
          </ac:spMkLst>
        </pc:spChg>
        <pc:spChg chg="add mod">
          <ac:chgData name="Jean-Michel Peron" userId="70fc9edb-d568-47a4-9685-95b4a414bfcc" providerId="ADAL" clId="{6EB36A5D-F169-4D0E-92A5-C09B5231C0D9}" dt="2023-04-25T15:40:21.702" v="10323" actId="14100"/>
          <ac:spMkLst>
            <pc:docMk/>
            <pc:sldMk cId="2623994477" sldId="683"/>
            <ac:spMk id="49" creationId="{92AFCB75-331D-BE1F-96AB-9C44ECC34996}"/>
          </ac:spMkLst>
        </pc:spChg>
        <pc:spChg chg="add mod">
          <ac:chgData name="Jean-Michel Peron" userId="70fc9edb-d568-47a4-9685-95b4a414bfcc" providerId="ADAL" clId="{6EB36A5D-F169-4D0E-92A5-C09B5231C0D9}" dt="2023-04-25T15:40:41.829" v="10340" actId="1076"/>
          <ac:spMkLst>
            <pc:docMk/>
            <pc:sldMk cId="2623994477" sldId="683"/>
            <ac:spMk id="54" creationId="{9DFC939A-065B-764A-D928-3B0DAB792D83}"/>
          </ac:spMkLst>
        </pc:spChg>
        <pc:spChg chg="add mod">
          <ac:chgData name="Jean-Michel Peron" userId="70fc9edb-d568-47a4-9685-95b4a414bfcc" providerId="ADAL" clId="{6EB36A5D-F169-4D0E-92A5-C09B5231C0D9}" dt="2023-04-25T15:41:09.765" v="10370" actId="1076"/>
          <ac:spMkLst>
            <pc:docMk/>
            <pc:sldMk cId="2623994477" sldId="683"/>
            <ac:spMk id="56" creationId="{606D49C7-1EB3-BE6B-FADA-77B5DCC82536}"/>
          </ac:spMkLst>
        </pc:spChg>
        <pc:picChg chg="add del mod">
          <ac:chgData name="Jean-Michel Peron" userId="70fc9edb-d568-47a4-9685-95b4a414bfcc" providerId="ADAL" clId="{6EB36A5D-F169-4D0E-92A5-C09B5231C0D9}" dt="2023-04-25T15:19:10.083" v="9703" actId="478"/>
          <ac:picMkLst>
            <pc:docMk/>
            <pc:sldMk cId="2623994477" sldId="683"/>
            <ac:picMk id="5" creationId="{D4369E49-6D23-5653-0FC7-21EBC801900A}"/>
          </ac:picMkLst>
        </pc:picChg>
        <pc:picChg chg="add del mod">
          <ac:chgData name="Jean-Michel Peron" userId="70fc9edb-d568-47a4-9685-95b4a414bfcc" providerId="ADAL" clId="{6EB36A5D-F169-4D0E-92A5-C09B5231C0D9}" dt="2023-04-25T15:19:10.083" v="9703" actId="478"/>
          <ac:picMkLst>
            <pc:docMk/>
            <pc:sldMk cId="2623994477" sldId="683"/>
            <ac:picMk id="7" creationId="{F638963E-BF3E-4C90-7401-84707152194B}"/>
          </ac:picMkLst>
        </pc:picChg>
        <pc:picChg chg="add del mod">
          <ac:chgData name="Jean-Michel Peron" userId="70fc9edb-d568-47a4-9685-95b4a414bfcc" providerId="ADAL" clId="{6EB36A5D-F169-4D0E-92A5-C09B5231C0D9}" dt="2023-04-25T15:19:10.083" v="9703" actId="478"/>
          <ac:picMkLst>
            <pc:docMk/>
            <pc:sldMk cId="2623994477" sldId="683"/>
            <ac:picMk id="9" creationId="{00A84C2F-FD19-A7B6-315C-A370FBE66C36}"/>
          </ac:picMkLst>
        </pc:picChg>
        <pc:picChg chg="del">
          <ac:chgData name="Jean-Michel Peron" userId="70fc9edb-d568-47a4-9685-95b4a414bfcc" providerId="ADAL" clId="{6EB36A5D-F169-4D0E-92A5-C09B5231C0D9}" dt="2023-04-25T15:13:45.169" v="9549" actId="478"/>
          <ac:picMkLst>
            <pc:docMk/>
            <pc:sldMk cId="2623994477" sldId="683"/>
            <ac:picMk id="10" creationId="{9E04DE2E-F224-B871-C919-CACBE76A35DA}"/>
          </ac:picMkLst>
        </pc:picChg>
        <pc:picChg chg="add del">
          <ac:chgData name="Jean-Michel Peron" userId="70fc9edb-d568-47a4-9685-95b4a414bfcc" providerId="ADAL" clId="{6EB36A5D-F169-4D0E-92A5-C09B5231C0D9}" dt="2023-04-25T15:19:21.305" v="9705" actId="478"/>
          <ac:picMkLst>
            <pc:docMk/>
            <pc:sldMk cId="2623994477" sldId="683"/>
            <ac:picMk id="12" creationId="{415689DF-C763-BC32-1EFD-212704960445}"/>
          </ac:picMkLst>
        </pc:picChg>
        <pc:picChg chg="add mod">
          <ac:chgData name="Jean-Michel Peron" userId="70fc9edb-d568-47a4-9685-95b4a414bfcc" providerId="ADAL" clId="{6EB36A5D-F169-4D0E-92A5-C09B5231C0D9}" dt="2023-04-25T15:23:37.725" v="9776" actId="1076"/>
          <ac:picMkLst>
            <pc:docMk/>
            <pc:sldMk cId="2623994477" sldId="683"/>
            <ac:picMk id="14" creationId="{77C98835-4F37-B9FC-C7A0-539DB277394A}"/>
          </ac:picMkLst>
        </pc:picChg>
        <pc:picChg chg="del">
          <ac:chgData name="Jean-Michel Peron" userId="70fc9edb-d568-47a4-9685-95b4a414bfcc" providerId="ADAL" clId="{6EB36A5D-F169-4D0E-92A5-C09B5231C0D9}" dt="2023-04-25T15:13:45.169" v="9549" actId="478"/>
          <ac:picMkLst>
            <pc:docMk/>
            <pc:sldMk cId="2623994477" sldId="683"/>
            <ac:picMk id="15" creationId="{B20C6B61-BE2A-3E48-1340-763D6DADE036}"/>
          </ac:picMkLst>
        </pc:picChg>
        <pc:picChg chg="add del mod">
          <ac:chgData name="Jean-Michel Peron" userId="70fc9edb-d568-47a4-9685-95b4a414bfcc" providerId="ADAL" clId="{6EB36A5D-F169-4D0E-92A5-C09B5231C0D9}" dt="2023-04-25T15:20:02.260" v="9708" actId="478"/>
          <ac:picMkLst>
            <pc:docMk/>
            <pc:sldMk cId="2623994477" sldId="683"/>
            <ac:picMk id="16" creationId="{1E451279-9BA8-44B9-A690-C3F3B975991F}"/>
          </ac:picMkLst>
        </pc:picChg>
        <pc:picChg chg="del mod">
          <ac:chgData name="Jean-Michel Peron" userId="70fc9edb-d568-47a4-9685-95b4a414bfcc" providerId="ADAL" clId="{6EB36A5D-F169-4D0E-92A5-C09B5231C0D9}" dt="2023-04-25T15:19:10.083" v="9703" actId="478"/>
          <ac:picMkLst>
            <pc:docMk/>
            <pc:sldMk cId="2623994477" sldId="683"/>
            <ac:picMk id="17" creationId="{4F6DC00F-A849-6D5E-16D0-E680158A7673}"/>
          </ac:picMkLst>
        </pc:picChg>
        <pc:picChg chg="add del mod">
          <ac:chgData name="Jean-Michel Peron" userId="70fc9edb-d568-47a4-9685-95b4a414bfcc" providerId="ADAL" clId="{6EB36A5D-F169-4D0E-92A5-C09B5231C0D9}" dt="2023-04-25T15:20:02.260" v="9708" actId="478"/>
          <ac:picMkLst>
            <pc:docMk/>
            <pc:sldMk cId="2623994477" sldId="683"/>
            <ac:picMk id="20" creationId="{E7590F72-092A-C4BA-6239-8A7805CE31FB}"/>
          </ac:picMkLst>
        </pc:picChg>
        <pc:picChg chg="add mod">
          <ac:chgData name="Jean-Michel Peron" userId="70fc9edb-d568-47a4-9685-95b4a414bfcc" providerId="ADAL" clId="{6EB36A5D-F169-4D0E-92A5-C09B5231C0D9}" dt="2023-04-25T15:23:37.725" v="9776" actId="1076"/>
          <ac:picMkLst>
            <pc:docMk/>
            <pc:sldMk cId="2623994477" sldId="683"/>
            <ac:picMk id="23" creationId="{AE8C01A0-A2C8-0144-7A88-9B8481AAFA54}"/>
          </ac:picMkLst>
        </pc:picChg>
        <pc:picChg chg="add mod">
          <ac:chgData name="Jean-Michel Peron" userId="70fc9edb-d568-47a4-9685-95b4a414bfcc" providerId="ADAL" clId="{6EB36A5D-F169-4D0E-92A5-C09B5231C0D9}" dt="2023-04-25T15:37:10.859" v="10175" actId="14100"/>
          <ac:picMkLst>
            <pc:docMk/>
            <pc:sldMk cId="2623994477" sldId="683"/>
            <ac:picMk id="24" creationId="{6EC3E86C-5CAA-684A-F641-CFBC454A9D0F}"/>
          </ac:picMkLst>
        </pc:picChg>
        <pc:picChg chg="add mod">
          <ac:chgData name="Jean-Michel Peron" userId="70fc9edb-d568-47a4-9685-95b4a414bfcc" providerId="ADAL" clId="{6EB36A5D-F169-4D0E-92A5-C09B5231C0D9}" dt="2023-04-25T15:23:37.725" v="9776" actId="1076"/>
          <ac:picMkLst>
            <pc:docMk/>
            <pc:sldMk cId="2623994477" sldId="683"/>
            <ac:picMk id="25" creationId="{F259A3A1-FEC5-41E9-90BF-8F19E03D801E}"/>
          </ac:picMkLst>
        </pc:picChg>
        <pc:picChg chg="add mod">
          <ac:chgData name="Jean-Michel Peron" userId="70fc9edb-d568-47a4-9685-95b4a414bfcc" providerId="ADAL" clId="{6EB36A5D-F169-4D0E-92A5-C09B5231C0D9}" dt="2023-04-25T15:23:37.725" v="9776" actId="1076"/>
          <ac:picMkLst>
            <pc:docMk/>
            <pc:sldMk cId="2623994477" sldId="683"/>
            <ac:picMk id="26" creationId="{58CDC4FC-4C40-2D6F-B4DD-BC62F50567FB}"/>
          </ac:picMkLst>
        </pc:picChg>
        <pc:picChg chg="add mod">
          <ac:chgData name="Jean-Michel Peron" userId="70fc9edb-d568-47a4-9685-95b4a414bfcc" providerId="ADAL" clId="{6EB36A5D-F169-4D0E-92A5-C09B5231C0D9}" dt="2023-04-25T15:23:37.725" v="9776" actId="1076"/>
          <ac:picMkLst>
            <pc:docMk/>
            <pc:sldMk cId="2623994477" sldId="683"/>
            <ac:picMk id="27" creationId="{CBCAAA53-4845-4765-D9D3-D29097478E51}"/>
          </ac:picMkLst>
        </pc:picChg>
        <pc:picChg chg="add mod">
          <ac:chgData name="Jean-Michel Peron" userId="70fc9edb-d568-47a4-9685-95b4a414bfcc" providerId="ADAL" clId="{6EB36A5D-F169-4D0E-92A5-C09B5231C0D9}" dt="2023-04-25T15:23:37.725" v="9776" actId="1076"/>
          <ac:picMkLst>
            <pc:docMk/>
            <pc:sldMk cId="2623994477" sldId="683"/>
            <ac:picMk id="29" creationId="{41820879-174E-1D67-A149-D5B9CD550EC4}"/>
          </ac:picMkLst>
        </pc:picChg>
        <pc:picChg chg="add del mod">
          <ac:chgData name="Jean-Michel Peron" userId="70fc9edb-d568-47a4-9685-95b4a414bfcc" providerId="ADAL" clId="{6EB36A5D-F169-4D0E-92A5-C09B5231C0D9}" dt="2023-04-25T15:25:01.970" v="9785" actId="478"/>
          <ac:picMkLst>
            <pc:docMk/>
            <pc:sldMk cId="2623994477" sldId="683"/>
            <ac:picMk id="30" creationId="{BF4A19C5-BA34-FC27-DEF9-D2743AEA7B4E}"/>
          </ac:picMkLst>
        </pc:picChg>
        <pc:picChg chg="add del mod">
          <ac:chgData name="Jean-Michel Peron" userId="70fc9edb-d568-47a4-9685-95b4a414bfcc" providerId="ADAL" clId="{6EB36A5D-F169-4D0E-92A5-C09B5231C0D9}" dt="2023-04-25T15:21:17.973" v="9718" actId="478"/>
          <ac:picMkLst>
            <pc:docMk/>
            <pc:sldMk cId="2623994477" sldId="683"/>
            <ac:picMk id="34" creationId="{8386B87D-307E-6AC6-1034-3440B0F20F58}"/>
          </ac:picMkLst>
        </pc:picChg>
        <pc:picChg chg="add mod">
          <ac:chgData name="Jean-Michel Peron" userId="70fc9edb-d568-47a4-9685-95b4a414bfcc" providerId="ADAL" clId="{6EB36A5D-F169-4D0E-92A5-C09B5231C0D9}" dt="2023-04-25T15:23:37.725" v="9776" actId="1076"/>
          <ac:picMkLst>
            <pc:docMk/>
            <pc:sldMk cId="2623994477" sldId="683"/>
            <ac:picMk id="36" creationId="{3716C358-D9FF-2AD0-82EE-0C5F1663BF60}"/>
          </ac:picMkLst>
        </pc:picChg>
        <pc:picChg chg="add mod">
          <ac:chgData name="Jean-Michel Peron" userId="70fc9edb-d568-47a4-9685-95b4a414bfcc" providerId="ADAL" clId="{6EB36A5D-F169-4D0E-92A5-C09B5231C0D9}" dt="2023-04-25T15:23:37.725" v="9776" actId="1076"/>
          <ac:picMkLst>
            <pc:docMk/>
            <pc:sldMk cId="2623994477" sldId="683"/>
            <ac:picMk id="38" creationId="{CE9108E4-5BF5-1EA9-11B4-FBDF9B5A2052}"/>
          </ac:picMkLst>
        </pc:picChg>
        <pc:picChg chg="add mod">
          <ac:chgData name="Jean-Michel Peron" userId="70fc9edb-d568-47a4-9685-95b4a414bfcc" providerId="ADAL" clId="{6EB36A5D-F169-4D0E-92A5-C09B5231C0D9}" dt="2023-04-25T15:24:24.852" v="9780" actId="14100"/>
          <ac:picMkLst>
            <pc:docMk/>
            <pc:sldMk cId="2623994477" sldId="683"/>
            <ac:picMk id="40" creationId="{2AB079A7-2504-2EC2-9860-FFB766ECE2C8}"/>
          </ac:picMkLst>
        </pc:picChg>
        <pc:picChg chg="add del mod">
          <ac:chgData name="Jean-Michel Peron" userId="70fc9edb-d568-47a4-9685-95b4a414bfcc" providerId="ADAL" clId="{6EB36A5D-F169-4D0E-92A5-C09B5231C0D9}" dt="2023-04-25T15:25:47.902" v="9788" actId="478"/>
          <ac:picMkLst>
            <pc:docMk/>
            <pc:sldMk cId="2623994477" sldId="683"/>
            <ac:picMk id="42" creationId="{394C4837-4250-6921-9BAF-CD3285B2E29E}"/>
          </ac:picMkLst>
        </pc:picChg>
        <pc:picChg chg="add mod">
          <ac:chgData name="Jean-Michel Peron" userId="70fc9edb-d568-47a4-9685-95b4a414bfcc" providerId="ADAL" clId="{6EB36A5D-F169-4D0E-92A5-C09B5231C0D9}" dt="2023-04-25T15:26:01.285" v="9792" actId="1076"/>
          <ac:picMkLst>
            <pc:docMk/>
            <pc:sldMk cId="2623994477" sldId="683"/>
            <ac:picMk id="44" creationId="{03034C95-D79F-4A40-A011-53B0BB02173A}"/>
          </ac:picMkLst>
        </pc:picChg>
        <pc:picChg chg="del">
          <ac:chgData name="Jean-Michel Peron" userId="70fc9edb-d568-47a4-9685-95b4a414bfcc" providerId="ADAL" clId="{6EB36A5D-F169-4D0E-92A5-C09B5231C0D9}" dt="2023-04-25T15:13:45.169" v="9549" actId="478"/>
          <ac:picMkLst>
            <pc:docMk/>
            <pc:sldMk cId="2623994477" sldId="683"/>
            <ac:picMk id="74" creationId="{20BAC9B2-3807-53AD-0C69-87BA5E1B00BD}"/>
          </ac:picMkLst>
        </pc:picChg>
        <pc:cxnChg chg="del">
          <ac:chgData name="Jean-Michel Peron" userId="70fc9edb-d568-47a4-9685-95b4a414bfcc" providerId="ADAL" clId="{6EB36A5D-F169-4D0E-92A5-C09B5231C0D9}" dt="2023-04-25T15:13:45.169" v="9549" actId="478"/>
          <ac:cxnSpMkLst>
            <pc:docMk/>
            <pc:sldMk cId="2623994477" sldId="683"/>
            <ac:cxnSpMk id="19" creationId="{CEC4A4D8-1761-46B6-9A9B-44BF10D4127E}"/>
          </ac:cxnSpMkLst>
        </pc:cxnChg>
        <pc:cxnChg chg="del">
          <ac:chgData name="Jean-Michel Peron" userId="70fc9edb-d568-47a4-9685-95b4a414bfcc" providerId="ADAL" clId="{6EB36A5D-F169-4D0E-92A5-C09B5231C0D9}" dt="2023-04-25T15:13:45.169" v="9549" actId="478"/>
          <ac:cxnSpMkLst>
            <pc:docMk/>
            <pc:sldMk cId="2623994477" sldId="683"/>
            <ac:cxnSpMk id="21" creationId="{51197E0A-A34F-D8B4-8BDB-F1DA2EB35604}"/>
          </ac:cxnSpMkLst>
        </pc:cxnChg>
        <pc:cxnChg chg="del">
          <ac:chgData name="Jean-Michel Peron" userId="70fc9edb-d568-47a4-9685-95b4a414bfcc" providerId="ADAL" clId="{6EB36A5D-F169-4D0E-92A5-C09B5231C0D9}" dt="2023-04-25T15:13:45.169" v="9549" actId="478"/>
          <ac:cxnSpMkLst>
            <pc:docMk/>
            <pc:sldMk cId="2623994477" sldId="683"/>
            <ac:cxnSpMk id="22" creationId="{6D5BBC6B-E40A-F1BB-D62C-8F535CDDB52A}"/>
          </ac:cxnSpMkLst>
        </pc:cxnChg>
        <pc:cxnChg chg="del">
          <ac:chgData name="Jean-Michel Peron" userId="70fc9edb-d568-47a4-9685-95b4a414bfcc" providerId="ADAL" clId="{6EB36A5D-F169-4D0E-92A5-C09B5231C0D9}" dt="2023-04-25T15:13:45.169" v="9549" actId="478"/>
          <ac:cxnSpMkLst>
            <pc:docMk/>
            <pc:sldMk cId="2623994477" sldId="683"/>
            <ac:cxnSpMk id="28" creationId="{F6BE60A4-6105-39F1-3C73-E6E20F3B3090}"/>
          </ac:cxnSpMkLst>
        </pc:cxnChg>
        <pc:cxnChg chg="del">
          <ac:chgData name="Jean-Michel Peron" userId="70fc9edb-d568-47a4-9685-95b4a414bfcc" providerId="ADAL" clId="{6EB36A5D-F169-4D0E-92A5-C09B5231C0D9}" dt="2023-04-25T15:13:45.169" v="9549" actId="478"/>
          <ac:cxnSpMkLst>
            <pc:docMk/>
            <pc:sldMk cId="2623994477" sldId="683"/>
            <ac:cxnSpMk id="31" creationId="{9C6B1E84-A0CC-0369-C6D5-00BD50C1ADD1}"/>
          </ac:cxnSpMkLst>
        </pc:cxnChg>
        <pc:cxnChg chg="add mod">
          <ac:chgData name="Jean-Michel Peron" userId="70fc9edb-d568-47a4-9685-95b4a414bfcc" providerId="ADAL" clId="{6EB36A5D-F169-4D0E-92A5-C09B5231C0D9}" dt="2023-04-25T15:39:04.430" v="10245" actId="14100"/>
          <ac:cxnSpMkLst>
            <pc:docMk/>
            <pc:sldMk cId="2623994477" sldId="683"/>
            <ac:cxnSpMk id="47" creationId="{72E546A3-F9A4-08D5-DFC9-085F7C4852A7}"/>
          </ac:cxnSpMkLst>
        </pc:cxnChg>
        <pc:cxnChg chg="add mod">
          <ac:chgData name="Jean-Michel Peron" userId="70fc9edb-d568-47a4-9685-95b4a414bfcc" providerId="ADAL" clId="{6EB36A5D-F169-4D0E-92A5-C09B5231C0D9}" dt="2023-04-25T15:40:21.702" v="10323" actId="14100"/>
          <ac:cxnSpMkLst>
            <pc:docMk/>
            <pc:sldMk cId="2623994477" sldId="683"/>
            <ac:cxnSpMk id="50" creationId="{86978EE8-CC8D-FC99-8352-9060755982F8}"/>
          </ac:cxnSpMkLst>
        </pc:cxnChg>
        <pc:cxnChg chg="add mod">
          <ac:chgData name="Jean-Michel Peron" userId="70fc9edb-d568-47a4-9685-95b4a414bfcc" providerId="ADAL" clId="{6EB36A5D-F169-4D0E-92A5-C09B5231C0D9}" dt="2023-04-25T15:40:47.389" v="10342" actId="1076"/>
          <ac:cxnSpMkLst>
            <pc:docMk/>
            <pc:sldMk cId="2623994477" sldId="683"/>
            <ac:cxnSpMk id="55" creationId="{449B6D86-7008-A103-697C-05F5F46F1931}"/>
          </ac:cxnSpMkLst>
        </pc:cxnChg>
        <pc:cxnChg chg="add mod">
          <ac:chgData name="Jean-Michel Peron" userId="70fc9edb-d568-47a4-9685-95b4a414bfcc" providerId="ADAL" clId="{6EB36A5D-F169-4D0E-92A5-C09B5231C0D9}" dt="2023-04-25T15:41:16.007" v="10373" actId="14100"/>
          <ac:cxnSpMkLst>
            <pc:docMk/>
            <pc:sldMk cId="2623994477" sldId="683"/>
            <ac:cxnSpMk id="57" creationId="{5EDD796E-9790-EA54-48E4-1814FD783990}"/>
          </ac:cxnSpMkLst>
        </pc:cxnChg>
      </pc:sldChg>
      <pc:sldChg chg="addSp delSp modSp add mod ord delAnim">
        <pc:chgData name="Jean-Michel Peron" userId="70fc9edb-d568-47a4-9685-95b4a414bfcc" providerId="ADAL" clId="{6EB36A5D-F169-4D0E-92A5-C09B5231C0D9}" dt="2023-04-25T17:22:48.646" v="14092" actId="120"/>
        <pc:sldMkLst>
          <pc:docMk/>
          <pc:sldMk cId="2839683164" sldId="684"/>
        </pc:sldMkLst>
        <pc:spChg chg="add mod">
          <ac:chgData name="Jean-Michel Peron" userId="70fc9edb-d568-47a4-9685-95b4a414bfcc" providerId="ADAL" clId="{6EB36A5D-F169-4D0E-92A5-C09B5231C0D9}" dt="2023-04-25T16:14:25.840" v="10968" actId="113"/>
          <ac:spMkLst>
            <pc:docMk/>
            <pc:sldMk cId="2839683164" sldId="684"/>
            <ac:spMk id="16" creationId="{444326BB-9B12-034E-5EC7-26C38957DB6E}"/>
          </ac:spMkLst>
        </pc:spChg>
        <pc:spChg chg="del">
          <ac:chgData name="Jean-Michel Peron" userId="70fc9edb-d568-47a4-9685-95b4a414bfcc" providerId="ADAL" clId="{6EB36A5D-F169-4D0E-92A5-C09B5231C0D9}" dt="2023-04-25T16:04:19.013" v="10410" actId="478"/>
          <ac:spMkLst>
            <pc:docMk/>
            <pc:sldMk cId="2839683164" sldId="684"/>
            <ac:spMk id="18" creationId="{D8551273-6AEA-EF23-ACFA-D5A25D88AA1B}"/>
          </ac:spMkLst>
        </pc:spChg>
        <pc:spChg chg="add mod">
          <ac:chgData name="Jean-Michel Peron" userId="70fc9edb-d568-47a4-9685-95b4a414bfcc" providerId="ADAL" clId="{6EB36A5D-F169-4D0E-92A5-C09B5231C0D9}" dt="2023-04-25T16:12:59.399" v="10827" actId="20577"/>
          <ac:spMkLst>
            <pc:docMk/>
            <pc:sldMk cId="2839683164" sldId="684"/>
            <ac:spMk id="20" creationId="{0CF8D5BF-7010-B54E-FB5F-A0CCEAA5CB58}"/>
          </ac:spMkLst>
        </pc:spChg>
        <pc:spChg chg="add mod">
          <ac:chgData name="Jean-Michel Peron" userId="70fc9edb-d568-47a4-9685-95b4a414bfcc" providerId="ADAL" clId="{6EB36A5D-F169-4D0E-92A5-C09B5231C0D9}" dt="2023-04-25T16:13:42.342" v="10899" actId="20577"/>
          <ac:spMkLst>
            <pc:docMk/>
            <pc:sldMk cId="2839683164" sldId="684"/>
            <ac:spMk id="23" creationId="{82D758E0-45AE-E6FC-CAEA-668587985B4C}"/>
          </ac:spMkLst>
        </pc:spChg>
        <pc:spChg chg="add mod">
          <ac:chgData name="Jean-Michel Peron" userId="70fc9edb-d568-47a4-9685-95b4a414bfcc" providerId="ADAL" clId="{6EB36A5D-F169-4D0E-92A5-C09B5231C0D9}" dt="2023-04-25T16:15:24.008" v="11103" actId="20577"/>
          <ac:spMkLst>
            <pc:docMk/>
            <pc:sldMk cId="2839683164" sldId="684"/>
            <ac:spMk id="24" creationId="{4A0392B0-EA2E-54C6-37E5-39572185986D}"/>
          </ac:spMkLst>
        </pc:spChg>
        <pc:spChg chg="add mod">
          <ac:chgData name="Jean-Michel Peron" userId="70fc9edb-d568-47a4-9685-95b4a414bfcc" providerId="ADAL" clId="{6EB36A5D-F169-4D0E-92A5-C09B5231C0D9}" dt="2023-04-25T16:25:22.391" v="11849" actId="1038"/>
          <ac:spMkLst>
            <pc:docMk/>
            <pc:sldMk cId="2839683164" sldId="684"/>
            <ac:spMk id="25" creationId="{E6F8F3FD-4BEE-745A-C6B2-F28D18D763C8}"/>
          </ac:spMkLst>
        </pc:spChg>
        <pc:spChg chg="add mod">
          <ac:chgData name="Jean-Michel Peron" userId="70fc9edb-d568-47a4-9685-95b4a414bfcc" providerId="ADAL" clId="{6EB36A5D-F169-4D0E-92A5-C09B5231C0D9}" dt="2023-04-25T17:22:48.646" v="14092" actId="120"/>
          <ac:spMkLst>
            <pc:docMk/>
            <pc:sldMk cId="2839683164" sldId="684"/>
            <ac:spMk id="26" creationId="{C04C42FF-E3CE-9CD0-20B3-2D6B62BD5191}"/>
          </ac:spMkLst>
        </pc:spChg>
        <pc:spChg chg="mod">
          <ac:chgData name="Jean-Michel Peron" userId="70fc9edb-d568-47a4-9685-95b4a414bfcc" providerId="ADAL" clId="{6EB36A5D-F169-4D0E-92A5-C09B5231C0D9}" dt="2023-04-25T16:03:55.683" v="10409" actId="20577"/>
          <ac:spMkLst>
            <pc:docMk/>
            <pc:sldMk cId="2839683164" sldId="684"/>
            <ac:spMk id="33" creationId="{95780412-0FB0-4CFA-AA3D-1868E3DACC08}"/>
          </ac:spMkLst>
        </pc:spChg>
        <pc:spChg chg="add mod">
          <ac:chgData name="Jean-Michel Peron" userId="70fc9edb-d568-47a4-9685-95b4a414bfcc" providerId="ADAL" clId="{6EB36A5D-F169-4D0E-92A5-C09B5231C0D9}" dt="2023-04-25T17:22:28.279" v="14080" actId="6549"/>
          <ac:spMkLst>
            <pc:docMk/>
            <pc:sldMk cId="2839683164" sldId="684"/>
            <ac:spMk id="34" creationId="{D1B79BC8-A1BD-23BF-A410-0E80066507E5}"/>
          </ac:spMkLst>
        </pc:spChg>
        <pc:spChg chg="add mod">
          <ac:chgData name="Jean-Michel Peron" userId="70fc9edb-d568-47a4-9685-95b4a414bfcc" providerId="ADAL" clId="{6EB36A5D-F169-4D0E-92A5-C09B5231C0D9}" dt="2023-04-25T17:22:10.737" v="14072" actId="20577"/>
          <ac:spMkLst>
            <pc:docMk/>
            <pc:sldMk cId="2839683164" sldId="684"/>
            <ac:spMk id="37" creationId="{EC5E91A7-5C3D-8E3A-E8B2-9F12A4D0CF8F}"/>
          </ac:spMkLst>
        </pc:spChg>
        <pc:picChg chg="add mod">
          <ac:chgData name="Jean-Michel Peron" userId="70fc9edb-d568-47a4-9685-95b4a414bfcc" providerId="ADAL" clId="{6EB36A5D-F169-4D0E-92A5-C09B5231C0D9}" dt="2023-04-25T16:05:07.182" v="10418" actId="1076"/>
          <ac:picMkLst>
            <pc:docMk/>
            <pc:sldMk cId="2839683164" sldId="684"/>
            <ac:picMk id="5" creationId="{0DC63228-2923-86E4-2725-AA9AE3176155}"/>
          </ac:picMkLst>
        </pc:picChg>
        <pc:picChg chg="add mod">
          <ac:chgData name="Jean-Michel Peron" userId="70fc9edb-d568-47a4-9685-95b4a414bfcc" providerId="ADAL" clId="{6EB36A5D-F169-4D0E-92A5-C09B5231C0D9}" dt="2023-04-25T16:05:51.548" v="10424" actId="1076"/>
          <ac:picMkLst>
            <pc:docMk/>
            <pc:sldMk cId="2839683164" sldId="684"/>
            <ac:picMk id="7" creationId="{9ED6C027-7914-377A-D1E8-E2A0A0A6B450}"/>
          </ac:picMkLst>
        </pc:picChg>
        <pc:picChg chg="add mod">
          <ac:chgData name="Jean-Michel Peron" userId="70fc9edb-d568-47a4-9685-95b4a414bfcc" providerId="ADAL" clId="{6EB36A5D-F169-4D0E-92A5-C09B5231C0D9}" dt="2023-04-25T16:06:17.540" v="10428" actId="14100"/>
          <ac:picMkLst>
            <pc:docMk/>
            <pc:sldMk cId="2839683164" sldId="684"/>
            <ac:picMk id="9" creationId="{30848B3C-9E70-A1F5-83CE-34480499F501}"/>
          </ac:picMkLst>
        </pc:picChg>
        <pc:picChg chg="del">
          <ac:chgData name="Jean-Michel Peron" userId="70fc9edb-d568-47a4-9685-95b4a414bfcc" providerId="ADAL" clId="{6EB36A5D-F169-4D0E-92A5-C09B5231C0D9}" dt="2023-04-25T16:04:19.013" v="10410" actId="478"/>
          <ac:picMkLst>
            <pc:docMk/>
            <pc:sldMk cId="2839683164" sldId="684"/>
            <ac:picMk id="10" creationId="{9E04DE2E-F224-B871-C919-CACBE76A35DA}"/>
          </ac:picMkLst>
        </pc:picChg>
        <pc:picChg chg="add mod">
          <ac:chgData name="Jean-Michel Peron" userId="70fc9edb-d568-47a4-9685-95b4a414bfcc" providerId="ADAL" clId="{6EB36A5D-F169-4D0E-92A5-C09B5231C0D9}" dt="2023-04-25T16:06:58.339" v="10432" actId="1076"/>
          <ac:picMkLst>
            <pc:docMk/>
            <pc:sldMk cId="2839683164" sldId="684"/>
            <ac:picMk id="12" creationId="{61823E64-E76A-4718-8D8C-F52F2DE43228}"/>
          </ac:picMkLst>
        </pc:picChg>
        <pc:picChg chg="add mod">
          <ac:chgData name="Jean-Michel Peron" userId="70fc9edb-d568-47a4-9685-95b4a414bfcc" providerId="ADAL" clId="{6EB36A5D-F169-4D0E-92A5-C09B5231C0D9}" dt="2023-04-25T16:25:22.391" v="11849" actId="1038"/>
          <ac:picMkLst>
            <pc:docMk/>
            <pc:sldMk cId="2839683164" sldId="684"/>
            <ac:picMk id="14" creationId="{B6C84BCF-D69E-8F23-F2AE-CB22F06FD134}"/>
          </ac:picMkLst>
        </pc:picChg>
        <pc:picChg chg="del">
          <ac:chgData name="Jean-Michel Peron" userId="70fc9edb-d568-47a4-9685-95b4a414bfcc" providerId="ADAL" clId="{6EB36A5D-F169-4D0E-92A5-C09B5231C0D9}" dt="2023-04-25T16:04:19.013" v="10410" actId="478"/>
          <ac:picMkLst>
            <pc:docMk/>
            <pc:sldMk cId="2839683164" sldId="684"/>
            <ac:picMk id="15" creationId="{B20C6B61-BE2A-3E48-1340-763D6DADE036}"/>
          </ac:picMkLst>
        </pc:picChg>
        <pc:picChg chg="del">
          <ac:chgData name="Jean-Michel Peron" userId="70fc9edb-d568-47a4-9685-95b4a414bfcc" providerId="ADAL" clId="{6EB36A5D-F169-4D0E-92A5-C09B5231C0D9}" dt="2023-04-25T16:04:19.013" v="10410" actId="478"/>
          <ac:picMkLst>
            <pc:docMk/>
            <pc:sldMk cId="2839683164" sldId="684"/>
            <ac:picMk id="17" creationId="{4F6DC00F-A849-6D5E-16D0-E680158A7673}"/>
          </ac:picMkLst>
        </pc:picChg>
        <pc:picChg chg="del">
          <ac:chgData name="Jean-Michel Peron" userId="70fc9edb-d568-47a4-9685-95b4a414bfcc" providerId="ADAL" clId="{6EB36A5D-F169-4D0E-92A5-C09B5231C0D9}" dt="2023-04-25T16:04:19.013" v="10410" actId="478"/>
          <ac:picMkLst>
            <pc:docMk/>
            <pc:sldMk cId="2839683164" sldId="684"/>
            <ac:picMk id="74" creationId="{20BAC9B2-3807-53AD-0C69-87BA5E1B00BD}"/>
          </ac:picMkLst>
        </pc:picChg>
        <pc:cxnChg chg="del">
          <ac:chgData name="Jean-Michel Peron" userId="70fc9edb-d568-47a4-9685-95b4a414bfcc" providerId="ADAL" clId="{6EB36A5D-F169-4D0E-92A5-C09B5231C0D9}" dt="2023-04-25T16:04:19.013" v="10410" actId="478"/>
          <ac:cxnSpMkLst>
            <pc:docMk/>
            <pc:sldMk cId="2839683164" sldId="684"/>
            <ac:cxnSpMk id="19" creationId="{CEC4A4D8-1761-46B6-9A9B-44BF10D4127E}"/>
          </ac:cxnSpMkLst>
        </pc:cxnChg>
        <pc:cxnChg chg="del">
          <ac:chgData name="Jean-Michel Peron" userId="70fc9edb-d568-47a4-9685-95b4a414bfcc" providerId="ADAL" clId="{6EB36A5D-F169-4D0E-92A5-C09B5231C0D9}" dt="2023-04-25T16:04:19.013" v="10410" actId="478"/>
          <ac:cxnSpMkLst>
            <pc:docMk/>
            <pc:sldMk cId="2839683164" sldId="684"/>
            <ac:cxnSpMk id="21" creationId="{51197E0A-A34F-D8B4-8BDB-F1DA2EB35604}"/>
          </ac:cxnSpMkLst>
        </pc:cxnChg>
        <pc:cxnChg chg="del">
          <ac:chgData name="Jean-Michel Peron" userId="70fc9edb-d568-47a4-9685-95b4a414bfcc" providerId="ADAL" clId="{6EB36A5D-F169-4D0E-92A5-C09B5231C0D9}" dt="2023-04-25T16:04:19.013" v="10410" actId="478"/>
          <ac:cxnSpMkLst>
            <pc:docMk/>
            <pc:sldMk cId="2839683164" sldId="684"/>
            <ac:cxnSpMk id="22" creationId="{6D5BBC6B-E40A-F1BB-D62C-8F535CDDB52A}"/>
          </ac:cxnSpMkLst>
        </pc:cxnChg>
        <pc:cxnChg chg="add mod">
          <ac:chgData name="Jean-Michel Peron" userId="70fc9edb-d568-47a4-9685-95b4a414bfcc" providerId="ADAL" clId="{6EB36A5D-F169-4D0E-92A5-C09B5231C0D9}" dt="2023-04-25T17:22:42.190" v="14091" actId="14100"/>
          <ac:cxnSpMkLst>
            <pc:docMk/>
            <pc:sldMk cId="2839683164" sldId="684"/>
            <ac:cxnSpMk id="27" creationId="{8D024407-9875-8C7F-1D96-DD7CCD1C003C}"/>
          </ac:cxnSpMkLst>
        </pc:cxnChg>
        <pc:cxnChg chg="del">
          <ac:chgData name="Jean-Michel Peron" userId="70fc9edb-d568-47a4-9685-95b4a414bfcc" providerId="ADAL" clId="{6EB36A5D-F169-4D0E-92A5-C09B5231C0D9}" dt="2023-04-25T16:04:19.013" v="10410" actId="478"/>
          <ac:cxnSpMkLst>
            <pc:docMk/>
            <pc:sldMk cId="2839683164" sldId="684"/>
            <ac:cxnSpMk id="28" creationId="{F6BE60A4-6105-39F1-3C73-E6E20F3B3090}"/>
          </ac:cxnSpMkLst>
        </pc:cxnChg>
        <pc:cxnChg chg="del">
          <ac:chgData name="Jean-Michel Peron" userId="70fc9edb-d568-47a4-9685-95b4a414bfcc" providerId="ADAL" clId="{6EB36A5D-F169-4D0E-92A5-C09B5231C0D9}" dt="2023-04-25T16:04:19.013" v="10410" actId="478"/>
          <ac:cxnSpMkLst>
            <pc:docMk/>
            <pc:sldMk cId="2839683164" sldId="684"/>
            <ac:cxnSpMk id="31" creationId="{9C6B1E84-A0CC-0369-C6D5-00BD50C1ADD1}"/>
          </ac:cxnSpMkLst>
        </pc:cxnChg>
        <pc:cxnChg chg="add mod">
          <ac:chgData name="Jean-Michel Peron" userId="70fc9edb-d568-47a4-9685-95b4a414bfcc" providerId="ADAL" clId="{6EB36A5D-F169-4D0E-92A5-C09B5231C0D9}" dt="2023-04-25T16:30:46.469" v="12264" actId="14100"/>
          <ac:cxnSpMkLst>
            <pc:docMk/>
            <pc:sldMk cId="2839683164" sldId="684"/>
            <ac:cxnSpMk id="35" creationId="{D7EE86AE-CB88-B3B1-4F46-4F2BA72C3D2A}"/>
          </ac:cxnSpMkLst>
        </pc:cxnChg>
        <pc:cxnChg chg="add mod">
          <ac:chgData name="Jean-Michel Peron" userId="70fc9edb-d568-47a4-9685-95b4a414bfcc" providerId="ADAL" clId="{6EB36A5D-F169-4D0E-92A5-C09B5231C0D9}" dt="2023-04-25T16:31:04.660" v="12267" actId="14100"/>
          <ac:cxnSpMkLst>
            <pc:docMk/>
            <pc:sldMk cId="2839683164" sldId="684"/>
            <ac:cxnSpMk id="43" creationId="{B691C8B1-406F-C2D4-6F4C-620D416C8FC5}"/>
          </ac:cxnSpMkLst>
        </pc:cxnChg>
      </pc:sldChg>
      <pc:sldChg chg="addSp delSp modSp add mod modAnim">
        <pc:chgData name="Jean-Michel Peron" userId="70fc9edb-d568-47a4-9685-95b4a414bfcc" providerId="ADAL" clId="{6EB36A5D-F169-4D0E-92A5-C09B5231C0D9}" dt="2023-04-26T08:33:05.845" v="14322"/>
        <pc:sldMkLst>
          <pc:docMk/>
          <pc:sldMk cId="1760633839" sldId="685"/>
        </pc:sldMkLst>
        <pc:spChg chg="mod">
          <ac:chgData name="Jean-Michel Peron" userId="70fc9edb-d568-47a4-9685-95b4a414bfcc" providerId="ADAL" clId="{6EB36A5D-F169-4D0E-92A5-C09B5231C0D9}" dt="2023-04-25T16:48:04.220" v="12861" actId="1036"/>
          <ac:spMkLst>
            <pc:docMk/>
            <pc:sldMk cId="1760633839" sldId="685"/>
            <ac:spMk id="16" creationId="{444326BB-9B12-034E-5EC7-26C38957DB6E}"/>
          </ac:spMkLst>
        </pc:spChg>
        <pc:spChg chg="mod">
          <ac:chgData name="Jean-Michel Peron" userId="70fc9edb-d568-47a4-9685-95b4a414bfcc" providerId="ADAL" clId="{6EB36A5D-F169-4D0E-92A5-C09B5231C0D9}" dt="2023-04-25T16:50:05.558" v="12884" actId="20577"/>
          <ac:spMkLst>
            <pc:docMk/>
            <pc:sldMk cId="1760633839" sldId="685"/>
            <ac:spMk id="20" creationId="{0CF8D5BF-7010-B54E-FB5F-A0CCEAA5CB58}"/>
          </ac:spMkLst>
        </pc:spChg>
        <pc:spChg chg="mod">
          <ac:chgData name="Jean-Michel Peron" userId="70fc9edb-d568-47a4-9685-95b4a414bfcc" providerId="ADAL" clId="{6EB36A5D-F169-4D0E-92A5-C09B5231C0D9}" dt="2023-04-25T16:48:04.220" v="12861" actId="1036"/>
          <ac:spMkLst>
            <pc:docMk/>
            <pc:sldMk cId="1760633839" sldId="685"/>
            <ac:spMk id="23" creationId="{82D758E0-45AE-E6FC-CAEA-668587985B4C}"/>
          </ac:spMkLst>
        </pc:spChg>
        <pc:spChg chg="mod">
          <ac:chgData name="Jean-Michel Peron" userId="70fc9edb-d568-47a4-9685-95b4a414bfcc" providerId="ADAL" clId="{6EB36A5D-F169-4D0E-92A5-C09B5231C0D9}" dt="2023-04-25T16:48:04.220" v="12861" actId="1036"/>
          <ac:spMkLst>
            <pc:docMk/>
            <pc:sldMk cId="1760633839" sldId="685"/>
            <ac:spMk id="24" creationId="{4A0392B0-EA2E-54C6-37E5-39572185986D}"/>
          </ac:spMkLst>
        </pc:spChg>
        <pc:spChg chg="mod">
          <ac:chgData name="Jean-Michel Peron" userId="70fc9edb-d568-47a4-9685-95b4a414bfcc" providerId="ADAL" clId="{6EB36A5D-F169-4D0E-92A5-C09B5231C0D9}" dt="2023-04-25T16:47:53.084" v="12852" actId="1076"/>
          <ac:spMkLst>
            <pc:docMk/>
            <pc:sldMk cId="1760633839" sldId="685"/>
            <ac:spMk id="25" creationId="{E6F8F3FD-4BEE-745A-C6B2-F28D18D763C8}"/>
          </ac:spMkLst>
        </pc:spChg>
        <pc:spChg chg="del">
          <ac:chgData name="Jean-Michel Peron" userId="70fc9edb-d568-47a4-9685-95b4a414bfcc" providerId="ADAL" clId="{6EB36A5D-F169-4D0E-92A5-C09B5231C0D9}" dt="2023-04-25T16:32:14.631" v="12270" actId="478"/>
          <ac:spMkLst>
            <pc:docMk/>
            <pc:sldMk cId="1760633839" sldId="685"/>
            <ac:spMk id="26" creationId="{C04C42FF-E3CE-9CD0-20B3-2D6B62BD5191}"/>
          </ac:spMkLst>
        </pc:spChg>
        <pc:spChg chg="mod">
          <ac:chgData name="Jean-Michel Peron" userId="70fc9edb-d568-47a4-9685-95b4a414bfcc" providerId="ADAL" clId="{6EB36A5D-F169-4D0E-92A5-C09B5231C0D9}" dt="2023-04-25T16:43:28.766" v="12400" actId="20577"/>
          <ac:spMkLst>
            <pc:docMk/>
            <pc:sldMk cId="1760633839" sldId="685"/>
            <ac:spMk id="33" creationId="{95780412-0FB0-4CFA-AA3D-1868E3DACC08}"/>
          </ac:spMkLst>
        </pc:spChg>
        <pc:spChg chg="del">
          <ac:chgData name="Jean-Michel Peron" userId="70fc9edb-d568-47a4-9685-95b4a414bfcc" providerId="ADAL" clId="{6EB36A5D-F169-4D0E-92A5-C09B5231C0D9}" dt="2023-04-25T16:32:11.524" v="12269" actId="478"/>
          <ac:spMkLst>
            <pc:docMk/>
            <pc:sldMk cId="1760633839" sldId="685"/>
            <ac:spMk id="34" creationId="{D1B79BC8-A1BD-23BF-A410-0E80066507E5}"/>
          </ac:spMkLst>
        </pc:spChg>
        <pc:spChg chg="del">
          <ac:chgData name="Jean-Michel Peron" userId="70fc9edb-d568-47a4-9685-95b4a414bfcc" providerId="ADAL" clId="{6EB36A5D-F169-4D0E-92A5-C09B5231C0D9}" dt="2023-04-25T16:32:11.524" v="12269" actId="478"/>
          <ac:spMkLst>
            <pc:docMk/>
            <pc:sldMk cId="1760633839" sldId="685"/>
            <ac:spMk id="37" creationId="{EC5E91A7-5C3D-8E3A-E8B2-9F12A4D0CF8F}"/>
          </ac:spMkLst>
        </pc:spChg>
        <pc:spChg chg="add mod">
          <ac:chgData name="Jean-Michel Peron" userId="70fc9edb-d568-47a4-9685-95b4a414bfcc" providerId="ADAL" clId="{6EB36A5D-F169-4D0E-92A5-C09B5231C0D9}" dt="2023-04-25T16:52:00.340" v="13064" actId="1076"/>
          <ac:spMkLst>
            <pc:docMk/>
            <pc:sldMk cId="1760633839" sldId="685"/>
            <ac:spMk id="38" creationId="{8ABA0702-38DC-9922-D36A-A5C543427608}"/>
          </ac:spMkLst>
        </pc:spChg>
        <pc:picChg chg="del">
          <ac:chgData name="Jean-Michel Peron" userId="70fc9edb-d568-47a4-9685-95b4a414bfcc" providerId="ADAL" clId="{6EB36A5D-F169-4D0E-92A5-C09B5231C0D9}" dt="2023-04-25T16:32:11.524" v="12269" actId="478"/>
          <ac:picMkLst>
            <pc:docMk/>
            <pc:sldMk cId="1760633839" sldId="685"/>
            <ac:picMk id="5" creationId="{0DC63228-2923-86E4-2725-AA9AE3176155}"/>
          </ac:picMkLst>
        </pc:picChg>
        <pc:picChg chg="add mod">
          <ac:chgData name="Jean-Michel Peron" userId="70fc9edb-d568-47a4-9685-95b4a414bfcc" providerId="ADAL" clId="{6EB36A5D-F169-4D0E-92A5-C09B5231C0D9}" dt="2023-04-25T16:36:30.548" v="12283" actId="1076"/>
          <ac:picMkLst>
            <pc:docMk/>
            <pc:sldMk cId="1760633839" sldId="685"/>
            <ac:picMk id="6" creationId="{958A85C0-338A-9BBE-02BD-33D2E37FAAF8}"/>
          </ac:picMkLst>
        </pc:picChg>
        <pc:picChg chg="del">
          <ac:chgData name="Jean-Michel Peron" userId="70fc9edb-d568-47a4-9685-95b4a414bfcc" providerId="ADAL" clId="{6EB36A5D-F169-4D0E-92A5-C09B5231C0D9}" dt="2023-04-25T16:32:11.524" v="12269" actId="478"/>
          <ac:picMkLst>
            <pc:docMk/>
            <pc:sldMk cId="1760633839" sldId="685"/>
            <ac:picMk id="7" creationId="{9ED6C027-7914-377A-D1E8-E2A0A0A6B450}"/>
          </ac:picMkLst>
        </pc:picChg>
        <pc:picChg chg="del">
          <ac:chgData name="Jean-Michel Peron" userId="70fc9edb-d568-47a4-9685-95b4a414bfcc" providerId="ADAL" clId="{6EB36A5D-F169-4D0E-92A5-C09B5231C0D9}" dt="2023-04-25T16:32:11.524" v="12269" actId="478"/>
          <ac:picMkLst>
            <pc:docMk/>
            <pc:sldMk cId="1760633839" sldId="685"/>
            <ac:picMk id="9" creationId="{30848B3C-9E70-A1F5-83CE-34480499F501}"/>
          </ac:picMkLst>
        </pc:picChg>
        <pc:picChg chg="add mod">
          <ac:chgData name="Jean-Michel Peron" userId="70fc9edb-d568-47a4-9685-95b4a414bfcc" providerId="ADAL" clId="{6EB36A5D-F169-4D0E-92A5-C09B5231C0D9}" dt="2023-04-25T16:36:34.884" v="12284" actId="1076"/>
          <ac:picMkLst>
            <pc:docMk/>
            <pc:sldMk cId="1760633839" sldId="685"/>
            <ac:picMk id="10" creationId="{77084C51-083D-DC19-4C5D-1FA17908C2B2}"/>
          </ac:picMkLst>
        </pc:picChg>
        <pc:picChg chg="del">
          <ac:chgData name="Jean-Michel Peron" userId="70fc9edb-d568-47a4-9685-95b4a414bfcc" providerId="ADAL" clId="{6EB36A5D-F169-4D0E-92A5-C09B5231C0D9}" dt="2023-04-25T16:32:11.524" v="12269" actId="478"/>
          <ac:picMkLst>
            <pc:docMk/>
            <pc:sldMk cId="1760633839" sldId="685"/>
            <ac:picMk id="12" creationId="{61823E64-E76A-4718-8D8C-F52F2DE43228}"/>
          </ac:picMkLst>
        </pc:picChg>
        <pc:picChg chg="add mod">
          <ac:chgData name="Jean-Michel Peron" userId="70fc9edb-d568-47a4-9685-95b4a414bfcc" providerId="ADAL" clId="{6EB36A5D-F169-4D0E-92A5-C09B5231C0D9}" dt="2023-04-25T16:38:14.763" v="12288" actId="1076"/>
          <ac:picMkLst>
            <pc:docMk/>
            <pc:sldMk cId="1760633839" sldId="685"/>
            <ac:picMk id="13" creationId="{DA2E9935-FC75-DC34-9D01-2E1A5BD54E3B}"/>
          </ac:picMkLst>
        </pc:picChg>
        <pc:picChg chg="del">
          <ac:chgData name="Jean-Michel Peron" userId="70fc9edb-d568-47a4-9685-95b4a414bfcc" providerId="ADAL" clId="{6EB36A5D-F169-4D0E-92A5-C09B5231C0D9}" dt="2023-04-25T16:32:11.524" v="12269" actId="478"/>
          <ac:picMkLst>
            <pc:docMk/>
            <pc:sldMk cId="1760633839" sldId="685"/>
            <ac:picMk id="14" creationId="{B6C84BCF-D69E-8F23-F2AE-CB22F06FD134}"/>
          </ac:picMkLst>
        </pc:picChg>
        <pc:picChg chg="add del mod">
          <ac:chgData name="Jean-Michel Peron" userId="70fc9edb-d568-47a4-9685-95b4a414bfcc" providerId="ADAL" clId="{6EB36A5D-F169-4D0E-92A5-C09B5231C0D9}" dt="2023-04-25T16:38:56.303" v="12292" actId="478"/>
          <ac:picMkLst>
            <pc:docMk/>
            <pc:sldMk cId="1760633839" sldId="685"/>
            <ac:picMk id="17" creationId="{C7569293-68F0-EAFF-24B5-22BCE9073021}"/>
          </ac:picMkLst>
        </pc:picChg>
        <pc:picChg chg="add mod modCrop">
          <ac:chgData name="Jean-Michel Peron" userId="70fc9edb-d568-47a4-9685-95b4a414bfcc" providerId="ADAL" clId="{6EB36A5D-F169-4D0E-92A5-C09B5231C0D9}" dt="2023-04-25T16:42:41.567" v="12362" actId="1038"/>
          <ac:picMkLst>
            <pc:docMk/>
            <pc:sldMk cId="1760633839" sldId="685"/>
            <ac:picMk id="19" creationId="{44E38525-FFBC-D482-65EE-30B9E8E753CD}"/>
          </ac:picMkLst>
        </pc:picChg>
        <pc:picChg chg="add mod modCrop">
          <ac:chgData name="Jean-Michel Peron" userId="70fc9edb-d568-47a4-9685-95b4a414bfcc" providerId="ADAL" clId="{6EB36A5D-F169-4D0E-92A5-C09B5231C0D9}" dt="2023-04-25T16:42:41.567" v="12362" actId="1038"/>
          <ac:picMkLst>
            <pc:docMk/>
            <pc:sldMk cId="1760633839" sldId="685"/>
            <ac:picMk id="22" creationId="{56AEDEBE-B87A-DB4F-CE6A-21709AACA7EC}"/>
          </ac:picMkLst>
        </pc:picChg>
        <pc:picChg chg="add mod modCrop">
          <ac:chgData name="Jean-Michel Peron" userId="70fc9edb-d568-47a4-9685-95b4a414bfcc" providerId="ADAL" clId="{6EB36A5D-F169-4D0E-92A5-C09B5231C0D9}" dt="2023-04-25T16:42:41.567" v="12362" actId="1038"/>
          <ac:picMkLst>
            <pc:docMk/>
            <pc:sldMk cId="1760633839" sldId="685"/>
            <ac:picMk id="29" creationId="{3525F6CC-2090-FD9C-4387-60215C9EF3A1}"/>
          </ac:picMkLst>
        </pc:picChg>
        <pc:picChg chg="add mod">
          <ac:chgData name="Jean-Michel Peron" userId="70fc9edb-d568-47a4-9685-95b4a414bfcc" providerId="ADAL" clId="{6EB36A5D-F169-4D0E-92A5-C09B5231C0D9}" dt="2023-04-25T16:42:41.567" v="12362" actId="1038"/>
          <ac:picMkLst>
            <pc:docMk/>
            <pc:sldMk cId="1760633839" sldId="685"/>
            <ac:picMk id="31" creationId="{2DCB2AD8-7887-0FAF-CA98-D6F413625FF9}"/>
          </ac:picMkLst>
        </pc:picChg>
        <pc:picChg chg="add mod">
          <ac:chgData name="Jean-Michel Peron" userId="70fc9edb-d568-47a4-9685-95b4a414bfcc" providerId="ADAL" clId="{6EB36A5D-F169-4D0E-92A5-C09B5231C0D9}" dt="2023-04-25T16:42:50.867" v="12365" actId="1076"/>
          <ac:picMkLst>
            <pc:docMk/>
            <pc:sldMk cId="1760633839" sldId="685"/>
            <ac:picMk id="36" creationId="{B5245FD5-6975-BBF7-9A71-8D1541719DB1}"/>
          </ac:picMkLst>
        </pc:picChg>
        <pc:cxnChg chg="del mod">
          <ac:chgData name="Jean-Michel Peron" userId="70fc9edb-d568-47a4-9685-95b4a414bfcc" providerId="ADAL" clId="{6EB36A5D-F169-4D0E-92A5-C09B5231C0D9}" dt="2023-04-25T16:32:14.631" v="12270" actId="478"/>
          <ac:cxnSpMkLst>
            <pc:docMk/>
            <pc:sldMk cId="1760633839" sldId="685"/>
            <ac:cxnSpMk id="27" creationId="{8D024407-9875-8C7F-1D96-DD7CCD1C003C}"/>
          </ac:cxnSpMkLst>
        </pc:cxnChg>
        <pc:cxnChg chg="del mod">
          <ac:chgData name="Jean-Michel Peron" userId="70fc9edb-d568-47a4-9685-95b4a414bfcc" providerId="ADAL" clId="{6EB36A5D-F169-4D0E-92A5-C09B5231C0D9}" dt="2023-04-25T16:32:11.524" v="12269" actId="478"/>
          <ac:cxnSpMkLst>
            <pc:docMk/>
            <pc:sldMk cId="1760633839" sldId="685"/>
            <ac:cxnSpMk id="35" creationId="{D7EE86AE-CB88-B3B1-4F46-4F2BA72C3D2A}"/>
          </ac:cxnSpMkLst>
        </pc:cxnChg>
        <pc:cxnChg chg="del">
          <ac:chgData name="Jean-Michel Peron" userId="70fc9edb-d568-47a4-9685-95b4a414bfcc" providerId="ADAL" clId="{6EB36A5D-F169-4D0E-92A5-C09B5231C0D9}" dt="2023-04-25T16:32:11.524" v="12269" actId="478"/>
          <ac:cxnSpMkLst>
            <pc:docMk/>
            <pc:sldMk cId="1760633839" sldId="685"/>
            <ac:cxnSpMk id="43" creationId="{B691C8B1-406F-C2D4-6F4C-620D416C8FC5}"/>
          </ac:cxnSpMkLst>
        </pc:cxnChg>
      </pc:sldChg>
      <pc:sldChg chg="addSp delSp modSp add mod">
        <pc:chgData name="Jean-Michel Peron" userId="70fc9edb-d568-47a4-9685-95b4a414bfcc" providerId="ADAL" clId="{6EB36A5D-F169-4D0E-92A5-C09B5231C0D9}" dt="2023-04-26T11:32:23.382" v="16405" actId="33524"/>
        <pc:sldMkLst>
          <pc:docMk/>
          <pc:sldMk cId="3289120968" sldId="686"/>
        </pc:sldMkLst>
        <pc:spChg chg="add mod">
          <ac:chgData name="Jean-Michel Peron" userId="70fc9edb-d568-47a4-9685-95b4a414bfcc" providerId="ADAL" clId="{6EB36A5D-F169-4D0E-92A5-C09B5231C0D9}" dt="2023-04-26T10:21:09.180" v="14485" actId="20577"/>
          <ac:spMkLst>
            <pc:docMk/>
            <pc:sldMk cId="3289120968" sldId="686"/>
            <ac:spMk id="4" creationId="{5A97924F-C5D6-45A8-BD87-E9C82DCD69D8}"/>
          </ac:spMkLst>
        </pc:spChg>
        <pc:spChg chg="del">
          <ac:chgData name="Jean-Michel Peron" userId="70fc9edb-d568-47a4-9685-95b4a414bfcc" providerId="ADAL" clId="{6EB36A5D-F169-4D0E-92A5-C09B5231C0D9}" dt="2023-04-25T16:59:07.324" v="13111" actId="478"/>
          <ac:spMkLst>
            <pc:docMk/>
            <pc:sldMk cId="3289120968" sldId="686"/>
            <ac:spMk id="16" creationId="{444326BB-9B12-034E-5EC7-26C38957DB6E}"/>
          </ac:spMkLst>
        </pc:spChg>
        <pc:spChg chg="mod">
          <ac:chgData name="Jean-Michel Peron" userId="70fc9edb-d568-47a4-9685-95b4a414bfcc" providerId="ADAL" clId="{6EB36A5D-F169-4D0E-92A5-C09B5231C0D9}" dt="2023-04-26T11:32:23.382" v="16405" actId="33524"/>
          <ac:spMkLst>
            <pc:docMk/>
            <pc:sldMk cId="3289120968" sldId="686"/>
            <ac:spMk id="20" creationId="{0CF8D5BF-7010-B54E-FB5F-A0CCEAA5CB58}"/>
          </ac:spMkLst>
        </pc:spChg>
        <pc:spChg chg="mod">
          <ac:chgData name="Jean-Michel Peron" userId="70fc9edb-d568-47a4-9685-95b4a414bfcc" providerId="ADAL" clId="{6EB36A5D-F169-4D0E-92A5-C09B5231C0D9}" dt="2023-04-25T17:05:33.855" v="13340" actId="14100"/>
          <ac:spMkLst>
            <pc:docMk/>
            <pc:sldMk cId="3289120968" sldId="686"/>
            <ac:spMk id="23" creationId="{82D758E0-45AE-E6FC-CAEA-668587985B4C}"/>
          </ac:spMkLst>
        </pc:spChg>
        <pc:spChg chg="mod">
          <ac:chgData name="Jean-Michel Peron" userId="70fc9edb-d568-47a4-9685-95b4a414bfcc" providerId="ADAL" clId="{6EB36A5D-F169-4D0E-92A5-C09B5231C0D9}" dt="2023-04-25T17:07:23.846" v="13520" actId="20577"/>
          <ac:spMkLst>
            <pc:docMk/>
            <pc:sldMk cId="3289120968" sldId="686"/>
            <ac:spMk id="24" creationId="{4A0392B0-EA2E-54C6-37E5-39572185986D}"/>
          </ac:spMkLst>
        </pc:spChg>
        <pc:spChg chg="mod">
          <ac:chgData name="Jean-Michel Peron" userId="70fc9edb-d568-47a4-9685-95b4a414bfcc" providerId="ADAL" clId="{6EB36A5D-F169-4D0E-92A5-C09B5231C0D9}" dt="2023-04-25T17:07:03.713" v="13479" actId="20577"/>
          <ac:spMkLst>
            <pc:docMk/>
            <pc:sldMk cId="3289120968" sldId="686"/>
            <ac:spMk id="25" creationId="{E6F8F3FD-4BEE-745A-C6B2-F28D18D763C8}"/>
          </ac:spMkLst>
        </pc:spChg>
        <pc:spChg chg="mod">
          <ac:chgData name="Jean-Michel Peron" userId="70fc9edb-d568-47a4-9685-95b4a414bfcc" providerId="ADAL" clId="{6EB36A5D-F169-4D0E-92A5-C09B5231C0D9}" dt="2023-04-25T17:08:01.994" v="13562" actId="20577"/>
          <ac:spMkLst>
            <pc:docMk/>
            <pc:sldMk cId="3289120968" sldId="686"/>
            <ac:spMk id="33" creationId="{95780412-0FB0-4CFA-AA3D-1868E3DACC08}"/>
          </ac:spMkLst>
        </pc:spChg>
        <pc:spChg chg="del">
          <ac:chgData name="Jean-Michel Peron" userId="70fc9edb-d568-47a4-9685-95b4a414bfcc" providerId="ADAL" clId="{6EB36A5D-F169-4D0E-92A5-C09B5231C0D9}" dt="2023-04-25T17:04:37.554" v="13241" actId="478"/>
          <ac:spMkLst>
            <pc:docMk/>
            <pc:sldMk cId="3289120968" sldId="686"/>
            <ac:spMk id="38" creationId="{8ABA0702-38DC-9922-D36A-A5C543427608}"/>
          </ac:spMkLst>
        </pc:spChg>
        <pc:picChg chg="add mod">
          <ac:chgData name="Jean-Michel Peron" userId="70fc9edb-d568-47a4-9685-95b4a414bfcc" providerId="ADAL" clId="{6EB36A5D-F169-4D0E-92A5-C09B5231C0D9}" dt="2023-04-25T16:59:28.454" v="13157" actId="1076"/>
          <ac:picMkLst>
            <pc:docMk/>
            <pc:sldMk cId="3289120968" sldId="686"/>
            <ac:picMk id="5" creationId="{E1F4D789-BADA-2AC9-FC1C-E3A064E7BCDA}"/>
          </ac:picMkLst>
        </pc:picChg>
        <pc:picChg chg="del">
          <ac:chgData name="Jean-Michel Peron" userId="70fc9edb-d568-47a4-9685-95b4a414bfcc" providerId="ADAL" clId="{6EB36A5D-F169-4D0E-92A5-C09B5231C0D9}" dt="2023-04-25T16:57:53.223" v="13066" actId="478"/>
          <ac:picMkLst>
            <pc:docMk/>
            <pc:sldMk cId="3289120968" sldId="686"/>
            <ac:picMk id="6" creationId="{958A85C0-338A-9BBE-02BD-33D2E37FAAF8}"/>
          </ac:picMkLst>
        </pc:picChg>
        <pc:picChg chg="add mod">
          <ac:chgData name="Jean-Michel Peron" userId="70fc9edb-d568-47a4-9685-95b4a414bfcc" providerId="ADAL" clId="{6EB36A5D-F169-4D0E-92A5-C09B5231C0D9}" dt="2023-04-25T17:03:16.326" v="13173" actId="14100"/>
          <ac:picMkLst>
            <pc:docMk/>
            <pc:sldMk cId="3289120968" sldId="686"/>
            <ac:picMk id="8" creationId="{E8713E84-D0DD-60FB-18EA-8B680F194225}"/>
          </ac:picMkLst>
        </pc:picChg>
        <pc:picChg chg="del">
          <ac:chgData name="Jean-Michel Peron" userId="70fc9edb-d568-47a4-9685-95b4a414bfcc" providerId="ADAL" clId="{6EB36A5D-F169-4D0E-92A5-C09B5231C0D9}" dt="2023-04-25T16:57:53.223" v="13066" actId="478"/>
          <ac:picMkLst>
            <pc:docMk/>
            <pc:sldMk cId="3289120968" sldId="686"/>
            <ac:picMk id="10" creationId="{77084C51-083D-DC19-4C5D-1FA17908C2B2}"/>
          </ac:picMkLst>
        </pc:picChg>
        <pc:picChg chg="add mod">
          <ac:chgData name="Jean-Michel Peron" userId="70fc9edb-d568-47a4-9685-95b4a414bfcc" providerId="ADAL" clId="{6EB36A5D-F169-4D0E-92A5-C09B5231C0D9}" dt="2023-04-25T17:03:51.276" v="13179" actId="1076"/>
          <ac:picMkLst>
            <pc:docMk/>
            <pc:sldMk cId="3289120968" sldId="686"/>
            <ac:picMk id="11" creationId="{3A4D02C9-5333-6944-4EA1-A498057D06EE}"/>
          </ac:picMkLst>
        </pc:picChg>
        <pc:picChg chg="del">
          <ac:chgData name="Jean-Michel Peron" userId="70fc9edb-d568-47a4-9685-95b4a414bfcc" providerId="ADAL" clId="{6EB36A5D-F169-4D0E-92A5-C09B5231C0D9}" dt="2023-04-25T16:57:53.223" v="13066" actId="478"/>
          <ac:picMkLst>
            <pc:docMk/>
            <pc:sldMk cId="3289120968" sldId="686"/>
            <ac:picMk id="13" creationId="{DA2E9935-FC75-DC34-9D01-2E1A5BD54E3B}"/>
          </ac:picMkLst>
        </pc:picChg>
        <pc:picChg chg="add mod">
          <ac:chgData name="Jean-Michel Peron" userId="70fc9edb-d568-47a4-9685-95b4a414bfcc" providerId="ADAL" clId="{6EB36A5D-F169-4D0E-92A5-C09B5231C0D9}" dt="2023-04-25T17:03:57.685" v="13181" actId="1076"/>
          <ac:picMkLst>
            <pc:docMk/>
            <pc:sldMk cId="3289120968" sldId="686"/>
            <ac:picMk id="14" creationId="{3C31B1D5-DC9F-D276-3277-058EF5BE6325}"/>
          </ac:picMkLst>
        </pc:picChg>
        <pc:picChg chg="add mod">
          <ac:chgData name="Jean-Michel Peron" userId="70fc9edb-d568-47a4-9685-95b4a414bfcc" providerId="ADAL" clId="{6EB36A5D-F169-4D0E-92A5-C09B5231C0D9}" dt="2023-04-25T17:03:53.782" v="13180" actId="1076"/>
          <ac:picMkLst>
            <pc:docMk/>
            <pc:sldMk cId="3289120968" sldId="686"/>
            <ac:picMk id="17" creationId="{A64DF72F-B657-D6C1-ACEF-7147612064F6}"/>
          </ac:picMkLst>
        </pc:picChg>
        <pc:picChg chg="del">
          <ac:chgData name="Jean-Michel Peron" userId="70fc9edb-d568-47a4-9685-95b4a414bfcc" providerId="ADAL" clId="{6EB36A5D-F169-4D0E-92A5-C09B5231C0D9}" dt="2023-04-25T16:57:55.743" v="13067" actId="478"/>
          <ac:picMkLst>
            <pc:docMk/>
            <pc:sldMk cId="3289120968" sldId="686"/>
            <ac:picMk id="19" creationId="{44E38525-FFBC-D482-65EE-30B9E8E753CD}"/>
          </ac:picMkLst>
        </pc:picChg>
        <pc:picChg chg="del">
          <ac:chgData name="Jean-Michel Peron" userId="70fc9edb-d568-47a4-9685-95b4a414bfcc" providerId="ADAL" clId="{6EB36A5D-F169-4D0E-92A5-C09B5231C0D9}" dt="2023-04-25T16:57:55.743" v="13067" actId="478"/>
          <ac:picMkLst>
            <pc:docMk/>
            <pc:sldMk cId="3289120968" sldId="686"/>
            <ac:picMk id="22" creationId="{56AEDEBE-B87A-DB4F-CE6A-21709AACA7EC}"/>
          </ac:picMkLst>
        </pc:picChg>
        <pc:picChg chg="del">
          <ac:chgData name="Jean-Michel Peron" userId="70fc9edb-d568-47a4-9685-95b4a414bfcc" providerId="ADAL" clId="{6EB36A5D-F169-4D0E-92A5-C09B5231C0D9}" dt="2023-04-25T16:57:53.223" v="13066" actId="478"/>
          <ac:picMkLst>
            <pc:docMk/>
            <pc:sldMk cId="3289120968" sldId="686"/>
            <ac:picMk id="29" creationId="{3525F6CC-2090-FD9C-4387-60215C9EF3A1}"/>
          </ac:picMkLst>
        </pc:picChg>
        <pc:picChg chg="del">
          <ac:chgData name="Jean-Michel Peron" userId="70fc9edb-d568-47a4-9685-95b4a414bfcc" providerId="ADAL" clId="{6EB36A5D-F169-4D0E-92A5-C09B5231C0D9}" dt="2023-04-25T16:57:53.223" v="13066" actId="478"/>
          <ac:picMkLst>
            <pc:docMk/>
            <pc:sldMk cId="3289120968" sldId="686"/>
            <ac:picMk id="31" creationId="{2DCB2AD8-7887-0FAF-CA98-D6F413625FF9}"/>
          </ac:picMkLst>
        </pc:picChg>
        <pc:picChg chg="del">
          <ac:chgData name="Jean-Michel Peron" userId="70fc9edb-d568-47a4-9685-95b4a414bfcc" providerId="ADAL" clId="{6EB36A5D-F169-4D0E-92A5-C09B5231C0D9}" dt="2023-04-25T16:57:53.223" v="13066" actId="478"/>
          <ac:picMkLst>
            <pc:docMk/>
            <pc:sldMk cId="3289120968" sldId="686"/>
            <ac:picMk id="36" creationId="{B5245FD5-6975-BBF7-9A71-8D1541719DB1}"/>
          </ac:picMkLst>
        </pc:picChg>
      </pc:sldChg>
      <pc:sldChg chg="addSp delSp modSp add mod modAnim">
        <pc:chgData name="Jean-Michel Peron" userId="70fc9edb-d568-47a4-9685-95b4a414bfcc" providerId="ADAL" clId="{6EB36A5D-F169-4D0E-92A5-C09B5231C0D9}" dt="2023-04-26T08:35:59.147" v="14338" actId="1076"/>
        <pc:sldMkLst>
          <pc:docMk/>
          <pc:sldMk cId="406618671" sldId="687"/>
        </pc:sldMkLst>
        <pc:spChg chg="mod">
          <ac:chgData name="Jean-Michel Peron" userId="70fc9edb-d568-47a4-9685-95b4a414bfcc" providerId="ADAL" clId="{6EB36A5D-F169-4D0E-92A5-C09B5231C0D9}" dt="2023-04-25T17:17:26.327" v="13938" actId="14100"/>
          <ac:spMkLst>
            <pc:docMk/>
            <pc:sldMk cId="406618671" sldId="687"/>
            <ac:spMk id="4" creationId="{5A97924F-C5D6-45A8-BD87-E9C82DCD69D8}"/>
          </ac:spMkLst>
        </pc:spChg>
        <pc:spChg chg="add mod">
          <ac:chgData name="Jean-Michel Peron" userId="70fc9edb-d568-47a4-9685-95b4a414bfcc" providerId="ADAL" clId="{6EB36A5D-F169-4D0E-92A5-C09B5231C0D9}" dt="2023-04-26T08:35:19.662" v="14325" actId="14100"/>
          <ac:spMkLst>
            <pc:docMk/>
            <pc:sldMk cId="406618671" sldId="687"/>
            <ac:spMk id="5" creationId="{EA279836-41AF-275F-43AA-61DF2125167E}"/>
          </ac:spMkLst>
        </pc:spChg>
        <pc:spChg chg="add mod">
          <ac:chgData name="Jean-Michel Peron" userId="70fc9edb-d568-47a4-9685-95b4a414bfcc" providerId="ADAL" clId="{6EB36A5D-F169-4D0E-92A5-C09B5231C0D9}" dt="2023-04-26T08:35:39.432" v="14336" actId="1036"/>
          <ac:spMkLst>
            <pc:docMk/>
            <pc:sldMk cId="406618671" sldId="687"/>
            <ac:spMk id="6" creationId="{2D7197DB-1B7D-A256-1D2F-C7DC8806B3BE}"/>
          </ac:spMkLst>
        </pc:spChg>
        <pc:spChg chg="add mod">
          <ac:chgData name="Jean-Michel Peron" userId="70fc9edb-d568-47a4-9685-95b4a414bfcc" providerId="ADAL" clId="{6EB36A5D-F169-4D0E-92A5-C09B5231C0D9}" dt="2023-04-26T08:35:59.147" v="14338" actId="1076"/>
          <ac:spMkLst>
            <pc:docMk/>
            <pc:sldMk cId="406618671" sldId="687"/>
            <ac:spMk id="8" creationId="{7B17E8DB-76C6-FA8D-52EC-FD7AEA638343}"/>
          </ac:spMkLst>
        </pc:spChg>
        <pc:spChg chg="mod">
          <ac:chgData name="Jean-Michel Peron" userId="70fc9edb-d568-47a4-9685-95b4a414bfcc" providerId="ADAL" clId="{6EB36A5D-F169-4D0E-92A5-C09B5231C0D9}" dt="2023-04-25T17:19:48.380" v="13962" actId="1076"/>
          <ac:spMkLst>
            <pc:docMk/>
            <pc:sldMk cId="406618671" sldId="687"/>
            <ac:spMk id="20" creationId="{0CF8D5BF-7010-B54E-FB5F-A0CCEAA5CB58}"/>
          </ac:spMkLst>
        </pc:spChg>
        <pc:spChg chg="mod">
          <ac:chgData name="Jean-Michel Peron" userId="70fc9edb-d568-47a4-9685-95b4a414bfcc" providerId="ADAL" clId="{6EB36A5D-F169-4D0E-92A5-C09B5231C0D9}" dt="2023-04-25T17:20:13.636" v="14044" actId="20577"/>
          <ac:spMkLst>
            <pc:docMk/>
            <pc:sldMk cId="406618671" sldId="687"/>
            <ac:spMk id="23" creationId="{82D758E0-45AE-E6FC-CAEA-668587985B4C}"/>
          </ac:spMkLst>
        </pc:spChg>
        <pc:spChg chg="del mod">
          <ac:chgData name="Jean-Michel Peron" userId="70fc9edb-d568-47a4-9685-95b4a414bfcc" providerId="ADAL" clId="{6EB36A5D-F169-4D0E-92A5-C09B5231C0D9}" dt="2023-04-25T17:18:53.613" v="13953" actId="478"/>
          <ac:spMkLst>
            <pc:docMk/>
            <pc:sldMk cId="406618671" sldId="687"/>
            <ac:spMk id="24" creationId="{4A0392B0-EA2E-54C6-37E5-39572185986D}"/>
          </ac:spMkLst>
        </pc:spChg>
        <pc:spChg chg="mod">
          <ac:chgData name="Jean-Michel Peron" userId="70fc9edb-d568-47a4-9685-95b4a414bfcc" providerId="ADAL" clId="{6EB36A5D-F169-4D0E-92A5-C09B5231C0D9}" dt="2023-04-25T17:20:31.710" v="14071" actId="20577"/>
          <ac:spMkLst>
            <pc:docMk/>
            <pc:sldMk cId="406618671" sldId="687"/>
            <ac:spMk id="25" creationId="{E6F8F3FD-4BEE-745A-C6B2-F28D18D763C8}"/>
          </ac:spMkLst>
        </pc:spChg>
        <pc:spChg chg="mod">
          <ac:chgData name="Jean-Michel Peron" userId="70fc9edb-d568-47a4-9685-95b4a414bfcc" providerId="ADAL" clId="{6EB36A5D-F169-4D0E-92A5-C09B5231C0D9}" dt="2023-04-25T17:11:18.675" v="13580" actId="20577"/>
          <ac:spMkLst>
            <pc:docMk/>
            <pc:sldMk cId="406618671" sldId="687"/>
            <ac:spMk id="33" creationId="{95780412-0FB0-4CFA-AA3D-1868E3DACC08}"/>
          </ac:spMkLst>
        </pc:spChg>
        <pc:grpChg chg="add mod">
          <ac:chgData name="Jean-Michel Peron" userId="70fc9edb-d568-47a4-9685-95b4a414bfcc" providerId="ADAL" clId="{6EB36A5D-F169-4D0E-92A5-C09B5231C0D9}" dt="2023-04-25T17:19:26.379" v="13958" actId="164"/>
          <ac:grpSpMkLst>
            <pc:docMk/>
            <pc:sldMk cId="406618671" sldId="687"/>
            <ac:grpSpMk id="26" creationId="{1A419E61-9150-219B-B2B3-BC4EABA8AF9D}"/>
          </ac:grpSpMkLst>
        </pc:grpChg>
        <pc:grpChg chg="add mod">
          <ac:chgData name="Jean-Michel Peron" userId="70fc9edb-d568-47a4-9685-95b4a414bfcc" providerId="ADAL" clId="{6EB36A5D-F169-4D0E-92A5-C09B5231C0D9}" dt="2023-04-25T17:19:39.212" v="13960" actId="1076"/>
          <ac:grpSpMkLst>
            <pc:docMk/>
            <pc:sldMk cId="406618671" sldId="687"/>
            <ac:grpSpMk id="27" creationId="{056FD378-0F29-7FA8-ACA0-22349C7CE9FA}"/>
          </ac:grpSpMkLst>
        </pc:grpChg>
        <pc:picChg chg="del">
          <ac:chgData name="Jean-Michel Peron" userId="70fc9edb-d568-47a4-9685-95b4a414bfcc" providerId="ADAL" clId="{6EB36A5D-F169-4D0E-92A5-C09B5231C0D9}" dt="2023-04-25T17:11:12.371" v="13564" actId="478"/>
          <ac:picMkLst>
            <pc:docMk/>
            <pc:sldMk cId="406618671" sldId="687"/>
            <ac:picMk id="5" creationId="{E1F4D789-BADA-2AC9-FC1C-E3A064E7BCDA}"/>
          </ac:picMkLst>
        </pc:picChg>
        <pc:picChg chg="add mod">
          <ac:chgData name="Jean-Michel Peron" userId="70fc9edb-d568-47a4-9685-95b4a414bfcc" providerId="ADAL" clId="{6EB36A5D-F169-4D0E-92A5-C09B5231C0D9}" dt="2023-04-26T08:35:33.586" v="14330" actId="1076"/>
          <ac:picMkLst>
            <pc:docMk/>
            <pc:sldMk cId="406618671" sldId="687"/>
            <ac:picMk id="7" creationId="{695D7705-68C6-313F-F375-F40058CACD03}"/>
          </ac:picMkLst>
        </pc:picChg>
        <pc:picChg chg="del">
          <ac:chgData name="Jean-Michel Peron" userId="70fc9edb-d568-47a4-9685-95b4a414bfcc" providerId="ADAL" clId="{6EB36A5D-F169-4D0E-92A5-C09B5231C0D9}" dt="2023-04-25T17:11:12.371" v="13564" actId="478"/>
          <ac:picMkLst>
            <pc:docMk/>
            <pc:sldMk cId="406618671" sldId="687"/>
            <ac:picMk id="8" creationId="{E8713E84-D0DD-60FB-18EA-8B680F194225}"/>
          </ac:picMkLst>
        </pc:picChg>
        <pc:picChg chg="add del mod">
          <ac:chgData name="Jean-Michel Peron" userId="70fc9edb-d568-47a4-9685-95b4a414bfcc" providerId="ADAL" clId="{6EB36A5D-F169-4D0E-92A5-C09B5231C0D9}" dt="2023-04-25T17:13:32.928" v="13588" actId="478"/>
          <ac:picMkLst>
            <pc:docMk/>
            <pc:sldMk cId="406618671" sldId="687"/>
            <ac:picMk id="10" creationId="{0FAE84DC-AFDD-7A41-1130-5CE1EC6AD8A4}"/>
          </ac:picMkLst>
        </pc:picChg>
        <pc:picChg chg="del">
          <ac:chgData name="Jean-Michel Peron" userId="70fc9edb-d568-47a4-9685-95b4a414bfcc" providerId="ADAL" clId="{6EB36A5D-F169-4D0E-92A5-C09B5231C0D9}" dt="2023-04-25T17:11:12.371" v="13564" actId="478"/>
          <ac:picMkLst>
            <pc:docMk/>
            <pc:sldMk cId="406618671" sldId="687"/>
            <ac:picMk id="11" creationId="{3A4D02C9-5333-6944-4EA1-A498057D06EE}"/>
          </ac:picMkLst>
        </pc:picChg>
        <pc:picChg chg="add mod">
          <ac:chgData name="Jean-Michel Peron" userId="70fc9edb-d568-47a4-9685-95b4a414bfcc" providerId="ADAL" clId="{6EB36A5D-F169-4D0E-92A5-C09B5231C0D9}" dt="2023-04-25T17:19:26.379" v="13958" actId="164"/>
          <ac:picMkLst>
            <pc:docMk/>
            <pc:sldMk cId="406618671" sldId="687"/>
            <ac:picMk id="12" creationId="{6FC8F766-338B-1C3D-9601-C69D60E78D76}"/>
          </ac:picMkLst>
        </pc:picChg>
        <pc:picChg chg="del">
          <ac:chgData name="Jean-Michel Peron" userId="70fc9edb-d568-47a4-9685-95b4a414bfcc" providerId="ADAL" clId="{6EB36A5D-F169-4D0E-92A5-C09B5231C0D9}" dt="2023-04-25T17:11:12.371" v="13564" actId="478"/>
          <ac:picMkLst>
            <pc:docMk/>
            <pc:sldMk cId="406618671" sldId="687"/>
            <ac:picMk id="14" creationId="{3C31B1D5-DC9F-D276-3277-058EF5BE6325}"/>
          </ac:picMkLst>
        </pc:picChg>
        <pc:picChg chg="add mod">
          <ac:chgData name="Jean-Michel Peron" userId="70fc9edb-d568-47a4-9685-95b4a414bfcc" providerId="ADAL" clId="{6EB36A5D-F169-4D0E-92A5-C09B5231C0D9}" dt="2023-04-25T17:19:26.379" v="13958" actId="164"/>
          <ac:picMkLst>
            <pc:docMk/>
            <pc:sldMk cId="406618671" sldId="687"/>
            <ac:picMk id="15" creationId="{9D05E238-B0F9-68F7-597D-6B52DD94CE33}"/>
          </ac:picMkLst>
        </pc:picChg>
        <pc:picChg chg="add mod">
          <ac:chgData name="Jean-Michel Peron" userId="70fc9edb-d568-47a4-9685-95b4a414bfcc" providerId="ADAL" clId="{6EB36A5D-F169-4D0E-92A5-C09B5231C0D9}" dt="2023-04-25T17:19:34.932" v="13959" actId="164"/>
          <ac:picMkLst>
            <pc:docMk/>
            <pc:sldMk cId="406618671" sldId="687"/>
            <ac:picMk id="16" creationId="{BB8FE1AB-DD4F-D702-EB06-9DB28E17CD14}"/>
          </ac:picMkLst>
        </pc:picChg>
        <pc:picChg chg="del">
          <ac:chgData name="Jean-Michel Peron" userId="70fc9edb-d568-47a4-9685-95b4a414bfcc" providerId="ADAL" clId="{6EB36A5D-F169-4D0E-92A5-C09B5231C0D9}" dt="2023-04-25T17:11:12.371" v="13564" actId="478"/>
          <ac:picMkLst>
            <pc:docMk/>
            <pc:sldMk cId="406618671" sldId="687"/>
            <ac:picMk id="17" creationId="{A64DF72F-B657-D6C1-ACEF-7147612064F6}"/>
          </ac:picMkLst>
        </pc:picChg>
        <pc:picChg chg="add mod">
          <ac:chgData name="Jean-Michel Peron" userId="70fc9edb-d568-47a4-9685-95b4a414bfcc" providerId="ADAL" clId="{6EB36A5D-F169-4D0E-92A5-C09B5231C0D9}" dt="2023-04-25T17:19:34.932" v="13959" actId="164"/>
          <ac:picMkLst>
            <pc:docMk/>
            <pc:sldMk cId="406618671" sldId="687"/>
            <ac:picMk id="19" creationId="{62093E93-8E98-FA1A-1950-4B1AAD323083}"/>
          </ac:picMkLst>
        </pc:picChg>
        <pc:picChg chg="add mod">
          <ac:chgData name="Jean-Michel Peron" userId="70fc9edb-d568-47a4-9685-95b4a414bfcc" providerId="ADAL" clId="{6EB36A5D-F169-4D0E-92A5-C09B5231C0D9}" dt="2023-04-25T17:18:47.535" v="13951" actId="1076"/>
          <ac:picMkLst>
            <pc:docMk/>
            <pc:sldMk cId="406618671" sldId="687"/>
            <ac:picMk id="22" creationId="{770D81D6-2DF5-D565-F7B0-60469A0A919F}"/>
          </ac:picMkLst>
        </pc:picChg>
      </pc:sldChg>
      <pc:sldChg chg="addSp delSp modSp add mod delAnim">
        <pc:chgData name="Jean-Michel Peron" userId="70fc9edb-d568-47a4-9685-95b4a414bfcc" providerId="ADAL" clId="{6EB36A5D-F169-4D0E-92A5-C09B5231C0D9}" dt="2023-04-26T08:27:05.947" v="14312" actId="20577"/>
        <pc:sldMkLst>
          <pc:docMk/>
          <pc:sldMk cId="1925167027" sldId="688"/>
        </pc:sldMkLst>
        <pc:spChg chg="del">
          <ac:chgData name="Jean-Michel Peron" userId="70fc9edb-d568-47a4-9685-95b4a414bfcc" providerId="ADAL" clId="{6EB36A5D-F169-4D0E-92A5-C09B5231C0D9}" dt="2023-04-25T17:32:06" v="14110" actId="478"/>
          <ac:spMkLst>
            <pc:docMk/>
            <pc:sldMk cId="1925167027" sldId="688"/>
            <ac:spMk id="4" creationId="{4AF532D7-FA6D-EA1C-4A61-9AC573BF101A}"/>
          </ac:spMkLst>
        </pc:spChg>
        <pc:spChg chg="del">
          <ac:chgData name="Jean-Michel Peron" userId="70fc9edb-d568-47a4-9685-95b4a414bfcc" providerId="ADAL" clId="{6EB36A5D-F169-4D0E-92A5-C09B5231C0D9}" dt="2023-04-25T17:32:06" v="14110" actId="478"/>
          <ac:spMkLst>
            <pc:docMk/>
            <pc:sldMk cId="1925167027" sldId="688"/>
            <ac:spMk id="10" creationId="{6D7F7D77-DEE3-686E-7D3C-5147470430DC}"/>
          </ac:spMkLst>
        </pc:spChg>
        <pc:spChg chg="add mod">
          <ac:chgData name="Jean-Michel Peron" userId="70fc9edb-d568-47a4-9685-95b4a414bfcc" providerId="ADAL" clId="{6EB36A5D-F169-4D0E-92A5-C09B5231C0D9}" dt="2023-04-25T17:35:42.554" v="14239" actId="20577"/>
          <ac:spMkLst>
            <pc:docMk/>
            <pc:sldMk cId="1925167027" sldId="688"/>
            <ac:spMk id="14" creationId="{A0746CBE-E2A4-AE46-7E57-32AEA5A32DB4}"/>
          </ac:spMkLst>
        </pc:spChg>
        <pc:spChg chg="del">
          <ac:chgData name="Jean-Michel Peron" userId="70fc9edb-d568-47a4-9685-95b4a414bfcc" providerId="ADAL" clId="{6EB36A5D-F169-4D0E-92A5-C09B5231C0D9}" dt="2023-04-25T17:34:51.027" v="14216" actId="478"/>
          <ac:spMkLst>
            <pc:docMk/>
            <pc:sldMk cId="1925167027" sldId="688"/>
            <ac:spMk id="17" creationId="{23A7ED94-F1BE-5863-C6D3-497C5B6C1066}"/>
          </ac:spMkLst>
        </pc:spChg>
        <pc:spChg chg="del">
          <ac:chgData name="Jean-Michel Peron" userId="70fc9edb-d568-47a4-9685-95b4a414bfcc" providerId="ADAL" clId="{6EB36A5D-F169-4D0E-92A5-C09B5231C0D9}" dt="2023-04-25T17:34:57.591" v="14217" actId="478"/>
          <ac:spMkLst>
            <pc:docMk/>
            <pc:sldMk cId="1925167027" sldId="688"/>
            <ac:spMk id="18" creationId="{807A7B1D-1529-8101-A187-42483BF3563A}"/>
          </ac:spMkLst>
        </pc:spChg>
        <pc:spChg chg="del">
          <ac:chgData name="Jean-Michel Peron" userId="70fc9edb-d568-47a4-9685-95b4a414bfcc" providerId="ADAL" clId="{6EB36A5D-F169-4D0E-92A5-C09B5231C0D9}" dt="2023-04-25T17:34:57.591" v="14217" actId="478"/>
          <ac:spMkLst>
            <pc:docMk/>
            <pc:sldMk cId="1925167027" sldId="688"/>
            <ac:spMk id="20" creationId="{7D91B450-3EFD-EB98-D46A-06E656308B74}"/>
          </ac:spMkLst>
        </pc:spChg>
        <pc:spChg chg="add mod">
          <ac:chgData name="Jean-Michel Peron" userId="70fc9edb-d568-47a4-9685-95b4a414bfcc" providerId="ADAL" clId="{6EB36A5D-F169-4D0E-92A5-C09B5231C0D9}" dt="2023-04-25T17:36:21.374" v="14248" actId="20577"/>
          <ac:spMkLst>
            <pc:docMk/>
            <pc:sldMk cId="1925167027" sldId="688"/>
            <ac:spMk id="23" creationId="{E2C3D000-7A5D-7BA5-C6B7-AEF537747AD0}"/>
          </ac:spMkLst>
        </pc:spChg>
        <pc:spChg chg="mod">
          <ac:chgData name="Jean-Michel Peron" userId="70fc9edb-d568-47a4-9685-95b4a414bfcc" providerId="ADAL" clId="{6EB36A5D-F169-4D0E-92A5-C09B5231C0D9}" dt="2023-04-25T17:36:27.051" v="14252" actId="20577"/>
          <ac:spMkLst>
            <pc:docMk/>
            <pc:sldMk cId="1925167027" sldId="688"/>
            <ac:spMk id="24" creationId="{12A4FF8E-1FA8-7F43-630A-E8166083D9B9}"/>
          </ac:spMkLst>
        </pc:spChg>
        <pc:spChg chg="mod">
          <ac:chgData name="Jean-Michel Peron" userId="70fc9edb-d568-47a4-9685-95b4a414bfcc" providerId="ADAL" clId="{6EB36A5D-F169-4D0E-92A5-C09B5231C0D9}" dt="2023-04-25T17:36:24.523" v="14250" actId="20577"/>
          <ac:spMkLst>
            <pc:docMk/>
            <pc:sldMk cId="1925167027" sldId="688"/>
            <ac:spMk id="30" creationId="{BC41F09A-8449-D0C3-F0F6-99F708F19116}"/>
          </ac:spMkLst>
        </pc:spChg>
        <pc:spChg chg="del">
          <ac:chgData name="Jean-Michel Peron" userId="70fc9edb-d568-47a4-9685-95b4a414bfcc" providerId="ADAL" clId="{6EB36A5D-F169-4D0E-92A5-C09B5231C0D9}" dt="2023-04-25T17:32:06" v="14110" actId="478"/>
          <ac:spMkLst>
            <pc:docMk/>
            <pc:sldMk cId="1925167027" sldId="688"/>
            <ac:spMk id="32" creationId="{78D6B346-E09F-6F08-6AC8-41B28B79B4EB}"/>
          </ac:spMkLst>
        </pc:spChg>
        <pc:spChg chg="mod">
          <ac:chgData name="Jean-Michel Peron" userId="70fc9edb-d568-47a4-9685-95b4a414bfcc" providerId="ADAL" clId="{6EB36A5D-F169-4D0E-92A5-C09B5231C0D9}" dt="2023-04-26T08:27:05.947" v="14312" actId="20577"/>
          <ac:spMkLst>
            <pc:docMk/>
            <pc:sldMk cId="1925167027" sldId="688"/>
            <ac:spMk id="33" creationId="{95780412-0FB0-4CFA-AA3D-1868E3DACC08}"/>
          </ac:spMkLst>
        </pc:spChg>
        <pc:spChg chg="del">
          <ac:chgData name="Jean-Michel Peron" userId="70fc9edb-d568-47a4-9685-95b4a414bfcc" providerId="ADAL" clId="{6EB36A5D-F169-4D0E-92A5-C09B5231C0D9}" dt="2023-04-25T17:32:08.688" v="14111" actId="478"/>
          <ac:spMkLst>
            <pc:docMk/>
            <pc:sldMk cId="1925167027" sldId="688"/>
            <ac:spMk id="34" creationId="{9060A25E-19CA-F16E-E7C0-E2B9ABEC2BA5}"/>
          </ac:spMkLst>
        </pc:spChg>
        <pc:spChg chg="del">
          <ac:chgData name="Jean-Michel Peron" userId="70fc9edb-d568-47a4-9685-95b4a414bfcc" providerId="ADAL" clId="{6EB36A5D-F169-4D0E-92A5-C09B5231C0D9}" dt="2023-04-25T17:32:08.688" v="14111" actId="478"/>
          <ac:spMkLst>
            <pc:docMk/>
            <pc:sldMk cId="1925167027" sldId="688"/>
            <ac:spMk id="35" creationId="{676CF8E6-B588-8E2E-4D6D-11892EB181D1}"/>
          </ac:spMkLst>
        </pc:spChg>
        <pc:grpChg chg="del">
          <ac:chgData name="Jean-Michel Peron" userId="70fc9edb-d568-47a4-9685-95b4a414bfcc" providerId="ADAL" clId="{6EB36A5D-F169-4D0E-92A5-C09B5231C0D9}" dt="2023-04-25T17:32:03.169" v="14109" actId="478"/>
          <ac:grpSpMkLst>
            <pc:docMk/>
            <pc:sldMk cId="1925167027" sldId="688"/>
            <ac:grpSpMk id="19" creationId="{BD80D44A-F78E-5213-04CC-D0266CCA5D4D}"/>
          </ac:grpSpMkLst>
        </pc:grpChg>
        <pc:picChg chg="del">
          <ac:chgData name="Jean-Michel Peron" userId="70fc9edb-d568-47a4-9685-95b4a414bfcc" providerId="ADAL" clId="{6EB36A5D-F169-4D0E-92A5-C09B5231C0D9}" dt="2023-04-25T17:32:03.169" v="14109" actId="478"/>
          <ac:picMkLst>
            <pc:docMk/>
            <pc:sldMk cId="1925167027" sldId="688"/>
            <ac:picMk id="5" creationId="{B294D1E2-815C-F1DD-C434-2137181DF557}"/>
          </ac:picMkLst>
        </pc:picChg>
        <pc:picChg chg="add mod ord">
          <ac:chgData name="Jean-Michel Peron" userId="70fc9edb-d568-47a4-9685-95b4a414bfcc" providerId="ADAL" clId="{6EB36A5D-F169-4D0E-92A5-C09B5231C0D9}" dt="2023-04-25T17:33:40.324" v="14135" actId="1076"/>
          <ac:picMkLst>
            <pc:docMk/>
            <pc:sldMk cId="1925167027" sldId="688"/>
            <ac:picMk id="7" creationId="{FBB63989-BABA-3840-0811-F832A569E6AC}"/>
          </ac:picMkLst>
        </pc:picChg>
        <pc:picChg chg="add mod">
          <ac:chgData name="Jean-Michel Peron" userId="70fc9edb-d568-47a4-9685-95b4a414bfcc" providerId="ADAL" clId="{6EB36A5D-F169-4D0E-92A5-C09B5231C0D9}" dt="2023-04-25T17:35:26.613" v="14222" actId="1076"/>
          <ac:picMkLst>
            <pc:docMk/>
            <pc:sldMk cId="1925167027" sldId="688"/>
            <ac:picMk id="11" creationId="{AB1FFDAD-861D-921B-C4CE-5201B3F0ADF2}"/>
          </ac:picMkLst>
        </pc:picChg>
        <pc:picChg chg="add mod">
          <ac:chgData name="Jean-Michel Peron" userId="70fc9edb-d568-47a4-9685-95b4a414bfcc" providerId="ADAL" clId="{6EB36A5D-F169-4D0E-92A5-C09B5231C0D9}" dt="2023-04-25T17:35:23.085" v="14221" actId="1076"/>
          <ac:picMkLst>
            <pc:docMk/>
            <pc:sldMk cId="1925167027" sldId="688"/>
            <ac:picMk id="13" creationId="{C76F2DA4-A43E-8546-234C-78A8FE60A47D}"/>
          </ac:picMkLst>
        </pc:picChg>
        <pc:picChg chg="add mod">
          <ac:chgData name="Jean-Michel Peron" userId="70fc9edb-d568-47a4-9685-95b4a414bfcc" providerId="ADAL" clId="{6EB36A5D-F169-4D0E-92A5-C09B5231C0D9}" dt="2023-04-25T17:36:11.852" v="14243" actId="1076"/>
          <ac:picMkLst>
            <pc:docMk/>
            <pc:sldMk cId="1925167027" sldId="688"/>
            <ac:picMk id="21" creationId="{3AC36180-F511-BF51-F94A-E3210E7EAF1F}"/>
          </ac:picMkLst>
        </pc:picChg>
        <pc:picChg chg="del">
          <ac:chgData name="Jean-Michel Peron" userId="70fc9edb-d568-47a4-9685-95b4a414bfcc" providerId="ADAL" clId="{6EB36A5D-F169-4D0E-92A5-C09B5231C0D9}" dt="2023-04-25T17:32:03.169" v="14109" actId="478"/>
          <ac:picMkLst>
            <pc:docMk/>
            <pc:sldMk cId="1925167027" sldId="688"/>
            <ac:picMk id="22" creationId="{7F05BBFF-E29B-10E4-2123-EC2A4245727A}"/>
          </ac:picMkLst>
        </pc:picChg>
        <pc:picChg chg="del">
          <ac:chgData name="Jean-Michel Peron" userId="70fc9edb-d568-47a4-9685-95b4a414bfcc" providerId="ADAL" clId="{6EB36A5D-F169-4D0E-92A5-C09B5231C0D9}" dt="2023-04-25T17:32:03.169" v="14109" actId="478"/>
          <ac:picMkLst>
            <pc:docMk/>
            <pc:sldMk cId="1925167027" sldId="688"/>
            <ac:picMk id="25" creationId="{CA1AD7FC-9404-93AD-87B2-94DF170780C0}"/>
          </ac:picMkLst>
        </pc:picChg>
        <pc:picChg chg="del">
          <ac:chgData name="Jean-Michel Peron" userId="70fc9edb-d568-47a4-9685-95b4a414bfcc" providerId="ADAL" clId="{6EB36A5D-F169-4D0E-92A5-C09B5231C0D9}" dt="2023-04-25T17:32:03.169" v="14109" actId="478"/>
          <ac:picMkLst>
            <pc:docMk/>
            <pc:sldMk cId="1925167027" sldId="688"/>
            <ac:picMk id="28" creationId="{6FD0AAB2-5545-ACC0-E99B-EB1C380DE634}"/>
          </ac:picMkLst>
        </pc:picChg>
        <pc:cxnChg chg="del">
          <ac:chgData name="Jean-Michel Peron" userId="70fc9edb-d568-47a4-9685-95b4a414bfcc" providerId="ADAL" clId="{6EB36A5D-F169-4D0E-92A5-C09B5231C0D9}" dt="2023-04-25T17:32:08.688" v="14111" actId="478"/>
          <ac:cxnSpMkLst>
            <pc:docMk/>
            <pc:sldMk cId="1925167027" sldId="688"/>
            <ac:cxnSpMk id="36" creationId="{6CE5DC44-7D9E-DBE1-181C-4C26D587C439}"/>
          </ac:cxnSpMkLst>
        </pc:cxnChg>
      </pc:sldChg>
      <pc:sldChg chg="addSp delSp modSp add mod ord">
        <pc:chgData name="Jean-Michel Peron" userId="70fc9edb-d568-47a4-9685-95b4a414bfcc" providerId="ADAL" clId="{6EB36A5D-F169-4D0E-92A5-C09B5231C0D9}" dt="2023-04-26T11:17:34.128" v="15603" actId="1076"/>
        <pc:sldMkLst>
          <pc:docMk/>
          <pc:sldMk cId="1053367143" sldId="689"/>
        </pc:sldMkLst>
        <pc:spChg chg="mod">
          <ac:chgData name="Jean-Michel Peron" userId="70fc9edb-d568-47a4-9685-95b4a414bfcc" providerId="ADAL" clId="{6EB36A5D-F169-4D0E-92A5-C09B5231C0D9}" dt="2023-04-26T10:26:33.185" v="14534" actId="20577"/>
          <ac:spMkLst>
            <pc:docMk/>
            <pc:sldMk cId="1053367143" sldId="689"/>
            <ac:spMk id="2" creationId="{00000000-0000-0000-0000-000000000000}"/>
          </ac:spMkLst>
        </pc:spChg>
        <pc:spChg chg="add mod">
          <ac:chgData name="Jean-Michel Peron" userId="70fc9edb-d568-47a4-9685-95b4a414bfcc" providerId="ADAL" clId="{6EB36A5D-F169-4D0E-92A5-C09B5231C0D9}" dt="2023-04-26T11:17:34.128" v="15603" actId="1076"/>
          <ac:spMkLst>
            <pc:docMk/>
            <pc:sldMk cId="1053367143" sldId="689"/>
            <ac:spMk id="12" creationId="{45F270BA-A68C-0121-94A8-814D2A137F38}"/>
          </ac:spMkLst>
        </pc:spChg>
        <pc:spChg chg="add mod">
          <ac:chgData name="Jean-Michel Peron" userId="70fc9edb-d568-47a4-9685-95b4a414bfcc" providerId="ADAL" clId="{6EB36A5D-F169-4D0E-92A5-C09B5231C0D9}" dt="2023-04-26T11:16:58.087" v="15599" actId="20577"/>
          <ac:spMkLst>
            <pc:docMk/>
            <pc:sldMk cId="1053367143" sldId="689"/>
            <ac:spMk id="16" creationId="{F363B53E-BA46-CC54-2FEE-7BC5E7ED8E13}"/>
          </ac:spMkLst>
        </pc:spChg>
        <pc:spChg chg="del">
          <ac:chgData name="Jean-Michel Peron" userId="70fc9edb-d568-47a4-9685-95b4a414bfcc" providerId="ADAL" clId="{6EB36A5D-F169-4D0E-92A5-C09B5231C0D9}" dt="2023-04-26T10:42:26.267" v="15343" actId="478"/>
          <ac:spMkLst>
            <pc:docMk/>
            <pc:sldMk cId="1053367143" sldId="689"/>
            <ac:spMk id="23" creationId="{82D758E0-45AE-E6FC-CAEA-668587985B4C}"/>
          </ac:spMkLst>
        </pc:spChg>
        <pc:spChg chg="del">
          <ac:chgData name="Jean-Michel Peron" userId="70fc9edb-d568-47a4-9685-95b4a414bfcc" providerId="ADAL" clId="{6EB36A5D-F169-4D0E-92A5-C09B5231C0D9}" dt="2023-04-26T10:42:26.267" v="15343" actId="478"/>
          <ac:spMkLst>
            <pc:docMk/>
            <pc:sldMk cId="1053367143" sldId="689"/>
            <ac:spMk id="24" creationId="{4A0392B0-EA2E-54C6-37E5-39572185986D}"/>
          </ac:spMkLst>
        </pc:spChg>
        <pc:spChg chg="del">
          <ac:chgData name="Jean-Michel Peron" userId="70fc9edb-d568-47a4-9685-95b4a414bfcc" providerId="ADAL" clId="{6EB36A5D-F169-4D0E-92A5-C09B5231C0D9}" dt="2023-04-26T10:42:26.267" v="15343" actId="478"/>
          <ac:spMkLst>
            <pc:docMk/>
            <pc:sldMk cId="1053367143" sldId="689"/>
            <ac:spMk id="25" creationId="{E6F8F3FD-4BEE-745A-C6B2-F28D18D763C8}"/>
          </ac:spMkLst>
        </pc:spChg>
        <pc:spChg chg="mod">
          <ac:chgData name="Jean-Michel Peron" userId="70fc9edb-d568-47a4-9685-95b4a414bfcc" providerId="ADAL" clId="{6EB36A5D-F169-4D0E-92A5-C09B5231C0D9}" dt="2023-04-26T10:26:42.876" v="14546" actId="20577"/>
          <ac:spMkLst>
            <pc:docMk/>
            <pc:sldMk cId="1053367143" sldId="689"/>
            <ac:spMk id="33" creationId="{95780412-0FB0-4CFA-AA3D-1868E3DACC08}"/>
          </ac:spMkLst>
        </pc:spChg>
        <pc:picChg chg="del">
          <ac:chgData name="Jean-Michel Peron" userId="70fc9edb-d568-47a4-9685-95b4a414bfcc" providerId="ADAL" clId="{6EB36A5D-F169-4D0E-92A5-C09B5231C0D9}" dt="2023-04-26T10:26:48.468" v="14547" actId="478"/>
          <ac:picMkLst>
            <pc:docMk/>
            <pc:sldMk cId="1053367143" sldId="689"/>
            <ac:picMk id="5" creationId="{E1F4D789-BADA-2AC9-FC1C-E3A064E7BCDA}"/>
          </ac:picMkLst>
        </pc:picChg>
        <pc:picChg chg="add mod">
          <ac:chgData name="Jean-Michel Peron" userId="70fc9edb-d568-47a4-9685-95b4a414bfcc" providerId="ADAL" clId="{6EB36A5D-F169-4D0E-92A5-C09B5231C0D9}" dt="2023-04-26T11:17:08.319" v="15600" actId="208"/>
          <ac:picMkLst>
            <pc:docMk/>
            <pc:sldMk cId="1053367143" sldId="689"/>
            <ac:picMk id="7" creationId="{9A8EF01C-FD92-F2E3-FC11-D975E00CCE4D}"/>
          </ac:picMkLst>
        </pc:picChg>
        <pc:picChg chg="del">
          <ac:chgData name="Jean-Michel Peron" userId="70fc9edb-d568-47a4-9685-95b4a414bfcc" providerId="ADAL" clId="{6EB36A5D-F169-4D0E-92A5-C09B5231C0D9}" dt="2023-04-26T10:26:48.468" v="14547" actId="478"/>
          <ac:picMkLst>
            <pc:docMk/>
            <pc:sldMk cId="1053367143" sldId="689"/>
            <ac:picMk id="8" creationId="{E8713E84-D0DD-60FB-18EA-8B680F194225}"/>
          </ac:picMkLst>
        </pc:picChg>
        <pc:picChg chg="add mod">
          <ac:chgData name="Jean-Michel Peron" userId="70fc9edb-d568-47a4-9685-95b4a414bfcc" providerId="ADAL" clId="{6EB36A5D-F169-4D0E-92A5-C09B5231C0D9}" dt="2023-04-26T11:17:10.931" v="15601" actId="208"/>
          <ac:picMkLst>
            <pc:docMk/>
            <pc:sldMk cId="1053367143" sldId="689"/>
            <ac:picMk id="10" creationId="{8BBDF49F-CC79-9E3D-4D65-5928BAB414E4}"/>
          </ac:picMkLst>
        </pc:picChg>
        <pc:picChg chg="del">
          <ac:chgData name="Jean-Michel Peron" userId="70fc9edb-d568-47a4-9685-95b4a414bfcc" providerId="ADAL" clId="{6EB36A5D-F169-4D0E-92A5-C09B5231C0D9}" dt="2023-04-26T10:26:48.468" v="14547" actId="478"/>
          <ac:picMkLst>
            <pc:docMk/>
            <pc:sldMk cId="1053367143" sldId="689"/>
            <ac:picMk id="11" creationId="{3A4D02C9-5333-6944-4EA1-A498057D06EE}"/>
          </ac:picMkLst>
        </pc:picChg>
        <pc:picChg chg="del">
          <ac:chgData name="Jean-Michel Peron" userId="70fc9edb-d568-47a4-9685-95b4a414bfcc" providerId="ADAL" clId="{6EB36A5D-F169-4D0E-92A5-C09B5231C0D9}" dt="2023-04-26T10:26:48.468" v="14547" actId="478"/>
          <ac:picMkLst>
            <pc:docMk/>
            <pc:sldMk cId="1053367143" sldId="689"/>
            <ac:picMk id="14" creationId="{3C31B1D5-DC9F-D276-3277-058EF5BE6325}"/>
          </ac:picMkLst>
        </pc:picChg>
        <pc:picChg chg="add mod">
          <ac:chgData name="Jean-Michel Peron" userId="70fc9edb-d568-47a4-9685-95b4a414bfcc" providerId="ADAL" clId="{6EB36A5D-F169-4D0E-92A5-C09B5231C0D9}" dt="2023-04-26T11:17:31.248" v="15602" actId="1076"/>
          <ac:picMkLst>
            <pc:docMk/>
            <pc:sldMk cId="1053367143" sldId="689"/>
            <ac:picMk id="15" creationId="{55F4C258-9126-E4D3-FEA8-4B1629F4E830}"/>
          </ac:picMkLst>
        </pc:picChg>
        <pc:picChg chg="del">
          <ac:chgData name="Jean-Michel Peron" userId="70fc9edb-d568-47a4-9685-95b4a414bfcc" providerId="ADAL" clId="{6EB36A5D-F169-4D0E-92A5-C09B5231C0D9}" dt="2023-04-26T10:26:48.468" v="14547" actId="478"/>
          <ac:picMkLst>
            <pc:docMk/>
            <pc:sldMk cId="1053367143" sldId="689"/>
            <ac:picMk id="17" creationId="{A64DF72F-B657-D6C1-ACEF-7147612064F6}"/>
          </ac:picMkLst>
        </pc:picChg>
      </pc:sldChg>
      <pc:sldChg chg="addSp delSp modSp add mod">
        <pc:chgData name="Jean-Michel Peron" userId="70fc9edb-d568-47a4-9685-95b4a414bfcc" providerId="ADAL" clId="{6EB36A5D-F169-4D0E-92A5-C09B5231C0D9}" dt="2023-04-26T11:30:10.824" v="16382" actId="20577"/>
        <pc:sldMkLst>
          <pc:docMk/>
          <pc:sldMk cId="1542104984" sldId="690"/>
        </pc:sldMkLst>
        <pc:spChg chg="mod">
          <ac:chgData name="Jean-Michel Peron" userId="70fc9edb-d568-47a4-9685-95b4a414bfcc" providerId="ADAL" clId="{6EB36A5D-F169-4D0E-92A5-C09B5231C0D9}" dt="2023-04-26T11:26:39.888" v="15855" actId="20577"/>
          <ac:spMkLst>
            <pc:docMk/>
            <pc:sldMk cId="1542104984" sldId="690"/>
            <ac:spMk id="4" creationId="{5A97924F-C5D6-45A8-BD87-E9C82DCD69D8}"/>
          </ac:spMkLst>
        </pc:spChg>
        <pc:spChg chg="del">
          <ac:chgData name="Jean-Michel Peron" userId="70fc9edb-d568-47a4-9685-95b4a414bfcc" providerId="ADAL" clId="{6EB36A5D-F169-4D0E-92A5-C09B5231C0D9}" dt="2023-04-26T11:20:25.099" v="15605" actId="478"/>
          <ac:spMkLst>
            <pc:docMk/>
            <pc:sldMk cId="1542104984" sldId="690"/>
            <ac:spMk id="12" creationId="{45F270BA-A68C-0121-94A8-814D2A137F38}"/>
          </ac:spMkLst>
        </pc:spChg>
        <pc:spChg chg="mod">
          <ac:chgData name="Jean-Michel Peron" userId="70fc9edb-d568-47a4-9685-95b4a414bfcc" providerId="ADAL" clId="{6EB36A5D-F169-4D0E-92A5-C09B5231C0D9}" dt="2023-04-26T11:27:52.733" v="16086" actId="14100"/>
          <ac:spMkLst>
            <pc:docMk/>
            <pc:sldMk cId="1542104984" sldId="690"/>
            <ac:spMk id="16" creationId="{F363B53E-BA46-CC54-2FEE-7BC5E7ED8E13}"/>
          </ac:spMkLst>
        </pc:spChg>
        <pc:spChg chg="mod">
          <ac:chgData name="Jean-Michel Peron" userId="70fc9edb-d568-47a4-9685-95b4a414bfcc" providerId="ADAL" clId="{6EB36A5D-F169-4D0E-92A5-C09B5231C0D9}" dt="2023-04-26T11:26:56.061" v="15881" actId="1076"/>
          <ac:spMkLst>
            <pc:docMk/>
            <pc:sldMk cId="1542104984" sldId="690"/>
            <ac:spMk id="20" creationId="{0CF8D5BF-7010-B54E-FB5F-A0CCEAA5CB58}"/>
          </ac:spMkLst>
        </pc:spChg>
        <pc:spChg chg="add mod">
          <ac:chgData name="Jean-Michel Peron" userId="70fc9edb-d568-47a4-9685-95b4a414bfcc" providerId="ADAL" clId="{6EB36A5D-F169-4D0E-92A5-C09B5231C0D9}" dt="2023-04-26T11:29:26.985" v="16284" actId="20577"/>
          <ac:spMkLst>
            <pc:docMk/>
            <pc:sldMk cId="1542104984" sldId="690"/>
            <ac:spMk id="23" creationId="{1C0C28EC-D094-54E2-40A9-75E5D51EB4EB}"/>
          </ac:spMkLst>
        </pc:spChg>
        <pc:spChg chg="add mod">
          <ac:chgData name="Jean-Michel Peron" userId="70fc9edb-d568-47a4-9685-95b4a414bfcc" providerId="ADAL" clId="{6EB36A5D-F169-4D0E-92A5-C09B5231C0D9}" dt="2023-04-26T11:30:10.824" v="16382" actId="20577"/>
          <ac:spMkLst>
            <pc:docMk/>
            <pc:sldMk cId="1542104984" sldId="690"/>
            <ac:spMk id="26" creationId="{083521AA-59B7-E290-4C58-15F662941C98}"/>
          </ac:spMkLst>
        </pc:spChg>
        <pc:picChg chg="add mod">
          <ac:chgData name="Jean-Michel Peron" userId="70fc9edb-d568-47a4-9685-95b4a414bfcc" providerId="ADAL" clId="{6EB36A5D-F169-4D0E-92A5-C09B5231C0D9}" dt="2023-04-26T11:24:52.714" v="15655" actId="208"/>
          <ac:picMkLst>
            <pc:docMk/>
            <pc:sldMk cId="1542104984" sldId="690"/>
            <ac:picMk id="6" creationId="{8BAF40EC-621B-B5BE-2692-77C23FB235BE}"/>
          </ac:picMkLst>
        </pc:picChg>
        <pc:picChg chg="del">
          <ac:chgData name="Jean-Michel Peron" userId="70fc9edb-d568-47a4-9685-95b4a414bfcc" providerId="ADAL" clId="{6EB36A5D-F169-4D0E-92A5-C09B5231C0D9}" dt="2023-04-26T11:20:25.099" v="15605" actId="478"/>
          <ac:picMkLst>
            <pc:docMk/>
            <pc:sldMk cId="1542104984" sldId="690"/>
            <ac:picMk id="7" creationId="{9A8EF01C-FD92-F2E3-FC11-D975E00CCE4D}"/>
          </ac:picMkLst>
        </pc:picChg>
        <pc:picChg chg="add mod">
          <ac:chgData name="Jean-Michel Peron" userId="70fc9edb-d568-47a4-9685-95b4a414bfcc" providerId="ADAL" clId="{6EB36A5D-F169-4D0E-92A5-C09B5231C0D9}" dt="2023-04-26T11:24:41.281" v="15651" actId="1076"/>
          <ac:picMkLst>
            <pc:docMk/>
            <pc:sldMk cId="1542104984" sldId="690"/>
            <ac:picMk id="9" creationId="{2CFF677C-DAA4-FA9B-3F9B-BCB676805479}"/>
          </ac:picMkLst>
        </pc:picChg>
        <pc:picChg chg="del">
          <ac:chgData name="Jean-Michel Peron" userId="70fc9edb-d568-47a4-9685-95b4a414bfcc" providerId="ADAL" clId="{6EB36A5D-F169-4D0E-92A5-C09B5231C0D9}" dt="2023-04-26T11:20:25.099" v="15605" actId="478"/>
          <ac:picMkLst>
            <pc:docMk/>
            <pc:sldMk cId="1542104984" sldId="690"/>
            <ac:picMk id="10" creationId="{8BBDF49F-CC79-9E3D-4D65-5928BAB414E4}"/>
          </ac:picMkLst>
        </pc:picChg>
        <pc:picChg chg="add mod">
          <ac:chgData name="Jean-Michel Peron" userId="70fc9edb-d568-47a4-9685-95b4a414bfcc" providerId="ADAL" clId="{6EB36A5D-F169-4D0E-92A5-C09B5231C0D9}" dt="2023-04-26T11:25:29.180" v="15657" actId="208"/>
          <ac:picMkLst>
            <pc:docMk/>
            <pc:sldMk cId="1542104984" sldId="690"/>
            <ac:picMk id="13" creationId="{E7433CDB-AAE0-4DDC-A8B2-8A95C8EEEF31}"/>
          </ac:picMkLst>
        </pc:picChg>
        <pc:picChg chg="del">
          <ac:chgData name="Jean-Michel Peron" userId="70fc9edb-d568-47a4-9685-95b4a414bfcc" providerId="ADAL" clId="{6EB36A5D-F169-4D0E-92A5-C09B5231C0D9}" dt="2023-04-26T11:20:25.099" v="15605" actId="478"/>
          <ac:picMkLst>
            <pc:docMk/>
            <pc:sldMk cId="1542104984" sldId="690"/>
            <ac:picMk id="15" creationId="{55F4C258-9126-E4D3-FEA8-4B1629F4E830}"/>
          </ac:picMkLst>
        </pc:picChg>
        <pc:picChg chg="add mod">
          <ac:chgData name="Jean-Michel Peron" userId="70fc9edb-d568-47a4-9685-95b4a414bfcc" providerId="ADAL" clId="{6EB36A5D-F169-4D0E-92A5-C09B5231C0D9}" dt="2023-04-26T11:24:35.645" v="15649" actId="1076"/>
          <ac:picMkLst>
            <pc:docMk/>
            <pc:sldMk cId="1542104984" sldId="690"/>
            <ac:picMk id="17" creationId="{0D57B8EC-B7C9-54F9-693D-771C4915B979}"/>
          </ac:picMkLst>
        </pc:picChg>
        <pc:picChg chg="add mod">
          <ac:chgData name="Jean-Michel Peron" userId="70fc9edb-d568-47a4-9685-95b4a414bfcc" providerId="ADAL" clId="{6EB36A5D-F169-4D0E-92A5-C09B5231C0D9}" dt="2023-04-26T11:24:55.388" v="15656" actId="1076"/>
          <ac:picMkLst>
            <pc:docMk/>
            <pc:sldMk cId="1542104984" sldId="690"/>
            <ac:picMk id="19" creationId="{342F58D3-3FBA-F621-7994-FB9313CC696F}"/>
          </ac:picMkLst>
        </pc:picChg>
        <pc:picChg chg="add mod">
          <ac:chgData name="Jean-Michel Peron" userId="70fc9edb-d568-47a4-9685-95b4a414bfcc" providerId="ADAL" clId="{6EB36A5D-F169-4D0E-92A5-C09B5231C0D9}" dt="2023-04-26T11:24:43.492" v="15652" actId="1076"/>
          <ac:picMkLst>
            <pc:docMk/>
            <pc:sldMk cId="1542104984" sldId="690"/>
            <ac:picMk id="22" creationId="{43394C9E-827B-55D2-3F27-A8FDF5E514DD}"/>
          </ac:picMkLst>
        </pc:picChg>
        <pc:picChg chg="add mod">
          <ac:chgData name="Jean-Michel Peron" userId="70fc9edb-d568-47a4-9685-95b4a414bfcc" providerId="ADAL" clId="{6EB36A5D-F169-4D0E-92A5-C09B5231C0D9}" dt="2023-04-26T11:29:38.252" v="16287" actId="1076"/>
          <ac:picMkLst>
            <pc:docMk/>
            <pc:sldMk cId="1542104984" sldId="690"/>
            <ac:picMk id="25" creationId="{E3480062-C76E-7D6E-7592-69210DA4E020}"/>
          </ac:picMkLst>
        </pc:picChg>
      </pc:sldChg>
      <pc:sldChg chg="addSp delSp modSp add del mod ord">
        <pc:chgData name="Jean-Michel Peron" userId="70fc9edb-d568-47a4-9685-95b4a414bfcc" providerId="ADAL" clId="{6EB36A5D-F169-4D0E-92A5-C09B5231C0D9}" dt="2023-04-26T16:27:32.522" v="19234" actId="47"/>
        <pc:sldMkLst>
          <pc:docMk/>
          <pc:sldMk cId="1013204430" sldId="691"/>
        </pc:sldMkLst>
        <pc:spChg chg="mod">
          <ac:chgData name="Jean-Michel Peron" userId="70fc9edb-d568-47a4-9685-95b4a414bfcc" providerId="ADAL" clId="{6EB36A5D-F169-4D0E-92A5-C09B5231C0D9}" dt="2023-04-26T15:19:21.710" v="16721" actId="20577"/>
          <ac:spMkLst>
            <pc:docMk/>
            <pc:sldMk cId="1013204430" sldId="691"/>
            <ac:spMk id="4" creationId="{5A97924F-C5D6-45A8-BD87-E9C82DCD69D8}"/>
          </ac:spMkLst>
        </pc:spChg>
        <pc:spChg chg="del">
          <ac:chgData name="Jean-Michel Peron" userId="70fc9edb-d568-47a4-9685-95b4a414bfcc" providerId="ADAL" clId="{6EB36A5D-F169-4D0E-92A5-C09B5231C0D9}" dt="2023-04-26T11:31:39.830" v="16403" actId="478"/>
          <ac:spMkLst>
            <pc:docMk/>
            <pc:sldMk cId="1013204430" sldId="691"/>
            <ac:spMk id="12" creationId="{45F270BA-A68C-0121-94A8-814D2A137F38}"/>
          </ac:spMkLst>
        </pc:spChg>
        <pc:spChg chg="del">
          <ac:chgData name="Jean-Michel Peron" userId="70fc9edb-d568-47a4-9685-95b4a414bfcc" providerId="ADAL" clId="{6EB36A5D-F169-4D0E-92A5-C09B5231C0D9}" dt="2023-04-26T14:55:02.235" v="16409" actId="478"/>
          <ac:spMkLst>
            <pc:docMk/>
            <pc:sldMk cId="1013204430" sldId="691"/>
            <ac:spMk id="16" creationId="{F363B53E-BA46-CC54-2FEE-7BC5E7ED8E13}"/>
          </ac:spMkLst>
        </pc:spChg>
        <pc:spChg chg="mod">
          <ac:chgData name="Jean-Michel Peron" userId="70fc9edb-d568-47a4-9685-95b4a414bfcc" providerId="ADAL" clId="{6EB36A5D-F169-4D0E-92A5-C09B5231C0D9}" dt="2023-04-26T15:25:00.161" v="17217" actId="14100"/>
          <ac:spMkLst>
            <pc:docMk/>
            <pc:sldMk cId="1013204430" sldId="691"/>
            <ac:spMk id="20" creationId="{0CF8D5BF-7010-B54E-FB5F-A0CCEAA5CB58}"/>
          </ac:spMkLst>
        </pc:spChg>
        <pc:spChg chg="add mod">
          <ac:chgData name="Jean-Michel Peron" userId="70fc9edb-d568-47a4-9685-95b4a414bfcc" providerId="ADAL" clId="{6EB36A5D-F169-4D0E-92A5-C09B5231C0D9}" dt="2023-04-26T15:23:12.707" v="17104" actId="20577"/>
          <ac:spMkLst>
            <pc:docMk/>
            <pc:sldMk cId="1013204430" sldId="691"/>
            <ac:spMk id="21" creationId="{B1E14E34-FF2B-016C-DB77-2E53267BB635}"/>
          </ac:spMkLst>
        </pc:spChg>
        <pc:spChg chg="add mod">
          <ac:chgData name="Jean-Michel Peron" userId="70fc9edb-d568-47a4-9685-95b4a414bfcc" providerId="ADAL" clId="{6EB36A5D-F169-4D0E-92A5-C09B5231C0D9}" dt="2023-04-26T15:25:26.483" v="17292" actId="20577"/>
          <ac:spMkLst>
            <pc:docMk/>
            <pc:sldMk cId="1013204430" sldId="691"/>
            <ac:spMk id="22" creationId="{EDFCB630-161C-599E-18A5-9DAE6711C1AD}"/>
          </ac:spMkLst>
        </pc:spChg>
        <pc:spChg chg="mod">
          <ac:chgData name="Jean-Michel Peron" userId="70fc9edb-d568-47a4-9685-95b4a414bfcc" providerId="ADAL" clId="{6EB36A5D-F169-4D0E-92A5-C09B5231C0D9}" dt="2023-04-26T11:31:34.257" v="16402" actId="20577"/>
          <ac:spMkLst>
            <pc:docMk/>
            <pc:sldMk cId="1013204430" sldId="691"/>
            <ac:spMk id="33" creationId="{95780412-0FB0-4CFA-AA3D-1868E3DACC08}"/>
          </ac:spMkLst>
        </pc:spChg>
        <pc:picChg chg="add mod modCrop">
          <ac:chgData name="Jean-Michel Peron" userId="70fc9edb-d568-47a4-9685-95b4a414bfcc" providerId="ADAL" clId="{6EB36A5D-F169-4D0E-92A5-C09B5231C0D9}" dt="2023-04-26T15:08:52.944" v="16425" actId="1076"/>
          <ac:picMkLst>
            <pc:docMk/>
            <pc:sldMk cId="1013204430" sldId="691"/>
            <ac:picMk id="6" creationId="{81EA51A8-3F8C-A2AB-C649-96E3A737EC32}"/>
          </ac:picMkLst>
        </pc:picChg>
        <pc:picChg chg="del">
          <ac:chgData name="Jean-Michel Peron" userId="70fc9edb-d568-47a4-9685-95b4a414bfcc" providerId="ADAL" clId="{6EB36A5D-F169-4D0E-92A5-C09B5231C0D9}" dt="2023-04-26T11:31:39.830" v="16403" actId="478"/>
          <ac:picMkLst>
            <pc:docMk/>
            <pc:sldMk cId="1013204430" sldId="691"/>
            <ac:picMk id="7" creationId="{9A8EF01C-FD92-F2E3-FC11-D975E00CCE4D}"/>
          </ac:picMkLst>
        </pc:picChg>
        <pc:picChg chg="add mod">
          <ac:chgData name="Jean-Michel Peron" userId="70fc9edb-d568-47a4-9685-95b4a414bfcc" providerId="ADAL" clId="{6EB36A5D-F169-4D0E-92A5-C09B5231C0D9}" dt="2023-04-26T15:15:24.527" v="16464" actId="1076"/>
          <ac:picMkLst>
            <pc:docMk/>
            <pc:sldMk cId="1013204430" sldId="691"/>
            <ac:picMk id="8" creationId="{0B016909-2B5E-1D15-5A18-991DCD72BDF1}"/>
          </ac:picMkLst>
        </pc:picChg>
        <pc:picChg chg="add mod">
          <ac:chgData name="Jean-Michel Peron" userId="70fc9edb-d568-47a4-9685-95b4a414bfcc" providerId="ADAL" clId="{6EB36A5D-F169-4D0E-92A5-C09B5231C0D9}" dt="2023-04-26T15:15:36.271" v="16466" actId="208"/>
          <ac:picMkLst>
            <pc:docMk/>
            <pc:sldMk cId="1013204430" sldId="691"/>
            <ac:picMk id="10" creationId="{6DA15F53-0C09-2BC5-ED97-5399580D8CB2}"/>
          </ac:picMkLst>
        </pc:picChg>
        <pc:picChg chg="del">
          <ac:chgData name="Jean-Michel Peron" userId="70fc9edb-d568-47a4-9685-95b4a414bfcc" providerId="ADAL" clId="{6EB36A5D-F169-4D0E-92A5-C09B5231C0D9}" dt="2023-04-26T11:31:39.830" v="16403" actId="478"/>
          <ac:picMkLst>
            <pc:docMk/>
            <pc:sldMk cId="1013204430" sldId="691"/>
            <ac:picMk id="10" creationId="{8BBDF49F-CC79-9E3D-4D65-5928BAB414E4}"/>
          </ac:picMkLst>
        </pc:picChg>
        <pc:picChg chg="add mod">
          <ac:chgData name="Jean-Michel Peron" userId="70fc9edb-d568-47a4-9685-95b4a414bfcc" providerId="ADAL" clId="{6EB36A5D-F169-4D0E-92A5-C09B5231C0D9}" dt="2023-04-26T15:15:29.732" v="16465" actId="208"/>
          <ac:picMkLst>
            <pc:docMk/>
            <pc:sldMk cId="1013204430" sldId="691"/>
            <ac:picMk id="12" creationId="{790AE0D8-AD3F-6B91-2889-069E4A09DBDA}"/>
          </ac:picMkLst>
        </pc:picChg>
        <pc:picChg chg="add mod modCrop">
          <ac:chgData name="Jean-Michel Peron" userId="70fc9edb-d568-47a4-9685-95b4a414bfcc" providerId="ADAL" clId="{6EB36A5D-F169-4D0E-92A5-C09B5231C0D9}" dt="2023-04-26T15:20:19.477" v="16729" actId="1076"/>
          <ac:picMkLst>
            <pc:docMk/>
            <pc:sldMk cId="1013204430" sldId="691"/>
            <ac:picMk id="14" creationId="{42586711-A66F-21E2-5B7C-B8F02EB9FCF8}"/>
          </ac:picMkLst>
        </pc:picChg>
        <pc:picChg chg="del">
          <ac:chgData name="Jean-Michel Peron" userId="70fc9edb-d568-47a4-9685-95b4a414bfcc" providerId="ADAL" clId="{6EB36A5D-F169-4D0E-92A5-C09B5231C0D9}" dt="2023-04-26T11:31:39.830" v="16403" actId="478"/>
          <ac:picMkLst>
            <pc:docMk/>
            <pc:sldMk cId="1013204430" sldId="691"/>
            <ac:picMk id="15" creationId="{55F4C258-9126-E4D3-FEA8-4B1629F4E830}"/>
          </ac:picMkLst>
        </pc:picChg>
        <pc:picChg chg="add del mod ord">
          <ac:chgData name="Jean-Michel Peron" userId="70fc9edb-d568-47a4-9685-95b4a414bfcc" providerId="ADAL" clId="{6EB36A5D-F169-4D0E-92A5-C09B5231C0D9}" dt="2023-04-26T15:20:02.212" v="16723" actId="478"/>
          <ac:picMkLst>
            <pc:docMk/>
            <pc:sldMk cId="1013204430" sldId="691"/>
            <ac:picMk id="17" creationId="{F60A0E9D-118E-6ECE-42D8-EB1F42B93EDE}"/>
          </ac:picMkLst>
        </pc:picChg>
        <pc:picChg chg="add mod ord">
          <ac:chgData name="Jean-Michel Peron" userId="70fc9edb-d568-47a4-9685-95b4a414bfcc" providerId="ADAL" clId="{6EB36A5D-F169-4D0E-92A5-C09B5231C0D9}" dt="2023-04-26T15:20:24.560" v="16730" actId="208"/>
          <ac:picMkLst>
            <pc:docMk/>
            <pc:sldMk cId="1013204430" sldId="691"/>
            <ac:picMk id="19" creationId="{805935AC-C196-2BA5-009E-C85B7F43B351}"/>
          </ac:picMkLst>
        </pc:picChg>
      </pc:sldChg>
      <pc:sldChg chg="addSp delSp modSp add mod">
        <pc:chgData name="Jean-Michel Peron" userId="70fc9edb-d568-47a4-9685-95b4a414bfcc" providerId="ADAL" clId="{6EB36A5D-F169-4D0E-92A5-C09B5231C0D9}" dt="2023-04-26T16:25:41.580" v="19233" actId="14100"/>
        <pc:sldMkLst>
          <pc:docMk/>
          <pc:sldMk cId="3477713561" sldId="692"/>
        </pc:sldMkLst>
        <pc:spChg chg="del">
          <ac:chgData name="Jean-Michel Peron" userId="70fc9edb-d568-47a4-9685-95b4a414bfcc" providerId="ADAL" clId="{6EB36A5D-F169-4D0E-92A5-C09B5231C0D9}" dt="2023-04-26T15:38:24.317" v="17467" actId="478"/>
          <ac:spMkLst>
            <pc:docMk/>
            <pc:sldMk cId="3477713561" sldId="692"/>
            <ac:spMk id="4" creationId="{5A97924F-C5D6-45A8-BD87-E9C82DCD69D8}"/>
          </ac:spMkLst>
        </pc:spChg>
        <pc:spChg chg="add mod">
          <ac:chgData name="Jean-Michel Peron" userId="70fc9edb-d568-47a4-9685-95b4a414bfcc" providerId="ADAL" clId="{6EB36A5D-F169-4D0E-92A5-C09B5231C0D9}" dt="2023-04-26T16:01:39.766" v="19227" actId="113"/>
          <ac:spMkLst>
            <pc:docMk/>
            <pc:sldMk cId="3477713561" sldId="692"/>
            <ac:spMk id="8" creationId="{6FB0AEE0-7F47-588D-14E1-F53CB6423794}"/>
          </ac:spMkLst>
        </pc:spChg>
        <pc:spChg chg="add mod">
          <ac:chgData name="Jean-Michel Peron" userId="70fc9edb-d568-47a4-9685-95b4a414bfcc" providerId="ADAL" clId="{6EB36A5D-F169-4D0E-92A5-C09B5231C0D9}" dt="2023-04-26T16:00:59.046" v="19222" actId="14100"/>
          <ac:spMkLst>
            <pc:docMk/>
            <pc:sldMk cId="3477713561" sldId="692"/>
            <ac:spMk id="12" creationId="{0EEB849B-9DF2-73DB-89B3-8370B118E01E}"/>
          </ac:spMkLst>
        </pc:spChg>
        <pc:spChg chg="del">
          <ac:chgData name="Jean-Michel Peron" userId="70fc9edb-d568-47a4-9685-95b4a414bfcc" providerId="ADAL" clId="{6EB36A5D-F169-4D0E-92A5-C09B5231C0D9}" dt="2023-04-26T15:38:24.317" v="17467" actId="478"/>
          <ac:spMkLst>
            <pc:docMk/>
            <pc:sldMk cId="3477713561" sldId="692"/>
            <ac:spMk id="20" creationId="{0CF8D5BF-7010-B54E-FB5F-A0CCEAA5CB58}"/>
          </ac:spMkLst>
        </pc:spChg>
        <pc:spChg chg="mod">
          <ac:chgData name="Jean-Michel Peron" userId="70fc9edb-d568-47a4-9685-95b4a414bfcc" providerId="ADAL" clId="{6EB36A5D-F169-4D0E-92A5-C09B5231C0D9}" dt="2023-04-26T15:48:44.244" v="18339" actId="113"/>
          <ac:spMkLst>
            <pc:docMk/>
            <pc:sldMk cId="3477713561" sldId="692"/>
            <ac:spMk id="33" creationId="{95780412-0FB0-4CFA-AA3D-1868E3DACC08}"/>
          </ac:spMkLst>
        </pc:spChg>
        <pc:picChg chg="del">
          <ac:chgData name="Jean-Michel Peron" userId="70fc9edb-d568-47a4-9685-95b4a414bfcc" providerId="ADAL" clId="{6EB36A5D-F169-4D0E-92A5-C09B5231C0D9}" dt="2023-04-26T14:56:19.615" v="16418" actId="478"/>
          <ac:picMkLst>
            <pc:docMk/>
            <pc:sldMk cId="3477713561" sldId="692"/>
            <ac:picMk id="6" creationId="{81EA51A8-3F8C-A2AB-C649-96E3A737EC32}"/>
          </ac:picMkLst>
        </pc:picChg>
        <pc:picChg chg="add del mod">
          <ac:chgData name="Jean-Michel Peron" userId="70fc9edb-d568-47a4-9685-95b4a414bfcc" providerId="ADAL" clId="{6EB36A5D-F169-4D0E-92A5-C09B5231C0D9}" dt="2023-04-26T16:25:30.406" v="19229" actId="478"/>
          <ac:picMkLst>
            <pc:docMk/>
            <pc:sldMk cId="3477713561" sldId="692"/>
            <ac:picMk id="7" creationId="{A2F0A8C2-3378-734A-A8C8-C33CF49360A8}"/>
          </ac:picMkLst>
        </pc:picChg>
        <pc:picChg chg="add del mod">
          <ac:chgData name="Jean-Michel Peron" userId="70fc9edb-d568-47a4-9685-95b4a414bfcc" providerId="ADAL" clId="{6EB36A5D-F169-4D0E-92A5-C09B5231C0D9}" dt="2023-04-26T15:53:26.172" v="18938" actId="478"/>
          <ac:picMkLst>
            <pc:docMk/>
            <pc:sldMk cId="3477713561" sldId="692"/>
            <ac:picMk id="9" creationId="{61943645-A164-5417-6AEC-8532F38211D9}"/>
          </ac:picMkLst>
        </pc:picChg>
        <pc:picChg chg="add mod">
          <ac:chgData name="Jean-Michel Peron" userId="70fc9edb-d568-47a4-9685-95b4a414bfcc" providerId="ADAL" clId="{6EB36A5D-F169-4D0E-92A5-C09B5231C0D9}" dt="2023-04-26T15:58:39.325" v="18946" actId="1076"/>
          <ac:picMkLst>
            <pc:docMk/>
            <pc:sldMk cId="3477713561" sldId="692"/>
            <ac:picMk id="11" creationId="{C09BB4D0-0E08-7E79-F267-123358323A7E}"/>
          </ac:picMkLst>
        </pc:picChg>
        <pc:picChg chg="add mod">
          <ac:chgData name="Jean-Michel Peron" userId="70fc9edb-d568-47a4-9685-95b4a414bfcc" providerId="ADAL" clId="{6EB36A5D-F169-4D0E-92A5-C09B5231C0D9}" dt="2023-04-26T16:25:41.580" v="19233" actId="14100"/>
          <ac:picMkLst>
            <pc:docMk/>
            <pc:sldMk cId="3477713561" sldId="692"/>
            <ac:picMk id="14" creationId="{C7F905EB-B018-C3A9-C56E-2A5A178AB430}"/>
          </ac:picMkLst>
        </pc:picChg>
      </pc:sldChg>
      <pc:sldChg chg="delSp add del mod">
        <pc:chgData name="Jean-Michel Peron" userId="70fc9edb-d568-47a4-9685-95b4a414bfcc" providerId="ADAL" clId="{6EB36A5D-F169-4D0E-92A5-C09B5231C0D9}" dt="2023-04-26T15:00:24.461" v="16422" actId="47"/>
        <pc:sldMkLst>
          <pc:docMk/>
          <pc:sldMk cId="2570337434" sldId="693"/>
        </pc:sldMkLst>
        <pc:picChg chg="del">
          <ac:chgData name="Jean-Michel Peron" userId="70fc9edb-d568-47a4-9685-95b4a414bfcc" providerId="ADAL" clId="{6EB36A5D-F169-4D0E-92A5-C09B5231C0D9}" dt="2023-04-26T15:00:00.547" v="16421" actId="478"/>
          <ac:picMkLst>
            <pc:docMk/>
            <pc:sldMk cId="2570337434" sldId="693"/>
            <ac:picMk id="7" creationId="{A2F0A8C2-3378-734A-A8C8-C33CF49360A8}"/>
          </ac:picMkLst>
        </pc:picChg>
      </pc:sldChg>
      <pc:sldChg chg="modSp modAnim">
        <pc:chgData name="Jean-Michel Peron" userId="70fc9edb-d568-47a4-9685-95b4a414bfcc" providerId="ADAL" clId="{6EB36A5D-F169-4D0E-92A5-C09B5231C0D9}" dt="2023-04-26T16:28:26.629" v="19244" actId="20577"/>
        <pc:sldMkLst>
          <pc:docMk/>
          <pc:sldMk cId="2254004921" sldId="694"/>
        </pc:sldMkLst>
        <pc:spChg chg="mod">
          <ac:chgData name="Jean-Michel Peron" userId="70fc9edb-d568-47a4-9685-95b4a414bfcc" providerId="ADAL" clId="{6EB36A5D-F169-4D0E-92A5-C09B5231C0D9}" dt="2023-04-26T16:28:26.629" v="19244" actId="20577"/>
          <ac:spMkLst>
            <pc:docMk/>
            <pc:sldMk cId="2254004921" sldId="694"/>
            <ac:spMk id="37" creationId="{E0EC0264-870A-466E-A07A-7C73662BFA6F}"/>
          </ac:spMkLst>
        </pc:spChg>
      </pc:sldChg>
      <pc:sldChg chg="addSp modSp add mod">
        <pc:chgData name="Jean-Michel Peron" userId="70fc9edb-d568-47a4-9685-95b4a414bfcc" providerId="ADAL" clId="{6EB36A5D-F169-4D0E-92A5-C09B5231C0D9}" dt="2023-04-27T13:29:21.721" v="25114" actId="1076"/>
        <pc:sldMkLst>
          <pc:docMk/>
          <pc:sldMk cId="2767408222" sldId="695"/>
        </pc:sldMkLst>
        <pc:spChg chg="mod">
          <ac:chgData name="Jean-Michel Peron" userId="70fc9edb-d568-47a4-9685-95b4a414bfcc" providerId="ADAL" clId="{6EB36A5D-F169-4D0E-92A5-C09B5231C0D9}" dt="2023-04-26T15:37:54.994" v="17439" actId="20577"/>
          <ac:spMkLst>
            <pc:docMk/>
            <pc:sldMk cId="2767408222" sldId="695"/>
            <ac:spMk id="4" creationId="{5A97924F-C5D6-45A8-BD87-E9C82DCD69D8}"/>
          </ac:spMkLst>
        </pc:spChg>
        <pc:spChg chg="add mod">
          <ac:chgData name="Jean-Michel Peron" userId="70fc9edb-d568-47a4-9685-95b4a414bfcc" providerId="ADAL" clId="{6EB36A5D-F169-4D0E-92A5-C09B5231C0D9}" dt="2023-04-27T13:29:21.721" v="25114" actId="1076"/>
          <ac:spMkLst>
            <pc:docMk/>
            <pc:sldMk cId="2767408222" sldId="695"/>
            <ac:spMk id="5" creationId="{A2B798B8-26F5-B335-D762-57C27E5E5C91}"/>
          </ac:spMkLst>
        </pc:spChg>
        <pc:spChg chg="mod">
          <ac:chgData name="Jean-Michel Peron" userId="70fc9edb-d568-47a4-9685-95b4a414bfcc" providerId="ADAL" clId="{6EB36A5D-F169-4D0E-92A5-C09B5231C0D9}" dt="2023-04-26T16:29:27.022" v="19246" actId="1076"/>
          <ac:spMkLst>
            <pc:docMk/>
            <pc:sldMk cId="2767408222" sldId="695"/>
            <ac:spMk id="22" creationId="{EDFCB630-161C-599E-18A5-9DAE6711C1AD}"/>
          </ac:spMkLst>
        </pc:spChg>
      </pc:sldChg>
      <pc:sldChg chg="addSp delSp modSp add mod ord addAnim delAnim modAnim">
        <pc:chgData name="Jean-Michel Peron" userId="70fc9edb-d568-47a4-9685-95b4a414bfcc" providerId="ADAL" clId="{6EB36A5D-F169-4D0E-92A5-C09B5231C0D9}" dt="2023-04-26T17:21:26.055" v="21112" actId="14100"/>
        <pc:sldMkLst>
          <pc:docMk/>
          <pc:sldMk cId="1242596694" sldId="697"/>
        </pc:sldMkLst>
        <pc:spChg chg="mod">
          <ac:chgData name="Jean-Michel Peron" userId="70fc9edb-d568-47a4-9685-95b4a414bfcc" providerId="ADAL" clId="{6EB36A5D-F169-4D0E-92A5-C09B5231C0D9}" dt="2023-04-26T16:44:05.525" v="19275" actId="20577"/>
          <ac:spMkLst>
            <pc:docMk/>
            <pc:sldMk cId="1242596694" sldId="697"/>
            <ac:spMk id="2" creationId="{00000000-0000-0000-0000-000000000000}"/>
          </ac:spMkLst>
        </pc:spChg>
        <pc:spChg chg="mod">
          <ac:chgData name="Jean-Michel Peron" userId="70fc9edb-d568-47a4-9685-95b4a414bfcc" providerId="ADAL" clId="{6EB36A5D-F169-4D0E-92A5-C09B5231C0D9}" dt="2023-04-26T17:21:26.055" v="21112" actId="14100"/>
          <ac:spMkLst>
            <pc:docMk/>
            <pc:sldMk cId="1242596694" sldId="697"/>
            <ac:spMk id="4" creationId="{5A97924F-C5D6-45A8-BD87-E9C82DCD69D8}"/>
          </ac:spMkLst>
        </pc:spChg>
        <pc:spChg chg="mod">
          <ac:chgData name="Jean-Michel Peron" userId="70fc9edb-d568-47a4-9685-95b4a414bfcc" providerId="ADAL" clId="{6EB36A5D-F169-4D0E-92A5-C09B5231C0D9}" dt="2023-04-26T16:57:10.941" v="19609" actId="14100"/>
          <ac:spMkLst>
            <pc:docMk/>
            <pc:sldMk cId="1242596694" sldId="697"/>
            <ac:spMk id="5" creationId="{EA279836-41AF-275F-43AA-61DF2125167E}"/>
          </ac:spMkLst>
        </pc:spChg>
        <pc:spChg chg="mod">
          <ac:chgData name="Jean-Michel Peron" userId="70fc9edb-d568-47a4-9685-95b4a414bfcc" providerId="ADAL" clId="{6EB36A5D-F169-4D0E-92A5-C09B5231C0D9}" dt="2023-04-26T16:58:38.423" v="19626" actId="14100"/>
          <ac:spMkLst>
            <pc:docMk/>
            <pc:sldMk cId="1242596694" sldId="697"/>
            <ac:spMk id="6" creationId="{2D7197DB-1B7D-A256-1D2F-C7DC8806B3BE}"/>
          </ac:spMkLst>
        </pc:spChg>
        <pc:spChg chg="add del mod">
          <ac:chgData name="Jean-Michel Peron" userId="70fc9edb-d568-47a4-9685-95b4a414bfcc" providerId="ADAL" clId="{6EB36A5D-F169-4D0E-92A5-C09B5231C0D9}" dt="2023-04-26T16:58:57.268" v="19632" actId="1036"/>
          <ac:spMkLst>
            <pc:docMk/>
            <pc:sldMk cId="1242596694" sldId="697"/>
            <ac:spMk id="8" creationId="{7B17E8DB-76C6-FA8D-52EC-FD7AEA638343}"/>
          </ac:spMkLst>
        </pc:spChg>
        <pc:spChg chg="del mod">
          <ac:chgData name="Jean-Michel Peron" userId="70fc9edb-d568-47a4-9685-95b4a414bfcc" providerId="ADAL" clId="{6EB36A5D-F169-4D0E-92A5-C09B5231C0D9}" dt="2023-04-26T16:59:28.308" v="19643" actId="478"/>
          <ac:spMkLst>
            <pc:docMk/>
            <pc:sldMk cId="1242596694" sldId="697"/>
            <ac:spMk id="20" creationId="{0CF8D5BF-7010-B54E-FB5F-A0CCEAA5CB58}"/>
          </ac:spMkLst>
        </pc:spChg>
        <pc:spChg chg="mod">
          <ac:chgData name="Jean-Michel Peron" userId="70fc9edb-d568-47a4-9685-95b4a414bfcc" providerId="ADAL" clId="{6EB36A5D-F169-4D0E-92A5-C09B5231C0D9}" dt="2023-04-26T17:03:39.939" v="20213" actId="5793"/>
          <ac:spMkLst>
            <pc:docMk/>
            <pc:sldMk cId="1242596694" sldId="697"/>
            <ac:spMk id="23" creationId="{82D758E0-45AE-E6FC-CAEA-668587985B4C}"/>
          </ac:spMkLst>
        </pc:spChg>
        <pc:spChg chg="mod">
          <ac:chgData name="Jean-Michel Peron" userId="70fc9edb-d568-47a4-9685-95b4a414bfcc" providerId="ADAL" clId="{6EB36A5D-F169-4D0E-92A5-C09B5231C0D9}" dt="2023-04-26T17:03:55.893" v="20279" actId="20577"/>
          <ac:spMkLst>
            <pc:docMk/>
            <pc:sldMk cId="1242596694" sldId="697"/>
            <ac:spMk id="25" creationId="{E6F8F3FD-4BEE-745A-C6B2-F28D18D763C8}"/>
          </ac:spMkLst>
        </pc:spChg>
        <pc:spChg chg="mod">
          <ac:chgData name="Jean-Michel Peron" userId="70fc9edb-d568-47a4-9685-95b4a414bfcc" providerId="ADAL" clId="{6EB36A5D-F169-4D0E-92A5-C09B5231C0D9}" dt="2023-04-26T16:51:12.326" v="19552" actId="6549"/>
          <ac:spMkLst>
            <pc:docMk/>
            <pc:sldMk cId="1242596694" sldId="697"/>
            <ac:spMk id="33" creationId="{95780412-0FB0-4CFA-AA3D-1868E3DACC08}"/>
          </ac:spMkLst>
        </pc:spChg>
        <pc:spChg chg="add mod">
          <ac:chgData name="Jean-Michel Peron" userId="70fc9edb-d568-47a4-9685-95b4a414bfcc" providerId="ADAL" clId="{6EB36A5D-F169-4D0E-92A5-C09B5231C0D9}" dt="2023-04-26T16:59:05.220" v="19635" actId="14100"/>
          <ac:spMkLst>
            <pc:docMk/>
            <pc:sldMk cId="1242596694" sldId="697"/>
            <ac:spMk id="35" creationId="{7E2AA843-5368-AFB4-06FA-7386BFDC62D7}"/>
          </ac:spMkLst>
        </pc:spChg>
        <pc:spChg chg="add mod">
          <ac:chgData name="Jean-Michel Peron" userId="70fc9edb-d568-47a4-9685-95b4a414bfcc" providerId="ADAL" clId="{6EB36A5D-F169-4D0E-92A5-C09B5231C0D9}" dt="2023-04-26T17:02:57.900" v="20043" actId="20577"/>
          <ac:spMkLst>
            <pc:docMk/>
            <pc:sldMk cId="1242596694" sldId="697"/>
            <ac:spMk id="36" creationId="{339407D0-AECF-9538-F667-34D59B4842DC}"/>
          </ac:spMkLst>
        </pc:spChg>
        <pc:spChg chg="add mod">
          <ac:chgData name="Jean-Michel Peron" userId="70fc9edb-d568-47a4-9685-95b4a414bfcc" providerId="ADAL" clId="{6EB36A5D-F169-4D0E-92A5-C09B5231C0D9}" dt="2023-04-26T17:02:20.868" v="19949" actId="20577"/>
          <ac:spMkLst>
            <pc:docMk/>
            <pc:sldMk cId="1242596694" sldId="697"/>
            <ac:spMk id="37" creationId="{51BBB34A-8173-349A-B3FB-7940D8499947}"/>
          </ac:spMkLst>
        </pc:spChg>
        <pc:grpChg chg="del">
          <ac:chgData name="Jean-Michel Peron" userId="70fc9edb-d568-47a4-9685-95b4a414bfcc" providerId="ADAL" clId="{6EB36A5D-F169-4D0E-92A5-C09B5231C0D9}" dt="2023-04-26T16:42:59.110" v="19250" actId="478"/>
          <ac:grpSpMkLst>
            <pc:docMk/>
            <pc:sldMk cId="1242596694" sldId="697"/>
            <ac:grpSpMk id="26" creationId="{1A419E61-9150-219B-B2B3-BC4EABA8AF9D}"/>
          </ac:grpSpMkLst>
        </pc:grpChg>
        <pc:grpChg chg="del">
          <ac:chgData name="Jean-Michel Peron" userId="70fc9edb-d568-47a4-9685-95b4a414bfcc" providerId="ADAL" clId="{6EB36A5D-F169-4D0E-92A5-C09B5231C0D9}" dt="2023-04-26T16:42:59.110" v="19250" actId="478"/>
          <ac:grpSpMkLst>
            <pc:docMk/>
            <pc:sldMk cId="1242596694" sldId="697"/>
            <ac:grpSpMk id="27" creationId="{056FD378-0F29-7FA8-ACA0-22349C7CE9FA}"/>
          </ac:grpSpMkLst>
        </pc:grpChg>
        <pc:picChg chg="del">
          <ac:chgData name="Jean-Michel Peron" userId="70fc9edb-d568-47a4-9685-95b4a414bfcc" providerId="ADAL" clId="{6EB36A5D-F169-4D0E-92A5-C09B5231C0D9}" dt="2023-04-26T16:42:59.110" v="19250" actId="478"/>
          <ac:picMkLst>
            <pc:docMk/>
            <pc:sldMk cId="1242596694" sldId="697"/>
            <ac:picMk id="7" creationId="{695D7705-68C6-313F-F375-F40058CACD03}"/>
          </ac:picMkLst>
        </pc:picChg>
        <pc:picChg chg="add del mod ord">
          <ac:chgData name="Jean-Michel Peron" userId="70fc9edb-d568-47a4-9685-95b4a414bfcc" providerId="ADAL" clId="{6EB36A5D-F169-4D0E-92A5-C09B5231C0D9}" dt="2023-04-26T16:51:20.956" v="19553" actId="478"/>
          <ac:picMkLst>
            <pc:docMk/>
            <pc:sldMk cId="1242596694" sldId="697"/>
            <ac:picMk id="10" creationId="{6EC0B777-DB5C-F19F-5983-C8F0D32FF952}"/>
          </ac:picMkLst>
        </pc:picChg>
        <pc:picChg chg="add del mod ord">
          <ac:chgData name="Jean-Michel Peron" userId="70fc9edb-d568-47a4-9685-95b4a414bfcc" providerId="ADAL" clId="{6EB36A5D-F169-4D0E-92A5-C09B5231C0D9}" dt="2023-04-26T16:51:20.956" v="19553" actId="478"/>
          <ac:picMkLst>
            <pc:docMk/>
            <pc:sldMk cId="1242596694" sldId="697"/>
            <ac:picMk id="13" creationId="{B64BE440-6A85-BEA5-DDBC-CEE6C5476B91}"/>
          </ac:picMkLst>
        </pc:picChg>
        <pc:picChg chg="add del mod ord">
          <ac:chgData name="Jean-Michel Peron" userId="70fc9edb-d568-47a4-9685-95b4a414bfcc" providerId="ADAL" clId="{6EB36A5D-F169-4D0E-92A5-C09B5231C0D9}" dt="2023-04-26T16:51:20.956" v="19553" actId="478"/>
          <ac:picMkLst>
            <pc:docMk/>
            <pc:sldMk cId="1242596694" sldId="697"/>
            <ac:picMk id="17" creationId="{25AB6AEF-EBBE-1358-18D0-E0BCB605DDAD}"/>
          </ac:picMkLst>
        </pc:picChg>
        <pc:picChg chg="add del mod ord">
          <ac:chgData name="Jean-Michel Peron" userId="70fc9edb-d568-47a4-9685-95b4a414bfcc" providerId="ADAL" clId="{6EB36A5D-F169-4D0E-92A5-C09B5231C0D9}" dt="2023-04-26T16:54:23.236" v="19574" actId="478"/>
          <ac:picMkLst>
            <pc:docMk/>
            <pc:sldMk cId="1242596694" sldId="697"/>
            <ac:picMk id="18" creationId="{AC34F42C-3923-25F3-95A0-FE91ED925E32}"/>
          </ac:picMkLst>
        </pc:picChg>
        <pc:picChg chg="add mod ord">
          <ac:chgData name="Jean-Michel Peron" userId="70fc9edb-d568-47a4-9685-95b4a414bfcc" providerId="ADAL" clId="{6EB36A5D-F169-4D0E-92A5-C09B5231C0D9}" dt="2023-04-26T16:56:20.116" v="19599" actId="1076"/>
          <ac:picMkLst>
            <pc:docMk/>
            <pc:sldMk cId="1242596694" sldId="697"/>
            <ac:picMk id="21" creationId="{94995668-EAAE-F7C7-B5F6-B8654D12E478}"/>
          </ac:picMkLst>
        </pc:picChg>
        <pc:picChg chg="del">
          <ac:chgData name="Jean-Michel Peron" userId="70fc9edb-d568-47a4-9685-95b4a414bfcc" providerId="ADAL" clId="{6EB36A5D-F169-4D0E-92A5-C09B5231C0D9}" dt="2023-04-26T16:42:59.110" v="19250" actId="478"/>
          <ac:picMkLst>
            <pc:docMk/>
            <pc:sldMk cId="1242596694" sldId="697"/>
            <ac:picMk id="22" creationId="{770D81D6-2DF5-D565-F7B0-60469A0A919F}"/>
          </ac:picMkLst>
        </pc:picChg>
        <pc:picChg chg="add mod ord">
          <ac:chgData name="Jean-Michel Peron" userId="70fc9edb-d568-47a4-9685-95b4a414bfcc" providerId="ADAL" clId="{6EB36A5D-F169-4D0E-92A5-C09B5231C0D9}" dt="2023-04-26T16:58:52.682" v="19629" actId="1076"/>
          <ac:picMkLst>
            <pc:docMk/>
            <pc:sldMk cId="1242596694" sldId="697"/>
            <ac:picMk id="24" creationId="{993943D5-6CCE-B65E-56BD-F139CF8ED20F}"/>
          </ac:picMkLst>
        </pc:picChg>
        <pc:picChg chg="add mod ord">
          <ac:chgData name="Jean-Michel Peron" userId="70fc9edb-d568-47a4-9685-95b4a414bfcc" providerId="ADAL" clId="{6EB36A5D-F169-4D0E-92A5-C09B5231C0D9}" dt="2023-04-26T16:57:56.694" v="19620" actId="208"/>
          <ac:picMkLst>
            <pc:docMk/>
            <pc:sldMk cId="1242596694" sldId="697"/>
            <ac:picMk id="29" creationId="{1ED1ECCF-23B3-1AEE-BF0A-108B785D28F8}"/>
          </ac:picMkLst>
        </pc:picChg>
        <pc:picChg chg="add mod ord">
          <ac:chgData name="Jean-Michel Peron" userId="70fc9edb-d568-47a4-9685-95b4a414bfcc" providerId="ADAL" clId="{6EB36A5D-F169-4D0E-92A5-C09B5231C0D9}" dt="2023-04-26T16:57:59.549" v="19621" actId="208"/>
          <ac:picMkLst>
            <pc:docMk/>
            <pc:sldMk cId="1242596694" sldId="697"/>
            <ac:picMk id="31" creationId="{8D281271-8D19-6FD0-9ABE-DD241BC38C0D}"/>
          </ac:picMkLst>
        </pc:picChg>
        <pc:picChg chg="add mod">
          <ac:chgData name="Jean-Michel Peron" userId="70fc9edb-d568-47a4-9685-95b4a414bfcc" providerId="ADAL" clId="{6EB36A5D-F169-4D0E-92A5-C09B5231C0D9}" dt="2023-04-26T16:58:08.148" v="19623" actId="14100"/>
          <ac:picMkLst>
            <pc:docMk/>
            <pc:sldMk cId="1242596694" sldId="697"/>
            <ac:picMk id="34" creationId="{D5BEECBC-2F1D-8232-D36F-B3B838E06838}"/>
          </ac:picMkLst>
        </pc:picChg>
      </pc:sldChg>
      <pc:sldChg chg="addSp delSp modSp add mod delAnim">
        <pc:chgData name="Jean-Michel Peron" userId="70fc9edb-d568-47a4-9685-95b4a414bfcc" providerId="ADAL" clId="{6EB36A5D-F169-4D0E-92A5-C09B5231C0D9}" dt="2023-04-26T17:20:50.349" v="21042" actId="20577"/>
        <pc:sldMkLst>
          <pc:docMk/>
          <pc:sldMk cId="1227145477" sldId="698"/>
        </pc:sldMkLst>
        <pc:spChg chg="mod">
          <ac:chgData name="Jean-Michel Peron" userId="70fc9edb-d568-47a4-9685-95b4a414bfcc" providerId="ADAL" clId="{6EB36A5D-F169-4D0E-92A5-C09B5231C0D9}" dt="2023-04-26T17:18:25.049" v="20515" actId="20577"/>
          <ac:spMkLst>
            <pc:docMk/>
            <pc:sldMk cId="1227145477" sldId="698"/>
            <ac:spMk id="4" creationId="{5A97924F-C5D6-45A8-BD87-E9C82DCD69D8}"/>
          </ac:spMkLst>
        </pc:spChg>
        <pc:spChg chg="mod">
          <ac:chgData name="Jean-Michel Peron" userId="70fc9edb-d568-47a4-9685-95b4a414bfcc" providerId="ADAL" clId="{6EB36A5D-F169-4D0E-92A5-C09B5231C0D9}" dt="2023-04-26T17:07:50.861" v="20329" actId="1036"/>
          <ac:spMkLst>
            <pc:docMk/>
            <pc:sldMk cId="1227145477" sldId="698"/>
            <ac:spMk id="5" creationId="{EA279836-41AF-275F-43AA-61DF2125167E}"/>
          </ac:spMkLst>
        </pc:spChg>
        <pc:spChg chg="mod">
          <ac:chgData name="Jean-Michel Peron" userId="70fc9edb-d568-47a4-9685-95b4a414bfcc" providerId="ADAL" clId="{6EB36A5D-F169-4D0E-92A5-C09B5231C0D9}" dt="2023-04-26T17:09:30.269" v="20347" actId="1076"/>
          <ac:spMkLst>
            <pc:docMk/>
            <pc:sldMk cId="1227145477" sldId="698"/>
            <ac:spMk id="6" creationId="{2D7197DB-1B7D-A256-1D2F-C7DC8806B3BE}"/>
          </ac:spMkLst>
        </pc:spChg>
        <pc:spChg chg="del">
          <ac:chgData name="Jean-Michel Peron" userId="70fc9edb-d568-47a4-9685-95b4a414bfcc" providerId="ADAL" clId="{6EB36A5D-F169-4D0E-92A5-C09B5231C0D9}" dt="2023-04-26T17:08:23.521" v="20334" actId="478"/>
          <ac:spMkLst>
            <pc:docMk/>
            <pc:sldMk cId="1227145477" sldId="698"/>
            <ac:spMk id="8" creationId="{7B17E8DB-76C6-FA8D-52EC-FD7AEA638343}"/>
          </ac:spMkLst>
        </pc:spChg>
        <pc:spChg chg="mod">
          <ac:chgData name="Jean-Michel Peron" userId="70fc9edb-d568-47a4-9685-95b4a414bfcc" providerId="ADAL" clId="{6EB36A5D-F169-4D0E-92A5-C09B5231C0D9}" dt="2023-04-26T17:18:55.155" v="20614" actId="20577"/>
          <ac:spMkLst>
            <pc:docMk/>
            <pc:sldMk cId="1227145477" sldId="698"/>
            <ac:spMk id="20" creationId="{0CF8D5BF-7010-B54E-FB5F-A0CCEAA5CB58}"/>
          </ac:spMkLst>
        </pc:spChg>
        <pc:spChg chg="mod">
          <ac:chgData name="Jean-Michel Peron" userId="70fc9edb-d568-47a4-9685-95b4a414bfcc" providerId="ADAL" clId="{6EB36A5D-F169-4D0E-92A5-C09B5231C0D9}" dt="2023-04-26T17:20:33.757" v="20972" actId="6549"/>
          <ac:spMkLst>
            <pc:docMk/>
            <pc:sldMk cId="1227145477" sldId="698"/>
            <ac:spMk id="23" creationId="{82D758E0-45AE-E6FC-CAEA-668587985B4C}"/>
          </ac:spMkLst>
        </pc:spChg>
        <pc:spChg chg="mod">
          <ac:chgData name="Jean-Michel Peron" userId="70fc9edb-d568-47a4-9685-95b4a414bfcc" providerId="ADAL" clId="{6EB36A5D-F169-4D0E-92A5-C09B5231C0D9}" dt="2023-04-26T17:20:50.349" v="21042" actId="20577"/>
          <ac:spMkLst>
            <pc:docMk/>
            <pc:sldMk cId="1227145477" sldId="698"/>
            <ac:spMk id="25" creationId="{E6F8F3FD-4BEE-745A-C6B2-F28D18D763C8}"/>
          </ac:spMkLst>
        </pc:spChg>
        <pc:spChg chg="mod">
          <ac:chgData name="Jean-Michel Peron" userId="70fc9edb-d568-47a4-9685-95b4a414bfcc" providerId="ADAL" clId="{6EB36A5D-F169-4D0E-92A5-C09B5231C0D9}" dt="2023-04-26T17:06:52.889" v="20321" actId="20577"/>
          <ac:spMkLst>
            <pc:docMk/>
            <pc:sldMk cId="1227145477" sldId="698"/>
            <ac:spMk id="33" creationId="{95780412-0FB0-4CFA-AA3D-1868E3DACC08}"/>
          </ac:spMkLst>
        </pc:spChg>
        <pc:picChg chg="add mod ord">
          <ac:chgData name="Jean-Michel Peron" userId="70fc9edb-d568-47a4-9685-95b4a414bfcc" providerId="ADAL" clId="{6EB36A5D-F169-4D0E-92A5-C09B5231C0D9}" dt="2023-04-26T17:09:23.038" v="20346" actId="1076"/>
          <ac:picMkLst>
            <pc:docMk/>
            <pc:sldMk cId="1227145477" sldId="698"/>
            <ac:picMk id="9" creationId="{C4893A04-91F5-2B4F-9F2A-F9C96B59516E}"/>
          </ac:picMkLst>
        </pc:picChg>
        <pc:picChg chg="mod">
          <ac:chgData name="Jean-Michel Peron" userId="70fc9edb-d568-47a4-9685-95b4a414bfcc" providerId="ADAL" clId="{6EB36A5D-F169-4D0E-92A5-C09B5231C0D9}" dt="2023-04-26T17:07:40.164" v="20326" actId="14100"/>
          <ac:picMkLst>
            <pc:docMk/>
            <pc:sldMk cId="1227145477" sldId="698"/>
            <ac:picMk id="10" creationId="{6EC0B777-DB5C-F19F-5983-C8F0D32FF952}"/>
          </ac:picMkLst>
        </pc:picChg>
        <pc:picChg chg="mod">
          <ac:chgData name="Jean-Michel Peron" userId="70fc9edb-d568-47a4-9685-95b4a414bfcc" providerId="ADAL" clId="{6EB36A5D-F169-4D0E-92A5-C09B5231C0D9}" dt="2023-04-26T17:09:17.332" v="20345" actId="1076"/>
          <ac:picMkLst>
            <pc:docMk/>
            <pc:sldMk cId="1227145477" sldId="698"/>
            <ac:picMk id="13" creationId="{B64BE440-6A85-BEA5-DDBC-CEE6C5476B91}"/>
          </ac:picMkLst>
        </pc:picChg>
        <pc:picChg chg="mod">
          <ac:chgData name="Jean-Michel Peron" userId="70fc9edb-d568-47a4-9685-95b4a414bfcc" providerId="ADAL" clId="{6EB36A5D-F169-4D0E-92A5-C09B5231C0D9}" dt="2023-04-26T17:09:12.492" v="20344" actId="1076"/>
          <ac:picMkLst>
            <pc:docMk/>
            <pc:sldMk cId="1227145477" sldId="698"/>
            <ac:picMk id="17" creationId="{25AB6AEF-EBBE-1358-18D0-E0BCB605DDAD}"/>
          </ac:picMkLst>
        </pc:picChg>
      </pc:sldChg>
      <pc:sldChg chg="addSp delSp modSp add mod ord delAnim">
        <pc:chgData name="Jean-Michel Peron" userId="70fc9edb-d568-47a4-9685-95b4a414bfcc" providerId="ADAL" clId="{6EB36A5D-F169-4D0E-92A5-C09B5231C0D9}" dt="2023-04-26T17:37:53.600" v="22320" actId="1076"/>
        <pc:sldMkLst>
          <pc:docMk/>
          <pc:sldMk cId="3761808202" sldId="699"/>
        </pc:sldMkLst>
        <pc:spChg chg="mod">
          <ac:chgData name="Jean-Michel Peron" userId="70fc9edb-d568-47a4-9685-95b4a414bfcc" providerId="ADAL" clId="{6EB36A5D-F169-4D0E-92A5-C09B5231C0D9}" dt="2023-04-26T17:29:37.092" v="21522" actId="20577"/>
          <ac:spMkLst>
            <pc:docMk/>
            <pc:sldMk cId="3761808202" sldId="699"/>
            <ac:spMk id="4" creationId="{5A97924F-C5D6-45A8-BD87-E9C82DCD69D8}"/>
          </ac:spMkLst>
        </pc:spChg>
        <pc:spChg chg="del">
          <ac:chgData name="Jean-Michel Peron" userId="70fc9edb-d568-47a4-9685-95b4a414bfcc" providerId="ADAL" clId="{6EB36A5D-F169-4D0E-92A5-C09B5231C0D9}" dt="2023-04-26T17:24:15.673" v="21175" actId="478"/>
          <ac:spMkLst>
            <pc:docMk/>
            <pc:sldMk cId="3761808202" sldId="699"/>
            <ac:spMk id="5" creationId="{EA279836-41AF-275F-43AA-61DF2125167E}"/>
          </ac:spMkLst>
        </pc:spChg>
        <pc:spChg chg="del">
          <ac:chgData name="Jean-Michel Peron" userId="70fc9edb-d568-47a4-9685-95b4a414bfcc" providerId="ADAL" clId="{6EB36A5D-F169-4D0E-92A5-C09B5231C0D9}" dt="2023-04-26T17:24:09.077" v="21173" actId="478"/>
          <ac:spMkLst>
            <pc:docMk/>
            <pc:sldMk cId="3761808202" sldId="699"/>
            <ac:spMk id="6" creationId="{2D7197DB-1B7D-A256-1D2F-C7DC8806B3BE}"/>
          </ac:spMkLst>
        </pc:spChg>
        <pc:spChg chg="del">
          <ac:chgData name="Jean-Michel Peron" userId="70fc9edb-d568-47a4-9685-95b4a414bfcc" providerId="ADAL" clId="{6EB36A5D-F169-4D0E-92A5-C09B5231C0D9}" dt="2023-04-26T17:24:11.481" v="21174" actId="478"/>
          <ac:spMkLst>
            <pc:docMk/>
            <pc:sldMk cId="3761808202" sldId="699"/>
            <ac:spMk id="8" creationId="{7B17E8DB-76C6-FA8D-52EC-FD7AEA638343}"/>
          </ac:spMkLst>
        </pc:spChg>
        <pc:spChg chg="del">
          <ac:chgData name="Jean-Michel Peron" userId="70fc9edb-d568-47a4-9685-95b4a414bfcc" providerId="ADAL" clId="{6EB36A5D-F169-4D0E-92A5-C09B5231C0D9}" dt="2023-04-26T17:36:58.752" v="22296" actId="478"/>
          <ac:spMkLst>
            <pc:docMk/>
            <pc:sldMk cId="3761808202" sldId="699"/>
            <ac:spMk id="23" creationId="{82D758E0-45AE-E6FC-CAEA-668587985B4C}"/>
          </ac:spMkLst>
        </pc:spChg>
        <pc:spChg chg="del">
          <ac:chgData name="Jean-Michel Peron" userId="70fc9edb-d568-47a4-9685-95b4a414bfcc" providerId="ADAL" clId="{6EB36A5D-F169-4D0E-92A5-C09B5231C0D9}" dt="2023-04-26T17:37:01.264" v="22297" actId="478"/>
          <ac:spMkLst>
            <pc:docMk/>
            <pc:sldMk cId="3761808202" sldId="699"/>
            <ac:spMk id="25" creationId="{E6F8F3FD-4BEE-745A-C6B2-F28D18D763C8}"/>
          </ac:spMkLst>
        </pc:spChg>
        <pc:spChg chg="mod">
          <ac:chgData name="Jean-Michel Peron" userId="70fc9edb-d568-47a4-9685-95b4a414bfcc" providerId="ADAL" clId="{6EB36A5D-F169-4D0E-92A5-C09B5231C0D9}" dt="2023-04-26T17:23:15.518" v="21161" actId="20577"/>
          <ac:spMkLst>
            <pc:docMk/>
            <pc:sldMk cId="3761808202" sldId="699"/>
            <ac:spMk id="33" creationId="{95780412-0FB0-4CFA-AA3D-1868E3DACC08}"/>
          </ac:spMkLst>
        </pc:spChg>
        <pc:spChg chg="del">
          <ac:chgData name="Jean-Michel Peron" userId="70fc9edb-d568-47a4-9685-95b4a414bfcc" providerId="ADAL" clId="{6EB36A5D-F169-4D0E-92A5-C09B5231C0D9}" dt="2023-04-26T17:26:17.656" v="21192" actId="478"/>
          <ac:spMkLst>
            <pc:docMk/>
            <pc:sldMk cId="3761808202" sldId="699"/>
            <ac:spMk id="35" creationId="{7E2AA843-5368-AFB4-06FA-7386BFDC62D7}"/>
          </ac:spMkLst>
        </pc:spChg>
        <pc:spChg chg="mod">
          <ac:chgData name="Jean-Michel Peron" userId="70fc9edb-d568-47a4-9685-95b4a414bfcc" providerId="ADAL" clId="{6EB36A5D-F169-4D0E-92A5-C09B5231C0D9}" dt="2023-04-26T17:37:53.600" v="22320" actId="1076"/>
          <ac:spMkLst>
            <pc:docMk/>
            <pc:sldMk cId="3761808202" sldId="699"/>
            <ac:spMk id="36" creationId="{339407D0-AECF-9538-F667-34D59B4842DC}"/>
          </ac:spMkLst>
        </pc:spChg>
        <pc:spChg chg="mod">
          <ac:chgData name="Jean-Michel Peron" userId="70fc9edb-d568-47a4-9685-95b4a414bfcc" providerId="ADAL" clId="{6EB36A5D-F169-4D0E-92A5-C09B5231C0D9}" dt="2023-04-26T17:34:12.682" v="21782" actId="20577"/>
          <ac:spMkLst>
            <pc:docMk/>
            <pc:sldMk cId="3761808202" sldId="699"/>
            <ac:spMk id="37" creationId="{51BBB34A-8173-349A-B3FB-7940D8499947}"/>
          </ac:spMkLst>
        </pc:spChg>
        <pc:picChg chg="add mod ord">
          <ac:chgData name="Jean-Michel Peron" userId="70fc9edb-d568-47a4-9685-95b4a414bfcc" providerId="ADAL" clId="{6EB36A5D-F169-4D0E-92A5-C09B5231C0D9}" dt="2023-04-26T17:27:25.060" v="21205" actId="208"/>
          <ac:picMkLst>
            <pc:docMk/>
            <pc:sldMk cId="3761808202" sldId="699"/>
            <ac:picMk id="9" creationId="{2A5EBBE5-6E74-70A9-821C-6B88FAB57432}"/>
          </ac:picMkLst>
        </pc:picChg>
        <pc:picChg chg="add mod">
          <ac:chgData name="Jean-Michel Peron" userId="70fc9edb-d568-47a4-9685-95b4a414bfcc" providerId="ADAL" clId="{6EB36A5D-F169-4D0E-92A5-C09B5231C0D9}" dt="2023-04-26T17:27:35.180" v="21206" actId="1076"/>
          <ac:picMkLst>
            <pc:docMk/>
            <pc:sldMk cId="3761808202" sldId="699"/>
            <ac:picMk id="11" creationId="{A643399A-3328-1284-BB75-6C22264BB2E3}"/>
          </ac:picMkLst>
        </pc:picChg>
        <pc:picChg chg="add mod">
          <ac:chgData name="Jean-Michel Peron" userId="70fc9edb-d568-47a4-9685-95b4a414bfcc" providerId="ADAL" clId="{6EB36A5D-F169-4D0E-92A5-C09B5231C0D9}" dt="2023-04-26T17:27:37.731" v="21207" actId="1076"/>
          <ac:picMkLst>
            <pc:docMk/>
            <pc:sldMk cId="3761808202" sldId="699"/>
            <ac:picMk id="13" creationId="{C940D400-FA30-02FB-718A-D867818607C1}"/>
          </ac:picMkLst>
        </pc:picChg>
        <pc:picChg chg="add mod ord">
          <ac:chgData name="Jean-Michel Peron" userId="70fc9edb-d568-47a4-9685-95b4a414bfcc" providerId="ADAL" clId="{6EB36A5D-F169-4D0E-92A5-C09B5231C0D9}" dt="2023-04-26T17:27:44.195" v="21208" actId="1076"/>
          <ac:picMkLst>
            <pc:docMk/>
            <pc:sldMk cId="3761808202" sldId="699"/>
            <ac:picMk id="15" creationId="{9291B1D3-2801-3C73-0AF6-C3EDFEDE8B2B}"/>
          </ac:picMkLst>
        </pc:picChg>
        <pc:picChg chg="add mod">
          <ac:chgData name="Jean-Michel Peron" userId="70fc9edb-d568-47a4-9685-95b4a414bfcc" providerId="ADAL" clId="{6EB36A5D-F169-4D0E-92A5-C09B5231C0D9}" dt="2023-04-26T17:27:53.608" v="21210" actId="14100"/>
          <ac:picMkLst>
            <pc:docMk/>
            <pc:sldMk cId="3761808202" sldId="699"/>
            <ac:picMk id="17" creationId="{D182861B-51C2-2A40-4057-C015F14100CF}"/>
          </ac:picMkLst>
        </pc:picChg>
        <pc:picChg chg="del">
          <ac:chgData name="Jean-Michel Peron" userId="70fc9edb-d568-47a4-9685-95b4a414bfcc" providerId="ADAL" clId="{6EB36A5D-F169-4D0E-92A5-C09B5231C0D9}" dt="2023-04-26T17:24:00.349" v="21170" actId="478"/>
          <ac:picMkLst>
            <pc:docMk/>
            <pc:sldMk cId="3761808202" sldId="699"/>
            <ac:picMk id="21" creationId="{94995668-EAAE-F7C7-B5F6-B8654D12E478}"/>
          </ac:picMkLst>
        </pc:picChg>
        <pc:picChg chg="del">
          <ac:chgData name="Jean-Michel Peron" userId="70fc9edb-d568-47a4-9685-95b4a414bfcc" providerId="ADAL" clId="{6EB36A5D-F169-4D0E-92A5-C09B5231C0D9}" dt="2023-04-26T17:23:02.958" v="21116" actId="478"/>
          <ac:picMkLst>
            <pc:docMk/>
            <pc:sldMk cId="3761808202" sldId="699"/>
            <ac:picMk id="24" creationId="{993943D5-6CCE-B65E-56BD-F139CF8ED20F}"/>
          </ac:picMkLst>
        </pc:picChg>
        <pc:picChg chg="del">
          <ac:chgData name="Jean-Michel Peron" userId="70fc9edb-d568-47a4-9685-95b4a414bfcc" providerId="ADAL" clId="{6EB36A5D-F169-4D0E-92A5-C09B5231C0D9}" dt="2023-04-26T17:23:02.958" v="21116" actId="478"/>
          <ac:picMkLst>
            <pc:docMk/>
            <pc:sldMk cId="3761808202" sldId="699"/>
            <ac:picMk id="29" creationId="{1ED1ECCF-23B3-1AEE-BF0A-108B785D28F8}"/>
          </ac:picMkLst>
        </pc:picChg>
        <pc:picChg chg="del">
          <ac:chgData name="Jean-Michel Peron" userId="70fc9edb-d568-47a4-9685-95b4a414bfcc" providerId="ADAL" clId="{6EB36A5D-F169-4D0E-92A5-C09B5231C0D9}" dt="2023-04-26T17:23:02.958" v="21116" actId="478"/>
          <ac:picMkLst>
            <pc:docMk/>
            <pc:sldMk cId="3761808202" sldId="699"/>
            <ac:picMk id="31" creationId="{8D281271-8D19-6FD0-9ABE-DD241BC38C0D}"/>
          </ac:picMkLst>
        </pc:picChg>
        <pc:picChg chg="del">
          <ac:chgData name="Jean-Michel Peron" userId="70fc9edb-d568-47a4-9685-95b4a414bfcc" providerId="ADAL" clId="{6EB36A5D-F169-4D0E-92A5-C09B5231C0D9}" dt="2023-04-26T17:23:02.958" v="21116" actId="478"/>
          <ac:picMkLst>
            <pc:docMk/>
            <pc:sldMk cId="3761808202" sldId="699"/>
            <ac:picMk id="34" creationId="{D5BEECBC-2F1D-8232-D36F-B3B838E06838}"/>
          </ac:picMkLst>
        </pc:picChg>
      </pc:sldChg>
      <pc:sldChg chg="addSp delSp modSp add mod">
        <pc:chgData name="Jean-Michel Peron" userId="70fc9edb-d568-47a4-9685-95b4a414bfcc" providerId="ADAL" clId="{6EB36A5D-F169-4D0E-92A5-C09B5231C0D9}" dt="2023-04-26T17:39:48.904" v="22466" actId="14100"/>
        <pc:sldMkLst>
          <pc:docMk/>
          <pc:sldMk cId="1292185929" sldId="700"/>
        </pc:sldMkLst>
        <pc:spChg chg="mod">
          <ac:chgData name="Jean-Michel Peron" userId="70fc9edb-d568-47a4-9685-95b4a414bfcc" providerId="ADAL" clId="{6EB36A5D-F169-4D0E-92A5-C09B5231C0D9}" dt="2023-04-26T17:39:48.904" v="22466" actId="14100"/>
          <ac:spMkLst>
            <pc:docMk/>
            <pc:sldMk cId="1292185929" sldId="700"/>
            <ac:spMk id="36" creationId="{339407D0-AECF-9538-F667-34D59B4842DC}"/>
          </ac:spMkLst>
        </pc:spChg>
        <pc:picChg chg="add mod">
          <ac:chgData name="Jean-Michel Peron" userId="70fc9edb-d568-47a4-9685-95b4a414bfcc" providerId="ADAL" clId="{6EB36A5D-F169-4D0E-92A5-C09B5231C0D9}" dt="2023-04-26T17:38:39.465" v="22325" actId="14100"/>
          <ac:picMkLst>
            <pc:docMk/>
            <pc:sldMk cId="1292185929" sldId="700"/>
            <ac:picMk id="6" creationId="{4B018756-E3D6-EAFE-C077-3A73375DE33A}"/>
          </ac:picMkLst>
        </pc:picChg>
        <pc:picChg chg="del">
          <ac:chgData name="Jean-Michel Peron" userId="70fc9edb-d568-47a4-9685-95b4a414bfcc" providerId="ADAL" clId="{6EB36A5D-F169-4D0E-92A5-C09B5231C0D9}" dt="2023-04-26T17:38:19.822" v="22322" actId="478"/>
          <ac:picMkLst>
            <pc:docMk/>
            <pc:sldMk cId="1292185929" sldId="700"/>
            <ac:picMk id="13" creationId="{C940D400-FA30-02FB-718A-D867818607C1}"/>
          </ac:picMkLst>
        </pc:picChg>
        <pc:picChg chg="del">
          <ac:chgData name="Jean-Michel Peron" userId="70fc9edb-d568-47a4-9685-95b4a414bfcc" providerId="ADAL" clId="{6EB36A5D-F169-4D0E-92A5-C09B5231C0D9}" dt="2023-04-26T17:38:19.822" v="22322" actId="478"/>
          <ac:picMkLst>
            <pc:docMk/>
            <pc:sldMk cId="1292185929" sldId="700"/>
            <ac:picMk id="15" creationId="{9291B1D3-2801-3C73-0AF6-C3EDFEDE8B2B}"/>
          </ac:picMkLst>
        </pc:picChg>
        <pc:picChg chg="del">
          <ac:chgData name="Jean-Michel Peron" userId="70fc9edb-d568-47a4-9685-95b4a414bfcc" providerId="ADAL" clId="{6EB36A5D-F169-4D0E-92A5-C09B5231C0D9}" dt="2023-04-26T17:38:19.822" v="22322" actId="478"/>
          <ac:picMkLst>
            <pc:docMk/>
            <pc:sldMk cId="1292185929" sldId="700"/>
            <ac:picMk id="17" creationId="{D182861B-51C2-2A40-4057-C015F14100CF}"/>
          </ac:picMkLst>
        </pc:picChg>
      </pc:sldChg>
      <pc:sldChg chg="addSp delSp modSp add mod modAnim">
        <pc:chgData name="Jean-Michel Peron" userId="70fc9edb-d568-47a4-9685-95b4a414bfcc" providerId="ADAL" clId="{6EB36A5D-F169-4D0E-92A5-C09B5231C0D9}" dt="2023-04-27T12:28:58.308" v="24879" actId="14100"/>
        <pc:sldMkLst>
          <pc:docMk/>
          <pc:sldMk cId="4212136824" sldId="701"/>
        </pc:sldMkLst>
        <pc:spChg chg="add mod">
          <ac:chgData name="Jean-Michel Peron" userId="70fc9edb-d568-47a4-9685-95b4a414bfcc" providerId="ADAL" clId="{6EB36A5D-F169-4D0E-92A5-C09B5231C0D9}" dt="2023-04-27T12:28:58.308" v="24879" actId="14100"/>
          <ac:spMkLst>
            <pc:docMk/>
            <pc:sldMk cId="4212136824" sldId="701"/>
            <ac:spMk id="8" creationId="{B4C26315-C4DD-D3E3-5D51-5A7413C00730}"/>
          </ac:spMkLst>
        </pc:spChg>
        <pc:spChg chg="add mod">
          <ac:chgData name="Jean-Michel Peron" userId="70fc9edb-d568-47a4-9685-95b4a414bfcc" providerId="ADAL" clId="{6EB36A5D-F169-4D0E-92A5-C09B5231C0D9}" dt="2023-04-26T17:56:33.608" v="22965" actId="1076"/>
          <ac:spMkLst>
            <pc:docMk/>
            <pc:sldMk cId="4212136824" sldId="701"/>
            <ac:spMk id="16" creationId="{BD740162-F6D5-D871-8570-DE232BBC9124}"/>
          </ac:spMkLst>
        </pc:spChg>
        <pc:spChg chg="mod">
          <ac:chgData name="Jean-Michel Peron" userId="70fc9edb-d568-47a4-9685-95b4a414bfcc" providerId="ADAL" clId="{6EB36A5D-F169-4D0E-92A5-C09B5231C0D9}" dt="2023-04-26T17:40:48.592" v="22518" actId="20577"/>
          <ac:spMkLst>
            <pc:docMk/>
            <pc:sldMk cId="4212136824" sldId="701"/>
            <ac:spMk id="33" creationId="{95780412-0FB0-4CFA-AA3D-1868E3DACC08}"/>
          </ac:spMkLst>
        </pc:spChg>
        <pc:spChg chg="mod">
          <ac:chgData name="Jean-Michel Peron" userId="70fc9edb-d568-47a4-9685-95b4a414bfcc" providerId="ADAL" clId="{6EB36A5D-F169-4D0E-92A5-C09B5231C0D9}" dt="2023-04-26T17:56:37.735" v="22966" actId="1076"/>
          <ac:spMkLst>
            <pc:docMk/>
            <pc:sldMk cId="4212136824" sldId="701"/>
            <ac:spMk id="36" creationId="{339407D0-AECF-9538-F667-34D59B4842DC}"/>
          </ac:spMkLst>
        </pc:spChg>
        <pc:spChg chg="mod">
          <ac:chgData name="Jean-Michel Peron" userId="70fc9edb-d568-47a4-9685-95b4a414bfcc" providerId="ADAL" clId="{6EB36A5D-F169-4D0E-92A5-C09B5231C0D9}" dt="2023-04-26T17:56:14.184" v="22964" actId="20577"/>
          <ac:spMkLst>
            <pc:docMk/>
            <pc:sldMk cId="4212136824" sldId="701"/>
            <ac:spMk id="37" creationId="{51BBB34A-8173-349A-B3FB-7940D8499947}"/>
          </ac:spMkLst>
        </pc:spChg>
        <pc:picChg chg="del">
          <ac:chgData name="Jean-Michel Peron" userId="70fc9edb-d568-47a4-9685-95b4a414bfcc" providerId="ADAL" clId="{6EB36A5D-F169-4D0E-92A5-C09B5231C0D9}" dt="2023-04-26T17:40:52.544" v="22519" actId="478"/>
          <ac:picMkLst>
            <pc:docMk/>
            <pc:sldMk cId="4212136824" sldId="701"/>
            <ac:picMk id="6" creationId="{4B018756-E3D6-EAFE-C077-3A73375DE33A}"/>
          </ac:picMkLst>
        </pc:picChg>
        <pc:picChg chg="add mod">
          <ac:chgData name="Jean-Michel Peron" userId="70fc9edb-d568-47a4-9685-95b4a414bfcc" providerId="ADAL" clId="{6EB36A5D-F169-4D0E-92A5-C09B5231C0D9}" dt="2023-04-27T12:28:37.892" v="24876" actId="1076"/>
          <ac:picMkLst>
            <pc:docMk/>
            <pc:sldMk cId="4212136824" sldId="701"/>
            <ac:picMk id="6" creationId="{E64A49E9-016A-5C39-CB2C-C7E3B19AC2B9}"/>
          </ac:picMkLst>
        </pc:picChg>
        <pc:picChg chg="add mod">
          <ac:chgData name="Jean-Michel Peron" userId="70fc9edb-d568-47a4-9685-95b4a414bfcc" providerId="ADAL" clId="{6EB36A5D-F169-4D0E-92A5-C09B5231C0D9}" dt="2023-04-26T17:41:33.754" v="22529" actId="208"/>
          <ac:picMkLst>
            <pc:docMk/>
            <pc:sldMk cId="4212136824" sldId="701"/>
            <ac:picMk id="7" creationId="{46FF1FC8-331D-EB98-206E-E549C67B4793}"/>
          </ac:picMkLst>
        </pc:picChg>
        <pc:picChg chg="del">
          <ac:chgData name="Jean-Michel Peron" userId="70fc9edb-d568-47a4-9685-95b4a414bfcc" providerId="ADAL" clId="{6EB36A5D-F169-4D0E-92A5-C09B5231C0D9}" dt="2023-04-26T17:41:52.982" v="22530" actId="478"/>
          <ac:picMkLst>
            <pc:docMk/>
            <pc:sldMk cId="4212136824" sldId="701"/>
            <ac:picMk id="9" creationId="{2A5EBBE5-6E74-70A9-821C-6B88FAB57432}"/>
          </ac:picMkLst>
        </pc:picChg>
        <pc:picChg chg="add mod">
          <ac:chgData name="Jean-Michel Peron" userId="70fc9edb-d568-47a4-9685-95b4a414bfcc" providerId="ADAL" clId="{6EB36A5D-F169-4D0E-92A5-C09B5231C0D9}" dt="2023-04-26T17:52:51.792" v="22534" actId="208"/>
          <ac:picMkLst>
            <pc:docMk/>
            <pc:sldMk cId="4212136824" sldId="701"/>
            <ac:picMk id="10" creationId="{27F3D0AA-4899-F6F0-9E97-250F775D5185}"/>
          </ac:picMkLst>
        </pc:picChg>
        <pc:picChg chg="del">
          <ac:chgData name="Jean-Michel Peron" userId="70fc9edb-d568-47a4-9685-95b4a414bfcc" providerId="ADAL" clId="{6EB36A5D-F169-4D0E-92A5-C09B5231C0D9}" dt="2023-04-26T17:40:52.544" v="22519" actId="478"/>
          <ac:picMkLst>
            <pc:docMk/>
            <pc:sldMk cId="4212136824" sldId="701"/>
            <ac:picMk id="11" creationId="{A643399A-3328-1284-BB75-6C22264BB2E3}"/>
          </ac:picMkLst>
        </pc:picChg>
        <pc:picChg chg="add mod">
          <ac:chgData name="Jean-Michel Peron" userId="70fc9edb-d568-47a4-9685-95b4a414bfcc" providerId="ADAL" clId="{6EB36A5D-F169-4D0E-92A5-C09B5231C0D9}" dt="2023-04-26T17:53:23.175" v="22544" actId="14100"/>
          <ac:picMkLst>
            <pc:docMk/>
            <pc:sldMk cId="4212136824" sldId="701"/>
            <ac:picMk id="13" creationId="{81030178-2757-464F-DAA7-1172676801C4}"/>
          </ac:picMkLst>
        </pc:picChg>
        <pc:picChg chg="add mod">
          <ac:chgData name="Jean-Michel Peron" userId="70fc9edb-d568-47a4-9685-95b4a414bfcc" providerId="ADAL" clId="{6EB36A5D-F169-4D0E-92A5-C09B5231C0D9}" dt="2023-04-26T17:54:01.258" v="22550" actId="208"/>
          <ac:picMkLst>
            <pc:docMk/>
            <pc:sldMk cId="4212136824" sldId="701"/>
            <ac:picMk id="15" creationId="{0AEC0F5F-7416-AB00-5DE2-091D1F538D06}"/>
          </ac:picMkLst>
        </pc:picChg>
      </pc:sldChg>
      <pc:sldChg chg="addSp delSp modSp add mod ord">
        <pc:chgData name="Jean-Michel Peron" userId="70fc9edb-d568-47a4-9685-95b4a414bfcc" providerId="ADAL" clId="{6EB36A5D-F169-4D0E-92A5-C09B5231C0D9}" dt="2023-04-26T18:06:05.343" v="23337" actId="1076"/>
        <pc:sldMkLst>
          <pc:docMk/>
          <pc:sldMk cId="1562944632" sldId="702"/>
        </pc:sldMkLst>
        <pc:spChg chg="mod">
          <ac:chgData name="Jean-Michel Peron" userId="70fc9edb-d568-47a4-9685-95b4a414bfcc" providerId="ADAL" clId="{6EB36A5D-F169-4D0E-92A5-C09B5231C0D9}" dt="2023-04-26T18:01:38.092" v="22988" actId="20577"/>
          <ac:spMkLst>
            <pc:docMk/>
            <pc:sldMk cId="1562944632" sldId="702"/>
            <ac:spMk id="2" creationId="{00000000-0000-0000-0000-000000000000}"/>
          </ac:spMkLst>
        </pc:spChg>
        <pc:spChg chg="del">
          <ac:chgData name="Jean-Michel Peron" userId="70fc9edb-d568-47a4-9685-95b4a414bfcc" providerId="ADAL" clId="{6EB36A5D-F169-4D0E-92A5-C09B5231C0D9}" dt="2023-04-26T18:02:10.424" v="23080" actId="478"/>
          <ac:spMkLst>
            <pc:docMk/>
            <pc:sldMk cId="1562944632" sldId="702"/>
            <ac:spMk id="4" creationId="{5A97924F-C5D6-45A8-BD87-E9C82DCD69D8}"/>
          </ac:spMkLst>
        </pc:spChg>
        <pc:spChg chg="add mod">
          <ac:chgData name="Jean-Michel Peron" userId="70fc9edb-d568-47a4-9685-95b4a414bfcc" providerId="ADAL" clId="{6EB36A5D-F169-4D0E-92A5-C09B5231C0D9}" dt="2023-04-26T18:06:05.343" v="23337" actId="1076"/>
          <ac:spMkLst>
            <pc:docMk/>
            <pc:sldMk cId="1562944632" sldId="702"/>
            <ac:spMk id="8" creationId="{AE711640-4213-94FF-970A-B251CABAC0E0}"/>
          </ac:spMkLst>
        </pc:spChg>
        <pc:spChg chg="del">
          <ac:chgData name="Jean-Michel Peron" userId="70fc9edb-d568-47a4-9685-95b4a414bfcc" providerId="ADAL" clId="{6EB36A5D-F169-4D0E-92A5-C09B5231C0D9}" dt="2023-04-26T18:02:37.240" v="23090" actId="478"/>
          <ac:spMkLst>
            <pc:docMk/>
            <pc:sldMk cId="1562944632" sldId="702"/>
            <ac:spMk id="16" creationId="{BD740162-F6D5-D871-8570-DE232BBC9124}"/>
          </ac:spMkLst>
        </pc:spChg>
        <pc:spChg chg="mod">
          <ac:chgData name="Jean-Michel Peron" userId="70fc9edb-d568-47a4-9685-95b4a414bfcc" providerId="ADAL" clId="{6EB36A5D-F169-4D0E-92A5-C09B5231C0D9}" dt="2023-04-26T18:02:05.505" v="23079" actId="20577"/>
          <ac:spMkLst>
            <pc:docMk/>
            <pc:sldMk cId="1562944632" sldId="702"/>
            <ac:spMk id="33" creationId="{95780412-0FB0-4CFA-AA3D-1868E3DACC08}"/>
          </ac:spMkLst>
        </pc:spChg>
        <pc:spChg chg="del mod">
          <ac:chgData name="Jean-Michel Peron" userId="70fc9edb-d568-47a4-9685-95b4a414bfcc" providerId="ADAL" clId="{6EB36A5D-F169-4D0E-92A5-C09B5231C0D9}" dt="2023-04-26T18:04:55.471" v="23304" actId="478"/>
          <ac:spMkLst>
            <pc:docMk/>
            <pc:sldMk cId="1562944632" sldId="702"/>
            <ac:spMk id="36" creationId="{339407D0-AECF-9538-F667-34D59B4842DC}"/>
          </ac:spMkLst>
        </pc:spChg>
        <pc:spChg chg="del">
          <ac:chgData name="Jean-Michel Peron" userId="70fc9edb-d568-47a4-9685-95b4a414bfcc" providerId="ADAL" clId="{6EB36A5D-F169-4D0E-92A5-C09B5231C0D9}" dt="2023-04-26T18:02:13.023" v="23081" actId="478"/>
          <ac:spMkLst>
            <pc:docMk/>
            <pc:sldMk cId="1562944632" sldId="702"/>
            <ac:spMk id="37" creationId="{51BBB34A-8173-349A-B3FB-7940D8499947}"/>
          </ac:spMkLst>
        </pc:spChg>
        <pc:picChg chg="add mod ord">
          <ac:chgData name="Jean-Michel Peron" userId="70fc9edb-d568-47a4-9685-95b4a414bfcc" providerId="ADAL" clId="{6EB36A5D-F169-4D0E-92A5-C09B5231C0D9}" dt="2023-04-26T18:05:48.969" v="23312" actId="1076"/>
          <ac:picMkLst>
            <pc:docMk/>
            <pc:sldMk cId="1562944632" sldId="702"/>
            <ac:picMk id="6" creationId="{A7A20803-6E80-619D-B99A-F4AD6D26B352}"/>
          </ac:picMkLst>
        </pc:picChg>
        <pc:picChg chg="del">
          <ac:chgData name="Jean-Michel Peron" userId="70fc9edb-d568-47a4-9685-95b4a414bfcc" providerId="ADAL" clId="{6EB36A5D-F169-4D0E-92A5-C09B5231C0D9}" dt="2023-04-26T18:00:58.920" v="22970" actId="478"/>
          <ac:picMkLst>
            <pc:docMk/>
            <pc:sldMk cId="1562944632" sldId="702"/>
            <ac:picMk id="7" creationId="{46FF1FC8-331D-EB98-206E-E549C67B4793}"/>
          </ac:picMkLst>
        </pc:picChg>
        <pc:picChg chg="del">
          <ac:chgData name="Jean-Michel Peron" userId="70fc9edb-d568-47a4-9685-95b4a414bfcc" providerId="ADAL" clId="{6EB36A5D-F169-4D0E-92A5-C09B5231C0D9}" dt="2023-04-26T18:00:58.920" v="22970" actId="478"/>
          <ac:picMkLst>
            <pc:docMk/>
            <pc:sldMk cId="1562944632" sldId="702"/>
            <ac:picMk id="10" creationId="{27F3D0AA-4899-F6F0-9E97-250F775D5185}"/>
          </ac:picMkLst>
        </pc:picChg>
        <pc:picChg chg="del">
          <ac:chgData name="Jean-Michel Peron" userId="70fc9edb-d568-47a4-9685-95b4a414bfcc" providerId="ADAL" clId="{6EB36A5D-F169-4D0E-92A5-C09B5231C0D9}" dt="2023-04-26T18:00:58.920" v="22970" actId="478"/>
          <ac:picMkLst>
            <pc:docMk/>
            <pc:sldMk cId="1562944632" sldId="702"/>
            <ac:picMk id="13" creationId="{81030178-2757-464F-DAA7-1172676801C4}"/>
          </ac:picMkLst>
        </pc:picChg>
        <pc:picChg chg="del">
          <ac:chgData name="Jean-Michel Peron" userId="70fc9edb-d568-47a4-9685-95b4a414bfcc" providerId="ADAL" clId="{6EB36A5D-F169-4D0E-92A5-C09B5231C0D9}" dt="2023-04-26T18:00:58.920" v="22970" actId="478"/>
          <ac:picMkLst>
            <pc:docMk/>
            <pc:sldMk cId="1562944632" sldId="702"/>
            <ac:picMk id="15" creationId="{0AEC0F5F-7416-AB00-5DE2-091D1F538D06}"/>
          </ac:picMkLst>
        </pc:picChg>
      </pc:sldChg>
      <pc:sldChg chg="modSp add mod ord">
        <pc:chgData name="Jean-Michel Peron" userId="70fc9edb-d568-47a4-9685-95b4a414bfcc" providerId="ADAL" clId="{6EB36A5D-F169-4D0E-92A5-C09B5231C0D9}" dt="2023-04-26T18:09:23.726" v="23371" actId="20577"/>
        <pc:sldMkLst>
          <pc:docMk/>
          <pc:sldMk cId="1790093469" sldId="703"/>
        </pc:sldMkLst>
        <pc:spChg chg="mod">
          <ac:chgData name="Jean-Michel Peron" userId="70fc9edb-d568-47a4-9685-95b4a414bfcc" providerId="ADAL" clId="{6EB36A5D-F169-4D0E-92A5-C09B5231C0D9}" dt="2023-04-26T18:05:03.128" v="23309" actId="20577"/>
          <ac:spMkLst>
            <pc:docMk/>
            <pc:sldMk cId="1790093469" sldId="703"/>
            <ac:spMk id="2" creationId="{00000000-0000-0000-0000-000000000000}"/>
          </ac:spMkLst>
        </pc:spChg>
        <pc:spChg chg="mod">
          <ac:chgData name="Jean-Michel Peron" userId="70fc9edb-d568-47a4-9685-95b4a414bfcc" providerId="ADAL" clId="{6EB36A5D-F169-4D0E-92A5-C09B5231C0D9}" dt="2023-04-26T18:09:23.726" v="23371" actId="20577"/>
          <ac:spMkLst>
            <pc:docMk/>
            <pc:sldMk cId="1790093469" sldId="703"/>
            <ac:spMk id="4" creationId="{A44BF1AA-2022-8BEC-D139-47EAFA175CE4}"/>
          </ac:spMkLst>
        </pc:spChg>
        <pc:spChg chg="mod">
          <ac:chgData name="Jean-Michel Peron" userId="70fc9edb-d568-47a4-9685-95b4a414bfcc" providerId="ADAL" clId="{6EB36A5D-F169-4D0E-92A5-C09B5231C0D9}" dt="2023-04-26T18:09:13.189" v="23355" actId="20577"/>
          <ac:spMkLst>
            <pc:docMk/>
            <pc:sldMk cId="1790093469" sldId="703"/>
            <ac:spMk id="33" creationId="{95780412-0FB0-4CFA-AA3D-1868E3DACC08}"/>
          </ac:spMkLst>
        </pc:spChg>
      </pc:sldChg>
      <pc:sldChg chg="addSp delSp modSp add mod">
        <pc:chgData name="Jean-Michel Peron" userId="70fc9edb-d568-47a4-9685-95b4a414bfcc" providerId="ADAL" clId="{6EB36A5D-F169-4D0E-92A5-C09B5231C0D9}" dt="2023-04-26T18:14:14.506" v="23641" actId="20577"/>
        <pc:sldMkLst>
          <pc:docMk/>
          <pc:sldMk cId="1770382790" sldId="704"/>
        </pc:sldMkLst>
        <pc:spChg chg="mod">
          <ac:chgData name="Jean-Michel Peron" userId="70fc9edb-d568-47a4-9685-95b4a414bfcc" providerId="ADAL" clId="{6EB36A5D-F169-4D0E-92A5-C09B5231C0D9}" dt="2023-04-26T18:13:14.753" v="23600" actId="20577"/>
          <ac:spMkLst>
            <pc:docMk/>
            <pc:sldMk cId="1770382790" sldId="704"/>
            <ac:spMk id="8" creationId="{AE711640-4213-94FF-970A-B251CABAC0E0}"/>
          </ac:spMkLst>
        </pc:spChg>
        <pc:spChg chg="add mod">
          <ac:chgData name="Jean-Michel Peron" userId="70fc9edb-d568-47a4-9685-95b4a414bfcc" providerId="ADAL" clId="{6EB36A5D-F169-4D0E-92A5-C09B5231C0D9}" dt="2023-04-26T18:14:14.506" v="23641" actId="20577"/>
          <ac:spMkLst>
            <pc:docMk/>
            <pc:sldMk cId="1770382790" sldId="704"/>
            <ac:spMk id="10" creationId="{E0E26104-6868-9B30-D4BD-5F240A3113F8}"/>
          </ac:spMkLst>
        </pc:spChg>
        <pc:picChg chg="add mod modCrop">
          <ac:chgData name="Jean-Michel Peron" userId="70fc9edb-d568-47a4-9685-95b4a414bfcc" providerId="ADAL" clId="{6EB36A5D-F169-4D0E-92A5-C09B5231C0D9}" dt="2023-04-26T18:13:00.360" v="23556" actId="732"/>
          <ac:picMkLst>
            <pc:docMk/>
            <pc:sldMk cId="1770382790" sldId="704"/>
            <ac:picMk id="5" creationId="{42B65388-A67F-CD5D-B90A-A5E23459D01D}"/>
          </ac:picMkLst>
        </pc:picChg>
        <pc:picChg chg="del">
          <ac:chgData name="Jean-Michel Peron" userId="70fc9edb-d568-47a4-9685-95b4a414bfcc" providerId="ADAL" clId="{6EB36A5D-F169-4D0E-92A5-C09B5231C0D9}" dt="2023-04-26T18:06:33.493" v="23339" actId="478"/>
          <ac:picMkLst>
            <pc:docMk/>
            <pc:sldMk cId="1770382790" sldId="704"/>
            <ac:picMk id="6" creationId="{A7A20803-6E80-619D-B99A-F4AD6D26B352}"/>
          </ac:picMkLst>
        </pc:picChg>
        <pc:picChg chg="add mod">
          <ac:chgData name="Jean-Michel Peron" userId="70fc9edb-d568-47a4-9685-95b4a414bfcc" providerId="ADAL" clId="{6EB36A5D-F169-4D0E-92A5-C09B5231C0D9}" dt="2023-04-26T18:13:59.760" v="23607" actId="1076"/>
          <ac:picMkLst>
            <pc:docMk/>
            <pc:sldMk cId="1770382790" sldId="704"/>
            <ac:picMk id="9" creationId="{0763509A-D873-22DB-D58A-DFD91EA6E5B6}"/>
          </ac:picMkLst>
        </pc:picChg>
      </pc:sldChg>
      <pc:sldChg chg="addSp delSp modSp add mod ord">
        <pc:chgData name="Jean-Michel Peron" userId="70fc9edb-d568-47a4-9685-95b4a414bfcc" providerId="ADAL" clId="{6EB36A5D-F169-4D0E-92A5-C09B5231C0D9}" dt="2023-04-26T18:14:43.512" v="23643"/>
        <pc:sldMkLst>
          <pc:docMk/>
          <pc:sldMk cId="1311422686" sldId="705"/>
        </pc:sldMkLst>
        <pc:spChg chg="mod">
          <ac:chgData name="Jean-Michel Peron" userId="70fc9edb-d568-47a4-9685-95b4a414bfcc" providerId="ADAL" clId="{6EB36A5D-F169-4D0E-92A5-C09B5231C0D9}" dt="2023-04-26T18:12:23.480" v="23552" actId="20577"/>
          <ac:spMkLst>
            <pc:docMk/>
            <pc:sldMk cId="1311422686" sldId="705"/>
            <ac:spMk id="8" creationId="{AE711640-4213-94FF-970A-B251CABAC0E0}"/>
          </ac:spMkLst>
        </pc:spChg>
        <pc:picChg chg="del">
          <ac:chgData name="Jean-Michel Peron" userId="70fc9edb-d568-47a4-9685-95b4a414bfcc" providerId="ADAL" clId="{6EB36A5D-F169-4D0E-92A5-C09B5231C0D9}" dt="2023-04-26T18:12:08.528" v="23534" actId="478"/>
          <ac:picMkLst>
            <pc:docMk/>
            <pc:sldMk cId="1311422686" sldId="705"/>
            <ac:picMk id="5" creationId="{42B65388-A67F-CD5D-B90A-A5E23459D01D}"/>
          </ac:picMkLst>
        </pc:picChg>
        <pc:picChg chg="add mod">
          <ac:chgData name="Jean-Michel Peron" userId="70fc9edb-d568-47a4-9685-95b4a414bfcc" providerId="ADAL" clId="{6EB36A5D-F169-4D0E-92A5-C09B5231C0D9}" dt="2023-04-26T18:12:35.977" v="23554" actId="1076"/>
          <ac:picMkLst>
            <pc:docMk/>
            <pc:sldMk cId="1311422686" sldId="705"/>
            <ac:picMk id="6" creationId="{65CBCD66-9CC1-410F-B488-6C6CBA1F5D15}"/>
          </ac:picMkLst>
        </pc:picChg>
      </pc:sldChg>
      <pc:sldChg chg="addSp delSp modSp add mod ord">
        <pc:chgData name="Jean-Michel Peron" userId="70fc9edb-d568-47a4-9685-95b4a414bfcc" providerId="ADAL" clId="{6EB36A5D-F169-4D0E-92A5-C09B5231C0D9}" dt="2023-04-26T18:16:30.811" v="23709" actId="1076"/>
        <pc:sldMkLst>
          <pc:docMk/>
          <pc:sldMk cId="3716081154" sldId="706"/>
        </pc:sldMkLst>
        <pc:spChg chg="mod">
          <ac:chgData name="Jean-Michel Peron" userId="70fc9edb-d568-47a4-9685-95b4a414bfcc" providerId="ADAL" clId="{6EB36A5D-F169-4D0E-92A5-C09B5231C0D9}" dt="2023-04-26T18:16:30.811" v="23709" actId="1076"/>
          <ac:spMkLst>
            <pc:docMk/>
            <pc:sldMk cId="3716081154" sldId="706"/>
            <ac:spMk id="8" creationId="{AE711640-4213-94FF-970A-B251CABAC0E0}"/>
          </ac:spMkLst>
        </pc:spChg>
        <pc:picChg chg="add mod">
          <ac:chgData name="Jean-Michel Peron" userId="70fc9edb-d568-47a4-9685-95b4a414bfcc" providerId="ADAL" clId="{6EB36A5D-F169-4D0E-92A5-C09B5231C0D9}" dt="2023-04-26T18:16:16.317" v="23662" actId="208"/>
          <ac:picMkLst>
            <pc:docMk/>
            <pc:sldMk cId="3716081154" sldId="706"/>
            <ac:picMk id="5" creationId="{1C54C0C2-9229-78C0-6B52-A17F34C7094B}"/>
          </ac:picMkLst>
        </pc:picChg>
        <pc:picChg chg="del">
          <ac:chgData name="Jean-Michel Peron" userId="70fc9edb-d568-47a4-9685-95b4a414bfcc" providerId="ADAL" clId="{6EB36A5D-F169-4D0E-92A5-C09B5231C0D9}" dt="2023-04-26T18:14:51.687" v="23647" actId="478"/>
          <ac:picMkLst>
            <pc:docMk/>
            <pc:sldMk cId="3716081154" sldId="706"/>
            <ac:picMk id="6" creationId="{65CBCD66-9CC1-410F-B488-6C6CBA1F5D15}"/>
          </ac:picMkLst>
        </pc:picChg>
        <pc:picChg chg="add mod">
          <ac:chgData name="Jean-Michel Peron" userId="70fc9edb-d568-47a4-9685-95b4a414bfcc" providerId="ADAL" clId="{6EB36A5D-F169-4D0E-92A5-C09B5231C0D9}" dt="2023-04-26T18:16:10.560" v="23661" actId="1076"/>
          <ac:picMkLst>
            <pc:docMk/>
            <pc:sldMk cId="3716081154" sldId="706"/>
            <ac:picMk id="9" creationId="{E91948C0-5F5C-A373-E96E-B086131BD065}"/>
          </ac:picMkLst>
        </pc:picChg>
      </pc:sldChg>
      <pc:sldChg chg="addSp delSp modSp add mod">
        <pc:chgData name="Jean-Michel Peron" userId="70fc9edb-d568-47a4-9685-95b4a414bfcc" providerId="ADAL" clId="{6EB36A5D-F169-4D0E-92A5-C09B5231C0D9}" dt="2023-04-26T18:24:01.716" v="23941" actId="14100"/>
        <pc:sldMkLst>
          <pc:docMk/>
          <pc:sldMk cId="2221608192" sldId="707"/>
        </pc:sldMkLst>
        <pc:spChg chg="mod">
          <ac:chgData name="Jean-Michel Peron" userId="70fc9edb-d568-47a4-9685-95b4a414bfcc" providerId="ADAL" clId="{6EB36A5D-F169-4D0E-92A5-C09B5231C0D9}" dt="2023-04-26T18:24:01.716" v="23941" actId="14100"/>
          <ac:spMkLst>
            <pc:docMk/>
            <pc:sldMk cId="2221608192" sldId="707"/>
            <ac:spMk id="9" creationId="{4767C528-7871-40A6-ACD3-B7EFCE2E6702}"/>
          </ac:spMkLst>
        </pc:spChg>
        <pc:picChg chg="del">
          <ac:chgData name="Jean-Michel Peron" userId="70fc9edb-d568-47a4-9685-95b4a414bfcc" providerId="ADAL" clId="{6EB36A5D-F169-4D0E-92A5-C09B5231C0D9}" dt="2023-04-26T18:21:12.306" v="23723" actId="478"/>
          <ac:picMkLst>
            <pc:docMk/>
            <pc:sldMk cId="2221608192" sldId="707"/>
            <ac:picMk id="5" creationId="{09C1A3A2-A362-C5C8-67DF-7C9E11576363}"/>
          </ac:picMkLst>
        </pc:picChg>
        <pc:picChg chg="add mod">
          <ac:chgData name="Jean-Michel Peron" userId="70fc9edb-d568-47a4-9685-95b4a414bfcc" providerId="ADAL" clId="{6EB36A5D-F169-4D0E-92A5-C09B5231C0D9}" dt="2023-04-26T18:23:02.313" v="23727" actId="1076"/>
          <ac:picMkLst>
            <pc:docMk/>
            <pc:sldMk cId="2221608192" sldId="707"/>
            <ac:picMk id="6" creationId="{E4849D57-7EF2-6489-D053-673C48849513}"/>
          </ac:picMkLst>
        </pc:picChg>
      </pc:sldChg>
      <pc:sldChg chg="addSp delSp modSp add mod">
        <pc:chgData name="Jean-Michel Peron" userId="70fc9edb-d568-47a4-9685-95b4a414bfcc" providerId="ADAL" clId="{6EB36A5D-F169-4D0E-92A5-C09B5231C0D9}" dt="2023-04-26T18:25:58.274" v="23964" actId="1076"/>
        <pc:sldMkLst>
          <pc:docMk/>
          <pc:sldMk cId="3912723539" sldId="708"/>
        </pc:sldMkLst>
        <pc:picChg chg="add mod">
          <ac:chgData name="Jean-Michel Peron" userId="70fc9edb-d568-47a4-9685-95b4a414bfcc" providerId="ADAL" clId="{6EB36A5D-F169-4D0E-92A5-C09B5231C0D9}" dt="2023-04-26T18:24:46.491" v="23949" actId="208"/>
          <ac:picMkLst>
            <pc:docMk/>
            <pc:sldMk cId="3912723539" sldId="708"/>
            <ac:picMk id="5" creationId="{3C32BAB6-F820-5DC7-C51B-378D1842E8C1}"/>
          </ac:picMkLst>
        </pc:picChg>
        <pc:picChg chg="del">
          <ac:chgData name="Jean-Michel Peron" userId="70fc9edb-d568-47a4-9685-95b4a414bfcc" providerId="ADAL" clId="{6EB36A5D-F169-4D0E-92A5-C09B5231C0D9}" dt="2023-04-26T18:24:36.048" v="23943" actId="478"/>
          <ac:picMkLst>
            <pc:docMk/>
            <pc:sldMk cId="3912723539" sldId="708"/>
            <ac:picMk id="6" creationId="{E4849D57-7EF2-6489-D053-673C48849513}"/>
          </ac:picMkLst>
        </pc:picChg>
        <pc:picChg chg="add mod">
          <ac:chgData name="Jean-Michel Peron" userId="70fc9edb-d568-47a4-9685-95b4a414bfcc" providerId="ADAL" clId="{6EB36A5D-F169-4D0E-92A5-C09B5231C0D9}" dt="2023-04-26T18:25:45.687" v="23960" actId="208"/>
          <ac:picMkLst>
            <pc:docMk/>
            <pc:sldMk cId="3912723539" sldId="708"/>
            <ac:picMk id="8" creationId="{6B81CAE9-6F4D-B27E-1A79-5691ADB069E1}"/>
          </ac:picMkLst>
        </pc:picChg>
        <pc:picChg chg="add mod">
          <ac:chgData name="Jean-Michel Peron" userId="70fc9edb-d568-47a4-9685-95b4a414bfcc" providerId="ADAL" clId="{6EB36A5D-F169-4D0E-92A5-C09B5231C0D9}" dt="2023-04-26T18:25:58.274" v="23964" actId="1076"/>
          <ac:picMkLst>
            <pc:docMk/>
            <pc:sldMk cId="3912723539" sldId="708"/>
            <ac:picMk id="11" creationId="{8B364116-F69C-1A64-BA57-9D97ECC4BB17}"/>
          </ac:picMkLst>
        </pc:picChg>
      </pc:sldChg>
      <pc:sldChg chg="addSp delSp modSp add mod">
        <pc:chgData name="Jean-Michel Peron" userId="70fc9edb-d568-47a4-9685-95b4a414bfcc" providerId="ADAL" clId="{6EB36A5D-F169-4D0E-92A5-C09B5231C0D9}" dt="2023-04-26T18:32:25.227" v="24256" actId="1076"/>
        <pc:sldMkLst>
          <pc:docMk/>
          <pc:sldMk cId="1559245004" sldId="709"/>
        </pc:sldMkLst>
        <pc:spChg chg="mod">
          <ac:chgData name="Jean-Michel Peron" userId="70fc9edb-d568-47a4-9685-95b4a414bfcc" providerId="ADAL" clId="{6EB36A5D-F169-4D0E-92A5-C09B5231C0D9}" dt="2023-04-26T18:31:52.179" v="24252" actId="20577"/>
          <ac:spMkLst>
            <pc:docMk/>
            <pc:sldMk cId="1559245004" sldId="709"/>
            <ac:spMk id="9" creationId="{4767C528-7871-40A6-ACD3-B7EFCE2E6702}"/>
          </ac:spMkLst>
        </pc:spChg>
        <pc:picChg chg="del">
          <ac:chgData name="Jean-Michel Peron" userId="70fc9edb-d568-47a4-9685-95b4a414bfcc" providerId="ADAL" clId="{6EB36A5D-F169-4D0E-92A5-C09B5231C0D9}" dt="2023-04-26T18:27:14.818" v="23966" actId="478"/>
          <ac:picMkLst>
            <pc:docMk/>
            <pc:sldMk cId="1559245004" sldId="709"/>
            <ac:picMk id="5" creationId="{3C32BAB6-F820-5DC7-C51B-378D1842E8C1}"/>
          </ac:picMkLst>
        </pc:picChg>
        <pc:picChg chg="add mod">
          <ac:chgData name="Jean-Michel Peron" userId="70fc9edb-d568-47a4-9685-95b4a414bfcc" providerId="ADAL" clId="{6EB36A5D-F169-4D0E-92A5-C09B5231C0D9}" dt="2023-04-26T18:32:25.227" v="24256" actId="1076"/>
          <ac:picMkLst>
            <pc:docMk/>
            <pc:sldMk cId="1559245004" sldId="709"/>
            <ac:picMk id="6" creationId="{ADB148BA-1EC9-FFD1-C9BB-FD5E3550C033}"/>
          </ac:picMkLst>
        </pc:picChg>
        <pc:picChg chg="del">
          <ac:chgData name="Jean-Michel Peron" userId="70fc9edb-d568-47a4-9685-95b4a414bfcc" providerId="ADAL" clId="{6EB36A5D-F169-4D0E-92A5-C09B5231C0D9}" dt="2023-04-26T18:27:14.818" v="23966" actId="478"/>
          <ac:picMkLst>
            <pc:docMk/>
            <pc:sldMk cId="1559245004" sldId="709"/>
            <ac:picMk id="8" creationId="{6B81CAE9-6F4D-B27E-1A79-5691ADB069E1}"/>
          </ac:picMkLst>
        </pc:picChg>
        <pc:picChg chg="add mod">
          <ac:chgData name="Jean-Michel Peron" userId="70fc9edb-d568-47a4-9685-95b4a414bfcc" providerId="ADAL" clId="{6EB36A5D-F169-4D0E-92A5-C09B5231C0D9}" dt="2023-04-26T18:32:22.709" v="24255" actId="1076"/>
          <ac:picMkLst>
            <pc:docMk/>
            <pc:sldMk cId="1559245004" sldId="709"/>
            <ac:picMk id="10" creationId="{35C84159-45C6-CF8B-CCC6-6B240598B0E7}"/>
          </ac:picMkLst>
        </pc:picChg>
        <pc:picChg chg="del">
          <ac:chgData name="Jean-Michel Peron" userId="70fc9edb-d568-47a4-9685-95b4a414bfcc" providerId="ADAL" clId="{6EB36A5D-F169-4D0E-92A5-C09B5231C0D9}" dt="2023-04-26T18:27:14.818" v="23966" actId="478"/>
          <ac:picMkLst>
            <pc:docMk/>
            <pc:sldMk cId="1559245004" sldId="709"/>
            <ac:picMk id="11" creationId="{8B364116-F69C-1A64-BA57-9D97ECC4BB17}"/>
          </ac:picMkLst>
        </pc:picChg>
      </pc:sldChg>
      <pc:sldChg chg="addSp delSp modSp add mod">
        <pc:chgData name="Jean-Michel Peron" userId="70fc9edb-d568-47a4-9685-95b4a414bfcc" providerId="ADAL" clId="{6EB36A5D-F169-4D0E-92A5-C09B5231C0D9}" dt="2023-04-26T18:30:15.171" v="24044" actId="20577"/>
        <pc:sldMkLst>
          <pc:docMk/>
          <pc:sldMk cId="1756133559" sldId="710"/>
        </pc:sldMkLst>
        <pc:spChg chg="mod">
          <ac:chgData name="Jean-Michel Peron" userId="70fc9edb-d568-47a4-9685-95b4a414bfcc" providerId="ADAL" clId="{6EB36A5D-F169-4D0E-92A5-C09B5231C0D9}" dt="2023-04-26T18:30:15.171" v="24044" actId="20577"/>
          <ac:spMkLst>
            <pc:docMk/>
            <pc:sldMk cId="1756133559" sldId="710"/>
            <ac:spMk id="9" creationId="{4767C528-7871-40A6-ACD3-B7EFCE2E6702}"/>
          </ac:spMkLst>
        </pc:spChg>
        <pc:picChg chg="add mod">
          <ac:chgData name="Jean-Michel Peron" userId="70fc9edb-d568-47a4-9685-95b4a414bfcc" providerId="ADAL" clId="{6EB36A5D-F169-4D0E-92A5-C09B5231C0D9}" dt="2023-04-26T18:28:57.343" v="23980" actId="208"/>
          <ac:picMkLst>
            <pc:docMk/>
            <pc:sldMk cId="1756133559" sldId="710"/>
            <ac:picMk id="5" creationId="{D910414B-6DE1-E74E-C933-E19A68E2667D}"/>
          </ac:picMkLst>
        </pc:picChg>
        <pc:picChg chg="del">
          <ac:chgData name="Jean-Michel Peron" userId="70fc9edb-d568-47a4-9685-95b4a414bfcc" providerId="ADAL" clId="{6EB36A5D-F169-4D0E-92A5-C09B5231C0D9}" dt="2023-04-26T18:28:48.823" v="23975" actId="478"/>
          <ac:picMkLst>
            <pc:docMk/>
            <pc:sldMk cId="1756133559" sldId="710"/>
            <ac:picMk id="6" creationId="{ADB148BA-1EC9-FFD1-C9BB-FD5E3550C033}"/>
          </ac:picMkLst>
        </pc:picChg>
        <pc:picChg chg="del">
          <ac:chgData name="Jean-Michel Peron" userId="70fc9edb-d568-47a4-9685-95b4a414bfcc" providerId="ADAL" clId="{6EB36A5D-F169-4D0E-92A5-C09B5231C0D9}" dt="2023-04-26T18:28:48.823" v="23975" actId="478"/>
          <ac:picMkLst>
            <pc:docMk/>
            <pc:sldMk cId="1756133559" sldId="710"/>
            <ac:picMk id="10" creationId="{35C84159-45C6-CF8B-CCC6-6B240598B0E7}"/>
          </ac:picMkLst>
        </pc:picChg>
      </pc:sldChg>
      <pc:sldChg chg="addSp delSp modSp add mod">
        <pc:chgData name="Jean-Michel Peron" userId="70fc9edb-d568-47a4-9685-95b4a414bfcc" providerId="ADAL" clId="{6EB36A5D-F169-4D0E-92A5-C09B5231C0D9}" dt="2023-04-26T18:29:35.604" v="24002" actId="20577"/>
        <pc:sldMkLst>
          <pc:docMk/>
          <pc:sldMk cId="888498519" sldId="711"/>
        </pc:sldMkLst>
        <pc:spChg chg="mod">
          <ac:chgData name="Jean-Michel Peron" userId="70fc9edb-d568-47a4-9685-95b4a414bfcc" providerId="ADAL" clId="{6EB36A5D-F169-4D0E-92A5-C09B5231C0D9}" dt="2023-04-26T18:29:35.604" v="24002" actId="20577"/>
          <ac:spMkLst>
            <pc:docMk/>
            <pc:sldMk cId="888498519" sldId="711"/>
            <ac:spMk id="9" creationId="{4767C528-7871-40A6-ACD3-B7EFCE2E6702}"/>
          </ac:spMkLst>
        </pc:spChg>
        <pc:picChg chg="del">
          <ac:chgData name="Jean-Michel Peron" userId="70fc9edb-d568-47a4-9685-95b4a414bfcc" providerId="ADAL" clId="{6EB36A5D-F169-4D0E-92A5-C09B5231C0D9}" dt="2023-04-26T18:29:10.971" v="23984" actId="478"/>
          <ac:picMkLst>
            <pc:docMk/>
            <pc:sldMk cId="888498519" sldId="711"/>
            <ac:picMk id="5" creationId="{D910414B-6DE1-E74E-C933-E19A68E2667D}"/>
          </ac:picMkLst>
        </pc:picChg>
        <pc:picChg chg="add mod">
          <ac:chgData name="Jean-Michel Peron" userId="70fc9edb-d568-47a4-9685-95b4a414bfcc" providerId="ADAL" clId="{6EB36A5D-F169-4D0E-92A5-C09B5231C0D9}" dt="2023-04-26T18:29:28.926" v="23988" actId="208"/>
          <ac:picMkLst>
            <pc:docMk/>
            <pc:sldMk cId="888498519" sldId="711"/>
            <ac:picMk id="6" creationId="{A1713D87-F181-83FC-409D-70854CE66D3E}"/>
          </ac:picMkLst>
        </pc:picChg>
      </pc:sldChg>
      <pc:sldChg chg="addSp delSp modSp add mod">
        <pc:chgData name="Jean-Michel Peron" userId="70fc9edb-d568-47a4-9685-95b4a414bfcc" providerId="ADAL" clId="{6EB36A5D-F169-4D0E-92A5-C09B5231C0D9}" dt="2023-04-26T18:30:00.995" v="24014" actId="20577"/>
        <pc:sldMkLst>
          <pc:docMk/>
          <pc:sldMk cId="3862689787" sldId="712"/>
        </pc:sldMkLst>
        <pc:spChg chg="mod">
          <ac:chgData name="Jean-Michel Peron" userId="70fc9edb-d568-47a4-9685-95b4a414bfcc" providerId="ADAL" clId="{6EB36A5D-F169-4D0E-92A5-C09B5231C0D9}" dt="2023-04-26T18:30:00.995" v="24014" actId="20577"/>
          <ac:spMkLst>
            <pc:docMk/>
            <pc:sldMk cId="3862689787" sldId="712"/>
            <ac:spMk id="9" creationId="{4767C528-7871-40A6-ACD3-B7EFCE2E6702}"/>
          </ac:spMkLst>
        </pc:spChg>
        <pc:picChg chg="del">
          <ac:chgData name="Jean-Michel Peron" userId="70fc9edb-d568-47a4-9685-95b4a414bfcc" providerId="ADAL" clId="{6EB36A5D-F169-4D0E-92A5-C09B5231C0D9}" dt="2023-04-26T18:29:08.394" v="23983" actId="478"/>
          <ac:picMkLst>
            <pc:docMk/>
            <pc:sldMk cId="3862689787" sldId="712"/>
            <ac:picMk id="5" creationId="{D910414B-6DE1-E74E-C933-E19A68E2667D}"/>
          </ac:picMkLst>
        </pc:picChg>
        <pc:picChg chg="add mod">
          <ac:chgData name="Jean-Michel Peron" userId="70fc9edb-d568-47a4-9685-95b4a414bfcc" providerId="ADAL" clId="{6EB36A5D-F169-4D0E-92A5-C09B5231C0D9}" dt="2023-04-26T18:29:56.181" v="24005" actId="1076"/>
          <ac:picMkLst>
            <pc:docMk/>
            <pc:sldMk cId="3862689787" sldId="712"/>
            <ac:picMk id="6" creationId="{CFBBF591-0CA0-A678-0ACF-DEE9DD22358A}"/>
          </ac:picMkLst>
        </pc:picChg>
      </pc:sldChg>
      <pc:sldChg chg="addSp modSp add mod ord modTransition">
        <pc:chgData name="Jean-Michel Peron" userId="70fc9edb-d568-47a4-9685-95b4a414bfcc" providerId="ADAL" clId="{6EB36A5D-F169-4D0E-92A5-C09B5231C0D9}" dt="2023-04-27T07:22:26.773" v="24698" actId="1076"/>
        <pc:sldMkLst>
          <pc:docMk/>
          <pc:sldMk cId="3873449034" sldId="713"/>
        </pc:sldMkLst>
        <pc:spChg chg="mod">
          <ac:chgData name="Jean-Michel Peron" userId="70fc9edb-d568-47a4-9685-95b4a414bfcc" providerId="ADAL" clId="{6EB36A5D-F169-4D0E-92A5-C09B5231C0D9}" dt="2023-04-27T07:16:08.830" v="24539" actId="14100"/>
          <ac:spMkLst>
            <pc:docMk/>
            <pc:sldMk cId="3873449034" sldId="713"/>
            <ac:spMk id="4" creationId="{921D180E-7E52-6892-5210-69A7AF7A18EC}"/>
          </ac:spMkLst>
        </pc:spChg>
        <pc:spChg chg="mod">
          <ac:chgData name="Jean-Michel Peron" userId="70fc9edb-d568-47a4-9685-95b4a414bfcc" providerId="ADAL" clId="{6EB36A5D-F169-4D0E-92A5-C09B5231C0D9}" dt="2023-04-27T07:22:26.773" v="24698" actId="1076"/>
          <ac:spMkLst>
            <pc:docMk/>
            <pc:sldMk cId="3873449034" sldId="713"/>
            <ac:spMk id="15" creationId="{6C2A5D74-D281-5253-DDBA-1589A91788FC}"/>
          </ac:spMkLst>
        </pc:spChg>
        <pc:picChg chg="add mod">
          <ac:chgData name="Jean-Michel Peron" userId="70fc9edb-d568-47a4-9685-95b4a414bfcc" providerId="ADAL" clId="{6EB36A5D-F169-4D0E-92A5-C09B5231C0D9}" dt="2023-04-26T18:35:43.494" v="24301" actId="1076"/>
          <ac:picMkLst>
            <pc:docMk/>
            <pc:sldMk cId="3873449034" sldId="713"/>
            <ac:picMk id="8" creationId="{231A8F3F-D605-0D2A-87BF-F04C93FF0EC0}"/>
          </ac:picMkLst>
        </pc:picChg>
      </pc:sldChg>
      <pc:sldChg chg="addSp delSp modSp add mod ord modTransition">
        <pc:chgData name="Jean-Michel Peron" userId="70fc9edb-d568-47a4-9685-95b4a414bfcc" providerId="ADAL" clId="{6EB36A5D-F169-4D0E-92A5-C09B5231C0D9}" dt="2023-04-27T07:19:25.144" v="24627"/>
        <pc:sldMkLst>
          <pc:docMk/>
          <pc:sldMk cId="4018230199" sldId="714"/>
        </pc:sldMkLst>
        <pc:spChg chg="mod">
          <ac:chgData name="Jean-Michel Peron" userId="70fc9edb-d568-47a4-9685-95b4a414bfcc" providerId="ADAL" clId="{6EB36A5D-F169-4D0E-92A5-C09B5231C0D9}" dt="2023-04-27T07:19:20.256" v="24626" actId="5793"/>
          <ac:spMkLst>
            <pc:docMk/>
            <pc:sldMk cId="4018230199" sldId="714"/>
            <ac:spMk id="2" creationId="{394FE4CD-92FE-8B54-D3CA-3402FF71C39E}"/>
          </ac:spMkLst>
        </pc:spChg>
        <pc:spChg chg="del">
          <ac:chgData name="Jean-Michel Peron" userId="70fc9edb-d568-47a4-9685-95b4a414bfcc" providerId="ADAL" clId="{6EB36A5D-F169-4D0E-92A5-C09B5231C0D9}" dt="2023-04-27T07:19:12.402" v="24606" actId="478"/>
          <ac:spMkLst>
            <pc:docMk/>
            <pc:sldMk cId="4018230199" sldId="714"/>
            <ac:spMk id="4" creationId="{315C5BC3-D8C8-D50C-902A-BB997FA31B66}"/>
          </ac:spMkLst>
        </pc:spChg>
        <pc:spChg chg="add del mod">
          <ac:chgData name="Jean-Michel Peron" userId="70fc9edb-d568-47a4-9685-95b4a414bfcc" providerId="ADAL" clId="{6EB36A5D-F169-4D0E-92A5-C09B5231C0D9}" dt="2023-04-27T07:19:13.931" v="24607" actId="478"/>
          <ac:spMkLst>
            <pc:docMk/>
            <pc:sldMk cId="4018230199" sldId="714"/>
            <ac:spMk id="6" creationId="{F756927C-44C6-4492-799D-7EB882D75457}"/>
          </ac:spMkLst>
        </pc:spChg>
      </pc:sldChg>
      <pc:sldChg chg="add">
        <pc:chgData name="Jean-Michel Peron" userId="70fc9edb-d568-47a4-9685-95b4a414bfcc" providerId="ADAL" clId="{6EB36A5D-F169-4D0E-92A5-C09B5231C0D9}" dt="2023-04-27T07:22:44.293" v="24699"/>
        <pc:sldMkLst>
          <pc:docMk/>
          <pc:sldMk cId="3983140849" sldId="7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7B23910-7F73-4DF2-9721-CEDED05C3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743D50E1-0327-4ECF-9D94-F4091FBE09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679F33-F350-4AD1-9C31-394413AF938A}" type="datetimeFigureOut">
              <a:rPr lang="es-ES" smtClean="0"/>
              <a:t>27/04/2023</a:t>
            </a:fld>
            <a:endParaRPr lang="es-ES"/>
          </a:p>
        </p:txBody>
      </p:sp>
      <p:sp>
        <p:nvSpPr>
          <p:cNvPr id="4" name="Marcador de pie de página 3">
            <a:extLst>
              <a:ext uri="{FF2B5EF4-FFF2-40B4-BE49-F238E27FC236}">
                <a16:creationId xmlns:a16="http://schemas.microsoft.com/office/drawing/2014/main" id="{74AECFC7-520A-403C-8C1E-76F0C2D593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9AB4BC69-06B1-41E6-B4CA-5B49F4C05C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8A37F0-F135-45D1-B0C3-AEC51CD6CF87}" type="slidenum">
              <a:rPr lang="es-ES" smtClean="0"/>
              <a:t>‹N°›</a:t>
            </a:fld>
            <a:endParaRPr lang="es-ES"/>
          </a:p>
        </p:txBody>
      </p:sp>
    </p:spTree>
    <p:extLst>
      <p:ext uri="{BB962C8B-B14F-4D97-AF65-F5344CB8AC3E}">
        <p14:creationId xmlns:p14="http://schemas.microsoft.com/office/powerpoint/2010/main" val="50332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FB39A-5353-4C12-AA50-14B3EEF2671B}" type="datetimeFigureOut">
              <a:rPr lang="es-ES" smtClean="0"/>
              <a:t>27/04/2023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D00F8-A9DC-45AE-9232-4E865BD1FB08}" type="slidenum">
              <a:rPr lang="es-ES" smtClean="0"/>
              <a:t>‹N°›</a:t>
            </a:fld>
            <a:endParaRPr lang="es-ES"/>
          </a:p>
        </p:txBody>
      </p:sp>
    </p:spTree>
    <p:extLst>
      <p:ext uri="{BB962C8B-B14F-4D97-AF65-F5344CB8AC3E}">
        <p14:creationId xmlns:p14="http://schemas.microsoft.com/office/powerpoint/2010/main" val="37566795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028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34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897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848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381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68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46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72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21</a:t>
            </a:fld>
            <a:endParaRPr lang="es-ES"/>
          </a:p>
        </p:txBody>
      </p:sp>
    </p:spTree>
    <p:extLst>
      <p:ext uri="{BB962C8B-B14F-4D97-AF65-F5344CB8AC3E}">
        <p14:creationId xmlns:p14="http://schemas.microsoft.com/office/powerpoint/2010/main" val="108760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22</a:t>
            </a:fld>
            <a:endParaRPr lang="es-ES"/>
          </a:p>
        </p:txBody>
      </p:sp>
    </p:spTree>
    <p:extLst>
      <p:ext uri="{BB962C8B-B14F-4D97-AF65-F5344CB8AC3E}">
        <p14:creationId xmlns:p14="http://schemas.microsoft.com/office/powerpoint/2010/main" val="223316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0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7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181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39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474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53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094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35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671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788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85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28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043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087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11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634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91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971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958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568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271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380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087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7</a:t>
            </a:fld>
            <a:endParaRPr lang="es-ES"/>
          </a:p>
        </p:txBody>
      </p:sp>
    </p:spTree>
    <p:extLst>
      <p:ext uri="{BB962C8B-B14F-4D97-AF65-F5344CB8AC3E}">
        <p14:creationId xmlns:p14="http://schemas.microsoft.com/office/powerpoint/2010/main" val="1772570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03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220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433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297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8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484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996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497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203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04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966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324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5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841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10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042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9291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511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051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07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0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725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750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045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7302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73</a:t>
            </a:fld>
            <a:endParaRPr lang="es-ES"/>
          </a:p>
        </p:txBody>
      </p:sp>
    </p:spTree>
    <p:extLst>
      <p:ext uri="{BB962C8B-B14F-4D97-AF65-F5344CB8AC3E}">
        <p14:creationId xmlns:p14="http://schemas.microsoft.com/office/powerpoint/2010/main" val="21706415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74</a:t>
            </a:fld>
            <a:endParaRPr lang="es-ES"/>
          </a:p>
        </p:txBody>
      </p:sp>
    </p:spTree>
    <p:extLst>
      <p:ext uri="{BB962C8B-B14F-4D97-AF65-F5344CB8AC3E}">
        <p14:creationId xmlns:p14="http://schemas.microsoft.com/office/powerpoint/2010/main" val="14190121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1060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2782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7329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0973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8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475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5109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732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257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111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531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836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8644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245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8941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70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6105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5393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05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248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6134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98</a:t>
            </a:fld>
            <a:endParaRPr lang="es-ES"/>
          </a:p>
        </p:txBody>
      </p:sp>
    </p:spTree>
    <p:extLst>
      <p:ext uri="{BB962C8B-B14F-4D97-AF65-F5344CB8AC3E}">
        <p14:creationId xmlns:p14="http://schemas.microsoft.com/office/powerpoint/2010/main" val="24916045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CBD00F8-A9DC-45AE-9232-4E865BD1FB08}" type="slidenum">
              <a:rPr lang="es-ES" smtClean="0"/>
              <a:t>99</a:t>
            </a:fld>
            <a:endParaRPr lang="es-ES"/>
          </a:p>
        </p:txBody>
      </p:sp>
    </p:spTree>
    <p:extLst>
      <p:ext uri="{BB962C8B-B14F-4D97-AF65-F5344CB8AC3E}">
        <p14:creationId xmlns:p14="http://schemas.microsoft.com/office/powerpoint/2010/main" val="102539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D00F8-A9DC-45AE-9232-4E865BD1FB0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67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Marcador de fecha 3">
            <a:extLst>
              <a:ext uri="{FF2B5EF4-FFF2-40B4-BE49-F238E27FC236}">
                <a16:creationId xmlns:a16="http://schemas.microsoft.com/office/drawing/2014/main" id="{0DC71A41-2A02-4144-B254-43F69E142C76}"/>
              </a:ext>
            </a:extLst>
          </p:cNvPr>
          <p:cNvSpPr>
            <a:spLocks noGrp="1"/>
          </p:cNvSpPr>
          <p:nvPr>
            <p:ph type="dt" sz="half" idx="10"/>
          </p:nvPr>
        </p:nvSpPr>
        <p:spPr>
          <a:xfrm>
            <a:off x="654478" y="600213"/>
            <a:ext cx="2206709" cy="365125"/>
          </a:xfrm>
        </p:spPr>
        <p:txBody>
          <a:bodyPr/>
          <a:lstStyle>
            <a:lvl1pPr>
              <a:defRPr lang="es-ES" sz="1800" b="1" i="0" kern="1200" cap="all" spc="-100" baseline="0" dirty="0">
                <a:solidFill>
                  <a:schemeClr val="accent2"/>
                </a:solidFill>
                <a:latin typeface="+mj-lt"/>
                <a:ea typeface="Source Sans Pro ExtraLight" panose="020B0303030403020204" pitchFamily="34" charset="0"/>
                <a:cs typeface="+mj-cs"/>
              </a:defRPr>
            </a:lvl1pPr>
          </a:lstStyle>
          <a:p>
            <a:endParaRPr lang="es-ES"/>
          </a:p>
        </p:txBody>
      </p:sp>
      <p:sp>
        <p:nvSpPr>
          <p:cNvPr id="9" name="Freeform 5">
            <a:extLst>
              <a:ext uri="{FF2B5EF4-FFF2-40B4-BE49-F238E27FC236}">
                <a16:creationId xmlns:a16="http://schemas.microsoft.com/office/drawing/2014/main" id="{589E88E4-82C7-408A-88A1-FAA20AD728A9}"/>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12" name="Título 1">
            <a:extLst>
              <a:ext uri="{FF2B5EF4-FFF2-40B4-BE49-F238E27FC236}">
                <a16:creationId xmlns:a16="http://schemas.microsoft.com/office/drawing/2014/main" id="{CC3E0DE0-CF0D-4020-AF0E-DBD6EB917464}"/>
              </a:ext>
            </a:extLst>
          </p:cNvPr>
          <p:cNvSpPr>
            <a:spLocks noGrp="1"/>
          </p:cNvSpPr>
          <p:nvPr>
            <p:ph type="title" hasCustomPrompt="1"/>
          </p:nvPr>
        </p:nvSpPr>
        <p:spPr>
          <a:xfrm>
            <a:off x="615600" y="3378504"/>
            <a:ext cx="4662407" cy="2276893"/>
          </a:xfrm>
        </p:spPr>
        <p:txBody>
          <a:bodyPr anchor="t">
            <a:noAutofit/>
          </a:bodyPr>
          <a:lstStyle>
            <a:lvl1pPr>
              <a:lnSpc>
                <a:spcPct val="90000"/>
              </a:lnSpc>
              <a:defRPr sz="5000" b="1" i="0">
                <a:solidFill>
                  <a:schemeClr val="accent2"/>
                </a:solidFill>
                <a:latin typeface="+mj-lt"/>
                <a:ea typeface="Source Sans Pro ExtraLight" panose="020B0303030403020204" pitchFamily="34" charset="0"/>
              </a:defRPr>
            </a:lvl1pPr>
          </a:lstStyle>
          <a:p>
            <a:r>
              <a:rPr lang="en-US" dirty="0"/>
              <a:t>Master title</a:t>
            </a:r>
            <a:endParaRPr lang="es-ES" dirty="0"/>
          </a:p>
        </p:txBody>
      </p:sp>
      <p:grpSp>
        <p:nvGrpSpPr>
          <p:cNvPr id="13" name="Grupo 12"/>
          <p:cNvGrpSpPr/>
          <p:nvPr userDrawn="1"/>
        </p:nvGrpSpPr>
        <p:grpSpPr>
          <a:xfrm>
            <a:off x="6606231" y="2300744"/>
            <a:ext cx="5613400" cy="3752851"/>
            <a:chOff x="3286125" y="1550988"/>
            <a:chExt cx="5613400" cy="3752851"/>
          </a:xfrm>
          <a:solidFill>
            <a:schemeClr val="tx1">
              <a:alpha val="15000"/>
            </a:schemeClr>
          </a:solidFill>
        </p:grpSpPr>
        <p:sp>
          <p:nvSpPr>
            <p:cNvPr id="14"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7"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9" name="Gráfico 1">
            <a:extLst>
              <a:ext uri="{FF2B5EF4-FFF2-40B4-BE49-F238E27FC236}">
                <a16:creationId xmlns:a16="http://schemas.microsoft.com/office/drawing/2014/main" id="{FF69295C-7F49-40EE-9923-B337F5F0C8F6}"/>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63636"/>
          </a:solidFill>
          <a:ln w="9525" cap="flat">
            <a:noFill/>
            <a:prstDash val="solid"/>
            <a:miter/>
          </a:ln>
        </p:spPr>
        <p:txBody>
          <a:bodyPr rtlCol="0" anchor="ctr"/>
          <a:lstStyle/>
          <a:p>
            <a:endParaRPr lang="es-ES"/>
          </a:p>
        </p:txBody>
      </p:sp>
      <p:sp>
        <p:nvSpPr>
          <p:cNvPr id="21" name="Rectángulo 20">
            <a:extLst>
              <a:ext uri="{FF2B5EF4-FFF2-40B4-BE49-F238E27FC236}">
                <a16:creationId xmlns:a16="http://schemas.microsoft.com/office/drawing/2014/main" id="{58F772B8-9DB2-4B06-BFA1-EED5FF697A36}"/>
              </a:ext>
            </a:extLst>
          </p:cNvPr>
          <p:cNvSpPr/>
          <p:nvPr userDrawn="1"/>
        </p:nvSpPr>
        <p:spPr bwMode="auto">
          <a:xfrm>
            <a:off x="702469" y="3084334"/>
            <a:ext cx="319088" cy="63679"/>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8000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 Text">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D87E6DA-584F-49DB-B01B-39FECB981598}"/>
              </a:ext>
            </a:extLst>
          </p:cNvPr>
          <p:cNvSpPr txBox="1">
            <a:spLocks/>
          </p:cNvSpPr>
          <p:nvPr userDrawn="1"/>
        </p:nvSpPr>
        <p:spPr>
          <a:xfrm>
            <a:off x="6003484" y="1603237"/>
            <a:ext cx="545267" cy="6114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s-ES" sz="3800" b="1" kern="1200" dirty="0">
                <a:solidFill>
                  <a:schemeClr val="accent1"/>
                </a:solidFill>
                <a:latin typeface="+mj-lt"/>
                <a:ea typeface="+mj-ea"/>
                <a:cs typeface="+mj-cs"/>
              </a:rPr>
              <a:t>“</a:t>
            </a:r>
          </a:p>
        </p:txBody>
      </p:sp>
      <p:sp>
        <p:nvSpPr>
          <p:cNvPr id="18" name="Marcador de texto 17">
            <a:extLst>
              <a:ext uri="{FF2B5EF4-FFF2-40B4-BE49-F238E27FC236}">
                <a16:creationId xmlns:a16="http://schemas.microsoft.com/office/drawing/2014/main" id="{239B1CD9-DD16-4FDB-8630-40F7F125CB79}"/>
              </a:ext>
            </a:extLst>
          </p:cNvPr>
          <p:cNvSpPr>
            <a:spLocks noGrp="1"/>
          </p:cNvSpPr>
          <p:nvPr>
            <p:ph type="body" sz="quarter" idx="13"/>
          </p:nvPr>
        </p:nvSpPr>
        <p:spPr>
          <a:xfrm>
            <a:off x="668203" y="1666333"/>
            <a:ext cx="3984183" cy="548331"/>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Edit Master text styles</a:t>
            </a:r>
          </a:p>
        </p:txBody>
      </p:sp>
      <p:sp>
        <p:nvSpPr>
          <p:cNvPr id="20" name="Marcador de texto 17">
            <a:extLst>
              <a:ext uri="{FF2B5EF4-FFF2-40B4-BE49-F238E27FC236}">
                <a16:creationId xmlns:a16="http://schemas.microsoft.com/office/drawing/2014/main" id="{565B4425-D6CC-40FC-AD53-2F6F19CE5E6C}"/>
              </a:ext>
            </a:extLst>
          </p:cNvPr>
          <p:cNvSpPr>
            <a:spLocks noGrp="1"/>
          </p:cNvSpPr>
          <p:nvPr>
            <p:ph type="body" sz="quarter" idx="14"/>
          </p:nvPr>
        </p:nvSpPr>
        <p:spPr>
          <a:xfrm>
            <a:off x="668204" y="2338533"/>
            <a:ext cx="3984183" cy="2806344"/>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4" name="Marcador de texto 3">
            <a:extLst>
              <a:ext uri="{FF2B5EF4-FFF2-40B4-BE49-F238E27FC236}">
                <a16:creationId xmlns:a16="http://schemas.microsoft.com/office/drawing/2014/main" id="{5FC9200D-7330-442A-9221-2B68F7962373}"/>
              </a:ext>
            </a:extLst>
          </p:cNvPr>
          <p:cNvSpPr>
            <a:spLocks noGrp="1"/>
          </p:cNvSpPr>
          <p:nvPr>
            <p:ph type="body" sz="quarter" idx="15"/>
          </p:nvPr>
        </p:nvSpPr>
        <p:spPr>
          <a:xfrm>
            <a:off x="6022018" y="2147556"/>
            <a:ext cx="4633854" cy="3841763"/>
          </a:xfrm>
        </p:spPr>
        <p:txBody>
          <a:bodyPr>
            <a:noAutofit/>
          </a:bodyPr>
          <a:lstStyle>
            <a:lvl1pPr marL="0" indent="0">
              <a:lnSpc>
                <a:spcPct val="80000"/>
              </a:lnSpc>
              <a:buFontTx/>
              <a:buNone/>
              <a:defRPr lang="es-ES" sz="3800" b="1" kern="1200" smtClean="0">
                <a:solidFill>
                  <a:schemeClr val="accent2"/>
                </a:solidFill>
                <a:latin typeface="+mj-lt"/>
                <a:ea typeface="+mj-ea"/>
                <a:cs typeface="+mj-cs"/>
              </a:defRPr>
            </a:lvl1pPr>
            <a:lvl2pPr marL="457200" indent="0">
              <a:lnSpc>
                <a:spcPct val="80000"/>
              </a:lnSpc>
              <a:buFontTx/>
              <a:buNone/>
              <a:defRPr lang="es-ES" sz="3800" kern="1200" dirty="0" smtClean="0">
                <a:solidFill>
                  <a:schemeClr val="accent2"/>
                </a:solidFill>
                <a:latin typeface="+mj-lt"/>
                <a:ea typeface="+mj-ea"/>
                <a:cs typeface="+mj-cs"/>
              </a:defRPr>
            </a:lvl2pPr>
            <a:lvl3pPr marL="914400" indent="0">
              <a:lnSpc>
                <a:spcPct val="80000"/>
              </a:lnSpc>
              <a:buFontTx/>
              <a:buNone/>
              <a:defRPr lang="es-ES" sz="3800" kern="1200" dirty="0" smtClean="0">
                <a:solidFill>
                  <a:schemeClr val="accent2"/>
                </a:solidFill>
                <a:latin typeface="+mj-lt"/>
                <a:ea typeface="+mj-ea"/>
                <a:cs typeface="+mj-cs"/>
              </a:defRPr>
            </a:lvl3pPr>
            <a:lvl4pPr marL="1371600" indent="0">
              <a:lnSpc>
                <a:spcPct val="80000"/>
              </a:lnSpc>
              <a:buFontTx/>
              <a:buNone/>
              <a:defRPr lang="es-ES" sz="3800" kern="1200" dirty="0" smtClean="0">
                <a:solidFill>
                  <a:schemeClr val="accent2"/>
                </a:solidFill>
                <a:latin typeface="+mj-lt"/>
                <a:ea typeface="+mj-ea"/>
                <a:cs typeface="+mj-cs"/>
              </a:defRPr>
            </a:lvl4pPr>
            <a:lvl5pPr marL="1828800" indent="0">
              <a:lnSpc>
                <a:spcPct val="80000"/>
              </a:lnSpc>
              <a:buFontTx/>
              <a:buNone/>
              <a:defRPr lang="es-ES" sz="3800" kern="1200" dirty="0">
                <a:solidFill>
                  <a:schemeClr val="accent2"/>
                </a:solidFill>
                <a:latin typeface="+mj-lt"/>
                <a:ea typeface="+mj-ea"/>
                <a:cs typeface="+mj-cs"/>
              </a:defRPr>
            </a:lvl5pPr>
          </a:lstStyle>
          <a:p>
            <a:pPr lvl="0"/>
            <a:r>
              <a:rPr lang="en-US" dirty="0"/>
              <a:t>Edit Master text styles</a:t>
            </a:r>
          </a:p>
        </p:txBody>
      </p:sp>
      <p:sp>
        <p:nvSpPr>
          <p:cNvPr id="11" name="Marcador de número de diapositiva 6">
            <a:extLst>
              <a:ext uri="{FF2B5EF4-FFF2-40B4-BE49-F238E27FC236}">
                <a16:creationId xmlns:a16="http://schemas.microsoft.com/office/drawing/2014/main" id="{4B697627-6026-4B63-BB1D-38BC58E31527}"/>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9" name="Gráfico 1">
            <a:extLst>
              <a:ext uri="{FF2B5EF4-FFF2-40B4-BE49-F238E27FC236}">
                <a16:creationId xmlns:a16="http://schemas.microsoft.com/office/drawing/2014/main" id="{09CA1E63-BAD1-47B9-AF8E-0CF1C1E16CB3}"/>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 name="Rectángulo 1">
            <a:extLst>
              <a:ext uri="{FF2B5EF4-FFF2-40B4-BE49-F238E27FC236}">
                <a16:creationId xmlns:a16="http://schemas.microsoft.com/office/drawing/2014/main" id="{CC18EA2D-507A-4192-B352-9B04B9AC0977}"/>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4" name="Título 1">
            <a:extLst>
              <a:ext uri="{FF2B5EF4-FFF2-40B4-BE49-F238E27FC236}">
                <a16:creationId xmlns:a16="http://schemas.microsoft.com/office/drawing/2014/main" id="{6B4800CD-D1D7-45A9-97AF-3CEFB98CE65D}"/>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Tree>
    <p:extLst>
      <p:ext uri="{BB962C8B-B14F-4D97-AF65-F5344CB8AC3E}">
        <p14:creationId xmlns:p14="http://schemas.microsoft.com/office/powerpoint/2010/main" val="23852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 Image Right">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6C39AE5B-72F3-4840-9D8B-0A69704F6A97}"/>
              </a:ext>
            </a:extLst>
          </p:cNvPr>
          <p:cNvSpPr>
            <a:spLocks noGrp="1"/>
          </p:cNvSpPr>
          <p:nvPr>
            <p:ph type="body" sz="quarter" idx="15"/>
          </p:nvPr>
        </p:nvSpPr>
        <p:spPr>
          <a:xfrm>
            <a:off x="669758" y="2147556"/>
            <a:ext cx="4656622" cy="3841763"/>
          </a:xfrm>
        </p:spPr>
        <p:txBody>
          <a:bodyPr>
            <a:noAutofit/>
          </a:bodyPr>
          <a:lstStyle>
            <a:lvl1pPr marL="0" indent="0">
              <a:lnSpc>
                <a:spcPct val="80000"/>
              </a:lnSpc>
              <a:buFontTx/>
              <a:buNone/>
              <a:defRPr lang="es-ES" sz="3800" b="1" kern="1200" smtClean="0">
                <a:solidFill>
                  <a:schemeClr val="accent2"/>
                </a:solidFill>
                <a:latin typeface="+mj-lt"/>
                <a:ea typeface="+mj-ea"/>
                <a:cs typeface="+mj-cs"/>
              </a:defRPr>
            </a:lvl1pPr>
            <a:lvl2pPr marL="457200" indent="0">
              <a:lnSpc>
                <a:spcPct val="80000"/>
              </a:lnSpc>
              <a:buFontTx/>
              <a:buNone/>
              <a:defRPr lang="es-ES" sz="3800" kern="1200" dirty="0" smtClean="0">
                <a:solidFill>
                  <a:schemeClr val="accent2"/>
                </a:solidFill>
                <a:latin typeface="+mj-lt"/>
                <a:ea typeface="+mj-ea"/>
                <a:cs typeface="+mj-cs"/>
              </a:defRPr>
            </a:lvl2pPr>
            <a:lvl3pPr marL="914400" indent="0">
              <a:lnSpc>
                <a:spcPct val="80000"/>
              </a:lnSpc>
              <a:buFontTx/>
              <a:buNone/>
              <a:defRPr lang="es-ES" sz="3800" kern="1200" dirty="0" smtClean="0">
                <a:solidFill>
                  <a:schemeClr val="accent2"/>
                </a:solidFill>
                <a:latin typeface="+mj-lt"/>
                <a:ea typeface="+mj-ea"/>
                <a:cs typeface="+mj-cs"/>
              </a:defRPr>
            </a:lvl3pPr>
            <a:lvl4pPr marL="1371600" indent="0">
              <a:lnSpc>
                <a:spcPct val="80000"/>
              </a:lnSpc>
              <a:buFontTx/>
              <a:buNone/>
              <a:defRPr lang="es-ES" sz="3800" kern="1200" dirty="0" smtClean="0">
                <a:solidFill>
                  <a:schemeClr val="accent2"/>
                </a:solidFill>
                <a:latin typeface="+mj-lt"/>
                <a:ea typeface="+mj-ea"/>
                <a:cs typeface="+mj-cs"/>
              </a:defRPr>
            </a:lvl4pPr>
            <a:lvl5pPr marL="1828800" indent="0">
              <a:lnSpc>
                <a:spcPct val="80000"/>
              </a:lnSpc>
              <a:buFontTx/>
              <a:buNone/>
              <a:defRPr lang="es-ES" sz="3800" kern="1200" dirty="0">
                <a:solidFill>
                  <a:schemeClr val="accent2"/>
                </a:solidFill>
                <a:latin typeface="+mj-lt"/>
                <a:ea typeface="+mj-ea"/>
                <a:cs typeface="+mj-cs"/>
              </a:defRPr>
            </a:lvl5pPr>
          </a:lstStyle>
          <a:p>
            <a:pPr lvl="0"/>
            <a:r>
              <a:rPr lang="en-US" dirty="0"/>
              <a:t>Edit Master text styles</a:t>
            </a:r>
          </a:p>
        </p:txBody>
      </p:sp>
      <p:sp>
        <p:nvSpPr>
          <p:cNvPr id="11" name="Marcador de número de diapositiva 6">
            <a:extLst>
              <a:ext uri="{FF2B5EF4-FFF2-40B4-BE49-F238E27FC236}">
                <a16:creationId xmlns:a16="http://schemas.microsoft.com/office/drawing/2014/main" id="{0F9F4135-3255-4676-B83E-A79BCA38B55D}"/>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8" name="Marcador de posición de imagen 7">
            <a:extLst>
              <a:ext uri="{FF2B5EF4-FFF2-40B4-BE49-F238E27FC236}">
                <a16:creationId xmlns:a16="http://schemas.microsoft.com/office/drawing/2014/main" id="{6BBC2C89-8A12-4F2D-8A44-CFC8261D5675}"/>
              </a:ext>
            </a:extLst>
          </p:cNvPr>
          <p:cNvSpPr>
            <a:spLocks noGrp="1"/>
          </p:cNvSpPr>
          <p:nvPr>
            <p:ph type="pic" sz="quarter" idx="16"/>
          </p:nvPr>
        </p:nvSpPr>
        <p:spPr>
          <a:xfrm>
            <a:off x="6096000" y="0"/>
            <a:ext cx="6096000" cy="6858000"/>
          </a:xfrm>
          <a:custGeom>
            <a:avLst/>
            <a:gdLst>
              <a:gd name="connsiteX0" fmla="*/ 5254192 w 6096000"/>
              <a:gd name="connsiteY0" fmla="*/ 471044 h 6858000"/>
              <a:gd name="connsiteX1" fmla="*/ 5276466 w 6096000"/>
              <a:gd name="connsiteY1" fmla="*/ 525193 h 6858000"/>
              <a:gd name="connsiteX2" fmla="*/ 5232303 w 6096000"/>
              <a:gd name="connsiteY2" fmla="*/ 525193 h 6858000"/>
              <a:gd name="connsiteX3" fmla="*/ 5627858 w 6096000"/>
              <a:gd name="connsiteY3" fmla="*/ 450306 h 6858000"/>
              <a:gd name="connsiteX4" fmla="*/ 5627858 w 6096000"/>
              <a:gd name="connsiteY4" fmla="*/ 570509 h 6858000"/>
              <a:gd name="connsiteX5" fmla="*/ 5659733 w 6096000"/>
              <a:gd name="connsiteY5" fmla="*/ 570509 h 6858000"/>
              <a:gd name="connsiteX6" fmla="*/ 5659733 w 6096000"/>
              <a:gd name="connsiteY6" fmla="*/ 450306 h 6858000"/>
              <a:gd name="connsiteX7" fmla="*/ 5475396 w 6096000"/>
              <a:gd name="connsiteY7" fmla="*/ 450306 h 6858000"/>
              <a:gd name="connsiteX8" fmla="*/ 5475396 w 6096000"/>
              <a:gd name="connsiteY8" fmla="*/ 570125 h 6858000"/>
              <a:gd name="connsiteX9" fmla="*/ 5506887 w 6096000"/>
              <a:gd name="connsiteY9" fmla="*/ 570125 h 6858000"/>
              <a:gd name="connsiteX10" fmla="*/ 5506887 w 6096000"/>
              <a:gd name="connsiteY10" fmla="*/ 518281 h 6858000"/>
              <a:gd name="connsiteX11" fmla="*/ 5571021 w 6096000"/>
              <a:gd name="connsiteY11" fmla="*/ 518281 h 6858000"/>
              <a:gd name="connsiteX12" fmla="*/ 5571021 w 6096000"/>
              <a:gd name="connsiteY12" fmla="*/ 570509 h 6858000"/>
              <a:gd name="connsiteX13" fmla="*/ 5602512 w 6096000"/>
              <a:gd name="connsiteY13" fmla="*/ 570509 h 6858000"/>
              <a:gd name="connsiteX14" fmla="*/ 5602512 w 6096000"/>
              <a:gd name="connsiteY14" fmla="*/ 450306 h 6858000"/>
              <a:gd name="connsiteX15" fmla="*/ 5570637 w 6096000"/>
              <a:gd name="connsiteY15" fmla="*/ 450306 h 6858000"/>
              <a:gd name="connsiteX16" fmla="*/ 5570637 w 6096000"/>
              <a:gd name="connsiteY16" fmla="*/ 499079 h 6858000"/>
              <a:gd name="connsiteX17" fmla="*/ 5506887 w 6096000"/>
              <a:gd name="connsiteY17" fmla="*/ 499079 h 6858000"/>
              <a:gd name="connsiteX18" fmla="*/ 5506887 w 6096000"/>
              <a:gd name="connsiteY18" fmla="*/ 450306 h 6858000"/>
              <a:gd name="connsiteX19" fmla="*/ 5234991 w 6096000"/>
              <a:gd name="connsiteY19" fmla="*/ 450306 h 6858000"/>
              <a:gd name="connsiteX20" fmla="*/ 5179306 w 6096000"/>
              <a:gd name="connsiteY20" fmla="*/ 570125 h 6858000"/>
              <a:gd name="connsiteX21" fmla="*/ 5215021 w 6096000"/>
              <a:gd name="connsiteY21" fmla="*/ 570125 h 6858000"/>
              <a:gd name="connsiteX22" fmla="*/ 5225006 w 6096000"/>
              <a:gd name="connsiteY22" fmla="*/ 544395 h 6858000"/>
              <a:gd name="connsiteX23" fmla="*/ 5284147 w 6096000"/>
              <a:gd name="connsiteY23" fmla="*/ 544395 h 6858000"/>
              <a:gd name="connsiteX24" fmla="*/ 5294900 w 6096000"/>
              <a:gd name="connsiteY24" fmla="*/ 570125 h 6858000"/>
              <a:gd name="connsiteX25" fmla="*/ 5329847 w 6096000"/>
              <a:gd name="connsiteY25" fmla="*/ 570125 h 6858000"/>
              <a:gd name="connsiteX26" fmla="*/ 5273394 w 6096000"/>
              <a:gd name="connsiteY26" fmla="*/ 450306 h 6858000"/>
              <a:gd name="connsiteX27" fmla="*/ 5077536 w 6096000"/>
              <a:gd name="connsiteY27" fmla="*/ 450306 h 6858000"/>
              <a:gd name="connsiteX28" fmla="*/ 5077536 w 6096000"/>
              <a:gd name="connsiteY28" fmla="*/ 470660 h 6858000"/>
              <a:gd name="connsiteX29" fmla="*/ 5125925 w 6096000"/>
              <a:gd name="connsiteY29" fmla="*/ 470660 h 6858000"/>
              <a:gd name="connsiteX30" fmla="*/ 5125925 w 6096000"/>
              <a:gd name="connsiteY30" fmla="*/ 570125 h 6858000"/>
              <a:gd name="connsiteX31" fmla="*/ 5157416 w 6096000"/>
              <a:gd name="connsiteY31" fmla="*/ 570125 h 6858000"/>
              <a:gd name="connsiteX32" fmla="*/ 5157416 w 6096000"/>
              <a:gd name="connsiteY32" fmla="*/ 470660 h 6858000"/>
              <a:gd name="connsiteX33" fmla="*/ 5206188 w 6096000"/>
              <a:gd name="connsiteY33" fmla="*/ 470660 h 6858000"/>
              <a:gd name="connsiteX34" fmla="*/ 5206188 w 6096000"/>
              <a:gd name="connsiteY34" fmla="*/ 450306 h 6858000"/>
              <a:gd name="connsiteX35" fmla="*/ 5034524 w 6096000"/>
              <a:gd name="connsiteY35" fmla="*/ 450306 h 6858000"/>
              <a:gd name="connsiteX36" fmla="*/ 5034524 w 6096000"/>
              <a:gd name="connsiteY36" fmla="*/ 570509 h 6858000"/>
              <a:gd name="connsiteX37" fmla="*/ 5066400 w 6096000"/>
              <a:gd name="connsiteY37" fmla="*/ 570509 h 6858000"/>
              <a:gd name="connsiteX38" fmla="*/ 5066400 w 6096000"/>
              <a:gd name="connsiteY38" fmla="*/ 450306 h 6858000"/>
              <a:gd name="connsiteX39" fmla="*/ 4882063 w 6096000"/>
              <a:gd name="connsiteY39" fmla="*/ 450306 h 6858000"/>
              <a:gd name="connsiteX40" fmla="*/ 4882063 w 6096000"/>
              <a:gd name="connsiteY40" fmla="*/ 570125 h 6858000"/>
              <a:gd name="connsiteX41" fmla="*/ 4913554 w 6096000"/>
              <a:gd name="connsiteY41" fmla="*/ 570125 h 6858000"/>
              <a:gd name="connsiteX42" fmla="*/ 4913554 w 6096000"/>
              <a:gd name="connsiteY42" fmla="*/ 518281 h 6858000"/>
              <a:gd name="connsiteX43" fmla="*/ 4977687 w 6096000"/>
              <a:gd name="connsiteY43" fmla="*/ 518281 h 6858000"/>
              <a:gd name="connsiteX44" fmla="*/ 4977687 w 6096000"/>
              <a:gd name="connsiteY44" fmla="*/ 570509 h 6858000"/>
              <a:gd name="connsiteX45" fmla="*/ 5009178 w 6096000"/>
              <a:gd name="connsiteY45" fmla="*/ 570509 h 6858000"/>
              <a:gd name="connsiteX46" fmla="*/ 5009178 w 6096000"/>
              <a:gd name="connsiteY46" fmla="*/ 450306 h 6858000"/>
              <a:gd name="connsiteX47" fmla="*/ 4977304 w 6096000"/>
              <a:gd name="connsiteY47" fmla="*/ 450306 h 6858000"/>
              <a:gd name="connsiteX48" fmla="*/ 4977304 w 6096000"/>
              <a:gd name="connsiteY48" fmla="*/ 499079 h 6858000"/>
              <a:gd name="connsiteX49" fmla="*/ 4913554 w 6096000"/>
              <a:gd name="connsiteY49" fmla="*/ 499079 h 6858000"/>
              <a:gd name="connsiteX50" fmla="*/ 4913554 w 6096000"/>
              <a:gd name="connsiteY50" fmla="*/ 450306 h 6858000"/>
              <a:gd name="connsiteX51" fmla="*/ 5394749 w 6096000"/>
              <a:gd name="connsiteY51" fmla="*/ 446850 h 6858000"/>
              <a:gd name="connsiteX52" fmla="*/ 5359802 w 6096000"/>
              <a:gd name="connsiteY52" fmla="*/ 453378 h 6858000"/>
              <a:gd name="connsiteX53" fmla="*/ 5332920 w 6096000"/>
              <a:gd name="connsiteY53" fmla="*/ 476037 h 6858000"/>
              <a:gd name="connsiteX54" fmla="*/ 5324471 w 6096000"/>
              <a:gd name="connsiteY54" fmla="*/ 511368 h 6858000"/>
              <a:gd name="connsiteX55" fmla="*/ 5329079 w 6096000"/>
              <a:gd name="connsiteY55" fmla="*/ 537098 h 6858000"/>
              <a:gd name="connsiteX56" fmla="*/ 5363258 w 6096000"/>
              <a:gd name="connsiteY56" fmla="*/ 568205 h 6858000"/>
              <a:gd name="connsiteX57" fmla="*/ 5395133 w 6096000"/>
              <a:gd name="connsiteY57" fmla="*/ 573197 h 6858000"/>
              <a:gd name="connsiteX58" fmla="*/ 5436225 w 6096000"/>
              <a:gd name="connsiteY58" fmla="*/ 564749 h 6858000"/>
              <a:gd name="connsiteX59" fmla="*/ 5458115 w 6096000"/>
              <a:gd name="connsiteY59" fmla="*/ 538634 h 6858000"/>
              <a:gd name="connsiteX60" fmla="*/ 5459651 w 6096000"/>
              <a:gd name="connsiteY60" fmla="*/ 527113 h 6858000"/>
              <a:gd name="connsiteX61" fmla="*/ 5426240 w 6096000"/>
              <a:gd name="connsiteY61" fmla="*/ 527113 h 6858000"/>
              <a:gd name="connsiteX62" fmla="*/ 5423552 w 6096000"/>
              <a:gd name="connsiteY62" fmla="*/ 539402 h 6858000"/>
              <a:gd name="connsiteX63" fmla="*/ 5409727 w 6096000"/>
              <a:gd name="connsiteY63" fmla="*/ 552076 h 6858000"/>
              <a:gd name="connsiteX64" fmla="*/ 5395133 w 6096000"/>
              <a:gd name="connsiteY64" fmla="*/ 554764 h 6858000"/>
              <a:gd name="connsiteX65" fmla="*/ 5378236 w 6096000"/>
              <a:gd name="connsiteY65" fmla="*/ 551691 h 6858000"/>
              <a:gd name="connsiteX66" fmla="*/ 5361338 w 6096000"/>
              <a:gd name="connsiteY66" fmla="*/ 532490 h 6858000"/>
              <a:gd name="connsiteX67" fmla="*/ 5358266 w 6096000"/>
              <a:gd name="connsiteY67" fmla="*/ 511368 h 6858000"/>
              <a:gd name="connsiteX68" fmla="*/ 5362106 w 6096000"/>
              <a:gd name="connsiteY68" fmla="*/ 486405 h 6858000"/>
              <a:gd name="connsiteX69" fmla="*/ 5379772 w 6096000"/>
              <a:gd name="connsiteY69" fmla="*/ 468740 h 6858000"/>
              <a:gd name="connsiteX70" fmla="*/ 5395133 w 6096000"/>
              <a:gd name="connsiteY70" fmla="*/ 465668 h 6858000"/>
              <a:gd name="connsiteX71" fmla="*/ 5409342 w 6096000"/>
              <a:gd name="connsiteY71" fmla="*/ 467588 h 6858000"/>
              <a:gd name="connsiteX72" fmla="*/ 5424320 w 6096000"/>
              <a:gd name="connsiteY72" fmla="*/ 481797 h 6858000"/>
              <a:gd name="connsiteX73" fmla="*/ 5425856 w 6096000"/>
              <a:gd name="connsiteY73" fmla="*/ 490630 h 6858000"/>
              <a:gd name="connsiteX74" fmla="*/ 5459651 w 6096000"/>
              <a:gd name="connsiteY74" fmla="*/ 490630 h 6858000"/>
              <a:gd name="connsiteX75" fmla="*/ 5458115 w 6096000"/>
              <a:gd name="connsiteY75" fmla="*/ 482949 h 6858000"/>
              <a:gd name="connsiteX76" fmla="*/ 5435457 w 6096000"/>
              <a:gd name="connsiteY76" fmla="*/ 455299 h 6858000"/>
              <a:gd name="connsiteX77" fmla="*/ 5394749 w 6096000"/>
              <a:gd name="connsiteY77" fmla="*/ 446850 h 6858000"/>
              <a:gd name="connsiteX78" fmla="*/ 0 w 6096000"/>
              <a:gd name="connsiteY78" fmla="*/ 0 h 6858000"/>
              <a:gd name="connsiteX79" fmla="*/ 6096000 w 6096000"/>
              <a:gd name="connsiteY79" fmla="*/ 0 h 6858000"/>
              <a:gd name="connsiteX80" fmla="*/ 6096000 w 6096000"/>
              <a:gd name="connsiteY80" fmla="*/ 6858000 h 6858000"/>
              <a:gd name="connsiteX81" fmla="*/ 0 w 6096000"/>
              <a:gd name="connsiteY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96000" h="6858000">
                <a:moveTo>
                  <a:pt x="5254192" y="471044"/>
                </a:moveTo>
                <a:lnTo>
                  <a:pt x="5276466" y="525193"/>
                </a:lnTo>
                <a:lnTo>
                  <a:pt x="5232303" y="525193"/>
                </a:lnTo>
                <a:close/>
                <a:moveTo>
                  <a:pt x="5627858" y="450306"/>
                </a:moveTo>
                <a:lnTo>
                  <a:pt x="5627858" y="570509"/>
                </a:lnTo>
                <a:lnTo>
                  <a:pt x="5659733" y="570509"/>
                </a:lnTo>
                <a:lnTo>
                  <a:pt x="5659733" y="450306"/>
                </a:lnTo>
                <a:close/>
                <a:moveTo>
                  <a:pt x="5475396" y="450306"/>
                </a:moveTo>
                <a:lnTo>
                  <a:pt x="5475396" y="570125"/>
                </a:lnTo>
                <a:lnTo>
                  <a:pt x="5506887" y="570125"/>
                </a:lnTo>
                <a:lnTo>
                  <a:pt x="5506887" y="518281"/>
                </a:lnTo>
                <a:lnTo>
                  <a:pt x="5571021" y="518281"/>
                </a:lnTo>
                <a:lnTo>
                  <a:pt x="5571021" y="570509"/>
                </a:lnTo>
                <a:lnTo>
                  <a:pt x="5602512" y="570509"/>
                </a:lnTo>
                <a:lnTo>
                  <a:pt x="5602512" y="450306"/>
                </a:lnTo>
                <a:lnTo>
                  <a:pt x="5570637" y="450306"/>
                </a:lnTo>
                <a:lnTo>
                  <a:pt x="5570637" y="499079"/>
                </a:lnTo>
                <a:lnTo>
                  <a:pt x="5506887" y="499079"/>
                </a:lnTo>
                <a:lnTo>
                  <a:pt x="5506887" y="450306"/>
                </a:lnTo>
                <a:close/>
                <a:moveTo>
                  <a:pt x="5234991" y="450306"/>
                </a:moveTo>
                <a:lnTo>
                  <a:pt x="5179306" y="570125"/>
                </a:lnTo>
                <a:lnTo>
                  <a:pt x="5215021" y="570125"/>
                </a:lnTo>
                <a:lnTo>
                  <a:pt x="5225006" y="544395"/>
                </a:lnTo>
                <a:lnTo>
                  <a:pt x="5284147" y="544395"/>
                </a:lnTo>
                <a:lnTo>
                  <a:pt x="5294900" y="570125"/>
                </a:lnTo>
                <a:lnTo>
                  <a:pt x="5329847" y="570125"/>
                </a:lnTo>
                <a:lnTo>
                  <a:pt x="5273394" y="450306"/>
                </a:lnTo>
                <a:close/>
                <a:moveTo>
                  <a:pt x="5077536" y="450306"/>
                </a:moveTo>
                <a:lnTo>
                  <a:pt x="5077536" y="470660"/>
                </a:lnTo>
                <a:lnTo>
                  <a:pt x="5125925" y="470660"/>
                </a:lnTo>
                <a:lnTo>
                  <a:pt x="5125925" y="570125"/>
                </a:lnTo>
                <a:lnTo>
                  <a:pt x="5157416" y="570125"/>
                </a:lnTo>
                <a:lnTo>
                  <a:pt x="5157416" y="470660"/>
                </a:lnTo>
                <a:lnTo>
                  <a:pt x="5206188" y="470660"/>
                </a:lnTo>
                <a:lnTo>
                  <a:pt x="5206188" y="450306"/>
                </a:lnTo>
                <a:close/>
                <a:moveTo>
                  <a:pt x="5034524" y="450306"/>
                </a:moveTo>
                <a:lnTo>
                  <a:pt x="5034524" y="570509"/>
                </a:lnTo>
                <a:lnTo>
                  <a:pt x="5066400" y="570509"/>
                </a:lnTo>
                <a:lnTo>
                  <a:pt x="5066400" y="450306"/>
                </a:lnTo>
                <a:close/>
                <a:moveTo>
                  <a:pt x="4882063" y="450306"/>
                </a:moveTo>
                <a:lnTo>
                  <a:pt x="4882063" y="570125"/>
                </a:lnTo>
                <a:lnTo>
                  <a:pt x="4913554" y="570125"/>
                </a:lnTo>
                <a:lnTo>
                  <a:pt x="4913554" y="518281"/>
                </a:lnTo>
                <a:lnTo>
                  <a:pt x="4977687" y="518281"/>
                </a:lnTo>
                <a:lnTo>
                  <a:pt x="4977687" y="570509"/>
                </a:lnTo>
                <a:lnTo>
                  <a:pt x="5009178" y="570509"/>
                </a:lnTo>
                <a:lnTo>
                  <a:pt x="5009178" y="450306"/>
                </a:lnTo>
                <a:lnTo>
                  <a:pt x="4977304" y="450306"/>
                </a:lnTo>
                <a:lnTo>
                  <a:pt x="4977304" y="499079"/>
                </a:lnTo>
                <a:lnTo>
                  <a:pt x="4913554" y="499079"/>
                </a:lnTo>
                <a:lnTo>
                  <a:pt x="4913554" y="450306"/>
                </a:lnTo>
                <a:close/>
                <a:moveTo>
                  <a:pt x="5394749" y="446850"/>
                </a:moveTo>
                <a:cubicBezTo>
                  <a:pt x="5382844" y="446850"/>
                  <a:pt x="5370555" y="449538"/>
                  <a:pt x="5359802" y="453378"/>
                </a:cubicBezTo>
                <a:cubicBezTo>
                  <a:pt x="5348281" y="457987"/>
                  <a:pt x="5338680" y="466052"/>
                  <a:pt x="5332920" y="476037"/>
                </a:cubicBezTo>
                <a:cubicBezTo>
                  <a:pt x="5327159" y="486790"/>
                  <a:pt x="5324471" y="498695"/>
                  <a:pt x="5324471" y="511368"/>
                </a:cubicBezTo>
                <a:cubicBezTo>
                  <a:pt x="5324471" y="520585"/>
                  <a:pt x="5326007" y="529034"/>
                  <a:pt x="5329079" y="537098"/>
                </a:cubicBezTo>
                <a:cubicBezTo>
                  <a:pt x="5334072" y="552076"/>
                  <a:pt x="5347513" y="563213"/>
                  <a:pt x="5363258" y="568205"/>
                </a:cubicBezTo>
                <a:cubicBezTo>
                  <a:pt x="5373243" y="571277"/>
                  <a:pt x="5384380" y="573197"/>
                  <a:pt x="5395133" y="573197"/>
                </a:cubicBezTo>
                <a:cubicBezTo>
                  <a:pt x="5409727" y="573197"/>
                  <a:pt x="5423936" y="570125"/>
                  <a:pt x="5436225" y="564749"/>
                </a:cubicBezTo>
                <a:cubicBezTo>
                  <a:pt x="5447362" y="560140"/>
                  <a:pt x="5455043" y="550155"/>
                  <a:pt x="5458115" y="538634"/>
                </a:cubicBezTo>
                <a:cubicBezTo>
                  <a:pt x="5459267" y="534410"/>
                  <a:pt x="5459651" y="530954"/>
                  <a:pt x="5459651" y="527113"/>
                </a:cubicBezTo>
                <a:lnTo>
                  <a:pt x="5426240" y="527113"/>
                </a:lnTo>
                <a:cubicBezTo>
                  <a:pt x="5425856" y="531338"/>
                  <a:pt x="5425472" y="535562"/>
                  <a:pt x="5423552" y="539402"/>
                </a:cubicBezTo>
                <a:cubicBezTo>
                  <a:pt x="5421248" y="545547"/>
                  <a:pt x="5415871" y="549771"/>
                  <a:pt x="5409727" y="552076"/>
                </a:cubicBezTo>
                <a:cubicBezTo>
                  <a:pt x="5405118" y="553612"/>
                  <a:pt x="5400126" y="554764"/>
                  <a:pt x="5395133" y="554764"/>
                </a:cubicBezTo>
                <a:cubicBezTo>
                  <a:pt x="5388989" y="554764"/>
                  <a:pt x="5383612" y="553228"/>
                  <a:pt x="5378236" y="551691"/>
                </a:cubicBezTo>
                <a:cubicBezTo>
                  <a:pt x="5370171" y="548235"/>
                  <a:pt x="5363642" y="541323"/>
                  <a:pt x="5361338" y="532490"/>
                </a:cubicBezTo>
                <a:cubicBezTo>
                  <a:pt x="5359418" y="525577"/>
                  <a:pt x="5358266" y="518281"/>
                  <a:pt x="5358266" y="511368"/>
                </a:cubicBezTo>
                <a:cubicBezTo>
                  <a:pt x="5358266" y="502151"/>
                  <a:pt x="5359802" y="493702"/>
                  <a:pt x="5362106" y="486405"/>
                </a:cubicBezTo>
                <a:cubicBezTo>
                  <a:pt x="5365179" y="477957"/>
                  <a:pt x="5371707" y="471428"/>
                  <a:pt x="5379772" y="468740"/>
                </a:cubicBezTo>
                <a:cubicBezTo>
                  <a:pt x="5384764" y="466820"/>
                  <a:pt x="5389757" y="465668"/>
                  <a:pt x="5395133" y="465668"/>
                </a:cubicBezTo>
                <a:cubicBezTo>
                  <a:pt x="5400126" y="465668"/>
                  <a:pt x="5404734" y="466820"/>
                  <a:pt x="5409342" y="467588"/>
                </a:cubicBezTo>
                <a:cubicBezTo>
                  <a:pt x="5416255" y="469892"/>
                  <a:pt x="5422016" y="475269"/>
                  <a:pt x="5424320" y="481797"/>
                </a:cubicBezTo>
                <a:cubicBezTo>
                  <a:pt x="5425472" y="484869"/>
                  <a:pt x="5425856" y="487942"/>
                  <a:pt x="5425856" y="490630"/>
                </a:cubicBezTo>
                <a:lnTo>
                  <a:pt x="5459651" y="490630"/>
                </a:lnTo>
                <a:cubicBezTo>
                  <a:pt x="5459267" y="488326"/>
                  <a:pt x="5458499" y="485637"/>
                  <a:pt x="5458115" y="482949"/>
                </a:cubicBezTo>
                <a:cubicBezTo>
                  <a:pt x="5455427" y="470276"/>
                  <a:pt x="5446978" y="460291"/>
                  <a:pt x="5435457" y="455299"/>
                </a:cubicBezTo>
                <a:cubicBezTo>
                  <a:pt x="5422784" y="450306"/>
                  <a:pt x="5409342" y="446850"/>
                  <a:pt x="5394749" y="446850"/>
                </a:cubicBezTo>
                <a:close/>
                <a:moveTo>
                  <a:pt x="0" y="0"/>
                </a:moveTo>
                <a:lnTo>
                  <a:pt x="6096000" y="0"/>
                </a:lnTo>
                <a:lnTo>
                  <a:pt x="6096000" y="6858000"/>
                </a:lnTo>
                <a:lnTo>
                  <a:pt x="0" y="6858000"/>
                </a:lnTo>
                <a:close/>
              </a:path>
            </a:pathLst>
          </a:custGeom>
        </p:spPr>
        <p:txBody>
          <a:bodyPr wrap="square">
            <a:noAutofit/>
          </a:bodyPr>
          <a:lstStyle/>
          <a:p>
            <a:endParaRPr lang="es-ES"/>
          </a:p>
        </p:txBody>
      </p:sp>
      <p:sp>
        <p:nvSpPr>
          <p:cNvPr id="9" name="Gráfico 1">
            <a:extLst>
              <a:ext uri="{FF2B5EF4-FFF2-40B4-BE49-F238E27FC236}">
                <a16:creationId xmlns:a16="http://schemas.microsoft.com/office/drawing/2014/main" id="{6255A54C-0237-43FF-B3B6-D77B9F4F69E4}"/>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solidFill>
              <a:srgbClr val="333333"/>
            </a:solidFill>
            <a:prstDash val="solid"/>
            <a:miter/>
          </a:ln>
        </p:spPr>
        <p:txBody>
          <a:bodyPr rtlCol="0" anchor="ctr"/>
          <a:lstStyle/>
          <a:p>
            <a:endParaRPr lang="es-ES"/>
          </a:p>
        </p:txBody>
      </p:sp>
      <p:sp>
        <p:nvSpPr>
          <p:cNvPr id="13" name="Rectángulo 12">
            <a:extLst>
              <a:ext uri="{FF2B5EF4-FFF2-40B4-BE49-F238E27FC236}">
                <a16:creationId xmlns:a16="http://schemas.microsoft.com/office/drawing/2014/main" id="{F202BD6D-5539-45DD-9D08-3D26C54EF153}"/>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4" name="Título 1">
            <a:extLst>
              <a:ext uri="{FF2B5EF4-FFF2-40B4-BE49-F238E27FC236}">
                <a16:creationId xmlns:a16="http://schemas.microsoft.com/office/drawing/2014/main" id="{DAB22EB5-A81B-4D72-AC4B-2F06DF0E10D3}"/>
              </a:ext>
            </a:extLst>
          </p:cNvPr>
          <p:cNvSpPr>
            <a:spLocks noGrp="1"/>
          </p:cNvSpPr>
          <p:nvPr>
            <p:ph type="title" hasCustomPrompt="1"/>
          </p:nvPr>
        </p:nvSpPr>
        <p:spPr>
          <a:xfrm>
            <a:off x="655275" y="544331"/>
            <a:ext cx="4671105"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Tree>
    <p:extLst>
      <p:ext uri="{BB962C8B-B14F-4D97-AF65-F5344CB8AC3E}">
        <p14:creationId xmlns:p14="http://schemas.microsoft.com/office/powerpoint/2010/main" val="408927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Image Bottom">
    <p:spTree>
      <p:nvGrpSpPr>
        <p:cNvPr id="1" name=""/>
        <p:cNvGrpSpPr/>
        <p:nvPr/>
      </p:nvGrpSpPr>
      <p:grpSpPr>
        <a:xfrm>
          <a:off x="0" y="0"/>
          <a:ext cx="0" cy="0"/>
          <a:chOff x="0" y="0"/>
          <a:chExt cx="0" cy="0"/>
        </a:xfrm>
      </p:grpSpPr>
      <p:sp>
        <p:nvSpPr>
          <p:cNvPr id="13" name="Marcador de posición de imagen 3">
            <a:extLst>
              <a:ext uri="{FF2B5EF4-FFF2-40B4-BE49-F238E27FC236}">
                <a16:creationId xmlns:a16="http://schemas.microsoft.com/office/drawing/2014/main" id="{7214CCDC-706B-4683-8D47-1C3421A8DACB}"/>
              </a:ext>
            </a:extLst>
          </p:cNvPr>
          <p:cNvSpPr>
            <a:spLocks noGrp="1"/>
          </p:cNvSpPr>
          <p:nvPr>
            <p:ph type="pic" sz="quarter" idx="16"/>
          </p:nvPr>
        </p:nvSpPr>
        <p:spPr>
          <a:xfrm>
            <a:off x="0" y="4287838"/>
            <a:ext cx="12192000" cy="2570162"/>
          </a:xfrm>
        </p:spPr>
        <p:txBody>
          <a:bodyPr/>
          <a:lstStyle/>
          <a:p>
            <a:endParaRPr lang="es-ES"/>
          </a:p>
        </p:txBody>
      </p:sp>
      <p:sp>
        <p:nvSpPr>
          <p:cNvPr id="15" name="Título 1">
            <a:extLst>
              <a:ext uri="{FF2B5EF4-FFF2-40B4-BE49-F238E27FC236}">
                <a16:creationId xmlns:a16="http://schemas.microsoft.com/office/drawing/2014/main" id="{ED87E6DA-584F-49DB-B01B-39FECB981598}"/>
              </a:ext>
            </a:extLst>
          </p:cNvPr>
          <p:cNvSpPr txBox="1">
            <a:spLocks/>
          </p:cNvSpPr>
          <p:nvPr userDrawn="1"/>
        </p:nvSpPr>
        <p:spPr>
          <a:xfrm>
            <a:off x="673838" y="1603237"/>
            <a:ext cx="545267" cy="6114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s-ES" sz="3800" b="1" kern="1200" dirty="0">
                <a:solidFill>
                  <a:schemeClr val="accent1"/>
                </a:solidFill>
                <a:latin typeface="+mj-lt"/>
                <a:ea typeface="+mj-ea"/>
                <a:cs typeface="+mj-cs"/>
              </a:rPr>
              <a:t>“</a:t>
            </a:r>
          </a:p>
        </p:txBody>
      </p:sp>
      <p:sp>
        <p:nvSpPr>
          <p:cNvPr id="11" name="Marcador de texto 3">
            <a:extLst>
              <a:ext uri="{FF2B5EF4-FFF2-40B4-BE49-F238E27FC236}">
                <a16:creationId xmlns:a16="http://schemas.microsoft.com/office/drawing/2014/main" id="{82801DF3-A67E-4F8F-8811-878D1C00491C}"/>
              </a:ext>
            </a:extLst>
          </p:cNvPr>
          <p:cNvSpPr>
            <a:spLocks noGrp="1"/>
          </p:cNvSpPr>
          <p:nvPr>
            <p:ph type="body" sz="quarter" idx="15"/>
          </p:nvPr>
        </p:nvSpPr>
        <p:spPr>
          <a:xfrm>
            <a:off x="669758" y="2147557"/>
            <a:ext cx="8474242" cy="1670063"/>
          </a:xfrm>
        </p:spPr>
        <p:txBody>
          <a:bodyPr>
            <a:noAutofit/>
          </a:bodyPr>
          <a:lstStyle>
            <a:lvl1pPr marL="0" indent="0">
              <a:lnSpc>
                <a:spcPct val="80000"/>
              </a:lnSpc>
              <a:buFontTx/>
              <a:buNone/>
              <a:defRPr lang="es-ES" sz="3800" b="1" kern="1200" smtClean="0">
                <a:solidFill>
                  <a:schemeClr val="accent2"/>
                </a:solidFill>
                <a:latin typeface="+mj-lt"/>
                <a:ea typeface="+mj-ea"/>
                <a:cs typeface="+mj-cs"/>
              </a:defRPr>
            </a:lvl1pPr>
            <a:lvl2pPr marL="457200" indent="0">
              <a:lnSpc>
                <a:spcPct val="80000"/>
              </a:lnSpc>
              <a:buFontTx/>
              <a:buNone/>
              <a:defRPr lang="es-ES" sz="3800" kern="1200" dirty="0" smtClean="0">
                <a:solidFill>
                  <a:schemeClr val="accent2"/>
                </a:solidFill>
                <a:latin typeface="+mj-lt"/>
                <a:ea typeface="+mj-ea"/>
                <a:cs typeface="+mj-cs"/>
              </a:defRPr>
            </a:lvl2pPr>
            <a:lvl3pPr marL="914400" indent="0">
              <a:lnSpc>
                <a:spcPct val="80000"/>
              </a:lnSpc>
              <a:buFontTx/>
              <a:buNone/>
              <a:defRPr lang="es-ES" sz="3800" kern="1200" dirty="0" smtClean="0">
                <a:solidFill>
                  <a:schemeClr val="accent2"/>
                </a:solidFill>
                <a:latin typeface="+mj-lt"/>
                <a:ea typeface="+mj-ea"/>
                <a:cs typeface="+mj-cs"/>
              </a:defRPr>
            </a:lvl3pPr>
            <a:lvl4pPr marL="1371600" indent="0">
              <a:lnSpc>
                <a:spcPct val="80000"/>
              </a:lnSpc>
              <a:buFontTx/>
              <a:buNone/>
              <a:defRPr lang="es-ES" sz="3800" kern="1200" dirty="0" smtClean="0">
                <a:solidFill>
                  <a:schemeClr val="accent2"/>
                </a:solidFill>
                <a:latin typeface="+mj-lt"/>
                <a:ea typeface="+mj-ea"/>
                <a:cs typeface="+mj-cs"/>
              </a:defRPr>
            </a:lvl4pPr>
            <a:lvl5pPr marL="1828800" indent="0">
              <a:lnSpc>
                <a:spcPct val="80000"/>
              </a:lnSpc>
              <a:buFontTx/>
              <a:buNone/>
              <a:defRPr lang="es-ES" sz="3800" kern="1200" dirty="0">
                <a:solidFill>
                  <a:schemeClr val="accent2"/>
                </a:solidFill>
                <a:latin typeface="+mj-lt"/>
                <a:ea typeface="+mj-ea"/>
                <a:cs typeface="+mj-cs"/>
              </a:defRPr>
            </a:lvl5pPr>
          </a:lstStyle>
          <a:p>
            <a:pPr lvl="0"/>
            <a:r>
              <a:rPr lang="en-US" dirty="0"/>
              <a:t>Edit Master text styles</a:t>
            </a:r>
          </a:p>
        </p:txBody>
      </p:sp>
      <p:sp>
        <p:nvSpPr>
          <p:cNvPr id="12" name="Marcador de número de diapositiva 6">
            <a:extLst>
              <a:ext uri="{FF2B5EF4-FFF2-40B4-BE49-F238E27FC236}">
                <a16:creationId xmlns:a16="http://schemas.microsoft.com/office/drawing/2014/main" id="{CB129F32-4716-45E9-821C-174375BF7D5C}"/>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8" name="Gráfico 1">
            <a:extLst>
              <a:ext uri="{FF2B5EF4-FFF2-40B4-BE49-F238E27FC236}">
                <a16:creationId xmlns:a16="http://schemas.microsoft.com/office/drawing/2014/main" id="{AB230807-4085-4EF4-8B84-F53F612CF1B9}"/>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6" name="Título 1">
            <a:extLst>
              <a:ext uri="{FF2B5EF4-FFF2-40B4-BE49-F238E27FC236}">
                <a16:creationId xmlns:a16="http://schemas.microsoft.com/office/drawing/2014/main" id="{29BE32CC-7544-481A-A9A2-088E5D8775C7}"/>
              </a:ext>
            </a:extLst>
          </p:cNvPr>
          <p:cNvSpPr>
            <a:spLocks noGrp="1"/>
          </p:cNvSpPr>
          <p:nvPr>
            <p:ph type="title" hasCustomPrompt="1"/>
          </p:nvPr>
        </p:nvSpPr>
        <p:spPr>
          <a:xfrm>
            <a:off x="655276" y="544331"/>
            <a:ext cx="8488724"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0" name="Rectángulo 9">
            <a:extLst>
              <a:ext uri="{FF2B5EF4-FFF2-40B4-BE49-F238E27FC236}">
                <a16:creationId xmlns:a16="http://schemas.microsoft.com/office/drawing/2014/main" id="{FF324642-546C-C049-9FD4-87CC957F6B9D}"/>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67822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8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1 column">
    <p:spTree>
      <p:nvGrpSpPr>
        <p:cNvPr id="1" name=""/>
        <p:cNvGrpSpPr/>
        <p:nvPr/>
      </p:nvGrpSpPr>
      <p:grpSpPr>
        <a:xfrm>
          <a:off x="0" y="0"/>
          <a:ext cx="0" cy="0"/>
          <a:chOff x="0" y="0"/>
          <a:chExt cx="0" cy="0"/>
        </a:xfrm>
      </p:grpSpPr>
      <p:sp>
        <p:nvSpPr>
          <p:cNvPr id="12" name="Marcador de texto 17">
            <a:extLst>
              <a:ext uri="{FF2B5EF4-FFF2-40B4-BE49-F238E27FC236}">
                <a16:creationId xmlns:a16="http://schemas.microsoft.com/office/drawing/2014/main" id="{9C8F3D53-8778-4DBF-A9B2-4D7CFCE0CD8D}"/>
              </a:ext>
            </a:extLst>
          </p:cNvPr>
          <p:cNvSpPr>
            <a:spLocks noGrp="1"/>
          </p:cNvSpPr>
          <p:nvPr>
            <p:ph type="body" sz="quarter" idx="13" hasCustomPrompt="1"/>
          </p:nvPr>
        </p:nvSpPr>
        <p:spPr>
          <a:xfrm>
            <a:off x="668204" y="1663067"/>
            <a:ext cx="3793272" cy="600073"/>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3" name="Marcador de texto 17">
            <a:extLst>
              <a:ext uri="{FF2B5EF4-FFF2-40B4-BE49-F238E27FC236}">
                <a16:creationId xmlns:a16="http://schemas.microsoft.com/office/drawing/2014/main" id="{0423FCFC-2BBA-43F4-A03B-46C400A8BD3C}"/>
              </a:ext>
            </a:extLst>
          </p:cNvPr>
          <p:cNvSpPr>
            <a:spLocks noGrp="1"/>
          </p:cNvSpPr>
          <p:nvPr>
            <p:ph type="body" sz="quarter" idx="14"/>
          </p:nvPr>
        </p:nvSpPr>
        <p:spPr>
          <a:xfrm>
            <a:off x="668204" y="2332100"/>
            <a:ext cx="3793271" cy="281466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1" name="Marcador de número de diapositiva 6">
            <a:extLst>
              <a:ext uri="{FF2B5EF4-FFF2-40B4-BE49-F238E27FC236}">
                <a16:creationId xmlns:a16="http://schemas.microsoft.com/office/drawing/2014/main" id="{6182A576-BA7B-49D9-9AB6-6F0B00098DC6}"/>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4" name="Marcador de posición de imagen 3">
            <a:extLst>
              <a:ext uri="{FF2B5EF4-FFF2-40B4-BE49-F238E27FC236}">
                <a16:creationId xmlns:a16="http://schemas.microsoft.com/office/drawing/2014/main" id="{C26DD5CC-FFB6-4269-86F2-6EB8E5A60861}"/>
              </a:ext>
            </a:extLst>
          </p:cNvPr>
          <p:cNvSpPr>
            <a:spLocks noGrp="1"/>
          </p:cNvSpPr>
          <p:nvPr>
            <p:ph type="pic" sz="quarter" idx="15"/>
          </p:nvPr>
        </p:nvSpPr>
        <p:spPr>
          <a:xfrm>
            <a:off x="6063916" y="1707648"/>
            <a:ext cx="4910976" cy="3439027"/>
          </a:xfrm>
        </p:spPr>
        <p:txBody>
          <a:bodyPr/>
          <a:lstStyle/>
          <a:p>
            <a:endParaRPr lang="es-ES"/>
          </a:p>
        </p:txBody>
      </p:sp>
      <p:sp>
        <p:nvSpPr>
          <p:cNvPr id="10" name="Gráfico 1">
            <a:extLst>
              <a:ext uri="{FF2B5EF4-FFF2-40B4-BE49-F238E27FC236}">
                <a16:creationId xmlns:a16="http://schemas.microsoft.com/office/drawing/2014/main" id="{0E580CF6-7220-46F0-AF0F-8E1D18580124}"/>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6" name="Título 1">
            <a:extLst>
              <a:ext uri="{FF2B5EF4-FFF2-40B4-BE49-F238E27FC236}">
                <a16:creationId xmlns:a16="http://schemas.microsoft.com/office/drawing/2014/main" id="{7410F352-91D8-44F9-BAD0-06E6E17DD081}"/>
              </a:ext>
            </a:extLst>
          </p:cNvPr>
          <p:cNvSpPr>
            <a:spLocks noGrp="1"/>
          </p:cNvSpPr>
          <p:nvPr>
            <p:ph type="title" hasCustomPrompt="1"/>
          </p:nvPr>
        </p:nvSpPr>
        <p:spPr>
          <a:xfrm>
            <a:off x="655275" y="544331"/>
            <a:ext cx="953532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5" name="Rectángulo 14">
            <a:extLst>
              <a:ext uri="{FF2B5EF4-FFF2-40B4-BE49-F238E27FC236}">
                <a16:creationId xmlns:a16="http://schemas.microsoft.com/office/drawing/2014/main" id="{0FFC37FB-0216-3D4B-9270-1C4D2A6313FE}"/>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197706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5" userDrawn="1">
          <p15:clr>
            <a:srgbClr val="FBAE40"/>
          </p15:clr>
        </p15:guide>
        <p15:guide id="2" pos="6902" userDrawn="1">
          <p15:clr>
            <a:srgbClr val="FBAE40"/>
          </p15:clr>
        </p15:guide>
        <p15:guide id="3" orient="horz" pos="1073" userDrawn="1">
          <p15:clr>
            <a:srgbClr val="FBAE40"/>
          </p15:clr>
        </p15:guide>
        <p15:guide id="4" orient="horz" pos="325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ior 2 columns">
    <p:spTree>
      <p:nvGrpSpPr>
        <p:cNvPr id="1" name=""/>
        <p:cNvGrpSpPr/>
        <p:nvPr/>
      </p:nvGrpSpPr>
      <p:grpSpPr>
        <a:xfrm>
          <a:off x="0" y="0"/>
          <a:ext cx="0" cy="0"/>
          <a:chOff x="0" y="0"/>
          <a:chExt cx="0" cy="0"/>
        </a:xfrm>
      </p:grpSpPr>
      <p:sp>
        <p:nvSpPr>
          <p:cNvPr id="12" name="Marcador de texto 17">
            <a:extLst>
              <a:ext uri="{FF2B5EF4-FFF2-40B4-BE49-F238E27FC236}">
                <a16:creationId xmlns:a16="http://schemas.microsoft.com/office/drawing/2014/main" id="{4ED39808-CB9B-46BA-BCC3-461DD0D4E4AD}"/>
              </a:ext>
            </a:extLst>
          </p:cNvPr>
          <p:cNvSpPr>
            <a:spLocks noGrp="1"/>
          </p:cNvSpPr>
          <p:nvPr>
            <p:ph type="body" sz="quarter" idx="13" hasCustomPrompt="1"/>
          </p:nvPr>
        </p:nvSpPr>
        <p:spPr>
          <a:xfrm>
            <a:off x="668203" y="4749167"/>
            <a:ext cx="4648381"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3" name="Marcador de texto 17">
            <a:extLst>
              <a:ext uri="{FF2B5EF4-FFF2-40B4-BE49-F238E27FC236}">
                <a16:creationId xmlns:a16="http://schemas.microsoft.com/office/drawing/2014/main" id="{D24DB6FF-D0CA-449B-9F35-67358388DC8F}"/>
              </a:ext>
            </a:extLst>
          </p:cNvPr>
          <p:cNvSpPr>
            <a:spLocks noGrp="1"/>
          </p:cNvSpPr>
          <p:nvPr>
            <p:ph type="body" sz="quarter" idx="14"/>
          </p:nvPr>
        </p:nvSpPr>
        <p:spPr>
          <a:xfrm>
            <a:off x="668204" y="5201030"/>
            <a:ext cx="4648379" cy="1248761"/>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7" name="Marcador de texto 17">
            <a:extLst>
              <a:ext uri="{FF2B5EF4-FFF2-40B4-BE49-F238E27FC236}">
                <a16:creationId xmlns:a16="http://schemas.microsoft.com/office/drawing/2014/main" id="{F8B60592-E9C6-413E-AA0B-4DD94D4D5BC4}"/>
              </a:ext>
            </a:extLst>
          </p:cNvPr>
          <p:cNvSpPr>
            <a:spLocks noGrp="1"/>
          </p:cNvSpPr>
          <p:nvPr>
            <p:ph type="body" sz="quarter" idx="15" hasCustomPrompt="1"/>
          </p:nvPr>
        </p:nvSpPr>
        <p:spPr>
          <a:xfrm>
            <a:off x="5986161" y="4749167"/>
            <a:ext cx="4660069"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8" name="Marcador de texto 17">
            <a:extLst>
              <a:ext uri="{FF2B5EF4-FFF2-40B4-BE49-F238E27FC236}">
                <a16:creationId xmlns:a16="http://schemas.microsoft.com/office/drawing/2014/main" id="{29321D73-E8A7-4B87-85CD-AE1A56F5CBF5}"/>
              </a:ext>
            </a:extLst>
          </p:cNvPr>
          <p:cNvSpPr>
            <a:spLocks noGrp="1"/>
          </p:cNvSpPr>
          <p:nvPr>
            <p:ph type="body" sz="quarter" idx="16"/>
          </p:nvPr>
        </p:nvSpPr>
        <p:spPr>
          <a:xfrm>
            <a:off x="5986162" y="5201030"/>
            <a:ext cx="4660067" cy="1248761"/>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5" name="Marcador de número de diapositiva 6">
            <a:extLst>
              <a:ext uri="{FF2B5EF4-FFF2-40B4-BE49-F238E27FC236}">
                <a16:creationId xmlns:a16="http://schemas.microsoft.com/office/drawing/2014/main" id="{79E41979-77CA-456D-AD21-270B9E2FEF19}"/>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6" name="Marcador de posición de imagen 3">
            <a:extLst>
              <a:ext uri="{FF2B5EF4-FFF2-40B4-BE49-F238E27FC236}">
                <a16:creationId xmlns:a16="http://schemas.microsoft.com/office/drawing/2014/main" id="{532F60E6-58B3-41CC-B3FC-0ADDBACB8A64}"/>
              </a:ext>
            </a:extLst>
          </p:cNvPr>
          <p:cNvSpPr>
            <a:spLocks noGrp="1"/>
          </p:cNvSpPr>
          <p:nvPr>
            <p:ph type="pic" sz="quarter" idx="17"/>
          </p:nvPr>
        </p:nvSpPr>
        <p:spPr>
          <a:xfrm>
            <a:off x="770020" y="1708150"/>
            <a:ext cx="4872615" cy="2576513"/>
          </a:xfrm>
        </p:spPr>
        <p:txBody>
          <a:bodyPr/>
          <a:lstStyle/>
          <a:p>
            <a:endParaRPr lang="es-ES"/>
          </a:p>
        </p:txBody>
      </p:sp>
      <p:sp>
        <p:nvSpPr>
          <p:cNvPr id="20" name="Marcador de posición de imagen 3">
            <a:extLst>
              <a:ext uri="{FF2B5EF4-FFF2-40B4-BE49-F238E27FC236}">
                <a16:creationId xmlns:a16="http://schemas.microsoft.com/office/drawing/2014/main" id="{3ACF93D9-75E3-4195-BA0C-0D28C7549ABD}"/>
              </a:ext>
            </a:extLst>
          </p:cNvPr>
          <p:cNvSpPr>
            <a:spLocks noGrp="1"/>
          </p:cNvSpPr>
          <p:nvPr>
            <p:ph type="pic" sz="quarter" idx="18"/>
          </p:nvPr>
        </p:nvSpPr>
        <p:spPr>
          <a:xfrm>
            <a:off x="6063915" y="1708150"/>
            <a:ext cx="4910977" cy="2576513"/>
          </a:xfrm>
        </p:spPr>
        <p:txBody>
          <a:bodyPr/>
          <a:lstStyle/>
          <a:p>
            <a:endParaRPr lang="es-ES"/>
          </a:p>
        </p:txBody>
      </p:sp>
      <p:sp>
        <p:nvSpPr>
          <p:cNvPr id="11" name="Gráfico 1">
            <a:extLst>
              <a:ext uri="{FF2B5EF4-FFF2-40B4-BE49-F238E27FC236}">
                <a16:creationId xmlns:a16="http://schemas.microsoft.com/office/drawing/2014/main" id="{4638CBB2-BE8B-420E-82C3-9577B8AC2C0A}"/>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2" name="Título 1">
            <a:extLst>
              <a:ext uri="{FF2B5EF4-FFF2-40B4-BE49-F238E27FC236}">
                <a16:creationId xmlns:a16="http://schemas.microsoft.com/office/drawing/2014/main" id="{6652F9D7-5249-4578-8E67-9B0A60691B11}"/>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4" name="Rectángulo 13">
            <a:extLst>
              <a:ext uri="{FF2B5EF4-FFF2-40B4-BE49-F238E27FC236}">
                <a16:creationId xmlns:a16="http://schemas.microsoft.com/office/drawing/2014/main" id="{4A3FF5E2-8119-7A4D-8D76-33D11A10ABEA}"/>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326756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73" userDrawn="1">
          <p15:clr>
            <a:srgbClr val="FBAE40"/>
          </p15:clr>
        </p15:guide>
        <p15:guide id="2" orient="horz" pos="2699" userDrawn="1">
          <p15:clr>
            <a:srgbClr val="FBAE40"/>
          </p15:clr>
        </p15:guide>
        <p15:guide id="3" pos="473" userDrawn="1">
          <p15:clr>
            <a:srgbClr val="FBAE40"/>
          </p15:clr>
        </p15:guide>
        <p15:guide id="4" pos="3545" userDrawn="1">
          <p15:clr>
            <a:srgbClr val="FBAE40"/>
          </p15:clr>
        </p15:guide>
        <p15:guide id="5" pos="3835" userDrawn="1">
          <p15:clr>
            <a:srgbClr val="FBAE40"/>
          </p15:clr>
        </p15:guide>
        <p15:guide id="6" pos="69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ior 3 columns">
    <p:spTree>
      <p:nvGrpSpPr>
        <p:cNvPr id="1" name=""/>
        <p:cNvGrpSpPr/>
        <p:nvPr/>
      </p:nvGrpSpPr>
      <p:grpSpPr>
        <a:xfrm>
          <a:off x="0" y="0"/>
          <a:ext cx="0" cy="0"/>
          <a:chOff x="0" y="0"/>
          <a:chExt cx="0" cy="0"/>
        </a:xfrm>
      </p:grpSpPr>
      <p:sp>
        <p:nvSpPr>
          <p:cNvPr id="12" name="Marcador de texto 17">
            <a:extLst>
              <a:ext uri="{FF2B5EF4-FFF2-40B4-BE49-F238E27FC236}">
                <a16:creationId xmlns:a16="http://schemas.microsoft.com/office/drawing/2014/main" id="{4ED39808-CB9B-46BA-BCC3-461DD0D4E4AD}"/>
              </a:ext>
            </a:extLst>
          </p:cNvPr>
          <p:cNvSpPr>
            <a:spLocks noGrp="1"/>
          </p:cNvSpPr>
          <p:nvPr>
            <p:ph type="body" sz="quarter" idx="13" hasCustomPrompt="1"/>
          </p:nvPr>
        </p:nvSpPr>
        <p:spPr>
          <a:xfrm>
            <a:off x="668203" y="3899313"/>
            <a:ext cx="3129245"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3" name="Marcador de texto 17">
            <a:extLst>
              <a:ext uri="{FF2B5EF4-FFF2-40B4-BE49-F238E27FC236}">
                <a16:creationId xmlns:a16="http://schemas.microsoft.com/office/drawing/2014/main" id="{D24DB6FF-D0CA-449B-9F35-67358388DC8F}"/>
              </a:ext>
            </a:extLst>
          </p:cNvPr>
          <p:cNvSpPr>
            <a:spLocks noGrp="1"/>
          </p:cNvSpPr>
          <p:nvPr>
            <p:ph type="body" sz="quarter" idx="14"/>
          </p:nvPr>
        </p:nvSpPr>
        <p:spPr>
          <a:xfrm>
            <a:off x="668204" y="4351176"/>
            <a:ext cx="3129245" cy="208061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22" name="Marcador de texto 17">
            <a:extLst>
              <a:ext uri="{FF2B5EF4-FFF2-40B4-BE49-F238E27FC236}">
                <a16:creationId xmlns:a16="http://schemas.microsoft.com/office/drawing/2014/main" id="{71716A7C-15FA-41E8-B858-2887C9D0C0F9}"/>
              </a:ext>
            </a:extLst>
          </p:cNvPr>
          <p:cNvSpPr>
            <a:spLocks noGrp="1"/>
          </p:cNvSpPr>
          <p:nvPr>
            <p:ph type="body" sz="quarter" idx="19" hasCustomPrompt="1"/>
          </p:nvPr>
        </p:nvSpPr>
        <p:spPr>
          <a:xfrm>
            <a:off x="4121328" y="3899313"/>
            <a:ext cx="3129245"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23" name="Marcador de texto 17">
            <a:extLst>
              <a:ext uri="{FF2B5EF4-FFF2-40B4-BE49-F238E27FC236}">
                <a16:creationId xmlns:a16="http://schemas.microsoft.com/office/drawing/2014/main" id="{5F667C37-5F0D-4281-907F-7D018F9CB5F3}"/>
              </a:ext>
            </a:extLst>
          </p:cNvPr>
          <p:cNvSpPr>
            <a:spLocks noGrp="1"/>
          </p:cNvSpPr>
          <p:nvPr>
            <p:ph type="body" sz="quarter" idx="20"/>
          </p:nvPr>
        </p:nvSpPr>
        <p:spPr>
          <a:xfrm>
            <a:off x="4121329" y="4351176"/>
            <a:ext cx="3129245" cy="208061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25" name="Marcador de texto 17">
            <a:extLst>
              <a:ext uri="{FF2B5EF4-FFF2-40B4-BE49-F238E27FC236}">
                <a16:creationId xmlns:a16="http://schemas.microsoft.com/office/drawing/2014/main" id="{BD26DFBF-D165-4A73-BE78-511BB6969A6A}"/>
              </a:ext>
            </a:extLst>
          </p:cNvPr>
          <p:cNvSpPr>
            <a:spLocks noGrp="1"/>
          </p:cNvSpPr>
          <p:nvPr>
            <p:ph type="body" sz="quarter" idx="21" hasCustomPrompt="1"/>
          </p:nvPr>
        </p:nvSpPr>
        <p:spPr>
          <a:xfrm>
            <a:off x="7547220" y="3899313"/>
            <a:ext cx="3129245"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26" name="Marcador de texto 17">
            <a:extLst>
              <a:ext uri="{FF2B5EF4-FFF2-40B4-BE49-F238E27FC236}">
                <a16:creationId xmlns:a16="http://schemas.microsoft.com/office/drawing/2014/main" id="{6E74BA77-019D-4B29-AC0B-1190EF7DD0FE}"/>
              </a:ext>
            </a:extLst>
          </p:cNvPr>
          <p:cNvSpPr>
            <a:spLocks noGrp="1"/>
          </p:cNvSpPr>
          <p:nvPr>
            <p:ph type="body" sz="quarter" idx="22"/>
          </p:nvPr>
        </p:nvSpPr>
        <p:spPr>
          <a:xfrm>
            <a:off x="7547221" y="4351176"/>
            <a:ext cx="3129245" cy="208061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8" name="Marcador de número de diapositiva 6">
            <a:extLst>
              <a:ext uri="{FF2B5EF4-FFF2-40B4-BE49-F238E27FC236}">
                <a16:creationId xmlns:a16="http://schemas.microsoft.com/office/drawing/2014/main" id="{A8C320FD-049B-40D4-BC13-A0FB4FD8953B}"/>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28" name="Marcador de posición de imagen 3">
            <a:extLst>
              <a:ext uri="{FF2B5EF4-FFF2-40B4-BE49-F238E27FC236}">
                <a16:creationId xmlns:a16="http://schemas.microsoft.com/office/drawing/2014/main" id="{A2CA655C-E7D2-4439-9FAB-4DB1F3DFD9E3}"/>
              </a:ext>
            </a:extLst>
          </p:cNvPr>
          <p:cNvSpPr>
            <a:spLocks noGrp="1"/>
          </p:cNvSpPr>
          <p:nvPr>
            <p:ph type="pic" sz="quarter" idx="23"/>
          </p:nvPr>
        </p:nvSpPr>
        <p:spPr>
          <a:xfrm>
            <a:off x="770020" y="1708150"/>
            <a:ext cx="3031959" cy="1756945"/>
          </a:xfrm>
        </p:spPr>
        <p:txBody>
          <a:bodyPr/>
          <a:lstStyle/>
          <a:p>
            <a:endParaRPr lang="es-ES"/>
          </a:p>
        </p:txBody>
      </p:sp>
      <p:sp>
        <p:nvSpPr>
          <p:cNvPr id="29" name="Marcador de posición de imagen 3">
            <a:extLst>
              <a:ext uri="{FF2B5EF4-FFF2-40B4-BE49-F238E27FC236}">
                <a16:creationId xmlns:a16="http://schemas.microsoft.com/office/drawing/2014/main" id="{ACF8E9BE-2643-49A3-8519-3797D8D82A0A}"/>
              </a:ext>
            </a:extLst>
          </p:cNvPr>
          <p:cNvSpPr>
            <a:spLocks noGrp="1"/>
          </p:cNvSpPr>
          <p:nvPr>
            <p:ph type="pic" sz="quarter" idx="24"/>
          </p:nvPr>
        </p:nvSpPr>
        <p:spPr>
          <a:xfrm>
            <a:off x="4216917" y="1708150"/>
            <a:ext cx="3031959" cy="1756945"/>
          </a:xfrm>
        </p:spPr>
        <p:txBody>
          <a:bodyPr/>
          <a:lstStyle/>
          <a:p>
            <a:endParaRPr lang="es-ES"/>
          </a:p>
        </p:txBody>
      </p:sp>
      <p:sp>
        <p:nvSpPr>
          <p:cNvPr id="30" name="Marcador de posición de imagen 3">
            <a:extLst>
              <a:ext uri="{FF2B5EF4-FFF2-40B4-BE49-F238E27FC236}">
                <a16:creationId xmlns:a16="http://schemas.microsoft.com/office/drawing/2014/main" id="{E7B23D7B-2968-447A-AE99-7D4FF8182BE3}"/>
              </a:ext>
            </a:extLst>
          </p:cNvPr>
          <p:cNvSpPr>
            <a:spLocks noGrp="1"/>
          </p:cNvSpPr>
          <p:nvPr>
            <p:ph type="pic" sz="quarter" idx="25"/>
          </p:nvPr>
        </p:nvSpPr>
        <p:spPr>
          <a:xfrm>
            <a:off x="7636580" y="1708150"/>
            <a:ext cx="3031959" cy="1756945"/>
          </a:xfrm>
        </p:spPr>
        <p:txBody>
          <a:bodyPr/>
          <a:lstStyle/>
          <a:p>
            <a:endParaRPr lang="es-ES"/>
          </a:p>
        </p:txBody>
      </p:sp>
      <p:sp>
        <p:nvSpPr>
          <p:cNvPr id="14" name="Gráfico 1">
            <a:extLst>
              <a:ext uri="{FF2B5EF4-FFF2-40B4-BE49-F238E27FC236}">
                <a16:creationId xmlns:a16="http://schemas.microsoft.com/office/drawing/2014/main" id="{0E6253BE-986A-4E6F-B458-C5435EBCC329}"/>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7" name="Rectángulo 16">
            <a:extLst>
              <a:ext uri="{FF2B5EF4-FFF2-40B4-BE49-F238E27FC236}">
                <a16:creationId xmlns:a16="http://schemas.microsoft.com/office/drawing/2014/main" id="{A309DE3F-43F5-B547-9F6A-EBD4B4BDB06F}"/>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6" name="Título 1">
            <a:extLst>
              <a:ext uri="{FF2B5EF4-FFF2-40B4-BE49-F238E27FC236}">
                <a16:creationId xmlns:a16="http://schemas.microsoft.com/office/drawing/2014/main" id="{70EE910C-80AD-4477-8F77-6C93B5EFAEA3}"/>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Tree>
    <p:extLst>
      <p:ext uri="{BB962C8B-B14F-4D97-AF65-F5344CB8AC3E}">
        <p14:creationId xmlns:p14="http://schemas.microsoft.com/office/powerpoint/2010/main" val="136453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73" userDrawn="1">
          <p15:clr>
            <a:srgbClr val="FBAE40"/>
          </p15:clr>
        </p15:guide>
        <p15:guide id="2" pos="2399" userDrawn="1">
          <p15:clr>
            <a:srgbClr val="FBAE40"/>
          </p15:clr>
        </p15:guide>
        <p15:guide id="3" pos="2638" userDrawn="1">
          <p15:clr>
            <a:srgbClr val="FBAE40"/>
          </p15:clr>
        </p15:guide>
        <p15:guide id="4" pos="4797" userDrawn="1">
          <p15:clr>
            <a:srgbClr val="FBAE40"/>
          </p15:clr>
        </p15:guide>
        <p15:guide id="5" pos="4566" userDrawn="1">
          <p15:clr>
            <a:srgbClr val="FBAE40"/>
          </p15:clr>
        </p15:guide>
        <p15:guide id="6" pos="6902" userDrawn="1">
          <p15:clr>
            <a:srgbClr val="FBAE40"/>
          </p15:clr>
        </p15:guide>
        <p15:guide id="7" orient="horz" pos="10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s1">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8C320FD-049B-40D4-BC13-A0FB4FD8953B}"/>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2" name="Marcador de texto 17">
            <a:extLst>
              <a:ext uri="{FF2B5EF4-FFF2-40B4-BE49-F238E27FC236}">
                <a16:creationId xmlns:a16="http://schemas.microsoft.com/office/drawing/2014/main" id="{239B1CD9-DD16-4FDB-8630-40F7F125CB79}"/>
              </a:ext>
            </a:extLst>
          </p:cNvPr>
          <p:cNvSpPr>
            <a:spLocks noGrp="1"/>
          </p:cNvSpPr>
          <p:nvPr>
            <p:ph type="body" sz="quarter" idx="13"/>
          </p:nvPr>
        </p:nvSpPr>
        <p:spPr>
          <a:xfrm>
            <a:off x="668203" y="1666333"/>
            <a:ext cx="3984183" cy="548331"/>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Edit Master text styles</a:t>
            </a:r>
          </a:p>
        </p:txBody>
      </p:sp>
      <p:sp>
        <p:nvSpPr>
          <p:cNvPr id="13" name="Marcador de texto 17">
            <a:extLst>
              <a:ext uri="{FF2B5EF4-FFF2-40B4-BE49-F238E27FC236}">
                <a16:creationId xmlns:a16="http://schemas.microsoft.com/office/drawing/2014/main" id="{565B4425-D6CC-40FC-AD53-2F6F19CE5E6C}"/>
              </a:ext>
            </a:extLst>
          </p:cNvPr>
          <p:cNvSpPr>
            <a:spLocks noGrp="1"/>
          </p:cNvSpPr>
          <p:nvPr>
            <p:ph type="body" sz="quarter" idx="14"/>
          </p:nvPr>
        </p:nvSpPr>
        <p:spPr>
          <a:xfrm>
            <a:off x="668204" y="2338533"/>
            <a:ext cx="3984183" cy="2806344"/>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9" name="Gráfico 1">
            <a:extLst>
              <a:ext uri="{FF2B5EF4-FFF2-40B4-BE49-F238E27FC236}">
                <a16:creationId xmlns:a16="http://schemas.microsoft.com/office/drawing/2014/main" id="{0671FB29-5160-4726-B7FD-ACBA6CCFEF17}"/>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0" name="Título 1">
            <a:extLst>
              <a:ext uri="{FF2B5EF4-FFF2-40B4-BE49-F238E27FC236}">
                <a16:creationId xmlns:a16="http://schemas.microsoft.com/office/drawing/2014/main" id="{8F5E1BB4-457E-4F15-B639-ECC2A114D075}"/>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1" name="Rectángulo 10">
            <a:extLst>
              <a:ext uri="{FF2B5EF4-FFF2-40B4-BE49-F238E27FC236}">
                <a16:creationId xmlns:a16="http://schemas.microsoft.com/office/drawing/2014/main" id="{40FE78CD-BE28-FA40-8FFE-EF067D6AB1F8}"/>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424531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ack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reeform 5">
            <a:extLst>
              <a:ext uri="{FF2B5EF4-FFF2-40B4-BE49-F238E27FC236}">
                <a16:creationId xmlns:a16="http://schemas.microsoft.com/office/drawing/2014/main" id="{6C298B7C-2887-4434-96C5-AFD4F0D2A67A}"/>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6" name="Gráfico 1">
            <a:extLst>
              <a:ext uri="{FF2B5EF4-FFF2-40B4-BE49-F238E27FC236}">
                <a16:creationId xmlns:a16="http://schemas.microsoft.com/office/drawing/2014/main" id="{137D889C-5740-484E-AF88-1A27186AD068}"/>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63636"/>
          </a:solidFill>
          <a:ln w="9525" cap="flat">
            <a:noFill/>
            <a:prstDash val="solid"/>
            <a:miter/>
          </a:ln>
        </p:spPr>
        <p:txBody>
          <a:bodyPr rtlCol="0" anchor="ctr"/>
          <a:lstStyle/>
          <a:p>
            <a:endParaRPr lang="es-ES"/>
          </a:p>
        </p:txBody>
      </p:sp>
      <p:sp>
        <p:nvSpPr>
          <p:cNvPr id="11" name="Título 1">
            <a:extLst>
              <a:ext uri="{FF2B5EF4-FFF2-40B4-BE49-F238E27FC236}">
                <a16:creationId xmlns:a16="http://schemas.microsoft.com/office/drawing/2014/main" id="{D68A76E8-DA36-4EFD-B482-92B120D4BB77}"/>
              </a:ext>
            </a:extLst>
          </p:cNvPr>
          <p:cNvSpPr>
            <a:spLocks noGrp="1"/>
          </p:cNvSpPr>
          <p:nvPr>
            <p:ph type="title" hasCustomPrompt="1"/>
          </p:nvPr>
        </p:nvSpPr>
        <p:spPr>
          <a:xfrm>
            <a:off x="713370" y="3894045"/>
            <a:ext cx="6747877" cy="1427623"/>
          </a:xfrm>
        </p:spPr>
        <p:txBody>
          <a:bodyPr anchor="t">
            <a:noAutofit/>
          </a:bodyPr>
          <a:lstStyle>
            <a:lvl1pPr>
              <a:lnSpc>
                <a:spcPct val="80000"/>
              </a:lnSpc>
              <a:defRPr sz="7500" b="1" i="0">
                <a:solidFill>
                  <a:schemeClr val="accent2"/>
                </a:solidFill>
                <a:latin typeface="+mj-lt"/>
                <a:ea typeface="Source Sans Pro ExtraLight" panose="020B0303030403020204" pitchFamily="34" charset="0"/>
              </a:defRPr>
            </a:lvl1pPr>
          </a:lstStyle>
          <a:p>
            <a:r>
              <a:rPr lang="en-US" dirty="0"/>
              <a:t>Master title</a:t>
            </a:r>
            <a:endParaRPr lang="es-ES" dirty="0"/>
          </a:p>
        </p:txBody>
      </p:sp>
      <p:sp>
        <p:nvSpPr>
          <p:cNvPr id="12" name="Rectángulo 11">
            <a:extLst>
              <a:ext uri="{FF2B5EF4-FFF2-40B4-BE49-F238E27FC236}">
                <a16:creationId xmlns:a16="http://schemas.microsoft.com/office/drawing/2014/main" id="{3D15CB5C-0DD6-42DD-888D-FC0A9661F161}"/>
              </a:ext>
            </a:extLst>
          </p:cNvPr>
          <p:cNvSpPr/>
          <p:nvPr userDrawn="1"/>
        </p:nvSpPr>
        <p:spPr bwMode="auto">
          <a:xfrm>
            <a:off x="801950" y="3289981"/>
            <a:ext cx="481120" cy="9833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32144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te Back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Freeform 5">
            <a:extLst>
              <a:ext uri="{FF2B5EF4-FFF2-40B4-BE49-F238E27FC236}">
                <a16:creationId xmlns:a16="http://schemas.microsoft.com/office/drawing/2014/main" id="{9CEB3598-96D2-441A-99D5-8861CDCCA221}"/>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6" name="Gráfico 1">
            <a:extLst>
              <a:ext uri="{FF2B5EF4-FFF2-40B4-BE49-F238E27FC236}">
                <a16:creationId xmlns:a16="http://schemas.microsoft.com/office/drawing/2014/main" id="{72251F45-D7BE-4903-84F5-D95DC5B2E80F}"/>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8" name="Título 1">
            <a:extLst>
              <a:ext uri="{FF2B5EF4-FFF2-40B4-BE49-F238E27FC236}">
                <a16:creationId xmlns:a16="http://schemas.microsoft.com/office/drawing/2014/main" id="{096F3F9C-AEDC-4A86-8A9B-FDEBBCD72940}"/>
              </a:ext>
            </a:extLst>
          </p:cNvPr>
          <p:cNvSpPr>
            <a:spLocks noGrp="1"/>
          </p:cNvSpPr>
          <p:nvPr>
            <p:ph type="title" hasCustomPrompt="1"/>
          </p:nvPr>
        </p:nvSpPr>
        <p:spPr>
          <a:xfrm>
            <a:off x="713370" y="3894045"/>
            <a:ext cx="6747877" cy="1427623"/>
          </a:xfrm>
        </p:spPr>
        <p:txBody>
          <a:bodyPr anchor="t">
            <a:noAutofit/>
          </a:bodyPr>
          <a:lstStyle>
            <a:lvl1pPr>
              <a:lnSpc>
                <a:spcPct val="80000"/>
              </a:lnSpc>
              <a:defRPr sz="75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10" name="Rectángulo 9">
            <a:extLst>
              <a:ext uri="{FF2B5EF4-FFF2-40B4-BE49-F238E27FC236}">
                <a16:creationId xmlns:a16="http://schemas.microsoft.com/office/drawing/2014/main" id="{45EBEEE7-71D5-425E-968A-69EAE494A127}"/>
              </a:ext>
            </a:extLst>
          </p:cNvPr>
          <p:cNvSpPr/>
          <p:nvPr userDrawn="1"/>
        </p:nvSpPr>
        <p:spPr bwMode="auto">
          <a:xfrm>
            <a:off x="801950" y="3289981"/>
            <a:ext cx="481120" cy="9833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16309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Back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reeform 5">
            <a:extLst>
              <a:ext uri="{FF2B5EF4-FFF2-40B4-BE49-F238E27FC236}">
                <a16:creationId xmlns:a16="http://schemas.microsoft.com/office/drawing/2014/main" id="{490167C4-1FAD-45E3-B308-1CF93DA267C9}"/>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6" name="Gráfico 1">
            <a:extLst>
              <a:ext uri="{FF2B5EF4-FFF2-40B4-BE49-F238E27FC236}">
                <a16:creationId xmlns:a16="http://schemas.microsoft.com/office/drawing/2014/main" id="{8F5B6C9C-B3C2-4452-8A3C-849ABE5F10EA}"/>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8" name="Título 1">
            <a:extLst>
              <a:ext uri="{FF2B5EF4-FFF2-40B4-BE49-F238E27FC236}">
                <a16:creationId xmlns:a16="http://schemas.microsoft.com/office/drawing/2014/main" id="{9B767BA5-F5BE-4F4A-A7DF-6E0622242B9B}"/>
              </a:ext>
            </a:extLst>
          </p:cNvPr>
          <p:cNvSpPr>
            <a:spLocks noGrp="1"/>
          </p:cNvSpPr>
          <p:nvPr>
            <p:ph type="title" hasCustomPrompt="1"/>
          </p:nvPr>
        </p:nvSpPr>
        <p:spPr>
          <a:xfrm>
            <a:off x="713370" y="3894045"/>
            <a:ext cx="6747877" cy="1427623"/>
          </a:xfrm>
        </p:spPr>
        <p:txBody>
          <a:bodyPr anchor="t">
            <a:noAutofit/>
          </a:bodyPr>
          <a:lstStyle>
            <a:lvl1pPr>
              <a:lnSpc>
                <a:spcPct val="80000"/>
              </a:lnSpc>
              <a:defRPr sz="75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10" name="Rectángulo 9">
            <a:extLst>
              <a:ext uri="{FF2B5EF4-FFF2-40B4-BE49-F238E27FC236}">
                <a16:creationId xmlns:a16="http://schemas.microsoft.com/office/drawing/2014/main" id="{81BD6FC7-6961-4EE0-BF8D-60FF63FB2759}"/>
              </a:ext>
            </a:extLst>
          </p:cNvPr>
          <p:cNvSpPr/>
          <p:nvPr userDrawn="1"/>
        </p:nvSpPr>
        <p:spPr bwMode="auto">
          <a:xfrm>
            <a:off x="801950" y="3289981"/>
            <a:ext cx="481120" cy="98330"/>
          </a:xfrm>
          <a:prstGeom prst="rect">
            <a:avLst/>
          </a:prstGeom>
          <a:solidFill>
            <a:schemeClr val="bg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14817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ite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fecha 3">
            <a:extLst>
              <a:ext uri="{FF2B5EF4-FFF2-40B4-BE49-F238E27FC236}">
                <a16:creationId xmlns:a16="http://schemas.microsoft.com/office/drawing/2014/main" id="{0DC71A41-2A02-4144-B254-43F69E142C76}"/>
              </a:ext>
            </a:extLst>
          </p:cNvPr>
          <p:cNvSpPr>
            <a:spLocks noGrp="1"/>
          </p:cNvSpPr>
          <p:nvPr>
            <p:ph type="dt" sz="half" idx="10"/>
          </p:nvPr>
        </p:nvSpPr>
        <p:spPr>
          <a:xfrm>
            <a:off x="654478" y="600213"/>
            <a:ext cx="2206709" cy="365125"/>
          </a:xfrm>
        </p:spPr>
        <p:txBody>
          <a:bodyPr/>
          <a:lstStyle>
            <a:lvl1pPr>
              <a:defRPr lang="es-ES" sz="1800" b="1" i="0" kern="1200" cap="all" spc="-100" baseline="0" dirty="0">
                <a:solidFill>
                  <a:schemeClr val="bg1"/>
                </a:solidFill>
                <a:latin typeface="+mj-lt"/>
                <a:ea typeface="Source Sans Pro ExtraLight" panose="020B0303030403020204" pitchFamily="34" charset="0"/>
                <a:cs typeface="+mj-cs"/>
              </a:defRPr>
            </a:lvl1pPr>
          </a:lstStyle>
          <a:p>
            <a:endParaRPr lang="es-ES" dirty="0"/>
          </a:p>
        </p:txBody>
      </p:sp>
      <p:sp>
        <p:nvSpPr>
          <p:cNvPr id="9" name="Freeform 5">
            <a:extLst>
              <a:ext uri="{FF2B5EF4-FFF2-40B4-BE49-F238E27FC236}">
                <a16:creationId xmlns:a16="http://schemas.microsoft.com/office/drawing/2014/main" id="{B5DE2BF0-2FB2-4B3C-85EB-60715502261D}"/>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12" name="Grupo 11"/>
          <p:cNvGrpSpPr/>
          <p:nvPr userDrawn="1"/>
        </p:nvGrpSpPr>
        <p:grpSpPr>
          <a:xfrm>
            <a:off x="6606231" y="2300744"/>
            <a:ext cx="5613400" cy="3752851"/>
            <a:chOff x="3286125" y="1550988"/>
            <a:chExt cx="5613400" cy="3752851"/>
          </a:xfrm>
          <a:solidFill>
            <a:schemeClr val="bg1">
              <a:alpha val="10000"/>
            </a:schemeClr>
          </a:solidFill>
        </p:grpSpPr>
        <p:sp>
          <p:nvSpPr>
            <p:cNvPr id="13"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4"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8" name="Gráfico 1">
            <a:extLst>
              <a:ext uri="{FF2B5EF4-FFF2-40B4-BE49-F238E27FC236}">
                <a16:creationId xmlns:a16="http://schemas.microsoft.com/office/drawing/2014/main" id="{DB36740D-40B4-435B-80B4-3B75D78A582A}"/>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32" name="Título 1">
            <a:extLst>
              <a:ext uri="{FF2B5EF4-FFF2-40B4-BE49-F238E27FC236}">
                <a16:creationId xmlns:a16="http://schemas.microsoft.com/office/drawing/2014/main" id="{D0022802-3406-461D-89BF-CC30732CAAFB}"/>
              </a:ext>
            </a:extLst>
          </p:cNvPr>
          <p:cNvSpPr>
            <a:spLocks noGrp="1"/>
          </p:cNvSpPr>
          <p:nvPr>
            <p:ph type="title" hasCustomPrompt="1"/>
          </p:nvPr>
        </p:nvSpPr>
        <p:spPr>
          <a:xfrm>
            <a:off x="615600" y="3378504"/>
            <a:ext cx="4662407" cy="2276893"/>
          </a:xfrm>
        </p:spPr>
        <p:txBody>
          <a:bodyPr anchor="t">
            <a:noAutofit/>
          </a:bodyPr>
          <a:lstStyle>
            <a:lvl1pPr>
              <a:lnSpc>
                <a:spcPct val="90000"/>
              </a:lnSpc>
              <a:defRPr sz="50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33" name="Rectángulo 32">
            <a:extLst>
              <a:ext uri="{FF2B5EF4-FFF2-40B4-BE49-F238E27FC236}">
                <a16:creationId xmlns:a16="http://schemas.microsoft.com/office/drawing/2014/main" id="{B72665AA-503D-4D38-8FB8-BFA2F1B949E7}"/>
              </a:ext>
            </a:extLst>
          </p:cNvPr>
          <p:cNvSpPr/>
          <p:nvPr userDrawn="1"/>
        </p:nvSpPr>
        <p:spPr bwMode="auto">
          <a:xfrm>
            <a:off x="702469" y="3084334"/>
            <a:ext cx="319088" cy="63679"/>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199189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03" userDrawn="1">
          <p15:clr>
            <a:srgbClr val="FBAE40"/>
          </p15:clr>
        </p15:guide>
        <p15:guide id="2" pos="3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Red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p:nvSpPr>
        <p:spPr>
          <a:xfrm>
            <a:off x="1" y="0"/>
            <a:ext cx="41333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5" name="Marcador de fecha 3">
            <a:extLst>
              <a:ext uri="{FF2B5EF4-FFF2-40B4-BE49-F238E27FC236}">
                <a16:creationId xmlns:a16="http://schemas.microsoft.com/office/drawing/2014/main" id="{36D77BEB-4C6F-4651-98E3-A5326B50BAD5}"/>
              </a:ext>
            </a:extLst>
          </p:cNvPr>
          <p:cNvSpPr>
            <a:spLocks noGrp="1"/>
          </p:cNvSpPr>
          <p:nvPr>
            <p:ph type="dt" sz="half" idx="10"/>
          </p:nvPr>
        </p:nvSpPr>
        <p:spPr>
          <a:xfrm>
            <a:off x="580029" y="600215"/>
            <a:ext cx="2942279" cy="365125"/>
          </a:xfrm>
          <a:prstGeom prst="rect">
            <a:avLst/>
          </a:prstGeom>
        </p:spPr>
        <p:txBody>
          <a:bodyPr/>
          <a:lstStyle>
            <a:lvl1pPr>
              <a:defRPr lang="es-ES" sz="1600" b="1" i="0" kern="1200" cap="all" spc="-100" baseline="0" dirty="0">
                <a:solidFill>
                  <a:schemeClr val="bg1"/>
                </a:solidFill>
                <a:latin typeface="+mj-lt"/>
                <a:ea typeface="Source Sans Pro ExtraLight" panose="020B0303030403020204" pitchFamily="34" charset="0"/>
                <a:cs typeface="+mj-cs"/>
              </a:defRPr>
            </a:lvl1pPr>
          </a:lstStyle>
          <a:p>
            <a:endParaRPr lang="es-ES"/>
          </a:p>
        </p:txBody>
      </p:sp>
      <p:sp>
        <p:nvSpPr>
          <p:cNvPr id="27" name="Título 1">
            <a:extLst>
              <a:ext uri="{FF2B5EF4-FFF2-40B4-BE49-F238E27FC236}">
                <a16:creationId xmlns:a16="http://schemas.microsoft.com/office/drawing/2014/main" id="{0B30A4B1-DC71-4DDD-9BA8-2B19177E6D59}"/>
              </a:ext>
            </a:extLst>
          </p:cNvPr>
          <p:cNvSpPr txBox="1">
            <a:spLocks/>
          </p:cNvSpPr>
          <p:nvPr userDrawn="1"/>
        </p:nvSpPr>
        <p:spPr>
          <a:xfrm>
            <a:off x="578486" y="1553618"/>
            <a:ext cx="709127" cy="927338"/>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b="1" i="0" kern="1200">
                <a:solidFill>
                  <a:schemeClr val="accent2"/>
                </a:solidFill>
                <a:latin typeface="Source Sans Pro" panose="020B0503030403020204" pitchFamily="34" charset="0"/>
                <a:ea typeface="Source Sans Pro" panose="020B0503030403020204" pitchFamily="34" charset="0"/>
                <a:cs typeface="+mj-cs"/>
              </a:defRPr>
            </a:lvl1pPr>
          </a:lstStyle>
          <a:p>
            <a:r>
              <a:rPr lang="es-ES" sz="5000" dirty="0">
                <a:solidFill>
                  <a:schemeClr val="bg1"/>
                </a:solidFill>
              </a:rPr>
              <a:t>–</a:t>
            </a:r>
          </a:p>
        </p:txBody>
      </p:sp>
      <p:sp>
        <p:nvSpPr>
          <p:cNvPr id="10" name="Freeform 5">
            <a:extLst>
              <a:ext uri="{FF2B5EF4-FFF2-40B4-BE49-F238E27FC236}">
                <a16:creationId xmlns:a16="http://schemas.microsoft.com/office/drawing/2014/main" id="{17982F81-F1DD-435B-844A-8F1B24131A58}"/>
              </a:ext>
            </a:extLst>
          </p:cNvPr>
          <p:cNvSpPr>
            <a:spLocks noEditPoints="1"/>
          </p:cNvSpPr>
          <p:nvPr userDrawn="1"/>
        </p:nvSpPr>
        <p:spPr bwMode="auto">
          <a:xfrm>
            <a:off x="659892" y="6322096"/>
            <a:ext cx="1771652"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sz="1800"/>
          </a:p>
        </p:txBody>
      </p:sp>
      <p:sp>
        <p:nvSpPr>
          <p:cNvPr id="13" name="Título 1">
            <a:extLst>
              <a:ext uri="{FF2B5EF4-FFF2-40B4-BE49-F238E27FC236}">
                <a16:creationId xmlns:a16="http://schemas.microsoft.com/office/drawing/2014/main" id="{59D7D0F4-F86F-4319-A398-299B9609EC6A}"/>
              </a:ext>
            </a:extLst>
          </p:cNvPr>
          <p:cNvSpPr>
            <a:spLocks noGrp="1"/>
          </p:cNvSpPr>
          <p:nvPr>
            <p:ph type="title" hasCustomPrompt="1"/>
          </p:nvPr>
        </p:nvSpPr>
        <p:spPr>
          <a:xfrm>
            <a:off x="645724" y="2064187"/>
            <a:ext cx="5261748" cy="2030738"/>
          </a:xfrm>
        </p:spPr>
        <p:txBody>
          <a:bodyPr anchor="t">
            <a:noAutofit/>
          </a:bodyPr>
          <a:lstStyle>
            <a:lvl1pPr>
              <a:lnSpc>
                <a:spcPct val="80000"/>
              </a:lnSpc>
              <a:defRPr sz="3200" b="1" i="0">
                <a:solidFill>
                  <a:schemeClr val="bg1"/>
                </a:solidFill>
                <a:latin typeface="+mj-lt"/>
                <a:ea typeface="Source Sans Pro ExtraLight" panose="020B0303030403020204" pitchFamily="34" charset="0"/>
              </a:defRPr>
            </a:lvl1pPr>
          </a:lstStyle>
          <a:p>
            <a:r>
              <a:rPr lang="en-US" dirty="0"/>
              <a:t>Content</a:t>
            </a:r>
            <a:endParaRPr lang="es-ES" dirty="0"/>
          </a:p>
        </p:txBody>
      </p:sp>
      <p:sp>
        <p:nvSpPr>
          <p:cNvPr id="3" name="Espace réservé du contenu 2"/>
          <p:cNvSpPr>
            <a:spLocks noGrp="1"/>
          </p:cNvSpPr>
          <p:nvPr>
            <p:ph sz="quarter" idx="11"/>
          </p:nvPr>
        </p:nvSpPr>
        <p:spPr>
          <a:xfrm>
            <a:off x="2142067" y="2720977"/>
            <a:ext cx="1559984" cy="2519363"/>
          </a:xfrm>
        </p:spPr>
        <p:txBody>
          <a:bodyPr>
            <a:noAutofit/>
          </a:bodyPr>
          <a:lstStyle>
            <a:lvl1pPr marL="0" indent="0" algn="r">
              <a:buNone/>
              <a:defRPr sz="2800" b="1">
                <a:solidFill>
                  <a:schemeClr val="bg1"/>
                </a:solidFill>
              </a:defRPr>
            </a:lvl1pPr>
            <a:lvl2pPr>
              <a:defRPr sz="2400" b="1">
                <a:solidFill>
                  <a:schemeClr val="bg1"/>
                </a:solidFill>
              </a:defRPr>
            </a:lvl2pPr>
            <a:lvl3pPr>
              <a:defRPr sz="1800" b="1">
                <a:solidFill>
                  <a:schemeClr val="bg1"/>
                </a:solidFill>
              </a:defRPr>
            </a:lvl3pPr>
            <a:lvl4pPr>
              <a:defRPr sz="1600" b="1">
                <a:solidFill>
                  <a:schemeClr val="bg1"/>
                </a:solidFill>
              </a:defRPr>
            </a:lvl4pPr>
            <a:lvl5pPr>
              <a:defRPr sz="1600" b="1">
                <a:solidFill>
                  <a:schemeClr val="bg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Gráfico 1">
            <a:extLst>
              <a:ext uri="{FF2B5EF4-FFF2-40B4-BE49-F238E27FC236}">
                <a16:creationId xmlns:a16="http://schemas.microsoft.com/office/drawing/2014/main" id="{05FEEE3F-1FE7-2A60-FF47-DD6B240697F8}"/>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63636"/>
          </a:solidFill>
          <a:ln w="9525" cap="flat">
            <a:noFill/>
            <a:prstDash val="solid"/>
            <a:miter/>
          </a:ln>
        </p:spPr>
        <p:txBody>
          <a:bodyPr rtlCol="0" anchor="ctr"/>
          <a:lstStyle/>
          <a:p>
            <a:endParaRPr lang="es-ES"/>
          </a:p>
        </p:txBody>
      </p:sp>
    </p:spTree>
    <p:extLst>
      <p:ext uri="{BB962C8B-B14F-4D97-AF65-F5344CB8AC3E}">
        <p14:creationId xmlns:p14="http://schemas.microsoft.com/office/powerpoint/2010/main" val="2554962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182368-C79C-4EEF-82C9-D8D41C74900D}"/>
              </a:ext>
            </a:extLst>
          </p:cNvPr>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CFBB32A-EADE-4809-A54C-DC32E9C4C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77C0549-4257-40ED-A25D-0919F516B941}"/>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0642D99D-E7DE-4374-8E6D-9AEBA3EF26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2B6C04-C9EB-43CD-B243-0419B44420D2}"/>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51205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A7BB0-43B4-4C2E-AE0B-132078850A99}"/>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9EB44A92-EE18-4778-9698-DA014CE1DE1C}"/>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E66054-0393-41F8-B700-6C8F9652D8B5}"/>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4C745678-0377-461F-B19F-3307472C80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27D771-CEE6-41BB-AE5F-D0A298ADD53B}"/>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59486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E7365-D28E-4EFB-B9E5-68CF115EF64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364742-A3B9-43C9-ACF7-FC214EACE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01251B1-1DDC-49E9-9B98-33CCFF4CE2E9}"/>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85E01737-CD1B-47F1-9CAD-50A263D231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DEEE78-635D-4EDA-A1EF-0D7CED2AB787}"/>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371633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835339-3B7A-41FF-B55B-DC6CFAB59B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A53F69-ABB6-4AAC-AE96-349E4BEAB9FC}"/>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53E77A1-BE09-4C0B-943F-1F9844AA7CA3}"/>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5843305-66D3-4970-8C51-B561A917DB19}"/>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B7F7E4F9-1DD8-45D4-B446-3841DF3F4C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D85241-56BD-4BDE-93B6-C54266ADC3E6}"/>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124821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FD62A-3C25-4449-A006-2567497E64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688202-A2E3-4314-8C8E-8AE28A1C1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432496B-B4F2-47AA-92DE-4FA6E03EA36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7299F07-0BB3-4D7F-B227-AB9DFEA92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484B8822-4F89-4FE4-992E-02B80F5C133B}"/>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C5A5E8B-10EB-4CA0-9BC7-BE1402BF5757}"/>
              </a:ext>
            </a:extLst>
          </p:cNvPr>
          <p:cNvSpPr>
            <a:spLocks noGrp="1"/>
          </p:cNvSpPr>
          <p:nvPr>
            <p:ph type="dt" sz="half" idx="10"/>
          </p:nvPr>
        </p:nvSpPr>
        <p:spPr/>
        <p:txBody>
          <a:bodyPr/>
          <a:lstStyle/>
          <a:p>
            <a:endParaRPr lang="es-ES"/>
          </a:p>
        </p:txBody>
      </p:sp>
      <p:sp>
        <p:nvSpPr>
          <p:cNvPr id="8" name="Marcador de pie de página 7">
            <a:extLst>
              <a:ext uri="{FF2B5EF4-FFF2-40B4-BE49-F238E27FC236}">
                <a16:creationId xmlns:a16="http://schemas.microsoft.com/office/drawing/2014/main" id="{CE3CB99B-AEAE-480A-AF09-4DD0DEEF03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221EE0D-F063-49E7-A81C-415DEC646100}"/>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263678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B532E-67A7-44CE-98F3-2020EAEFAC9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25713D4-577A-457C-AD41-9DBD63D1BE25}"/>
              </a:ext>
            </a:extLst>
          </p:cNvPr>
          <p:cNvSpPr>
            <a:spLocks noGrp="1"/>
          </p:cNvSpPr>
          <p:nvPr>
            <p:ph type="dt" sz="half" idx="10"/>
          </p:nvPr>
        </p:nvSpPr>
        <p:spPr/>
        <p:txBody>
          <a:bodyPr/>
          <a:lstStyle/>
          <a:p>
            <a:endParaRPr lang="es-ES"/>
          </a:p>
        </p:txBody>
      </p:sp>
      <p:sp>
        <p:nvSpPr>
          <p:cNvPr id="4" name="Marcador de pie de página 3">
            <a:extLst>
              <a:ext uri="{FF2B5EF4-FFF2-40B4-BE49-F238E27FC236}">
                <a16:creationId xmlns:a16="http://schemas.microsoft.com/office/drawing/2014/main" id="{1878CFAF-D97A-4E49-AC63-FD5043BB8C6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43867A9-CFEF-4FD6-8E78-5EF11D7AA17D}"/>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15507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2BAAFB-38A3-4B73-91C8-67F487ED47F6}"/>
              </a:ext>
            </a:extLst>
          </p:cNvPr>
          <p:cNvSpPr>
            <a:spLocks noGrp="1"/>
          </p:cNvSpPr>
          <p:nvPr>
            <p:ph type="dt" sz="half" idx="10"/>
          </p:nvPr>
        </p:nvSpPr>
        <p:spPr/>
        <p:txBody>
          <a:bodyPr/>
          <a:lstStyle/>
          <a:p>
            <a:endParaRPr lang="es-ES"/>
          </a:p>
        </p:txBody>
      </p:sp>
      <p:sp>
        <p:nvSpPr>
          <p:cNvPr id="3" name="Marcador de pie de página 2">
            <a:extLst>
              <a:ext uri="{FF2B5EF4-FFF2-40B4-BE49-F238E27FC236}">
                <a16:creationId xmlns:a16="http://schemas.microsoft.com/office/drawing/2014/main" id="{C2DBF3A2-B020-4EA1-92F4-3E66CDF33D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2E59E3C-9619-4792-9667-617431D29CA6}"/>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199858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B7045-600D-445C-A718-A8D95ADEEA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CA7E8B-13CB-47CB-AB90-60073F62D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2539359-6C98-4EF8-8D7F-4CA5EDD9C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DEC6F99-7E40-419A-85F6-701C272F64E7}"/>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48B8EBF8-B9E1-4FE8-8FC5-D58B9B3EC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7AEED35-0345-47E8-8522-8CF2744EC64B}"/>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39230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2BECC3-38DB-48C9-A6B1-178159480A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CC96C17-BF7A-4C1E-8D34-474A0B0D9D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1D38DCD-966D-48AA-AD8A-CC55AAD98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EFC796F-9674-4204-9DAF-6A82D01427F8}"/>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A6F3603D-F20F-4FC7-B44C-41C0635BC3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B11AAD-C102-4DC8-8DBB-1907101D2B08}"/>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33509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fecha 3">
            <a:extLst>
              <a:ext uri="{FF2B5EF4-FFF2-40B4-BE49-F238E27FC236}">
                <a16:creationId xmlns:a16="http://schemas.microsoft.com/office/drawing/2014/main" id="{0DC71A41-2A02-4144-B254-43F69E142C76}"/>
              </a:ext>
            </a:extLst>
          </p:cNvPr>
          <p:cNvSpPr>
            <a:spLocks noGrp="1"/>
          </p:cNvSpPr>
          <p:nvPr>
            <p:ph type="dt" sz="half" idx="10"/>
          </p:nvPr>
        </p:nvSpPr>
        <p:spPr>
          <a:xfrm>
            <a:off x="654478" y="600213"/>
            <a:ext cx="2206709" cy="365125"/>
          </a:xfrm>
        </p:spPr>
        <p:txBody>
          <a:bodyPr/>
          <a:lstStyle>
            <a:lvl1pPr>
              <a:defRPr lang="es-ES" sz="1800" b="1" i="0" kern="1200" cap="all" spc="-100" baseline="0" dirty="0">
                <a:solidFill>
                  <a:schemeClr val="bg1"/>
                </a:solidFill>
                <a:latin typeface="+mj-lt"/>
                <a:ea typeface="Source Sans Pro ExtraLight" panose="020B0303030403020204" pitchFamily="34" charset="0"/>
                <a:cs typeface="+mj-cs"/>
              </a:defRPr>
            </a:lvl1pPr>
          </a:lstStyle>
          <a:p>
            <a:endParaRPr lang="es-ES" dirty="0"/>
          </a:p>
        </p:txBody>
      </p:sp>
      <p:sp>
        <p:nvSpPr>
          <p:cNvPr id="9" name="Freeform 5">
            <a:extLst>
              <a:ext uri="{FF2B5EF4-FFF2-40B4-BE49-F238E27FC236}">
                <a16:creationId xmlns:a16="http://schemas.microsoft.com/office/drawing/2014/main" id="{C5B6F7FC-A71E-49B1-BA0F-5E77B5B2B644}"/>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29" name="Grupo 28"/>
          <p:cNvGrpSpPr/>
          <p:nvPr userDrawn="1"/>
        </p:nvGrpSpPr>
        <p:grpSpPr>
          <a:xfrm>
            <a:off x="6606231" y="2300744"/>
            <a:ext cx="5613400" cy="3752851"/>
            <a:chOff x="3286125" y="1550988"/>
            <a:chExt cx="5613400" cy="3752851"/>
          </a:xfrm>
        </p:grpSpPr>
        <p:sp>
          <p:nvSpPr>
            <p:cNvPr id="25"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sp>
          <p:nvSpPr>
            <p:cNvPr id="26" name="Rectangle 6"/>
            <p:cNvSpPr>
              <a:spLocks noChangeArrowheads="1"/>
            </p:cNvSpPr>
            <p:nvPr userDrawn="1"/>
          </p:nvSpPr>
          <p:spPr bwMode="auto">
            <a:xfrm>
              <a:off x="5961063" y="2652713"/>
              <a:ext cx="833438" cy="2601913"/>
            </a:xfrm>
            <a:prstGeom prst="rect">
              <a:avLst/>
            </a:pr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sp>
          <p:nvSpPr>
            <p:cNvPr id="27"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sp>
          <p:nvSpPr>
            <p:cNvPr id="2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grpSp>
      <p:sp>
        <p:nvSpPr>
          <p:cNvPr id="12" name="Gráfico 1">
            <a:extLst>
              <a:ext uri="{FF2B5EF4-FFF2-40B4-BE49-F238E27FC236}">
                <a16:creationId xmlns:a16="http://schemas.microsoft.com/office/drawing/2014/main" id="{80D3517E-2091-47B1-94F9-F13E68496739}"/>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24" name="Título 1">
            <a:extLst>
              <a:ext uri="{FF2B5EF4-FFF2-40B4-BE49-F238E27FC236}">
                <a16:creationId xmlns:a16="http://schemas.microsoft.com/office/drawing/2014/main" id="{2D385FFE-B313-469D-8627-1E901336930D}"/>
              </a:ext>
            </a:extLst>
          </p:cNvPr>
          <p:cNvSpPr>
            <a:spLocks noGrp="1"/>
          </p:cNvSpPr>
          <p:nvPr>
            <p:ph type="title" hasCustomPrompt="1"/>
          </p:nvPr>
        </p:nvSpPr>
        <p:spPr>
          <a:xfrm>
            <a:off x="615600" y="3378504"/>
            <a:ext cx="4662407" cy="2276893"/>
          </a:xfrm>
        </p:spPr>
        <p:txBody>
          <a:bodyPr anchor="t">
            <a:noAutofit/>
          </a:bodyPr>
          <a:lstStyle>
            <a:lvl1pPr>
              <a:lnSpc>
                <a:spcPct val="90000"/>
              </a:lnSpc>
              <a:defRPr sz="50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30" name="Rectángulo 29">
            <a:extLst>
              <a:ext uri="{FF2B5EF4-FFF2-40B4-BE49-F238E27FC236}">
                <a16:creationId xmlns:a16="http://schemas.microsoft.com/office/drawing/2014/main" id="{A0F92E28-21E7-4309-9B28-7C55FEA0C94D}"/>
              </a:ext>
            </a:extLst>
          </p:cNvPr>
          <p:cNvSpPr/>
          <p:nvPr userDrawn="1"/>
        </p:nvSpPr>
        <p:spPr bwMode="auto">
          <a:xfrm>
            <a:off x="702469" y="3084334"/>
            <a:ext cx="319088" cy="63679"/>
          </a:xfrm>
          <a:prstGeom prst="rect">
            <a:avLst/>
          </a:prstGeom>
          <a:solidFill>
            <a:schemeClr val="bg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17648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E23D1-F375-4263-A1F6-CA1AAAFBBE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FD863B-7265-4053-82E8-64E6EFB63540}"/>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56DB38-E222-41C0-90D4-0E7F3A14AAE6}"/>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828F5930-53BC-49F5-9B66-77395FDB1F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A6EBF2-90F6-4D2B-B593-0A68B63B6A3F}"/>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423149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C645D19-3154-4286-9FAC-5F045DE90D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730C2A-EFAE-45DD-8A22-88CD96C56CB6}"/>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C31780-098D-4932-B4BD-1CC69360ACF9}"/>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C3CF3F18-5019-4F81-9AA2-634AD113EE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1F82B7-5611-4877-9086-A48D77225BE6}"/>
              </a:ext>
            </a:extLst>
          </p:cNvPr>
          <p:cNvSpPr>
            <a:spLocks noGrp="1"/>
          </p:cNvSpPr>
          <p:nvPr>
            <p:ph type="sldNum" sz="quarter" idx="12"/>
          </p:nvPr>
        </p:nvSpPr>
        <p:spPr/>
        <p:txBody>
          <a:bodyPr/>
          <a:lstStyle/>
          <a:p>
            <a:fld id="{A644489C-FC82-4DA2-9E0F-66D3033A9BD2}" type="slidenum">
              <a:rPr lang="es-ES" smtClean="0"/>
              <a:t>‹N°›</a:t>
            </a:fld>
            <a:endParaRPr lang="es-ES"/>
          </a:p>
        </p:txBody>
      </p:sp>
    </p:spTree>
    <p:extLst>
      <p:ext uri="{BB962C8B-B14F-4D97-AF65-F5344CB8AC3E}">
        <p14:creationId xmlns:p14="http://schemas.microsoft.com/office/powerpoint/2010/main" val="11862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Marcador de fecha 3">
            <a:extLst>
              <a:ext uri="{FF2B5EF4-FFF2-40B4-BE49-F238E27FC236}">
                <a16:creationId xmlns:a16="http://schemas.microsoft.com/office/drawing/2014/main" id="{0DC71A41-2A02-4144-B254-43F69E142C76}"/>
              </a:ext>
            </a:extLst>
          </p:cNvPr>
          <p:cNvSpPr>
            <a:spLocks noGrp="1"/>
          </p:cNvSpPr>
          <p:nvPr>
            <p:ph type="dt" sz="half" idx="10"/>
          </p:nvPr>
        </p:nvSpPr>
        <p:spPr>
          <a:xfrm>
            <a:off x="654478" y="600213"/>
            <a:ext cx="2206709" cy="365125"/>
          </a:xfrm>
        </p:spPr>
        <p:txBody>
          <a:bodyPr/>
          <a:lstStyle>
            <a:lvl1pPr>
              <a:defRPr lang="es-ES" sz="1800" b="1" i="0" kern="1200" cap="all" spc="-100" baseline="0" dirty="0">
                <a:solidFill>
                  <a:schemeClr val="accent2"/>
                </a:solidFill>
                <a:latin typeface="+mj-lt"/>
                <a:ea typeface="Source Sans Pro ExtraLight" panose="020B0303030403020204" pitchFamily="34" charset="0"/>
                <a:cs typeface="+mj-cs"/>
              </a:defRPr>
            </a:lvl1pPr>
          </a:lstStyle>
          <a:p>
            <a:endParaRPr lang="es-ES"/>
          </a:p>
        </p:txBody>
      </p:sp>
      <p:sp>
        <p:nvSpPr>
          <p:cNvPr id="9" name="Freeform 5">
            <a:extLst>
              <a:ext uri="{FF2B5EF4-FFF2-40B4-BE49-F238E27FC236}">
                <a16:creationId xmlns:a16="http://schemas.microsoft.com/office/drawing/2014/main" id="{589E88E4-82C7-408A-88A1-FAA20AD728A9}"/>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12" name="Título 1">
            <a:extLst>
              <a:ext uri="{FF2B5EF4-FFF2-40B4-BE49-F238E27FC236}">
                <a16:creationId xmlns:a16="http://schemas.microsoft.com/office/drawing/2014/main" id="{CC3E0DE0-CF0D-4020-AF0E-DBD6EB917464}"/>
              </a:ext>
            </a:extLst>
          </p:cNvPr>
          <p:cNvSpPr>
            <a:spLocks noGrp="1"/>
          </p:cNvSpPr>
          <p:nvPr>
            <p:ph type="title" hasCustomPrompt="1"/>
          </p:nvPr>
        </p:nvSpPr>
        <p:spPr>
          <a:xfrm>
            <a:off x="615600" y="3378504"/>
            <a:ext cx="4662407" cy="2276893"/>
          </a:xfrm>
        </p:spPr>
        <p:txBody>
          <a:bodyPr anchor="t">
            <a:noAutofit/>
          </a:bodyPr>
          <a:lstStyle>
            <a:lvl1pPr>
              <a:lnSpc>
                <a:spcPct val="90000"/>
              </a:lnSpc>
              <a:defRPr sz="5000" b="1" i="0">
                <a:solidFill>
                  <a:schemeClr val="accent2"/>
                </a:solidFill>
                <a:latin typeface="+mj-lt"/>
                <a:ea typeface="Source Sans Pro ExtraLight" panose="020B0303030403020204" pitchFamily="34" charset="0"/>
              </a:defRPr>
            </a:lvl1pPr>
          </a:lstStyle>
          <a:p>
            <a:r>
              <a:rPr lang="en-US" dirty="0"/>
              <a:t>Master title</a:t>
            </a:r>
            <a:endParaRPr lang="es-ES" dirty="0"/>
          </a:p>
        </p:txBody>
      </p:sp>
      <p:grpSp>
        <p:nvGrpSpPr>
          <p:cNvPr id="13" name="Grupo 12"/>
          <p:cNvGrpSpPr/>
          <p:nvPr userDrawn="1"/>
        </p:nvGrpSpPr>
        <p:grpSpPr>
          <a:xfrm>
            <a:off x="6606231" y="2300744"/>
            <a:ext cx="5613400" cy="3752851"/>
            <a:chOff x="3286125" y="1550988"/>
            <a:chExt cx="5613400" cy="3752851"/>
          </a:xfrm>
          <a:solidFill>
            <a:schemeClr val="tx1">
              <a:alpha val="15000"/>
            </a:schemeClr>
          </a:solidFill>
        </p:grpSpPr>
        <p:sp>
          <p:nvSpPr>
            <p:cNvPr id="14"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7"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9" name="Gráfico 1">
            <a:extLst>
              <a:ext uri="{FF2B5EF4-FFF2-40B4-BE49-F238E27FC236}">
                <a16:creationId xmlns:a16="http://schemas.microsoft.com/office/drawing/2014/main" id="{FF69295C-7F49-40EE-9923-B337F5F0C8F6}"/>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63636"/>
          </a:solidFill>
          <a:ln w="9525" cap="flat">
            <a:noFill/>
            <a:prstDash val="solid"/>
            <a:miter/>
          </a:ln>
        </p:spPr>
        <p:txBody>
          <a:bodyPr rtlCol="0" anchor="ctr"/>
          <a:lstStyle/>
          <a:p>
            <a:endParaRPr lang="es-ES"/>
          </a:p>
        </p:txBody>
      </p:sp>
      <p:sp>
        <p:nvSpPr>
          <p:cNvPr id="21" name="Rectángulo 20">
            <a:extLst>
              <a:ext uri="{FF2B5EF4-FFF2-40B4-BE49-F238E27FC236}">
                <a16:creationId xmlns:a16="http://schemas.microsoft.com/office/drawing/2014/main" id="{58F772B8-9DB2-4B06-BFA1-EED5FF697A36}"/>
              </a:ext>
            </a:extLst>
          </p:cNvPr>
          <p:cNvSpPr/>
          <p:nvPr userDrawn="1"/>
        </p:nvSpPr>
        <p:spPr bwMode="auto">
          <a:xfrm>
            <a:off x="702469" y="3084334"/>
            <a:ext cx="319088" cy="63679"/>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942551031"/>
      </p:ext>
    </p:extLst>
  </p:cSld>
  <p:clrMapOvr>
    <a:masterClrMapping/>
  </p:clrMapOvr>
  <p:extLst>
    <p:ext uri="{DCECCB84-F9BA-43D5-87BE-67443E8EF086}">
      <p15:sldGuideLst xmlns:p15="http://schemas.microsoft.com/office/powerpoint/2012/main">
        <p15:guide id="1" orient="horz" pos="22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te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fecha 3">
            <a:extLst>
              <a:ext uri="{FF2B5EF4-FFF2-40B4-BE49-F238E27FC236}">
                <a16:creationId xmlns:a16="http://schemas.microsoft.com/office/drawing/2014/main" id="{0DC71A41-2A02-4144-B254-43F69E142C76}"/>
              </a:ext>
            </a:extLst>
          </p:cNvPr>
          <p:cNvSpPr>
            <a:spLocks noGrp="1"/>
          </p:cNvSpPr>
          <p:nvPr>
            <p:ph type="dt" sz="half" idx="10"/>
          </p:nvPr>
        </p:nvSpPr>
        <p:spPr>
          <a:xfrm>
            <a:off x="654478" y="600213"/>
            <a:ext cx="2206709" cy="365125"/>
          </a:xfrm>
        </p:spPr>
        <p:txBody>
          <a:bodyPr/>
          <a:lstStyle>
            <a:lvl1pPr>
              <a:defRPr lang="es-ES" sz="1800" b="1" i="0" kern="1200" cap="all" spc="-100" baseline="0" dirty="0">
                <a:solidFill>
                  <a:schemeClr val="bg1"/>
                </a:solidFill>
                <a:latin typeface="+mj-lt"/>
                <a:ea typeface="Source Sans Pro ExtraLight" panose="020B0303030403020204" pitchFamily="34" charset="0"/>
                <a:cs typeface="+mj-cs"/>
              </a:defRPr>
            </a:lvl1pPr>
          </a:lstStyle>
          <a:p>
            <a:endParaRPr lang="es-ES" dirty="0"/>
          </a:p>
        </p:txBody>
      </p:sp>
      <p:sp>
        <p:nvSpPr>
          <p:cNvPr id="9" name="Freeform 5">
            <a:extLst>
              <a:ext uri="{FF2B5EF4-FFF2-40B4-BE49-F238E27FC236}">
                <a16:creationId xmlns:a16="http://schemas.microsoft.com/office/drawing/2014/main" id="{B5DE2BF0-2FB2-4B3C-85EB-60715502261D}"/>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12" name="Grupo 11"/>
          <p:cNvGrpSpPr/>
          <p:nvPr userDrawn="1"/>
        </p:nvGrpSpPr>
        <p:grpSpPr>
          <a:xfrm>
            <a:off x="6606231" y="2300744"/>
            <a:ext cx="5613400" cy="3752851"/>
            <a:chOff x="3286125" y="1550988"/>
            <a:chExt cx="5613400" cy="3752851"/>
          </a:xfrm>
          <a:solidFill>
            <a:schemeClr val="bg1">
              <a:alpha val="10000"/>
            </a:schemeClr>
          </a:solidFill>
        </p:grpSpPr>
        <p:sp>
          <p:nvSpPr>
            <p:cNvPr id="13"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4"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8" name="Gráfico 1">
            <a:extLst>
              <a:ext uri="{FF2B5EF4-FFF2-40B4-BE49-F238E27FC236}">
                <a16:creationId xmlns:a16="http://schemas.microsoft.com/office/drawing/2014/main" id="{DB36740D-40B4-435B-80B4-3B75D78A582A}"/>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32" name="Título 1">
            <a:extLst>
              <a:ext uri="{FF2B5EF4-FFF2-40B4-BE49-F238E27FC236}">
                <a16:creationId xmlns:a16="http://schemas.microsoft.com/office/drawing/2014/main" id="{D0022802-3406-461D-89BF-CC30732CAAFB}"/>
              </a:ext>
            </a:extLst>
          </p:cNvPr>
          <p:cNvSpPr>
            <a:spLocks noGrp="1"/>
          </p:cNvSpPr>
          <p:nvPr>
            <p:ph type="title" hasCustomPrompt="1"/>
          </p:nvPr>
        </p:nvSpPr>
        <p:spPr>
          <a:xfrm>
            <a:off x="615600" y="3378504"/>
            <a:ext cx="4662407" cy="2276893"/>
          </a:xfrm>
        </p:spPr>
        <p:txBody>
          <a:bodyPr anchor="t">
            <a:noAutofit/>
          </a:bodyPr>
          <a:lstStyle>
            <a:lvl1pPr>
              <a:lnSpc>
                <a:spcPct val="90000"/>
              </a:lnSpc>
              <a:defRPr sz="50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33" name="Rectángulo 32">
            <a:extLst>
              <a:ext uri="{FF2B5EF4-FFF2-40B4-BE49-F238E27FC236}">
                <a16:creationId xmlns:a16="http://schemas.microsoft.com/office/drawing/2014/main" id="{B72665AA-503D-4D38-8FB8-BFA2F1B949E7}"/>
              </a:ext>
            </a:extLst>
          </p:cNvPr>
          <p:cNvSpPr/>
          <p:nvPr userDrawn="1"/>
        </p:nvSpPr>
        <p:spPr bwMode="auto">
          <a:xfrm>
            <a:off x="702469" y="3084334"/>
            <a:ext cx="319088" cy="63679"/>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958240887"/>
      </p:ext>
    </p:extLst>
  </p:cSld>
  <p:clrMapOvr>
    <a:masterClrMapping/>
  </p:clrMapOvr>
  <p:extLst>
    <p:ext uri="{DCECCB84-F9BA-43D5-87BE-67443E8EF086}">
      <p15:sldGuideLst xmlns:p15="http://schemas.microsoft.com/office/powerpoint/2012/main">
        <p15:guide id="1" orient="horz" pos="1703">
          <p15:clr>
            <a:srgbClr val="FBAE40"/>
          </p15:clr>
        </p15:guide>
        <p15:guide id="2" pos="37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1" name="Marcador de fecha 3">
            <a:extLst>
              <a:ext uri="{FF2B5EF4-FFF2-40B4-BE49-F238E27FC236}">
                <a16:creationId xmlns:a16="http://schemas.microsoft.com/office/drawing/2014/main" id="{0DC71A41-2A02-4144-B254-43F69E142C76}"/>
              </a:ext>
            </a:extLst>
          </p:cNvPr>
          <p:cNvSpPr>
            <a:spLocks noGrp="1"/>
          </p:cNvSpPr>
          <p:nvPr>
            <p:ph type="dt" sz="half" idx="10"/>
          </p:nvPr>
        </p:nvSpPr>
        <p:spPr>
          <a:xfrm>
            <a:off x="654478" y="600213"/>
            <a:ext cx="2206709" cy="365125"/>
          </a:xfrm>
        </p:spPr>
        <p:txBody>
          <a:bodyPr/>
          <a:lstStyle>
            <a:lvl1pPr>
              <a:defRPr lang="es-ES" sz="1800" b="1" i="0" kern="1200" cap="all" spc="-100" baseline="0" dirty="0">
                <a:solidFill>
                  <a:schemeClr val="bg1"/>
                </a:solidFill>
                <a:latin typeface="+mj-lt"/>
                <a:ea typeface="Source Sans Pro ExtraLight" panose="020B0303030403020204" pitchFamily="34" charset="0"/>
                <a:cs typeface="+mj-cs"/>
              </a:defRPr>
            </a:lvl1pPr>
          </a:lstStyle>
          <a:p>
            <a:endParaRPr lang="es-ES" dirty="0"/>
          </a:p>
        </p:txBody>
      </p:sp>
      <p:sp>
        <p:nvSpPr>
          <p:cNvPr id="9" name="Freeform 5">
            <a:extLst>
              <a:ext uri="{FF2B5EF4-FFF2-40B4-BE49-F238E27FC236}">
                <a16:creationId xmlns:a16="http://schemas.microsoft.com/office/drawing/2014/main" id="{C5B6F7FC-A71E-49B1-BA0F-5E77B5B2B644}"/>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29" name="Grupo 28"/>
          <p:cNvGrpSpPr/>
          <p:nvPr userDrawn="1"/>
        </p:nvGrpSpPr>
        <p:grpSpPr>
          <a:xfrm>
            <a:off x="6606231" y="2300744"/>
            <a:ext cx="5613400" cy="3752851"/>
            <a:chOff x="3286125" y="1550988"/>
            <a:chExt cx="5613400" cy="3752851"/>
          </a:xfrm>
        </p:grpSpPr>
        <p:sp>
          <p:nvSpPr>
            <p:cNvPr id="25"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sp>
          <p:nvSpPr>
            <p:cNvPr id="26" name="Rectangle 6"/>
            <p:cNvSpPr>
              <a:spLocks noChangeArrowheads="1"/>
            </p:cNvSpPr>
            <p:nvPr userDrawn="1"/>
          </p:nvSpPr>
          <p:spPr bwMode="auto">
            <a:xfrm>
              <a:off x="5961063" y="2652713"/>
              <a:ext cx="833438" cy="2601913"/>
            </a:xfrm>
            <a:prstGeom prst="rect">
              <a:avLst/>
            </a:pr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sp>
          <p:nvSpPr>
            <p:cNvPr id="27"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sp>
          <p:nvSpPr>
            <p:cNvPr id="2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solidFill>
              <a:srgbClr val="FFFFFF">
                <a:alpha val="10000"/>
              </a:srgbClr>
            </a:solidFill>
            <a:ln>
              <a:noFill/>
            </a:ln>
          </p:spPr>
          <p:txBody>
            <a:bodyPr vert="horz" wrap="square" lIns="91440" tIns="45720" rIns="91440" bIns="45720" numCol="1" anchor="t" anchorCtr="0" compatLnSpc="1">
              <a:prstTxWarp prst="textNoShape">
                <a:avLst/>
              </a:prstTxWarp>
            </a:bodyPr>
            <a:lstStyle/>
            <a:p>
              <a:endParaRPr lang="es-ES"/>
            </a:p>
          </p:txBody>
        </p:sp>
      </p:grpSp>
      <p:sp>
        <p:nvSpPr>
          <p:cNvPr id="12" name="Gráfico 1">
            <a:extLst>
              <a:ext uri="{FF2B5EF4-FFF2-40B4-BE49-F238E27FC236}">
                <a16:creationId xmlns:a16="http://schemas.microsoft.com/office/drawing/2014/main" id="{80D3517E-2091-47B1-94F9-F13E68496739}"/>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24" name="Título 1">
            <a:extLst>
              <a:ext uri="{FF2B5EF4-FFF2-40B4-BE49-F238E27FC236}">
                <a16:creationId xmlns:a16="http://schemas.microsoft.com/office/drawing/2014/main" id="{2D385FFE-B313-469D-8627-1E901336930D}"/>
              </a:ext>
            </a:extLst>
          </p:cNvPr>
          <p:cNvSpPr>
            <a:spLocks noGrp="1"/>
          </p:cNvSpPr>
          <p:nvPr>
            <p:ph type="title" hasCustomPrompt="1"/>
          </p:nvPr>
        </p:nvSpPr>
        <p:spPr>
          <a:xfrm>
            <a:off x="615600" y="3378504"/>
            <a:ext cx="4662407" cy="2276893"/>
          </a:xfrm>
        </p:spPr>
        <p:txBody>
          <a:bodyPr anchor="t">
            <a:noAutofit/>
          </a:bodyPr>
          <a:lstStyle>
            <a:lvl1pPr>
              <a:lnSpc>
                <a:spcPct val="90000"/>
              </a:lnSpc>
              <a:defRPr sz="50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30" name="Rectángulo 29">
            <a:extLst>
              <a:ext uri="{FF2B5EF4-FFF2-40B4-BE49-F238E27FC236}">
                <a16:creationId xmlns:a16="http://schemas.microsoft.com/office/drawing/2014/main" id="{A0F92E28-21E7-4309-9B28-7C55FEA0C94D}"/>
              </a:ext>
            </a:extLst>
          </p:cNvPr>
          <p:cNvSpPr/>
          <p:nvPr userDrawn="1"/>
        </p:nvSpPr>
        <p:spPr bwMode="auto">
          <a:xfrm>
            <a:off x="702469" y="3084334"/>
            <a:ext cx="319088" cy="63679"/>
          </a:xfrm>
          <a:prstGeom prst="rect">
            <a:avLst/>
          </a:prstGeom>
          <a:solidFill>
            <a:schemeClr val="bg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4211692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raft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13B1C1E1-5D85-4415-B732-D6657B6C8813}"/>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7" name="Marcador de número de diapositiva 6">
            <a:extLst>
              <a:ext uri="{FF2B5EF4-FFF2-40B4-BE49-F238E27FC236}">
                <a16:creationId xmlns:a16="http://schemas.microsoft.com/office/drawing/2014/main" id="{24DB60E1-42B9-4E9C-A83F-CBA517AF5BB3}"/>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grpSp>
        <p:nvGrpSpPr>
          <p:cNvPr id="11" name="Grupo 10"/>
          <p:cNvGrpSpPr/>
          <p:nvPr userDrawn="1"/>
        </p:nvGrpSpPr>
        <p:grpSpPr>
          <a:xfrm>
            <a:off x="6606231" y="2300744"/>
            <a:ext cx="5613400" cy="3752851"/>
            <a:chOff x="3286125" y="1550988"/>
            <a:chExt cx="5613400" cy="3752851"/>
          </a:xfrm>
          <a:solidFill>
            <a:schemeClr val="bg1">
              <a:alpha val="50000"/>
            </a:schemeClr>
          </a:solidFill>
        </p:grpSpPr>
        <p:sp>
          <p:nvSpPr>
            <p:cNvPr id="13"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7"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4"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Gráfico 1">
            <a:extLst>
              <a:ext uri="{FF2B5EF4-FFF2-40B4-BE49-F238E27FC236}">
                <a16:creationId xmlns:a16="http://schemas.microsoft.com/office/drawing/2014/main" id="{6FAB001D-FC6C-4F11-8B2C-739DB29D81AF}"/>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4" name="Rectángulo 3">
            <a:extLst>
              <a:ext uri="{FF2B5EF4-FFF2-40B4-BE49-F238E27FC236}">
                <a16:creationId xmlns:a16="http://schemas.microsoft.com/office/drawing/2014/main" id="{AAA34F39-480A-4B6F-B936-1BC387BD9653}"/>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135613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oling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11" name="Marcador de número de diapositiva 6">
            <a:extLst>
              <a:ext uri="{FF2B5EF4-FFF2-40B4-BE49-F238E27FC236}">
                <a16:creationId xmlns:a16="http://schemas.microsoft.com/office/drawing/2014/main" id="{DEB5880D-8DAD-4034-986A-8706472445D5}"/>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grpSp>
        <p:nvGrpSpPr>
          <p:cNvPr id="10" name="Grupo 9"/>
          <p:cNvGrpSpPr/>
          <p:nvPr userDrawn="1"/>
        </p:nvGrpSpPr>
        <p:grpSpPr>
          <a:xfrm>
            <a:off x="6606231" y="2300744"/>
            <a:ext cx="5613400" cy="3752851"/>
            <a:chOff x="3286125" y="1550988"/>
            <a:chExt cx="5613400" cy="3752851"/>
          </a:xfrm>
          <a:solidFill>
            <a:schemeClr val="bg1">
              <a:alpha val="50000"/>
            </a:schemeClr>
          </a:solidFill>
        </p:grpSpPr>
        <p:sp>
          <p:nvSpPr>
            <p:cNvPr id="15"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7"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3"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21" name="Gráfico 1">
            <a:extLst>
              <a:ext uri="{FF2B5EF4-FFF2-40B4-BE49-F238E27FC236}">
                <a16:creationId xmlns:a16="http://schemas.microsoft.com/office/drawing/2014/main" id="{695A21A0-2897-4998-9414-FCAD79FE0436}"/>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2" name="Título 1">
            <a:extLst>
              <a:ext uri="{FF2B5EF4-FFF2-40B4-BE49-F238E27FC236}">
                <a16:creationId xmlns:a16="http://schemas.microsoft.com/office/drawing/2014/main" id="{DEBCA20C-AA8B-4AD2-8AF4-4F97C82C4AAD}"/>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23" name="Rectángulo 22">
            <a:extLst>
              <a:ext uri="{FF2B5EF4-FFF2-40B4-BE49-F238E27FC236}">
                <a16:creationId xmlns:a16="http://schemas.microsoft.com/office/drawing/2014/main" id="{81F87A42-2A9D-4D92-AA72-E8AF87706107}"/>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739593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ting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11" name="Marcador de número de diapositiva 6">
            <a:extLst>
              <a:ext uri="{FF2B5EF4-FFF2-40B4-BE49-F238E27FC236}">
                <a16:creationId xmlns:a16="http://schemas.microsoft.com/office/drawing/2014/main" id="{97A32BAE-9E4C-4BDB-966E-E242FEBCCE4B}"/>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grpSp>
        <p:nvGrpSpPr>
          <p:cNvPr id="10" name="Grupo 9"/>
          <p:cNvGrpSpPr/>
          <p:nvPr userDrawn="1"/>
        </p:nvGrpSpPr>
        <p:grpSpPr>
          <a:xfrm>
            <a:off x="6606231" y="2300744"/>
            <a:ext cx="5613400" cy="3752851"/>
            <a:chOff x="3286125" y="1550988"/>
            <a:chExt cx="5613400" cy="3752851"/>
          </a:xfrm>
          <a:solidFill>
            <a:schemeClr val="bg1">
              <a:alpha val="50000"/>
            </a:schemeClr>
          </a:solidFill>
        </p:grpSpPr>
        <p:sp>
          <p:nvSpPr>
            <p:cNvPr id="14"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3"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Gráfico 1">
            <a:extLst>
              <a:ext uri="{FF2B5EF4-FFF2-40B4-BE49-F238E27FC236}">
                <a16:creationId xmlns:a16="http://schemas.microsoft.com/office/drawing/2014/main" id="{B2D7780C-4C45-4D0B-93F9-45E4E647E29C}"/>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1" name="Título 1">
            <a:extLst>
              <a:ext uri="{FF2B5EF4-FFF2-40B4-BE49-F238E27FC236}">
                <a16:creationId xmlns:a16="http://schemas.microsoft.com/office/drawing/2014/main" id="{A25C3169-1B8C-4684-8AC8-6B8303A3CD03}"/>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22" name="Rectángulo 21">
            <a:extLst>
              <a:ext uri="{FF2B5EF4-FFF2-40B4-BE49-F238E27FC236}">
                <a16:creationId xmlns:a16="http://schemas.microsoft.com/office/drawing/2014/main" id="{D2F99F99-25A8-46EF-AE7D-835F84DBA5AD}"/>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388781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raft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14"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18" name="Grupo 17"/>
          <p:cNvGrpSpPr/>
          <p:nvPr userDrawn="1"/>
        </p:nvGrpSpPr>
        <p:grpSpPr>
          <a:xfrm>
            <a:off x="7120891" y="1726456"/>
            <a:ext cx="4919592" cy="4933036"/>
            <a:chOff x="6537326" y="989013"/>
            <a:chExt cx="581025" cy="582612"/>
          </a:xfrm>
          <a:solidFill>
            <a:schemeClr val="bg1">
              <a:alpha val="50000"/>
            </a:schemeClr>
          </a:solidFill>
        </p:grpSpPr>
        <p:sp>
          <p:nvSpPr>
            <p:cNvPr id="20" name="Freeform 158"/>
            <p:cNvSpPr>
              <a:spLocks noEditPoints="1"/>
            </p:cNvSpPr>
            <p:nvPr/>
          </p:nvSpPr>
          <p:spPr bwMode="auto">
            <a:xfrm>
              <a:off x="6540501" y="989013"/>
              <a:ext cx="577850" cy="577850"/>
            </a:xfrm>
            <a:custGeom>
              <a:avLst/>
              <a:gdLst>
                <a:gd name="T0" fmla="*/ 522 w 728"/>
                <a:gd name="T1" fmla="*/ 275 h 729"/>
                <a:gd name="T2" fmla="*/ 458 w 728"/>
                <a:gd name="T3" fmla="*/ 339 h 729"/>
                <a:gd name="T4" fmla="*/ 481 w 728"/>
                <a:gd name="T5" fmla="*/ 343 h 729"/>
                <a:gd name="T6" fmla="*/ 585 w 728"/>
                <a:gd name="T7" fmla="*/ 310 h 729"/>
                <a:gd name="T8" fmla="*/ 651 w 728"/>
                <a:gd name="T9" fmla="*/ 292 h 729"/>
                <a:gd name="T10" fmla="*/ 719 w 728"/>
                <a:gd name="T11" fmla="*/ 210 h 729"/>
                <a:gd name="T12" fmla="*/ 725 w 728"/>
                <a:gd name="T13" fmla="*/ 123 h 729"/>
                <a:gd name="T14" fmla="*/ 706 w 728"/>
                <a:gd name="T15" fmla="*/ 102 h 729"/>
                <a:gd name="T16" fmla="*/ 617 w 728"/>
                <a:gd name="T17" fmla="*/ 167 h 729"/>
                <a:gd name="T18" fmla="*/ 581 w 728"/>
                <a:gd name="T19" fmla="*/ 174 h 729"/>
                <a:gd name="T20" fmla="*/ 556 w 728"/>
                <a:gd name="T21" fmla="*/ 150 h 729"/>
                <a:gd name="T22" fmla="*/ 558 w 728"/>
                <a:gd name="T23" fmla="*/ 117 h 729"/>
                <a:gd name="T24" fmla="*/ 630 w 728"/>
                <a:gd name="T25" fmla="*/ 32 h 729"/>
                <a:gd name="T26" fmla="*/ 607 w 728"/>
                <a:gd name="T27" fmla="*/ 4 h 729"/>
                <a:gd name="T28" fmla="*/ 530 w 728"/>
                <a:gd name="T29" fmla="*/ 6 h 729"/>
                <a:gd name="T30" fmla="*/ 460 w 728"/>
                <a:gd name="T31" fmla="*/ 49 h 729"/>
                <a:gd name="T32" fmla="*/ 420 w 728"/>
                <a:gd name="T33" fmla="*/ 123 h 729"/>
                <a:gd name="T34" fmla="*/ 422 w 728"/>
                <a:gd name="T35" fmla="*/ 197 h 729"/>
                <a:gd name="T36" fmla="*/ 132 w 728"/>
                <a:gd name="T37" fmla="*/ 38 h 729"/>
                <a:gd name="T38" fmla="*/ 93 w 728"/>
                <a:gd name="T39" fmla="*/ 6 h 729"/>
                <a:gd name="T40" fmla="*/ 4 w 728"/>
                <a:gd name="T41" fmla="*/ 36 h 729"/>
                <a:gd name="T42" fmla="*/ 0 w 728"/>
                <a:gd name="T43" fmla="*/ 99 h 729"/>
                <a:gd name="T44" fmla="*/ 32 w 728"/>
                <a:gd name="T45" fmla="*/ 140 h 729"/>
                <a:gd name="T46" fmla="*/ 197 w 728"/>
                <a:gd name="T47" fmla="*/ 443 h 729"/>
                <a:gd name="T48" fmla="*/ 208 w 728"/>
                <a:gd name="T49" fmla="*/ 462 h 729"/>
                <a:gd name="T50" fmla="*/ 367 w 728"/>
                <a:gd name="T51" fmla="*/ 418 h 729"/>
                <a:gd name="T52" fmla="*/ 358 w 728"/>
                <a:gd name="T53" fmla="*/ 441 h 729"/>
                <a:gd name="T54" fmla="*/ 611 w 728"/>
                <a:gd name="T55" fmla="*/ 710 h 729"/>
                <a:gd name="T56" fmla="*/ 670 w 728"/>
                <a:gd name="T57" fmla="*/ 727 h 729"/>
                <a:gd name="T58" fmla="*/ 717 w 728"/>
                <a:gd name="T59" fmla="*/ 687 h 729"/>
                <a:gd name="T60" fmla="*/ 711 w 728"/>
                <a:gd name="T61" fmla="*/ 626 h 729"/>
                <a:gd name="T62" fmla="*/ 571 w 728"/>
                <a:gd name="T63" fmla="*/ 498 h 729"/>
                <a:gd name="T64" fmla="*/ 568 w 728"/>
                <a:gd name="T65" fmla="*/ 519 h 729"/>
                <a:gd name="T66" fmla="*/ 694 w 728"/>
                <a:gd name="T67" fmla="*/ 662 h 729"/>
                <a:gd name="T68" fmla="*/ 677 w 728"/>
                <a:gd name="T69" fmla="*/ 695 h 729"/>
                <a:gd name="T70" fmla="*/ 636 w 728"/>
                <a:gd name="T71" fmla="*/ 695 h 729"/>
                <a:gd name="T72" fmla="*/ 384 w 728"/>
                <a:gd name="T73" fmla="*/ 439 h 729"/>
                <a:gd name="T74" fmla="*/ 439 w 728"/>
                <a:gd name="T75" fmla="*/ 390 h 729"/>
                <a:gd name="T76" fmla="*/ 535 w 728"/>
                <a:gd name="T77" fmla="*/ 475 h 729"/>
                <a:gd name="T78" fmla="*/ 539 w 728"/>
                <a:gd name="T79" fmla="*/ 454 h 729"/>
                <a:gd name="T80" fmla="*/ 435 w 728"/>
                <a:gd name="T81" fmla="*/ 363 h 729"/>
                <a:gd name="T82" fmla="*/ 399 w 728"/>
                <a:gd name="T83" fmla="*/ 386 h 729"/>
                <a:gd name="T84" fmla="*/ 447 w 728"/>
                <a:gd name="T85" fmla="*/ 180 h 729"/>
                <a:gd name="T86" fmla="*/ 454 w 728"/>
                <a:gd name="T87" fmla="*/ 106 h 729"/>
                <a:gd name="T88" fmla="*/ 549 w 728"/>
                <a:gd name="T89" fmla="*/ 29 h 729"/>
                <a:gd name="T90" fmla="*/ 604 w 728"/>
                <a:gd name="T91" fmla="*/ 32 h 729"/>
                <a:gd name="T92" fmla="*/ 532 w 728"/>
                <a:gd name="T93" fmla="*/ 114 h 729"/>
                <a:gd name="T94" fmla="*/ 537 w 728"/>
                <a:gd name="T95" fmla="*/ 169 h 729"/>
                <a:gd name="T96" fmla="*/ 583 w 728"/>
                <a:gd name="T97" fmla="*/ 203 h 729"/>
                <a:gd name="T98" fmla="*/ 636 w 728"/>
                <a:gd name="T99" fmla="*/ 186 h 729"/>
                <a:gd name="T100" fmla="*/ 700 w 728"/>
                <a:gd name="T101" fmla="*/ 129 h 729"/>
                <a:gd name="T102" fmla="*/ 677 w 728"/>
                <a:gd name="T103" fmla="*/ 231 h 729"/>
                <a:gd name="T104" fmla="*/ 47 w 728"/>
                <a:gd name="T105" fmla="*/ 117 h 729"/>
                <a:gd name="T106" fmla="*/ 26 w 728"/>
                <a:gd name="T107" fmla="*/ 49 h 729"/>
                <a:gd name="T108" fmla="*/ 106 w 728"/>
                <a:gd name="T109" fmla="*/ 4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8" h="729">
                  <a:moveTo>
                    <a:pt x="583" y="284"/>
                  </a:moveTo>
                  <a:lnTo>
                    <a:pt x="583" y="284"/>
                  </a:lnTo>
                  <a:lnTo>
                    <a:pt x="568" y="286"/>
                  </a:lnTo>
                  <a:lnTo>
                    <a:pt x="552" y="284"/>
                  </a:lnTo>
                  <a:lnTo>
                    <a:pt x="537" y="280"/>
                  </a:lnTo>
                  <a:lnTo>
                    <a:pt x="522" y="275"/>
                  </a:lnTo>
                  <a:lnTo>
                    <a:pt x="513" y="271"/>
                  </a:lnTo>
                  <a:lnTo>
                    <a:pt x="462" y="324"/>
                  </a:lnTo>
                  <a:lnTo>
                    <a:pt x="462" y="324"/>
                  </a:lnTo>
                  <a:lnTo>
                    <a:pt x="458" y="327"/>
                  </a:lnTo>
                  <a:lnTo>
                    <a:pt x="458" y="333"/>
                  </a:lnTo>
                  <a:lnTo>
                    <a:pt x="458" y="339"/>
                  </a:lnTo>
                  <a:lnTo>
                    <a:pt x="462" y="343"/>
                  </a:lnTo>
                  <a:lnTo>
                    <a:pt x="462" y="343"/>
                  </a:lnTo>
                  <a:lnTo>
                    <a:pt x="465" y="345"/>
                  </a:lnTo>
                  <a:lnTo>
                    <a:pt x="471" y="346"/>
                  </a:lnTo>
                  <a:lnTo>
                    <a:pt x="475" y="345"/>
                  </a:lnTo>
                  <a:lnTo>
                    <a:pt x="481" y="343"/>
                  </a:lnTo>
                  <a:lnTo>
                    <a:pt x="520" y="303"/>
                  </a:lnTo>
                  <a:lnTo>
                    <a:pt x="520" y="303"/>
                  </a:lnTo>
                  <a:lnTo>
                    <a:pt x="535" y="307"/>
                  </a:lnTo>
                  <a:lnTo>
                    <a:pt x="552" y="310"/>
                  </a:lnTo>
                  <a:lnTo>
                    <a:pt x="570" y="312"/>
                  </a:lnTo>
                  <a:lnTo>
                    <a:pt x="585" y="310"/>
                  </a:lnTo>
                  <a:lnTo>
                    <a:pt x="585" y="310"/>
                  </a:lnTo>
                  <a:lnTo>
                    <a:pt x="600" y="309"/>
                  </a:lnTo>
                  <a:lnTo>
                    <a:pt x="613" y="307"/>
                  </a:lnTo>
                  <a:lnTo>
                    <a:pt x="626" y="303"/>
                  </a:lnTo>
                  <a:lnTo>
                    <a:pt x="638" y="297"/>
                  </a:lnTo>
                  <a:lnTo>
                    <a:pt x="651" y="292"/>
                  </a:lnTo>
                  <a:lnTo>
                    <a:pt x="662" y="284"/>
                  </a:lnTo>
                  <a:lnTo>
                    <a:pt x="683" y="267"/>
                  </a:lnTo>
                  <a:lnTo>
                    <a:pt x="700" y="246"/>
                  </a:lnTo>
                  <a:lnTo>
                    <a:pt x="708" y="235"/>
                  </a:lnTo>
                  <a:lnTo>
                    <a:pt x="713" y="223"/>
                  </a:lnTo>
                  <a:lnTo>
                    <a:pt x="719" y="210"/>
                  </a:lnTo>
                  <a:lnTo>
                    <a:pt x="723" y="197"/>
                  </a:lnTo>
                  <a:lnTo>
                    <a:pt x="727" y="184"/>
                  </a:lnTo>
                  <a:lnTo>
                    <a:pt x="728" y="170"/>
                  </a:lnTo>
                  <a:lnTo>
                    <a:pt x="728" y="170"/>
                  </a:lnTo>
                  <a:lnTo>
                    <a:pt x="728" y="148"/>
                  </a:lnTo>
                  <a:lnTo>
                    <a:pt x="725" y="123"/>
                  </a:lnTo>
                  <a:lnTo>
                    <a:pt x="725" y="123"/>
                  </a:lnTo>
                  <a:lnTo>
                    <a:pt x="723" y="116"/>
                  </a:lnTo>
                  <a:lnTo>
                    <a:pt x="719" y="110"/>
                  </a:lnTo>
                  <a:lnTo>
                    <a:pt x="711" y="104"/>
                  </a:lnTo>
                  <a:lnTo>
                    <a:pt x="706" y="102"/>
                  </a:lnTo>
                  <a:lnTo>
                    <a:pt x="706" y="102"/>
                  </a:lnTo>
                  <a:lnTo>
                    <a:pt x="696" y="100"/>
                  </a:lnTo>
                  <a:lnTo>
                    <a:pt x="689" y="100"/>
                  </a:lnTo>
                  <a:lnTo>
                    <a:pt x="683" y="104"/>
                  </a:lnTo>
                  <a:lnTo>
                    <a:pt x="675" y="108"/>
                  </a:lnTo>
                  <a:lnTo>
                    <a:pt x="617" y="167"/>
                  </a:lnTo>
                  <a:lnTo>
                    <a:pt x="617" y="167"/>
                  </a:lnTo>
                  <a:lnTo>
                    <a:pt x="613" y="170"/>
                  </a:lnTo>
                  <a:lnTo>
                    <a:pt x="607" y="174"/>
                  </a:lnTo>
                  <a:lnTo>
                    <a:pt x="600" y="176"/>
                  </a:lnTo>
                  <a:lnTo>
                    <a:pt x="594" y="176"/>
                  </a:lnTo>
                  <a:lnTo>
                    <a:pt x="588" y="176"/>
                  </a:lnTo>
                  <a:lnTo>
                    <a:pt x="581" y="174"/>
                  </a:lnTo>
                  <a:lnTo>
                    <a:pt x="575" y="170"/>
                  </a:lnTo>
                  <a:lnTo>
                    <a:pt x="570" y="167"/>
                  </a:lnTo>
                  <a:lnTo>
                    <a:pt x="562" y="159"/>
                  </a:lnTo>
                  <a:lnTo>
                    <a:pt x="562" y="159"/>
                  </a:lnTo>
                  <a:lnTo>
                    <a:pt x="558" y="155"/>
                  </a:lnTo>
                  <a:lnTo>
                    <a:pt x="556" y="150"/>
                  </a:lnTo>
                  <a:lnTo>
                    <a:pt x="554" y="142"/>
                  </a:lnTo>
                  <a:lnTo>
                    <a:pt x="552" y="136"/>
                  </a:lnTo>
                  <a:lnTo>
                    <a:pt x="552" y="136"/>
                  </a:lnTo>
                  <a:lnTo>
                    <a:pt x="554" y="129"/>
                  </a:lnTo>
                  <a:lnTo>
                    <a:pt x="556" y="123"/>
                  </a:lnTo>
                  <a:lnTo>
                    <a:pt x="558" y="117"/>
                  </a:lnTo>
                  <a:lnTo>
                    <a:pt x="562" y="112"/>
                  </a:lnTo>
                  <a:lnTo>
                    <a:pt x="622" y="53"/>
                  </a:lnTo>
                  <a:lnTo>
                    <a:pt x="622" y="53"/>
                  </a:lnTo>
                  <a:lnTo>
                    <a:pt x="626" y="47"/>
                  </a:lnTo>
                  <a:lnTo>
                    <a:pt x="630" y="40"/>
                  </a:lnTo>
                  <a:lnTo>
                    <a:pt x="630" y="32"/>
                  </a:lnTo>
                  <a:lnTo>
                    <a:pt x="630" y="25"/>
                  </a:lnTo>
                  <a:lnTo>
                    <a:pt x="630" y="25"/>
                  </a:lnTo>
                  <a:lnTo>
                    <a:pt x="626" y="17"/>
                  </a:lnTo>
                  <a:lnTo>
                    <a:pt x="621" y="11"/>
                  </a:lnTo>
                  <a:lnTo>
                    <a:pt x="615" y="6"/>
                  </a:lnTo>
                  <a:lnTo>
                    <a:pt x="607" y="4"/>
                  </a:lnTo>
                  <a:lnTo>
                    <a:pt x="607" y="4"/>
                  </a:lnTo>
                  <a:lnTo>
                    <a:pt x="583" y="0"/>
                  </a:lnTo>
                  <a:lnTo>
                    <a:pt x="560" y="0"/>
                  </a:lnTo>
                  <a:lnTo>
                    <a:pt x="560" y="0"/>
                  </a:lnTo>
                  <a:lnTo>
                    <a:pt x="545" y="2"/>
                  </a:lnTo>
                  <a:lnTo>
                    <a:pt x="530" y="6"/>
                  </a:lnTo>
                  <a:lnTo>
                    <a:pt x="517" y="10"/>
                  </a:lnTo>
                  <a:lnTo>
                    <a:pt x="503" y="15"/>
                  </a:lnTo>
                  <a:lnTo>
                    <a:pt x="492" y="23"/>
                  </a:lnTo>
                  <a:lnTo>
                    <a:pt x="481" y="30"/>
                  </a:lnTo>
                  <a:lnTo>
                    <a:pt x="469" y="40"/>
                  </a:lnTo>
                  <a:lnTo>
                    <a:pt x="460" y="49"/>
                  </a:lnTo>
                  <a:lnTo>
                    <a:pt x="450" y="59"/>
                  </a:lnTo>
                  <a:lnTo>
                    <a:pt x="443" y="70"/>
                  </a:lnTo>
                  <a:lnTo>
                    <a:pt x="435" y="83"/>
                  </a:lnTo>
                  <a:lnTo>
                    <a:pt x="429" y="95"/>
                  </a:lnTo>
                  <a:lnTo>
                    <a:pt x="424" y="108"/>
                  </a:lnTo>
                  <a:lnTo>
                    <a:pt x="420" y="123"/>
                  </a:lnTo>
                  <a:lnTo>
                    <a:pt x="418" y="136"/>
                  </a:lnTo>
                  <a:lnTo>
                    <a:pt x="418" y="152"/>
                  </a:lnTo>
                  <a:lnTo>
                    <a:pt x="418" y="152"/>
                  </a:lnTo>
                  <a:lnTo>
                    <a:pt x="418" y="167"/>
                  </a:lnTo>
                  <a:lnTo>
                    <a:pt x="420" y="182"/>
                  </a:lnTo>
                  <a:lnTo>
                    <a:pt x="422" y="197"/>
                  </a:lnTo>
                  <a:lnTo>
                    <a:pt x="428" y="210"/>
                  </a:lnTo>
                  <a:lnTo>
                    <a:pt x="325" y="312"/>
                  </a:lnTo>
                  <a:lnTo>
                    <a:pt x="163" y="150"/>
                  </a:lnTo>
                  <a:lnTo>
                    <a:pt x="136" y="47"/>
                  </a:lnTo>
                  <a:lnTo>
                    <a:pt x="136" y="47"/>
                  </a:lnTo>
                  <a:lnTo>
                    <a:pt x="132" y="38"/>
                  </a:lnTo>
                  <a:lnTo>
                    <a:pt x="129" y="30"/>
                  </a:lnTo>
                  <a:lnTo>
                    <a:pt x="123" y="23"/>
                  </a:lnTo>
                  <a:lnTo>
                    <a:pt x="117" y="17"/>
                  </a:lnTo>
                  <a:lnTo>
                    <a:pt x="110" y="11"/>
                  </a:lnTo>
                  <a:lnTo>
                    <a:pt x="100" y="8"/>
                  </a:lnTo>
                  <a:lnTo>
                    <a:pt x="93" y="6"/>
                  </a:lnTo>
                  <a:lnTo>
                    <a:pt x="83" y="6"/>
                  </a:lnTo>
                  <a:lnTo>
                    <a:pt x="38" y="6"/>
                  </a:lnTo>
                  <a:lnTo>
                    <a:pt x="38" y="6"/>
                  </a:lnTo>
                  <a:lnTo>
                    <a:pt x="34" y="6"/>
                  </a:lnTo>
                  <a:lnTo>
                    <a:pt x="28" y="10"/>
                  </a:lnTo>
                  <a:lnTo>
                    <a:pt x="4" y="36"/>
                  </a:lnTo>
                  <a:lnTo>
                    <a:pt x="4" y="36"/>
                  </a:lnTo>
                  <a:lnTo>
                    <a:pt x="0" y="40"/>
                  </a:lnTo>
                  <a:lnTo>
                    <a:pt x="0" y="44"/>
                  </a:lnTo>
                  <a:lnTo>
                    <a:pt x="0" y="89"/>
                  </a:lnTo>
                  <a:lnTo>
                    <a:pt x="0" y="89"/>
                  </a:lnTo>
                  <a:lnTo>
                    <a:pt x="0" y="99"/>
                  </a:lnTo>
                  <a:lnTo>
                    <a:pt x="2" y="108"/>
                  </a:lnTo>
                  <a:lnTo>
                    <a:pt x="6" y="116"/>
                  </a:lnTo>
                  <a:lnTo>
                    <a:pt x="11" y="123"/>
                  </a:lnTo>
                  <a:lnTo>
                    <a:pt x="17" y="129"/>
                  </a:lnTo>
                  <a:lnTo>
                    <a:pt x="25" y="134"/>
                  </a:lnTo>
                  <a:lnTo>
                    <a:pt x="32" y="140"/>
                  </a:lnTo>
                  <a:lnTo>
                    <a:pt x="42" y="142"/>
                  </a:lnTo>
                  <a:lnTo>
                    <a:pt x="144" y="169"/>
                  </a:lnTo>
                  <a:lnTo>
                    <a:pt x="306" y="331"/>
                  </a:lnTo>
                  <a:lnTo>
                    <a:pt x="199" y="439"/>
                  </a:lnTo>
                  <a:lnTo>
                    <a:pt x="199" y="439"/>
                  </a:lnTo>
                  <a:lnTo>
                    <a:pt x="197" y="443"/>
                  </a:lnTo>
                  <a:lnTo>
                    <a:pt x="195" y="449"/>
                  </a:lnTo>
                  <a:lnTo>
                    <a:pt x="197" y="452"/>
                  </a:lnTo>
                  <a:lnTo>
                    <a:pt x="199" y="458"/>
                  </a:lnTo>
                  <a:lnTo>
                    <a:pt x="199" y="458"/>
                  </a:lnTo>
                  <a:lnTo>
                    <a:pt x="202" y="460"/>
                  </a:lnTo>
                  <a:lnTo>
                    <a:pt x="208" y="462"/>
                  </a:lnTo>
                  <a:lnTo>
                    <a:pt x="208" y="462"/>
                  </a:lnTo>
                  <a:lnTo>
                    <a:pt x="214" y="460"/>
                  </a:lnTo>
                  <a:lnTo>
                    <a:pt x="218" y="458"/>
                  </a:lnTo>
                  <a:lnTo>
                    <a:pt x="325" y="350"/>
                  </a:lnTo>
                  <a:lnTo>
                    <a:pt x="380" y="405"/>
                  </a:lnTo>
                  <a:lnTo>
                    <a:pt x="367" y="418"/>
                  </a:lnTo>
                  <a:lnTo>
                    <a:pt x="367" y="418"/>
                  </a:lnTo>
                  <a:lnTo>
                    <a:pt x="363" y="422"/>
                  </a:lnTo>
                  <a:lnTo>
                    <a:pt x="359" y="428"/>
                  </a:lnTo>
                  <a:lnTo>
                    <a:pt x="358" y="435"/>
                  </a:lnTo>
                  <a:lnTo>
                    <a:pt x="358" y="441"/>
                  </a:lnTo>
                  <a:lnTo>
                    <a:pt x="358" y="441"/>
                  </a:lnTo>
                  <a:lnTo>
                    <a:pt x="358" y="449"/>
                  </a:lnTo>
                  <a:lnTo>
                    <a:pt x="359" y="454"/>
                  </a:lnTo>
                  <a:lnTo>
                    <a:pt x="363" y="460"/>
                  </a:lnTo>
                  <a:lnTo>
                    <a:pt x="367" y="466"/>
                  </a:lnTo>
                  <a:lnTo>
                    <a:pt x="611" y="710"/>
                  </a:lnTo>
                  <a:lnTo>
                    <a:pt x="611" y="710"/>
                  </a:lnTo>
                  <a:lnTo>
                    <a:pt x="621" y="717"/>
                  </a:lnTo>
                  <a:lnTo>
                    <a:pt x="632" y="723"/>
                  </a:lnTo>
                  <a:lnTo>
                    <a:pt x="643" y="727"/>
                  </a:lnTo>
                  <a:lnTo>
                    <a:pt x="657" y="729"/>
                  </a:lnTo>
                  <a:lnTo>
                    <a:pt x="657" y="729"/>
                  </a:lnTo>
                  <a:lnTo>
                    <a:pt x="670" y="727"/>
                  </a:lnTo>
                  <a:lnTo>
                    <a:pt x="681" y="723"/>
                  </a:lnTo>
                  <a:lnTo>
                    <a:pt x="693" y="717"/>
                  </a:lnTo>
                  <a:lnTo>
                    <a:pt x="702" y="710"/>
                  </a:lnTo>
                  <a:lnTo>
                    <a:pt x="702" y="710"/>
                  </a:lnTo>
                  <a:lnTo>
                    <a:pt x="711" y="698"/>
                  </a:lnTo>
                  <a:lnTo>
                    <a:pt x="717" y="687"/>
                  </a:lnTo>
                  <a:lnTo>
                    <a:pt x="721" y="676"/>
                  </a:lnTo>
                  <a:lnTo>
                    <a:pt x="721" y="662"/>
                  </a:lnTo>
                  <a:lnTo>
                    <a:pt x="721" y="662"/>
                  </a:lnTo>
                  <a:lnTo>
                    <a:pt x="721" y="649"/>
                  </a:lnTo>
                  <a:lnTo>
                    <a:pt x="717" y="638"/>
                  </a:lnTo>
                  <a:lnTo>
                    <a:pt x="711" y="626"/>
                  </a:lnTo>
                  <a:lnTo>
                    <a:pt x="702" y="617"/>
                  </a:lnTo>
                  <a:lnTo>
                    <a:pt x="587" y="500"/>
                  </a:lnTo>
                  <a:lnTo>
                    <a:pt x="587" y="500"/>
                  </a:lnTo>
                  <a:lnTo>
                    <a:pt x="583" y="498"/>
                  </a:lnTo>
                  <a:lnTo>
                    <a:pt x="577" y="496"/>
                  </a:lnTo>
                  <a:lnTo>
                    <a:pt x="571" y="498"/>
                  </a:lnTo>
                  <a:lnTo>
                    <a:pt x="568" y="500"/>
                  </a:lnTo>
                  <a:lnTo>
                    <a:pt x="568" y="500"/>
                  </a:lnTo>
                  <a:lnTo>
                    <a:pt x="566" y="505"/>
                  </a:lnTo>
                  <a:lnTo>
                    <a:pt x="564" y="509"/>
                  </a:lnTo>
                  <a:lnTo>
                    <a:pt x="566" y="515"/>
                  </a:lnTo>
                  <a:lnTo>
                    <a:pt x="568" y="519"/>
                  </a:lnTo>
                  <a:lnTo>
                    <a:pt x="683" y="636"/>
                  </a:lnTo>
                  <a:lnTo>
                    <a:pt x="683" y="636"/>
                  </a:lnTo>
                  <a:lnTo>
                    <a:pt x="689" y="642"/>
                  </a:lnTo>
                  <a:lnTo>
                    <a:pt x="693" y="647"/>
                  </a:lnTo>
                  <a:lnTo>
                    <a:pt x="694" y="655"/>
                  </a:lnTo>
                  <a:lnTo>
                    <a:pt x="694" y="662"/>
                  </a:lnTo>
                  <a:lnTo>
                    <a:pt x="694" y="670"/>
                  </a:lnTo>
                  <a:lnTo>
                    <a:pt x="693" y="678"/>
                  </a:lnTo>
                  <a:lnTo>
                    <a:pt x="689" y="683"/>
                  </a:lnTo>
                  <a:lnTo>
                    <a:pt x="683" y="691"/>
                  </a:lnTo>
                  <a:lnTo>
                    <a:pt x="683" y="691"/>
                  </a:lnTo>
                  <a:lnTo>
                    <a:pt x="677" y="695"/>
                  </a:lnTo>
                  <a:lnTo>
                    <a:pt x="672" y="698"/>
                  </a:lnTo>
                  <a:lnTo>
                    <a:pt x="664" y="700"/>
                  </a:lnTo>
                  <a:lnTo>
                    <a:pt x="657" y="702"/>
                  </a:lnTo>
                  <a:lnTo>
                    <a:pt x="649" y="700"/>
                  </a:lnTo>
                  <a:lnTo>
                    <a:pt x="641" y="698"/>
                  </a:lnTo>
                  <a:lnTo>
                    <a:pt x="636" y="695"/>
                  </a:lnTo>
                  <a:lnTo>
                    <a:pt x="628" y="691"/>
                  </a:lnTo>
                  <a:lnTo>
                    <a:pt x="386" y="447"/>
                  </a:lnTo>
                  <a:lnTo>
                    <a:pt x="386" y="447"/>
                  </a:lnTo>
                  <a:lnTo>
                    <a:pt x="384" y="445"/>
                  </a:lnTo>
                  <a:lnTo>
                    <a:pt x="384" y="441"/>
                  </a:lnTo>
                  <a:lnTo>
                    <a:pt x="384" y="439"/>
                  </a:lnTo>
                  <a:lnTo>
                    <a:pt x="386" y="435"/>
                  </a:lnTo>
                  <a:lnTo>
                    <a:pt x="429" y="392"/>
                  </a:lnTo>
                  <a:lnTo>
                    <a:pt x="429" y="392"/>
                  </a:lnTo>
                  <a:lnTo>
                    <a:pt x="433" y="390"/>
                  </a:lnTo>
                  <a:lnTo>
                    <a:pt x="435" y="390"/>
                  </a:lnTo>
                  <a:lnTo>
                    <a:pt x="439" y="390"/>
                  </a:lnTo>
                  <a:lnTo>
                    <a:pt x="441" y="392"/>
                  </a:lnTo>
                  <a:lnTo>
                    <a:pt x="522" y="473"/>
                  </a:lnTo>
                  <a:lnTo>
                    <a:pt x="522" y="473"/>
                  </a:lnTo>
                  <a:lnTo>
                    <a:pt x="526" y="475"/>
                  </a:lnTo>
                  <a:lnTo>
                    <a:pt x="532" y="477"/>
                  </a:lnTo>
                  <a:lnTo>
                    <a:pt x="535" y="475"/>
                  </a:lnTo>
                  <a:lnTo>
                    <a:pt x="539" y="473"/>
                  </a:lnTo>
                  <a:lnTo>
                    <a:pt x="539" y="473"/>
                  </a:lnTo>
                  <a:lnTo>
                    <a:pt x="543" y="468"/>
                  </a:lnTo>
                  <a:lnTo>
                    <a:pt x="545" y="464"/>
                  </a:lnTo>
                  <a:lnTo>
                    <a:pt x="543" y="458"/>
                  </a:lnTo>
                  <a:lnTo>
                    <a:pt x="539" y="454"/>
                  </a:lnTo>
                  <a:lnTo>
                    <a:pt x="460" y="373"/>
                  </a:lnTo>
                  <a:lnTo>
                    <a:pt x="460" y="373"/>
                  </a:lnTo>
                  <a:lnTo>
                    <a:pt x="454" y="369"/>
                  </a:lnTo>
                  <a:lnTo>
                    <a:pt x="448" y="365"/>
                  </a:lnTo>
                  <a:lnTo>
                    <a:pt x="443" y="363"/>
                  </a:lnTo>
                  <a:lnTo>
                    <a:pt x="435" y="363"/>
                  </a:lnTo>
                  <a:lnTo>
                    <a:pt x="435" y="363"/>
                  </a:lnTo>
                  <a:lnTo>
                    <a:pt x="429" y="363"/>
                  </a:lnTo>
                  <a:lnTo>
                    <a:pt x="422" y="365"/>
                  </a:lnTo>
                  <a:lnTo>
                    <a:pt x="416" y="369"/>
                  </a:lnTo>
                  <a:lnTo>
                    <a:pt x="411" y="373"/>
                  </a:lnTo>
                  <a:lnTo>
                    <a:pt x="399" y="386"/>
                  </a:lnTo>
                  <a:lnTo>
                    <a:pt x="344" y="331"/>
                  </a:lnTo>
                  <a:lnTo>
                    <a:pt x="458" y="216"/>
                  </a:lnTo>
                  <a:lnTo>
                    <a:pt x="454" y="208"/>
                  </a:lnTo>
                  <a:lnTo>
                    <a:pt x="454" y="208"/>
                  </a:lnTo>
                  <a:lnTo>
                    <a:pt x="450" y="195"/>
                  </a:lnTo>
                  <a:lnTo>
                    <a:pt x="447" y="180"/>
                  </a:lnTo>
                  <a:lnTo>
                    <a:pt x="445" y="167"/>
                  </a:lnTo>
                  <a:lnTo>
                    <a:pt x="445" y="152"/>
                  </a:lnTo>
                  <a:lnTo>
                    <a:pt x="445" y="152"/>
                  </a:lnTo>
                  <a:lnTo>
                    <a:pt x="445" y="140"/>
                  </a:lnTo>
                  <a:lnTo>
                    <a:pt x="447" y="129"/>
                  </a:lnTo>
                  <a:lnTo>
                    <a:pt x="454" y="106"/>
                  </a:lnTo>
                  <a:lnTo>
                    <a:pt x="465" y="85"/>
                  </a:lnTo>
                  <a:lnTo>
                    <a:pt x="479" y="68"/>
                  </a:lnTo>
                  <a:lnTo>
                    <a:pt x="496" y="51"/>
                  </a:lnTo>
                  <a:lnTo>
                    <a:pt x="517" y="40"/>
                  </a:lnTo>
                  <a:lnTo>
                    <a:pt x="537" y="30"/>
                  </a:lnTo>
                  <a:lnTo>
                    <a:pt x="549" y="29"/>
                  </a:lnTo>
                  <a:lnTo>
                    <a:pt x="562" y="27"/>
                  </a:lnTo>
                  <a:lnTo>
                    <a:pt x="562" y="27"/>
                  </a:lnTo>
                  <a:lnTo>
                    <a:pt x="581" y="27"/>
                  </a:lnTo>
                  <a:lnTo>
                    <a:pt x="602" y="30"/>
                  </a:lnTo>
                  <a:lnTo>
                    <a:pt x="602" y="30"/>
                  </a:lnTo>
                  <a:lnTo>
                    <a:pt x="604" y="32"/>
                  </a:lnTo>
                  <a:lnTo>
                    <a:pt x="604" y="32"/>
                  </a:lnTo>
                  <a:lnTo>
                    <a:pt x="604" y="34"/>
                  </a:lnTo>
                  <a:lnTo>
                    <a:pt x="545" y="93"/>
                  </a:lnTo>
                  <a:lnTo>
                    <a:pt x="545" y="93"/>
                  </a:lnTo>
                  <a:lnTo>
                    <a:pt x="537" y="102"/>
                  </a:lnTo>
                  <a:lnTo>
                    <a:pt x="532" y="114"/>
                  </a:lnTo>
                  <a:lnTo>
                    <a:pt x="528" y="125"/>
                  </a:lnTo>
                  <a:lnTo>
                    <a:pt x="526" y="136"/>
                  </a:lnTo>
                  <a:lnTo>
                    <a:pt x="526" y="136"/>
                  </a:lnTo>
                  <a:lnTo>
                    <a:pt x="528" y="148"/>
                  </a:lnTo>
                  <a:lnTo>
                    <a:pt x="532" y="159"/>
                  </a:lnTo>
                  <a:lnTo>
                    <a:pt x="537" y="169"/>
                  </a:lnTo>
                  <a:lnTo>
                    <a:pt x="545" y="178"/>
                  </a:lnTo>
                  <a:lnTo>
                    <a:pt x="551" y="186"/>
                  </a:lnTo>
                  <a:lnTo>
                    <a:pt x="551" y="186"/>
                  </a:lnTo>
                  <a:lnTo>
                    <a:pt x="560" y="193"/>
                  </a:lnTo>
                  <a:lnTo>
                    <a:pt x="571" y="199"/>
                  </a:lnTo>
                  <a:lnTo>
                    <a:pt x="583" y="203"/>
                  </a:lnTo>
                  <a:lnTo>
                    <a:pt x="594" y="203"/>
                  </a:lnTo>
                  <a:lnTo>
                    <a:pt x="594" y="203"/>
                  </a:lnTo>
                  <a:lnTo>
                    <a:pt x="605" y="203"/>
                  </a:lnTo>
                  <a:lnTo>
                    <a:pt x="617" y="199"/>
                  </a:lnTo>
                  <a:lnTo>
                    <a:pt x="628" y="193"/>
                  </a:lnTo>
                  <a:lnTo>
                    <a:pt x="636" y="186"/>
                  </a:lnTo>
                  <a:lnTo>
                    <a:pt x="694" y="127"/>
                  </a:lnTo>
                  <a:lnTo>
                    <a:pt x="694" y="127"/>
                  </a:lnTo>
                  <a:lnTo>
                    <a:pt x="698" y="127"/>
                  </a:lnTo>
                  <a:lnTo>
                    <a:pt x="698" y="127"/>
                  </a:lnTo>
                  <a:lnTo>
                    <a:pt x="700" y="129"/>
                  </a:lnTo>
                  <a:lnTo>
                    <a:pt x="700" y="129"/>
                  </a:lnTo>
                  <a:lnTo>
                    <a:pt x="702" y="148"/>
                  </a:lnTo>
                  <a:lnTo>
                    <a:pt x="702" y="169"/>
                  </a:lnTo>
                  <a:lnTo>
                    <a:pt x="702" y="169"/>
                  </a:lnTo>
                  <a:lnTo>
                    <a:pt x="698" y="191"/>
                  </a:lnTo>
                  <a:lnTo>
                    <a:pt x="689" y="212"/>
                  </a:lnTo>
                  <a:lnTo>
                    <a:pt x="677" y="231"/>
                  </a:lnTo>
                  <a:lnTo>
                    <a:pt x="664" y="248"/>
                  </a:lnTo>
                  <a:lnTo>
                    <a:pt x="647" y="261"/>
                  </a:lnTo>
                  <a:lnTo>
                    <a:pt x="626" y="273"/>
                  </a:lnTo>
                  <a:lnTo>
                    <a:pt x="605" y="280"/>
                  </a:lnTo>
                  <a:lnTo>
                    <a:pt x="583" y="284"/>
                  </a:lnTo>
                  <a:close/>
                  <a:moveTo>
                    <a:pt x="47" y="117"/>
                  </a:moveTo>
                  <a:lnTo>
                    <a:pt x="47" y="117"/>
                  </a:lnTo>
                  <a:lnTo>
                    <a:pt x="38" y="114"/>
                  </a:lnTo>
                  <a:lnTo>
                    <a:pt x="32" y="106"/>
                  </a:lnTo>
                  <a:lnTo>
                    <a:pt x="26" y="99"/>
                  </a:lnTo>
                  <a:lnTo>
                    <a:pt x="26" y="89"/>
                  </a:lnTo>
                  <a:lnTo>
                    <a:pt x="26" y="49"/>
                  </a:lnTo>
                  <a:lnTo>
                    <a:pt x="43" y="32"/>
                  </a:lnTo>
                  <a:lnTo>
                    <a:pt x="83" y="32"/>
                  </a:lnTo>
                  <a:lnTo>
                    <a:pt x="83" y="32"/>
                  </a:lnTo>
                  <a:lnTo>
                    <a:pt x="93" y="34"/>
                  </a:lnTo>
                  <a:lnTo>
                    <a:pt x="100" y="38"/>
                  </a:lnTo>
                  <a:lnTo>
                    <a:pt x="106" y="46"/>
                  </a:lnTo>
                  <a:lnTo>
                    <a:pt x="110" y="53"/>
                  </a:lnTo>
                  <a:lnTo>
                    <a:pt x="132" y="138"/>
                  </a:lnTo>
                  <a:lnTo>
                    <a:pt x="47"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1" name="Freeform 161"/>
            <p:cNvSpPr>
              <a:spLocks/>
            </p:cNvSpPr>
            <p:nvPr/>
          </p:nvSpPr>
          <p:spPr bwMode="auto">
            <a:xfrm>
              <a:off x="6537326" y="1323975"/>
              <a:ext cx="269875" cy="247650"/>
            </a:xfrm>
            <a:custGeom>
              <a:avLst/>
              <a:gdLst>
                <a:gd name="T0" fmla="*/ 273 w 341"/>
                <a:gd name="T1" fmla="*/ 102 h 310"/>
                <a:gd name="T2" fmla="*/ 282 w 341"/>
                <a:gd name="T3" fmla="*/ 131 h 310"/>
                <a:gd name="T4" fmla="*/ 284 w 341"/>
                <a:gd name="T5" fmla="*/ 159 h 310"/>
                <a:gd name="T6" fmla="*/ 275 w 341"/>
                <a:gd name="T7" fmla="*/ 204 h 310"/>
                <a:gd name="T8" fmla="*/ 231 w 341"/>
                <a:gd name="T9" fmla="*/ 259 h 310"/>
                <a:gd name="T10" fmla="*/ 178 w 341"/>
                <a:gd name="T11" fmla="*/ 282 h 310"/>
                <a:gd name="T12" fmla="*/ 146 w 341"/>
                <a:gd name="T13" fmla="*/ 284 h 310"/>
                <a:gd name="T14" fmla="*/ 125 w 341"/>
                <a:gd name="T15" fmla="*/ 278 h 310"/>
                <a:gd name="T16" fmla="*/ 184 w 341"/>
                <a:gd name="T17" fmla="*/ 218 h 310"/>
                <a:gd name="T18" fmla="*/ 197 w 341"/>
                <a:gd name="T19" fmla="*/ 197 h 310"/>
                <a:gd name="T20" fmla="*/ 201 w 341"/>
                <a:gd name="T21" fmla="*/ 174 h 310"/>
                <a:gd name="T22" fmla="*/ 191 w 341"/>
                <a:gd name="T23" fmla="*/ 142 h 310"/>
                <a:gd name="T24" fmla="*/ 176 w 341"/>
                <a:gd name="T25" fmla="*/ 125 h 310"/>
                <a:gd name="T26" fmla="*/ 146 w 341"/>
                <a:gd name="T27" fmla="*/ 108 h 310"/>
                <a:gd name="T28" fmla="*/ 123 w 341"/>
                <a:gd name="T29" fmla="*/ 108 h 310"/>
                <a:gd name="T30" fmla="*/ 91 w 341"/>
                <a:gd name="T31" fmla="*/ 125 h 310"/>
                <a:gd name="T32" fmla="*/ 30 w 341"/>
                <a:gd name="T33" fmla="*/ 184 h 310"/>
                <a:gd name="T34" fmla="*/ 29 w 341"/>
                <a:gd name="T35" fmla="*/ 182 h 310"/>
                <a:gd name="T36" fmla="*/ 27 w 341"/>
                <a:gd name="T37" fmla="*/ 142 h 310"/>
                <a:gd name="T38" fmla="*/ 49 w 341"/>
                <a:gd name="T39" fmla="*/ 79 h 310"/>
                <a:gd name="T40" fmla="*/ 100 w 341"/>
                <a:gd name="T41" fmla="*/ 38 h 310"/>
                <a:gd name="T42" fmla="*/ 144 w 341"/>
                <a:gd name="T43" fmla="*/ 26 h 310"/>
                <a:gd name="T44" fmla="*/ 155 w 341"/>
                <a:gd name="T45" fmla="*/ 17 h 310"/>
                <a:gd name="T46" fmla="*/ 155 w 341"/>
                <a:gd name="T47" fmla="*/ 8 h 310"/>
                <a:gd name="T48" fmla="*/ 142 w 341"/>
                <a:gd name="T49" fmla="*/ 0 h 310"/>
                <a:gd name="T50" fmla="*/ 116 w 341"/>
                <a:gd name="T51" fmla="*/ 4 h 310"/>
                <a:gd name="T52" fmla="*/ 78 w 341"/>
                <a:gd name="T53" fmla="*/ 19 h 310"/>
                <a:gd name="T54" fmla="*/ 29 w 341"/>
                <a:gd name="T55" fmla="*/ 64 h 310"/>
                <a:gd name="T56" fmla="*/ 10 w 341"/>
                <a:gd name="T57" fmla="*/ 100 h 310"/>
                <a:gd name="T58" fmla="*/ 0 w 341"/>
                <a:gd name="T59" fmla="*/ 140 h 310"/>
                <a:gd name="T60" fmla="*/ 2 w 341"/>
                <a:gd name="T61" fmla="*/ 187 h 310"/>
                <a:gd name="T62" fmla="*/ 10 w 341"/>
                <a:gd name="T63" fmla="*/ 201 h 310"/>
                <a:gd name="T64" fmla="*/ 23 w 341"/>
                <a:gd name="T65" fmla="*/ 210 h 310"/>
                <a:gd name="T66" fmla="*/ 46 w 341"/>
                <a:gd name="T67" fmla="*/ 206 h 310"/>
                <a:gd name="T68" fmla="*/ 110 w 341"/>
                <a:gd name="T69" fmla="*/ 144 h 310"/>
                <a:gd name="T70" fmla="*/ 127 w 341"/>
                <a:gd name="T71" fmla="*/ 134 h 310"/>
                <a:gd name="T72" fmla="*/ 140 w 341"/>
                <a:gd name="T73" fmla="*/ 134 h 310"/>
                <a:gd name="T74" fmla="*/ 157 w 341"/>
                <a:gd name="T75" fmla="*/ 144 h 310"/>
                <a:gd name="T76" fmla="*/ 169 w 341"/>
                <a:gd name="T77" fmla="*/ 155 h 310"/>
                <a:gd name="T78" fmla="*/ 174 w 341"/>
                <a:gd name="T79" fmla="*/ 174 h 310"/>
                <a:gd name="T80" fmla="*/ 172 w 341"/>
                <a:gd name="T81" fmla="*/ 187 h 310"/>
                <a:gd name="T82" fmla="*/ 106 w 341"/>
                <a:gd name="T83" fmla="*/ 257 h 310"/>
                <a:gd name="T84" fmla="*/ 99 w 341"/>
                <a:gd name="T85" fmla="*/ 271 h 310"/>
                <a:gd name="T86" fmla="*/ 99 w 341"/>
                <a:gd name="T87" fmla="*/ 286 h 310"/>
                <a:gd name="T88" fmla="*/ 114 w 341"/>
                <a:gd name="T89" fmla="*/ 305 h 310"/>
                <a:gd name="T90" fmla="*/ 138 w 341"/>
                <a:gd name="T91" fmla="*/ 310 h 310"/>
                <a:gd name="T92" fmla="*/ 169 w 341"/>
                <a:gd name="T93" fmla="*/ 310 h 310"/>
                <a:gd name="T94" fmla="*/ 197 w 341"/>
                <a:gd name="T95" fmla="*/ 305 h 310"/>
                <a:gd name="T96" fmla="*/ 237 w 341"/>
                <a:gd name="T97" fmla="*/ 288 h 310"/>
                <a:gd name="T98" fmla="*/ 269 w 341"/>
                <a:gd name="T99" fmla="*/ 261 h 310"/>
                <a:gd name="T100" fmla="*/ 293 w 341"/>
                <a:gd name="T101" fmla="*/ 229 h 310"/>
                <a:gd name="T102" fmla="*/ 307 w 341"/>
                <a:gd name="T103" fmla="*/ 189 h 310"/>
                <a:gd name="T104" fmla="*/ 310 w 341"/>
                <a:gd name="T105" fmla="*/ 159 h 310"/>
                <a:gd name="T106" fmla="*/ 305 w 341"/>
                <a:gd name="T107" fmla="*/ 115 h 310"/>
                <a:gd name="T108" fmla="*/ 337 w 341"/>
                <a:gd name="T109" fmla="*/ 66 h 310"/>
                <a:gd name="T110" fmla="*/ 339 w 341"/>
                <a:gd name="T111" fmla="*/ 51 h 310"/>
                <a:gd name="T112" fmla="*/ 331 w 341"/>
                <a:gd name="T113" fmla="*/ 44 h 310"/>
                <a:gd name="T114" fmla="*/ 318 w 341"/>
                <a:gd name="T115" fmla="*/ 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1" h="310">
                  <a:moveTo>
                    <a:pt x="318" y="47"/>
                  </a:moveTo>
                  <a:lnTo>
                    <a:pt x="271" y="95"/>
                  </a:lnTo>
                  <a:lnTo>
                    <a:pt x="273" y="102"/>
                  </a:lnTo>
                  <a:lnTo>
                    <a:pt x="273" y="102"/>
                  </a:lnTo>
                  <a:lnTo>
                    <a:pt x="278" y="117"/>
                  </a:lnTo>
                  <a:lnTo>
                    <a:pt x="282" y="131"/>
                  </a:lnTo>
                  <a:lnTo>
                    <a:pt x="284" y="144"/>
                  </a:lnTo>
                  <a:lnTo>
                    <a:pt x="284" y="159"/>
                  </a:lnTo>
                  <a:lnTo>
                    <a:pt x="284" y="159"/>
                  </a:lnTo>
                  <a:lnTo>
                    <a:pt x="284" y="170"/>
                  </a:lnTo>
                  <a:lnTo>
                    <a:pt x="282" y="182"/>
                  </a:lnTo>
                  <a:lnTo>
                    <a:pt x="275" y="204"/>
                  </a:lnTo>
                  <a:lnTo>
                    <a:pt x="263" y="225"/>
                  </a:lnTo>
                  <a:lnTo>
                    <a:pt x="248" y="244"/>
                  </a:lnTo>
                  <a:lnTo>
                    <a:pt x="231" y="259"/>
                  </a:lnTo>
                  <a:lnTo>
                    <a:pt x="212" y="271"/>
                  </a:lnTo>
                  <a:lnTo>
                    <a:pt x="189" y="280"/>
                  </a:lnTo>
                  <a:lnTo>
                    <a:pt x="178" y="282"/>
                  </a:lnTo>
                  <a:lnTo>
                    <a:pt x="167" y="284"/>
                  </a:lnTo>
                  <a:lnTo>
                    <a:pt x="167" y="284"/>
                  </a:lnTo>
                  <a:lnTo>
                    <a:pt x="146" y="284"/>
                  </a:lnTo>
                  <a:lnTo>
                    <a:pt x="127" y="280"/>
                  </a:lnTo>
                  <a:lnTo>
                    <a:pt x="127" y="280"/>
                  </a:lnTo>
                  <a:lnTo>
                    <a:pt x="125" y="278"/>
                  </a:lnTo>
                  <a:lnTo>
                    <a:pt x="125" y="278"/>
                  </a:lnTo>
                  <a:lnTo>
                    <a:pt x="125" y="276"/>
                  </a:lnTo>
                  <a:lnTo>
                    <a:pt x="184" y="218"/>
                  </a:lnTo>
                  <a:lnTo>
                    <a:pt x="184" y="218"/>
                  </a:lnTo>
                  <a:lnTo>
                    <a:pt x="191" y="208"/>
                  </a:lnTo>
                  <a:lnTo>
                    <a:pt x="197" y="197"/>
                  </a:lnTo>
                  <a:lnTo>
                    <a:pt x="201" y="187"/>
                  </a:lnTo>
                  <a:lnTo>
                    <a:pt x="201" y="174"/>
                  </a:lnTo>
                  <a:lnTo>
                    <a:pt x="201" y="174"/>
                  </a:lnTo>
                  <a:lnTo>
                    <a:pt x="201" y="163"/>
                  </a:lnTo>
                  <a:lnTo>
                    <a:pt x="197" y="151"/>
                  </a:lnTo>
                  <a:lnTo>
                    <a:pt x="191" y="142"/>
                  </a:lnTo>
                  <a:lnTo>
                    <a:pt x="184" y="132"/>
                  </a:lnTo>
                  <a:lnTo>
                    <a:pt x="176" y="125"/>
                  </a:lnTo>
                  <a:lnTo>
                    <a:pt x="176" y="125"/>
                  </a:lnTo>
                  <a:lnTo>
                    <a:pt x="167" y="117"/>
                  </a:lnTo>
                  <a:lnTo>
                    <a:pt x="157" y="112"/>
                  </a:lnTo>
                  <a:lnTo>
                    <a:pt x="146" y="108"/>
                  </a:lnTo>
                  <a:lnTo>
                    <a:pt x="135" y="108"/>
                  </a:lnTo>
                  <a:lnTo>
                    <a:pt x="135" y="108"/>
                  </a:lnTo>
                  <a:lnTo>
                    <a:pt x="123" y="108"/>
                  </a:lnTo>
                  <a:lnTo>
                    <a:pt x="112" y="112"/>
                  </a:lnTo>
                  <a:lnTo>
                    <a:pt x="100" y="117"/>
                  </a:lnTo>
                  <a:lnTo>
                    <a:pt x="91" y="125"/>
                  </a:lnTo>
                  <a:lnTo>
                    <a:pt x="34" y="184"/>
                  </a:lnTo>
                  <a:lnTo>
                    <a:pt x="34" y="184"/>
                  </a:lnTo>
                  <a:lnTo>
                    <a:pt x="30" y="184"/>
                  </a:lnTo>
                  <a:lnTo>
                    <a:pt x="30" y="184"/>
                  </a:lnTo>
                  <a:lnTo>
                    <a:pt x="29" y="182"/>
                  </a:lnTo>
                  <a:lnTo>
                    <a:pt x="29" y="182"/>
                  </a:lnTo>
                  <a:lnTo>
                    <a:pt x="27" y="163"/>
                  </a:lnTo>
                  <a:lnTo>
                    <a:pt x="27" y="142"/>
                  </a:lnTo>
                  <a:lnTo>
                    <a:pt x="27" y="142"/>
                  </a:lnTo>
                  <a:lnTo>
                    <a:pt x="30" y="119"/>
                  </a:lnTo>
                  <a:lnTo>
                    <a:pt x="38" y="98"/>
                  </a:lnTo>
                  <a:lnTo>
                    <a:pt x="49" y="79"/>
                  </a:lnTo>
                  <a:lnTo>
                    <a:pt x="65" y="62"/>
                  </a:lnTo>
                  <a:lnTo>
                    <a:pt x="82" y="49"/>
                  </a:lnTo>
                  <a:lnTo>
                    <a:pt x="100" y="38"/>
                  </a:lnTo>
                  <a:lnTo>
                    <a:pt x="121" y="30"/>
                  </a:lnTo>
                  <a:lnTo>
                    <a:pt x="144" y="26"/>
                  </a:lnTo>
                  <a:lnTo>
                    <a:pt x="144" y="26"/>
                  </a:lnTo>
                  <a:lnTo>
                    <a:pt x="150" y="25"/>
                  </a:lnTo>
                  <a:lnTo>
                    <a:pt x="153" y="21"/>
                  </a:lnTo>
                  <a:lnTo>
                    <a:pt x="155" y="17"/>
                  </a:lnTo>
                  <a:lnTo>
                    <a:pt x="157" y="11"/>
                  </a:lnTo>
                  <a:lnTo>
                    <a:pt x="157" y="11"/>
                  </a:lnTo>
                  <a:lnTo>
                    <a:pt x="155" y="8"/>
                  </a:lnTo>
                  <a:lnTo>
                    <a:pt x="152" y="2"/>
                  </a:lnTo>
                  <a:lnTo>
                    <a:pt x="148" y="0"/>
                  </a:lnTo>
                  <a:lnTo>
                    <a:pt x="142" y="0"/>
                  </a:lnTo>
                  <a:lnTo>
                    <a:pt x="142" y="0"/>
                  </a:lnTo>
                  <a:lnTo>
                    <a:pt x="129" y="2"/>
                  </a:lnTo>
                  <a:lnTo>
                    <a:pt x="116" y="4"/>
                  </a:lnTo>
                  <a:lnTo>
                    <a:pt x="102" y="8"/>
                  </a:lnTo>
                  <a:lnTo>
                    <a:pt x="89" y="13"/>
                  </a:lnTo>
                  <a:lnTo>
                    <a:pt x="78" y="19"/>
                  </a:lnTo>
                  <a:lnTo>
                    <a:pt x="66" y="26"/>
                  </a:lnTo>
                  <a:lnTo>
                    <a:pt x="46" y="44"/>
                  </a:lnTo>
                  <a:lnTo>
                    <a:pt x="29" y="64"/>
                  </a:lnTo>
                  <a:lnTo>
                    <a:pt x="21" y="76"/>
                  </a:lnTo>
                  <a:lnTo>
                    <a:pt x="15" y="87"/>
                  </a:lnTo>
                  <a:lnTo>
                    <a:pt x="10" y="100"/>
                  </a:lnTo>
                  <a:lnTo>
                    <a:pt x="6" y="114"/>
                  </a:lnTo>
                  <a:lnTo>
                    <a:pt x="2" y="127"/>
                  </a:lnTo>
                  <a:lnTo>
                    <a:pt x="0" y="140"/>
                  </a:lnTo>
                  <a:lnTo>
                    <a:pt x="0" y="140"/>
                  </a:lnTo>
                  <a:lnTo>
                    <a:pt x="0" y="165"/>
                  </a:lnTo>
                  <a:lnTo>
                    <a:pt x="2" y="187"/>
                  </a:lnTo>
                  <a:lnTo>
                    <a:pt x="2" y="187"/>
                  </a:lnTo>
                  <a:lnTo>
                    <a:pt x="6" y="195"/>
                  </a:lnTo>
                  <a:lnTo>
                    <a:pt x="10" y="201"/>
                  </a:lnTo>
                  <a:lnTo>
                    <a:pt x="15" y="206"/>
                  </a:lnTo>
                  <a:lnTo>
                    <a:pt x="23" y="210"/>
                  </a:lnTo>
                  <a:lnTo>
                    <a:pt x="23" y="210"/>
                  </a:lnTo>
                  <a:lnTo>
                    <a:pt x="30" y="210"/>
                  </a:lnTo>
                  <a:lnTo>
                    <a:pt x="38" y="210"/>
                  </a:lnTo>
                  <a:lnTo>
                    <a:pt x="46" y="206"/>
                  </a:lnTo>
                  <a:lnTo>
                    <a:pt x="53" y="202"/>
                  </a:lnTo>
                  <a:lnTo>
                    <a:pt x="110" y="144"/>
                  </a:lnTo>
                  <a:lnTo>
                    <a:pt x="110" y="144"/>
                  </a:lnTo>
                  <a:lnTo>
                    <a:pt x="116" y="140"/>
                  </a:lnTo>
                  <a:lnTo>
                    <a:pt x="121" y="136"/>
                  </a:lnTo>
                  <a:lnTo>
                    <a:pt x="127" y="134"/>
                  </a:lnTo>
                  <a:lnTo>
                    <a:pt x="135" y="134"/>
                  </a:lnTo>
                  <a:lnTo>
                    <a:pt x="135" y="134"/>
                  </a:lnTo>
                  <a:lnTo>
                    <a:pt x="140" y="134"/>
                  </a:lnTo>
                  <a:lnTo>
                    <a:pt x="148" y="136"/>
                  </a:lnTo>
                  <a:lnTo>
                    <a:pt x="153" y="140"/>
                  </a:lnTo>
                  <a:lnTo>
                    <a:pt x="157" y="144"/>
                  </a:lnTo>
                  <a:lnTo>
                    <a:pt x="165" y="151"/>
                  </a:lnTo>
                  <a:lnTo>
                    <a:pt x="165" y="151"/>
                  </a:lnTo>
                  <a:lnTo>
                    <a:pt x="169" y="155"/>
                  </a:lnTo>
                  <a:lnTo>
                    <a:pt x="172" y="163"/>
                  </a:lnTo>
                  <a:lnTo>
                    <a:pt x="174" y="168"/>
                  </a:lnTo>
                  <a:lnTo>
                    <a:pt x="174" y="174"/>
                  </a:lnTo>
                  <a:lnTo>
                    <a:pt x="174" y="174"/>
                  </a:lnTo>
                  <a:lnTo>
                    <a:pt x="174" y="182"/>
                  </a:lnTo>
                  <a:lnTo>
                    <a:pt x="172" y="187"/>
                  </a:lnTo>
                  <a:lnTo>
                    <a:pt x="169" y="193"/>
                  </a:lnTo>
                  <a:lnTo>
                    <a:pt x="165" y="199"/>
                  </a:lnTo>
                  <a:lnTo>
                    <a:pt x="106" y="257"/>
                  </a:lnTo>
                  <a:lnTo>
                    <a:pt x="106" y="257"/>
                  </a:lnTo>
                  <a:lnTo>
                    <a:pt x="102" y="263"/>
                  </a:lnTo>
                  <a:lnTo>
                    <a:pt x="99" y="271"/>
                  </a:lnTo>
                  <a:lnTo>
                    <a:pt x="99" y="278"/>
                  </a:lnTo>
                  <a:lnTo>
                    <a:pt x="99" y="286"/>
                  </a:lnTo>
                  <a:lnTo>
                    <a:pt x="99" y="286"/>
                  </a:lnTo>
                  <a:lnTo>
                    <a:pt x="102" y="293"/>
                  </a:lnTo>
                  <a:lnTo>
                    <a:pt x="106" y="299"/>
                  </a:lnTo>
                  <a:lnTo>
                    <a:pt x="114" y="305"/>
                  </a:lnTo>
                  <a:lnTo>
                    <a:pt x="121" y="307"/>
                  </a:lnTo>
                  <a:lnTo>
                    <a:pt x="121" y="307"/>
                  </a:lnTo>
                  <a:lnTo>
                    <a:pt x="138" y="310"/>
                  </a:lnTo>
                  <a:lnTo>
                    <a:pt x="155" y="310"/>
                  </a:lnTo>
                  <a:lnTo>
                    <a:pt x="155" y="310"/>
                  </a:lnTo>
                  <a:lnTo>
                    <a:pt x="169" y="310"/>
                  </a:lnTo>
                  <a:lnTo>
                    <a:pt x="169" y="310"/>
                  </a:lnTo>
                  <a:lnTo>
                    <a:pt x="184" y="308"/>
                  </a:lnTo>
                  <a:lnTo>
                    <a:pt x="197" y="305"/>
                  </a:lnTo>
                  <a:lnTo>
                    <a:pt x="210" y="301"/>
                  </a:lnTo>
                  <a:lnTo>
                    <a:pt x="223" y="295"/>
                  </a:lnTo>
                  <a:lnTo>
                    <a:pt x="237" y="288"/>
                  </a:lnTo>
                  <a:lnTo>
                    <a:pt x="248" y="280"/>
                  </a:lnTo>
                  <a:lnTo>
                    <a:pt x="258" y="271"/>
                  </a:lnTo>
                  <a:lnTo>
                    <a:pt x="269" y="261"/>
                  </a:lnTo>
                  <a:lnTo>
                    <a:pt x="278" y="252"/>
                  </a:lnTo>
                  <a:lnTo>
                    <a:pt x="286" y="240"/>
                  </a:lnTo>
                  <a:lnTo>
                    <a:pt x="293" y="229"/>
                  </a:lnTo>
                  <a:lnTo>
                    <a:pt x="299" y="216"/>
                  </a:lnTo>
                  <a:lnTo>
                    <a:pt x="303" y="202"/>
                  </a:lnTo>
                  <a:lnTo>
                    <a:pt x="307" y="189"/>
                  </a:lnTo>
                  <a:lnTo>
                    <a:pt x="310" y="174"/>
                  </a:lnTo>
                  <a:lnTo>
                    <a:pt x="310" y="159"/>
                  </a:lnTo>
                  <a:lnTo>
                    <a:pt x="310" y="159"/>
                  </a:lnTo>
                  <a:lnTo>
                    <a:pt x="310" y="144"/>
                  </a:lnTo>
                  <a:lnTo>
                    <a:pt x="309" y="131"/>
                  </a:lnTo>
                  <a:lnTo>
                    <a:pt x="305" y="115"/>
                  </a:lnTo>
                  <a:lnTo>
                    <a:pt x="301" y="100"/>
                  </a:lnTo>
                  <a:lnTo>
                    <a:pt x="337" y="66"/>
                  </a:lnTo>
                  <a:lnTo>
                    <a:pt x="337" y="66"/>
                  </a:lnTo>
                  <a:lnTo>
                    <a:pt x="339" y="61"/>
                  </a:lnTo>
                  <a:lnTo>
                    <a:pt x="341" y="57"/>
                  </a:lnTo>
                  <a:lnTo>
                    <a:pt x="339" y="51"/>
                  </a:lnTo>
                  <a:lnTo>
                    <a:pt x="337" y="47"/>
                  </a:lnTo>
                  <a:lnTo>
                    <a:pt x="337" y="47"/>
                  </a:lnTo>
                  <a:lnTo>
                    <a:pt x="331" y="44"/>
                  </a:lnTo>
                  <a:lnTo>
                    <a:pt x="328" y="44"/>
                  </a:lnTo>
                  <a:lnTo>
                    <a:pt x="322" y="44"/>
                  </a:lnTo>
                  <a:lnTo>
                    <a:pt x="31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10" name="Gráfico 1">
            <a:extLst>
              <a:ext uri="{FF2B5EF4-FFF2-40B4-BE49-F238E27FC236}">
                <a16:creationId xmlns:a16="http://schemas.microsoft.com/office/drawing/2014/main" id="{8F1BA47F-DF58-4019-AC66-4479F991AF5D}"/>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1" name="Título 1">
            <a:extLst>
              <a:ext uri="{FF2B5EF4-FFF2-40B4-BE49-F238E27FC236}">
                <a16:creationId xmlns:a16="http://schemas.microsoft.com/office/drawing/2014/main" id="{829CAAD7-0573-43A6-8473-07142CD7A279}"/>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13" name="Rectángulo 12">
            <a:extLst>
              <a:ext uri="{FF2B5EF4-FFF2-40B4-BE49-F238E27FC236}">
                <a16:creationId xmlns:a16="http://schemas.microsoft.com/office/drawing/2014/main" id="{4A5A23F2-8AED-4D44-AA47-7228E2FE419E}"/>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75317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graphy Divider White Text">
    <p:spTree>
      <p:nvGrpSpPr>
        <p:cNvPr id="1" name=""/>
        <p:cNvGrpSpPr/>
        <p:nvPr/>
      </p:nvGrpSpPr>
      <p:grpSpPr>
        <a:xfrm>
          <a:off x="0" y="0"/>
          <a:ext cx="0" cy="0"/>
          <a:chOff x="0" y="0"/>
          <a:chExt cx="0" cy="0"/>
        </a:xfrm>
      </p:grpSpPr>
      <p:sp>
        <p:nvSpPr>
          <p:cNvPr id="15" name="Gráfico 3">
            <a:extLst>
              <a:ext uri="{FF2B5EF4-FFF2-40B4-BE49-F238E27FC236}">
                <a16:creationId xmlns:a16="http://schemas.microsoft.com/office/drawing/2014/main" id="{BBB9688D-4962-488C-B1A7-17961041EEA8}"/>
              </a:ext>
            </a:extLst>
          </p:cNvPr>
          <p:cNvSpPr/>
          <p:nvPr userDrawn="1"/>
        </p:nvSpPr>
        <p:spPr>
          <a:xfrm>
            <a:off x="667376" y="5960713"/>
            <a:ext cx="825783" cy="116501"/>
          </a:xfrm>
          <a:custGeom>
            <a:avLst/>
            <a:gdLst>
              <a:gd name="connsiteX0" fmla="*/ 1128236 w 2295525"/>
              <a:gd name="connsiteY0" fmla="*/ 237649 h 323850"/>
              <a:gd name="connsiteX1" fmla="*/ 1078706 w 2295525"/>
              <a:gd name="connsiteY1" fmla="*/ 190024 h 323850"/>
              <a:gd name="connsiteX2" fmla="*/ 1114901 w 2295525"/>
              <a:gd name="connsiteY2" fmla="*/ 136684 h 323850"/>
              <a:gd name="connsiteX3" fmla="*/ 1176814 w 2295525"/>
              <a:gd name="connsiteY3" fmla="*/ 213836 h 323850"/>
              <a:gd name="connsiteX4" fmla="*/ 1128236 w 2295525"/>
              <a:gd name="connsiteY4" fmla="*/ 237649 h 323850"/>
              <a:gd name="connsiteX5" fmla="*/ 1234916 w 2295525"/>
              <a:gd name="connsiteY5" fmla="*/ 131921 h 323850"/>
              <a:gd name="connsiteX6" fmla="*/ 1220629 w 2295525"/>
              <a:gd name="connsiteY6" fmla="*/ 131921 h 323850"/>
              <a:gd name="connsiteX7" fmla="*/ 1186339 w 2295525"/>
              <a:gd name="connsiteY7" fmla="*/ 204311 h 323850"/>
              <a:gd name="connsiteX8" fmla="*/ 1108234 w 2295525"/>
              <a:gd name="connsiteY8" fmla="*/ 71914 h 323850"/>
              <a:gd name="connsiteX9" fmla="*/ 1139666 w 2295525"/>
              <a:gd name="connsiteY9" fmla="*/ 35719 h 323850"/>
              <a:gd name="connsiteX10" fmla="*/ 1153001 w 2295525"/>
              <a:gd name="connsiteY10" fmla="*/ 39529 h 323850"/>
              <a:gd name="connsiteX11" fmla="*/ 1153001 w 2295525"/>
              <a:gd name="connsiteY11" fmla="*/ 39529 h 323850"/>
              <a:gd name="connsiteX12" fmla="*/ 1159669 w 2295525"/>
              <a:gd name="connsiteY12" fmla="*/ 28099 h 323850"/>
              <a:gd name="connsiteX13" fmla="*/ 1140619 w 2295525"/>
              <a:gd name="connsiteY13" fmla="*/ 23336 h 323850"/>
              <a:gd name="connsiteX14" fmla="*/ 1094899 w 2295525"/>
              <a:gd name="connsiteY14" fmla="*/ 71914 h 323850"/>
              <a:gd name="connsiteX15" fmla="*/ 1109186 w 2295525"/>
              <a:gd name="connsiteY15" fmla="*/ 126206 h 323850"/>
              <a:gd name="connsiteX16" fmla="*/ 1064419 w 2295525"/>
              <a:gd name="connsiteY16" fmla="*/ 190976 h 323850"/>
              <a:gd name="connsiteX17" fmla="*/ 1127284 w 2295525"/>
              <a:gd name="connsiteY17" fmla="*/ 250984 h 323850"/>
              <a:gd name="connsiteX18" fmla="*/ 1187291 w 2295525"/>
              <a:gd name="connsiteY18" fmla="*/ 223361 h 323850"/>
              <a:gd name="connsiteX19" fmla="*/ 1233964 w 2295525"/>
              <a:gd name="connsiteY19" fmla="*/ 250984 h 323850"/>
              <a:gd name="connsiteX20" fmla="*/ 1238726 w 2295525"/>
              <a:gd name="connsiteY20" fmla="*/ 237649 h 323850"/>
              <a:gd name="connsiteX21" fmla="*/ 1195864 w 2295525"/>
              <a:gd name="connsiteY21" fmla="*/ 211931 h 323850"/>
              <a:gd name="connsiteX22" fmla="*/ 1234916 w 2295525"/>
              <a:gd name="connsiteY22" fmla="*/ 131921 h 323850"/>
              <a:gd name="connsiteX23" fmla="*/ 2278856 w 2295525"/>
              <a:gd name="connsiteY23" fmla="*/ 207169 h 323850"/>
              <a:gd name="connsiteX24" fmla="*/ 2229326 w 2295525"/>
              <a:gd name="connsiteY24" fmla="*/ 233839 h 323850"/>
              <a:gd name="connsiteX25" fmla="*/ 2175986 w 2295525"/>
              <a:gd name="connsiteY25" fmla="*/ 165259 h 323850"/>
              <a:gd name="connsiteX26" fmla="*/ 2232184 w 2295525"/>
              <a:gd name="connsiteY26" fmla="*/ 96679 h 323850"/>
              <a:gd name="connsiteX27" fmla="*/ 2278856 w 2295525"/>
              <a:gd name="connsiteY27" fmla="*/ 117634 h 323850"/>
              <a:gd name="connsiteX28" fmla="*/ 2278856 w 2295525"/>
              <a:gd name="connsiteY28" fmla="*/ 207169 h 323850"/>
              <a:gd name="connsiteX29" fmla="*/ 2279809 w 2295525"/>
              <a:gd name="connsiteY29" fmla="*/ 87154 h 323850"/>
              <a:gd name="connsiteX30" fmla="*/ 2278856 w 2295525"/>
              <a:gd name="connsiteY30" fmla="*/ 101441 h 323850"/>
              <a:gd name="connsiteX31" fmla="*/ 2277904 w 2295525"/>
              <a:gd name="connsiteY31" fmla="*/ 101441 h 323850"/>
              <a:gd name="connsiteX32" fmla="*/ 2231231 w 2295525"/>
              <a:gd name="connsiteY32" fmla="*/ 82391 h 323850"/>
              <a:gd name="connsiteX33" fmla="*/ 2160746 w 2295525"/>
              <a:gd name="connsiteY33" fmla="*/ 164306 h 323850"/>
              <a:gd name="connsiteX34" fmla="*/ 2226469 w 2295525"/>
              <a:gd name="connsiteY34" fmla="*/ 246221 h 323850"/>
              <a:gd name="connsiteX35" fmla="*/ 2278856 w 2295525"/>
              <a:gd name="connsiteY35" fmla="*/ 221456 h 323850"/>
              <a:gd name="connsiteX36" fmla="*/ 2278856 w 2295525"/>
              <a:gd name="connsiteY36" fmla="*/ 257651 h 323850"/>
              <a:gd name="connsiteX37" fmla="*/ 2229326 w 2295525"/>
              <a:gd name="connsiteY37" fmla="*/ 310039 h 323850"/>
              <a:gd name="connsiteX38" fmla="*/ 2179796 w 2295525"/>
              <a:gd name="connsiteY38" fmla="*/ 293846 h 323850"/>
              <a:gd name="connsiteX39" fmla="*/ 2173129 w 2295525"/>
              <a:gd name="connsiteY39" fmla="*/ 305276 h 323850"/>
              <a:gd name="connsiteX40" fmla="*/ 2229326 w 2295525"/>
              <a:gd name="connsiteY40" fmla="*/ 322421 h 323850"/>
              <a:gd name="connsiteX41" fmla="*/ 2294096 w 2295525"/>
              <a:gd name="connsiteY41" fmla="*/ 260509 h 323850"/>
              <a:gd name="connsiteX42" fmla="*/ 2294096 w 2295525"/>
              <a:gd name="connsiteY42" fmla="*/ 87154 h 323850"/>
              <a:gd name="connsiteX43" fmla="*/ 2279809 w 2295525"/>
              <a:gd name="connsiteY43" fmla="*/ 87154 h 323850"/>
              <a:gd name="connsiteX44" fmla="*/ 2075021 w 2295525"/>
              <a:gd name="connsiteY44" fmla="*/ 82391 h 323850"/>
              <a:gd name="connsiteX45" fmla="*/ 2019776 w 2295525"/>
              <a:gd name="connsiteY45" fmla="*/ 110966 h 323850"/>
              <a:gd name="connsiteX46" fmla="*/ 2018824 w 2295525"/>
              <a:gd name="connsiteY46" fmla="*/ 110966 h 323850"/>
              <a:gd name="connsiteX47" fmla="*/ 2017871 w 2295525"/>
              <a:gd name="connsiteY47" fmla="*/ 86201 h 323850"/>
              <a:gd name="connsiteX48" fmla="*/ 2005489 w 2295525"/>
              <a:gd name="connsiteY48" fmla="*/ 86201 h 323850"/>
              <a:gd name="connsiteX49" fmla="*/ 2005489 w 2295525"/>
              <a:gd name="connsiteY49" fmla="*/ 246221 h 323850"/>
              <a:gd name="connsiteX50" fmla="*/ 2019776 w 2295525"/>
              <a:gd name="connsiteY50" fmla="*/ 246221 h 323850"/>
              <a:gd name="connsiteX51" fmla="*/ 2019776 w 2295525"/>
              <a:gd name="connsiteY51" fmla="*/ 126206 h 323850"/>
              <a:gd name="connsiteX52" fmla="*/ 2072164 w 2295525"/>
              <a:gd name="connsiteY52" fmla="*/ 96679 h 323850"/>
              <a:gd name="connsiteX53" fmla="*/ 2108359 w 2295525"/>
              <a:gd name="connsiteY53" fmla="*/ 146209 h 323850"/>
              <a:gd name="connsiteX54" fmla="*/ 2108359 w 2295525"/>
              <a:gd name="connsiteY54" fmla="*/ 247174 h 323850"/>
              <a:gd name="connsiteX55" fmla="*/ 2122646 w 2295525"/>
              <a:gd name="connsiteY55" fmla="*/ 247174 h 323850"/>
              <a:gd name="connsiteX56" fmla="*/ 2122646 w 2295525"/>
              <a:gd name="connsiteY56" fmla="*/ 144304 h 323850"/>
              <a:gd name="connsiteX57" fmla="*/ 2075021 w 2295525"/>
              <a:gd name="connsiteY57" fmla="*/ 82391 h 323850"/>
              <a:gd name="connsiteX58" fmla="*/ 1949291 w 2295525"/>
              <a:gd name="connsiteY58" fmla="*/ 21431 h 323850"/>
              <a:gd name="connsiteX59" fmla="*/ 1935956 w 2295525"/>
              <a:gd name="connsiteY59" fmla="*/ 34766 h 323850"/>
              <a:gd name="connsiteX60" fmla="*/ 1949291 w 2295525"/>
              <a:gd name="connsiteY60" fmla="*/ 48101 h 323850"/>
              <a:gd name="connsiteX61" fmla="*/ 1962626 w 2295525"/>
              <a:gd name="connsiteY61" fmla="*/ 34766 h 323850"/>
              <a:gd name="connsiteX62" fmla="*/ 1949291 w 2295525"/>
              <a:gd name="connsiteY62" fmla="*/ 21431 h 323850"/>
              <a:gd name="connsiteX63" fmla="*/ 1941671 w 2295525"/>
              <a:gd name="connsiteY63" fmla="*/ 246221 h 323850"/>
              <a:gd name="connsiteX64" fmla="*/ 1955959 w 2295525"/>
              <a:gd name="connsiteY64" fmla="*/ 246221 h 323850"/>
              <a:gd name="connsiteX65" fmla="*/ 1955959 w 2295525"/>
              <a:gd name="connsiteY65" fmla="*/ 87154 h 323850"/>
              <a:gd name="connsiteX66" fmla="*/ 1941671 w 2295525"/>
              <a:gd name="connsiteY66" fmla="*/ 87154 h 323850"/>
              <a:gd name="connsiteX67" fmla="*/ 1941671 w 2295525"/>
              <a:gd name="connsiteY67" fmla="*/ 246221 h 323850"/>
              <a:gd name="connsiteX68" fmla="*/ 1890236 w 2295525"/>
              <a:gd name="connsiteY68" fmla="*/ 237649 h 323850"/>
              <a:gd name="connsiteX69" fmla="*/ 1863566 w 2295525"/>
              <a:gd name="connsiteY69" fmla="*/ 203359 h 323850"/>
              <a:gd name="connsiteX70" fmla="*/ 1863566 w 2295525"/>
              <a:gd name="connsiteY70" fmla="*/ 99536 h 323850"/>
              <a:gd name="connsiteX71" fmla="*/ 1910239 w 2295525"/>
              <a:gd name="connsiteY71" fmla="*/ 99536 h 323850"/>
              <a:gd name="connsiteX72" fmla="*/ 1910239 w 2295525"/>
              <a:gd name="connsiteY72" fmla="*/ 87154 h 323850"/>
              <a:gd name="connsiteX73" fmla="*/ 1863566 w 2295525"/>
              <a:gd name="connsiteY73" fmla="*/ 87154 h 323850"/>
              <a:gd name="connsiteX74" fmla="*/ 1863566 w 2295525"/>
              <a:gd name="connsiteY74" fmla="*/ 40481 h 323850"/>
              <a:gd name="connsiteX75" fmla="*/ 1851184 w 2295525"/>
              <a:gd name="connsiteY75" fmla="*/ 40481 h 323850"/>
              <a:gd name="connsiteX76" fmla="*/ 1849279 w 2295525"/>
              <a:gd name="connsiteY76" fmla="*/ 87154 h 323850"/>
              <a:gd name="connsiteX77" fmla="*/ 1823561 w 2295525"/>
              <a:gd name="connsiteY77" fmla="*/ 88106 h 323850"/>
              <a:gd name="connsiteX78" fmla="*/ 1823561 w 2295525"/>
              <a:gd name="connsiteY78" fmla="*/ 99536 h 323850"/>
              <a:gd name="connsiteX79" fmla="*/ 1848326 w 2295525"/>
              <a:gd name="connsiteY79" fmla="*/ 99536 h 323850"/>
              <a:gd name="connsiteX80" fmla="*/ 1848326 w 2295525"/>
              <a:gd name="connsiteY80" fmla="*/ 202406 h 323850"/>
              <a:gd name="connsiteX81" fmla="*/ 1888331 w 2295525"/>
              <a:gd name="connsiteY81" fmla="*/ 250984 h 323850"/>
              <a:gd name="connsiteX82" fmla="*/ 1914049 w 2295525"/>
              <a:gd name="connsiteY82" fmla="*/ 245269 h 323850"/>
              <a:gd name="connsiteX83" fmla="*/ 1910239 w 2295525"/>
              <a:gd name="connsiteY83" fmla="*/ 232886 h 323850"/>
              <a:gd name="connsiteX84" fmla="*/ 1890236 w 2295525"/>
              <a:gd name="connsiteY84" fmla="*/ 237649 h 323850"/>
              <a:gd name="connsiteX85" fmla="*/ 1784509 w 2295525"/>
              <a:gd name="connsiteY85" fmla="*/ 211931 h 323850"/>
              <a:gd name="connsiteX86" fmla="*/ 1730216 w 2295525"/>
              <a:gd name="connsiteY86" fmla="*/ 237649 h 323850"/>
              <a:gd name="connsiteX87" fmla="*/ 1696879 w 2295525"/>
              <a:gd name="connsiteY87" fmla="*/ 205264 h 323850"/>
              <a:gd name="connsiteX88" fmla="*/ 1784509 w 2295525"/>
              <a:gd name="connsiteY88" fmla="*/ 156686 h 323850"/>
              <a:gd name="connsiteX89" fmla="*/ 1784509 w 2295525"/>
              <a:gd name="connsiteY89" fmla="*/ 211931 h 323850"/>
              <a:gd name="connsiteX90" fmla="*/ 1748314 w 2295525"/>
              <a:gd name="connsiteY90" fmla="*/ 82391 h 323850"/>
              <a:gd name="connsiteX91" fmla="*/ 1689259 w 2295525"/>
              <a:gd name="connsiteY91" fmla="*/ 103346 h 323850"/>
              <a:gd name="connsiteX92" fmla="*/ 1695926 w 2295525"/>
              <a:gd name="connsiteY92" fmla="*/ 114776 h 323850"/>
              <a:gd name="connsiteX93" fmla="*/ 1746409 w 2295525"/>
              <a:gd name="connsiteY93" fmla="*/ 95726 h 323850"/>
              <a:gd name="connsiteX94" fmla="*/ 1783556 w 2295525"/>
              <a:gd name="connsiteY94" fmla="*/ 146209 h 323850"/>
              <a:gd name="connsiteX95" fmla="*/ 1680686 w 2295525"/>
              <a:gd name="connsiteY95" fmla="*/ 206216 h 323850"/>
              <a:gd name="connsiteX96" fmla="*/ 1727359 w 2295525"/>
              <a:gd name="connsiteY96" fmla="*/ 250031 h 323850"/>
              <a:gd name="connsiteX97" fmla="*/ 1783556 w 2295525"/>
              <a:gd name="connsiteY97" fmla="*/ 225266 h 323850"/>
              <a:gd name="connsiteX98" fmla="*/ 1784509 w 2295525"/>
              <a:gd name="connsiteY98" fmla="*/ 225266 h 323850"/>
              <a:gd name="connsiteX99" fmla="*/ 1786414 w 2295525"/>
              <a:gd name="connsiteY99" fmla="*/ 246221 h 323850"/>
              <a:gd name="connsiteX100" fmla="*/ 1798796 w 2295525"/>
              <a:gd name="connsiteY100" fmla="*/ 246221 h 323850"/>
              <a:gd name="connsiteX101" fmla="*/ 1798796 w 2295525"/>
              <a:gd name="connsiteY101" fmla="*/ 144304 h 323850"/>
              <a:gd name="connsiteX102" fmla="*/ 1748314 w 2295525"/>
              <a:gd name="connsiteY102" fmla="*/ 82391 h 323850"/>
              <a:gd name="connsiteX103" fmla="*/ 1543526 w 2295525"/>
              <a:gd name="connsiteY103" fmla="*/ 157639 h 323850"/>
              <a:gd name="connsiteX104" fmla="*/ 1598771 w 2295525"/>
              <a:gd name="connsiteY104" fmla="*/ 95726 h 323850"/>
              <a:gd name="connsiteX105" fmla="*/ 1645444 w 2295525"/>
              <a:gd name="connsiteY105" fmla="*/ 157639 h 323850"/>
              <a:gd name="connsiteX106" fmla="*/ 1543526 w 2295525"/>
              <a:gd name="connsiteY106" fmla="*/ 157639 h 323850"/>
              <a:gd name="connsiteX107" fmla="*/ 1598771 w 2295525"/>
              <a:gd name="connsiteY107" fmla="*/ 82391 h 323850"/>
              <a:gd name="connsiteX108" fmla="*/ 1529239 w 2295525"/>
              <a:gd name="connsiteY108" fmla="*/ 166211 h 323850"/>
              <a:gd name="connsiteX109" fmla="*/ 1603534 w 2295525"/>
              <a:gd name="connsiteY109" fmla="*/ 250031 h 323850"/>
              <a:gd name="connsiteX110" fmla="*/ 1654016 w 2295525"/>
              <a:gd name="connsiteY110" fmla="*/ 234791 h 323850"/>
              <a:gd name="connsiteX111" fmla="*/ 1648301 w 2295525"/>
              <a:gd name="connsiteY111" fmla="*/ 223361 h 323850"/>
              <a:gd name="connsiteX112" fmla="*/ 1605439 w 2295525"/>
              <a:gd name="connsiteY112" fmla="*/ 237649 h 323850"/>
              <a:gd name="connsiteX113" fmla="*/ 1545431 w 2295525"/>
              <a:gd name="connsiteY113" fmla="*/ 168116 h 323850"/>
              <a:gd name="connsiteX114" fmla="*/ 1660684 w 2295525"/>
              <a:gd name="connsiteY114" fmla="*/ 168116 h 323850"/>
              <a:gd name="connsiteX115" fmla="*/ 1661636 w 2295525"/>
              <a:gd name="connsiteY115" fmla="*/ 155734 h 323850"/>
              <a:gd name="connsiteX116" fmla="*/ 1598771 w 2295525"/>
              <a:gd name="connsiteY116" fmla="*/ 82391 h 323850"/>
              <a:gd name="connsiteX117" fmla="*/ 1473041 w 2295525"/>
              <a:gd name="connsiteY117" fmla="*/ 123349 h 323850"/>
              <a:gd name="connsiteX118" fmla="*/ 1355884 w 2295525"/>
              <a:gd name="connsiteY118" fmla="*/ 123349 h 323850"/>
              <a:gd name="connsiteX119" fmla="*/ 1355884 w 2295525"/>
              <a:gd name="connsiteY119" fmla="*/ 27146 h 323850"/>
              <a:gd name="connsiteX120" fmla="*/ 1340644 w 2295525"/>
              <a:gd name="connsiteY120" fmla="*/ 27146 h 323850"/>
              <a:gd name="connsiteX121" fmla="*/ 1340644 w 2295525"/>
              <a:gd name="connsiteY121" fmla="*/ 246221 h 323850"/>
              <a:gd name="connsiteX122" fmla="*/ 1355884 w 2295525"/>
              <a:gd name="connsiteY122" fmla="*/ 246221 h 323850"/>
              <a:gd name="connsiteX123" fmla="*/ 1355884 w 2295525"/>
              <a:gd name="connsiteY123" fmla="*/ 136684 h 323850"/>
              <a:gd name="connsiteX124" fmla="*/ 1473041 w 2295525"/>
              <a:gd name="connsiteY124" fmla="*/ 136684 h 323850"/>
              <a:gd name="connsiteX125" fmla="*/ 1473041 w 2295525"/>
              <a:gd name="connsiteY125" fmla="*/ 246221 h 323850"/>
              <a:gd name="connsiteX126" fmla="*/ 1488281 w 2295525"/>
              <a:gd name="connsiteY126" fmla="*/ 246221 h 323850"/>
              <a:gd name="connsiteX127" fmla="*/ 1488281 w 2295525"/>
              <a:gd name="connsiteY127" fmla="*/ 27146 h 323850"/>
              <a:gd name="connsiteX128" fmla="*/ 1473041 w 2295525"/>
              <a:gd name="connsiteY128" fmla="*/ 27146 h 323850"/>
              <a:gd name="connsiteX129" fmla="*/ 1473041 w 2295525"/>
              <a:gd name="connsiteY129" fmla="*/ 123349 h 323850"/>
              <a:gd name="connsiteX130" fmla="*/ 939641 w 2295525"/>
              <a:gd name="connsiteY130" fmla="*/ 207169 h 323850"/>
              <a:gd name="connsiteX131" fmla="*/ 890111 w 2295525"/>
              <a:gd name="connsiteY131" fmla="*/ 233839 h 323850"/>
              <a:gd name="connsiteX132" fmla="*/ 836771 w 2295525"/>
              <a:gd name="connsiteY132" fmla="*/ 165259 h 323850"/>
              <a:gd name="connsiteX133" fmla="*/ 892969 w 2295525"/>
              <a:gd name="connsiteY133" fmla="*/ 96679 h 323850"/>
              <a:gd name="connsiteX134" fmla="*/ 939641 w 2295525"/>
              <a:gd name="connsiteY134" fmla="*/ 117634 h 323850"/>
              <a:gd name="connsiteX135" fmla="*/ 939641 w 2295525"/>
              <a:gd name="connsiteY135" fmla="*/ 207169 h 323850"/>
              <a:gd name="connsiteX136" fmla="*/ 940594 w 2295525"/>
              <a:gd name="connsiteY136" fmla="*/ 101441 h 323850"/>
              <a:gd name="connsiteX137" fmla="*/ 939641 w 2295525"/>
              <a:gd name="connsiteY137" fmla="*/ 101441 h 323850"/>
              <a:gd name="connsiteX138" fmla="*/ 892969 w 2295525"/>
              <a:gd name="connsiteY138" fmla="*/ 82391 h 323850"/>
              <a:gd name="connsiteX139" fmla="*/ 822484 w 2295525"/>
              <a:gd name="connsiteY139" fmla="*/ 164306 h 323850"/>
              <a:gd name="connsiteX140" fmla="*/ 888206 w 2295525"/>
              <a:gd name="connsiteY140" fmla="*/ 246221 h 323850"/>
              <a:gd name="connsiteX141" fmla="*/ 940594 w 2295525"/>
              <a:gd name="connsiteY141" fmla="*/ 221456 h 323850"/>
              <a:gd name="connsiteX142" fmla="*/ 940594 w 2295525"/>
              <a:gd name="connsiteY142" fmla="*/ 257651 h 323850"/>
              <a:gd name="connsiteX143" fmla="*/ 891064 w 2295525"/>
              <a:gd name="connsiteY143" fmla="*/ 310039 h 323850"/>
              <a:gd name="connsiteX144" fmla="*/ 841534 w 2295525"/>
              <a:gd name="connsiteY144" fmla="*/ 293846 h 323850"/>
              <a:gd name="connsiteX145" fmla="*/ 834866 w 2295525"/>
              <a:gd name="connsiteY145" fmla="*/ 305276 h 323850"/>
              <a:gd name="connsiteX146" fmla="*/ 891064 w 2295525"/>
              <a:gd name="connsiteY146" fmla="*/ 322421 h 323850"/>
              <a:gd name="connsiteX147" fmla="*/ 955834 w 2295525"/>
              <a:gd name="connsiteY147" fmla="*/ 260509 h 323850"/>
              <a:gd name="connsiteX148" fmla="*/ 955834 w 2295525"/>
              <a:gd name="connsiteY148" fmla="*/ 87154 h 323850"/>
              <a:gd name="connsiteX149" fmla="*/ 942499 w 2295525"/>
              <a:gd name="connsiteY149" fmla="*/ 87154 h 323850"/>
              <a:gd name="connsiteX150" fmla="*/ 940594 w 2295525"/>
              <a:gd name="connsiteY150" fmla="*/ 101441 h 323850"/>
              <a:gd name="connsiteX151" fmla="*/ 736759 w 2295525"/>
              <a:gd name="connsiteY151" fmla="*/ 82391 h 323850"/>
              <a:gd name="connsiteX152" fmla="*/ 681514 w 2295525"/>
              <a:gd name="connsiteY152" fmla="*/ 110966 h 323850"/>
              <a:gd name="connsiteX153" fmla="*/ 680561 w 2295525"/>
              <a:gd name="connsiteY153" fmla="*/ 110966 h 323850"/>
              <a:gd name="connsiteX154" fmla="*/ 679609 w 2295525"/>
              <a:gd name="connsiteY154" fmla="*/ 86201 h 323850"/>
              <a:gd name="connsiteX155" fmla="*/ 667226 w 2295525"/>
              <a:gd name="connsiteY155" fmla="*/ 86201 h 323850"/>
              <a:gd name="connsiteX156" fmla="*/ 667226 w 2295525"/>
              <a:gd name="connsiteY156" fmla="*/ 246221 h 323850"/>
              <a:gd name="connsiteX157" fmla="*/ 681514 w 2295525"/>
              <a:gd name="connsiteY157" fmla="*/ 246221 h 323850"/>
              <a:gd name="connsiteX158" fmla="*/ 681514 w 2295525"/>
              <a:gd name="connsiteY158" fmla="*/ 126206 h 323850"/>
              <a:gd name="connsiteX159" fmla="*/ 733901 w 2295525"/>
              <a:gd name="connsiteY159" fmla="*/ 96679 h 323850"/>
              <a:gd name="connsiteX160" fmla="*/ 770096 w 2295525"/>
              <a:gd name="connsiteY160" fmla="*/ 146209 h 323850"/>
              <a:gd name="connsiteX161" fmla="*/ 770096 w 2295525"/>
              <a:gd name="connsiteY161" fmla="*/ 247174 h 323850"/>
              <a:gd name="connsiteX162" fmla="*/ 784384 w 2295525"/>
              <a:gd name="connsiteY162" fmla="*/ 247174 h 323850"/>
              <a:gd name="connsiteX163" fmla="*/ 784384 w 2295525"/>
              <a:gd name="connsiteY163" fmla="*/ 144304 h 323850"/>
              <a:gd name="connsiteX164" fmla="*/ 736759 w 2295525"/>
              <a:gd name="connsiteY164" fmla="*/ 82391 h 323850"/>
              <a:gd name="connsiteX165" fmla="*/ 603409 w 2295525"/>
              <a:gd name="connsiteY165" fmla="*/ 246221 h 323850"/>
              <a:gd name="connsiteX166" fmla="*/ 617696 w 2295525"/>
              <a:gd name="connsiteY166" fmla="*/ 246221 h 323850"/>
              <a:gd name="connsiteX167" fmla="*/ 617696 w 2295525"/>
              <a:gd name="connsiteY167" fmla="*/ 87154 h 323850"/>
              <a:gd name="connsiteX168" fmla="*/ 603409 w 2295525"/>
              <a:gd name="connsiteY168" fmla="*/ 87154 h 323850"/>
              <a:gd name="connsiteX169" fmla="*/ 603409 w 2295525"/>
              <a:gd name="connsiteY169" fmla="*/ 246221 h 323850"/>
              <a:gd name="connsiteX170" fmla="*/ 611029 w 2295525"/>
              <a:gd name="connsiteY170" fmla="*/ 21431 h 323850"/>
              <a:gd name="connsiteX171" fmla="*/ 597694 w 2295525"/>
              <a:gd name="connsiteY171" fmla="*/ 34766 h 323850"/>
              <a:gd name="connsiteX172" fmla="*/ 611029 w 2295525"/>
              <a:gd name="connsiteY172" fmla="*/ 48101 h 323850"/>
              <a:gd name="connsiteX173" fmla="*/ 624364 w 2295525"/>
              <a:gd name="connsiteY173" fmla="*/ 34766 h 323850"/>
              <a:gd name="connsiteX174" fmla="*/ 611029 w 2295525"/>
              <a:gd name="connsiteY174" fmla="*/ 21431 h 323850"/>
              <a:gd name="connsiteX175" fmla="*/ 558641 w 2295525"/>
              <a:gd name="connsiteY175" fmla="*/ 237649 h 323850"/>
              <a:gd name="connsiteX176" fmla="*/ 551974 w 2295525"/>
              <a:gd name="connsiteY176" fmla="*/ 227171 h 323850"/>
              <a:gd name="connsiteX177" fmla="*/ 551974 w 2295525"/>
              <a:gd name="connsiteY177" fmla="*/ 7144 h 323850"/>
              <a:gd name="connsiteX178" fmla="*/ 537686 w 2295525"/>
              <a:gd name="connsiteY178" fmla="*/ 7144 h 323850"/>
              <a:gd name="connsiteX179" fmla="*/ 537686 w 2295525"/>
              <a:gd name="connsiteY179" fmla="*/ 225266 h 323850"/>
              <a:gd name="connsiteX180" fmla="*/ 557689 w 2295525"/>
              <a:gd name="connsiteY180" fmla="*/ 250984 h 323850"/>
              <a:gd name="connsiteX181" fmla="*/ 568166 w 2295525"/>
              <a:gd name="connsiteY181" fmla="*/ 249079 h 323850"/>
              <a:gd name="connsiteX182" fmla="*/ 565309 w 2295525"/>
              <a:gd name="connsiteY182" fmla="*/ 236696 h 323850"/>
              <a:gd name="connsiteX183" fmla="*/ 558641 w 2295525"/>
              <a:gd name="connsiteY183" fmla="*/ 237649 h 323850"/>
              <a:gd name="connsiteX184" fmla="*/ 427196 w 2295525"/>
              <a:gd name="connsiteY184" fmla="*/ 237649 h 323850"/>
              <a:gd name="connsiteX185" fmla="*/ 370999 w 2295525"/>
              <a:gd name="connsiteY185" fmla="*/ 167164 h 323850"/>
              <a:gd name="connsiteX186" fmla="*/ 427196 w 2295525"/>
              <a:gd name="connsiteY186" fmla="*/ 95726 h 323850"/>
              <a:gd name="connsiteX187" fmla="*/ 483394 w 2295525"/>
              <a:gd name="connsiteY187" fmla="*/ 167164 h 323850"/>
              <a:gd name="connsiteX188" fmla="*/ 427196 w 2295525"/>
              <a:gd name="connsiteY188" fmla="*/ 237649 h 323850"/>
              <a:gd name="connsiteX189" fmla="*/ 427196 w 2295525"/>
              <a:gd name="connsiteY189" fmla="*/ 82391 h 323850"/>
              <a:gd name="connsiteX190" fmla="*/ 355759 w 2295525"/>
              <a:gd name="connsiteY190" fmla="*/ 166211 h 323850"/>
              <a:gd name="connsiteX191" fmla="*/ 427196 w 2295525"/>
              <a:gd name="connsiteY191" fmla="*/ 250031 h 323850"/>
              <a:gd name="connsiteX192" fmla="*/ 498634 w 2295525"/>
              <a:gd name="connsiteY192" fmla="*/ 166211 h 323850"/>
              <a:gd name="connsiteX193" fmla="*/ 427196 w 2295525"/>
              <a:gd name="connsiteY193" fmla="*/ 82391 h 323850"/>
              <a:gd name="connsiteX194" fmla="*/ 254794 w 2295525"/>
              <a:gd name="connsiteY194" fmla="*/ 237649 h 323850"/>
              <a:gd name="connsiteX195" fmla="*/ 198596 w 2295525"/>
              <a:gd name="connsiteY195" fmla="*/ 167164 h 323850"/>
              <a:gd name="connsiteX196" fmla="*/ 254794 w 2295525"/>
              <a:gd name="connsiteY196" fmla="*/ 95726 h 323850"/>
              <a:gd name="connsiteX197" fmla="*/ 310991 w 2295525"/>
              <a:gd name="connsiteY197" fmla="*/ 167164 h 323850"/>
              <a:gd name="connsiteX198" fmla="*/ 254794 w 2295525"/>
              <a:gd name="connsiteY198" fmla="*/ 237649 h 323850"/>
              <a:gd name="connsiteX199" fmla="*/ 254794 w 2295525"/>
              <a:gd name="connsiteY199" fmla="*/ 82391 h 323850"/>
              <a:gd name="connsiteX200" fmla="*/ 183356 w 2295525"/>
              <a:gd name="connsiteY200" fmla="*/ 166211 h 323850"/>
              <a:gd name="connsiteX201" fmla="*/ 254794 w 2295525"/>
              <a:gd name="connsiteY201" fmla="*/ 250031 h 323850"/>
              <a:gd name="connsiteX202" fmla="*/ 326231 w 2295525"/>
              <a:gd name="connsiteY202" fmla="*/ 166211 h 323850"/>
              <a:gd name="connsiteX203" fmla="*/ 254794 w 2295525"/>
              <a:gd name="connsiteY203" fmla="*/ 82391 h 323850"/>
              <a:gd name="connsiteX204" fmla="*/ 99536 w 2295525"/>
              <a:gd name="connsiteY204" fmla="*/ 236696 h 323850"/>
              <a:gd name="connsiteX205" fmla="*/ 23336 w 2295525"/>
              <a:gd name="connsiteY205" fmla="*/ 136684 h 323850"/>
              <a:gd name="connsiteX206" fmla="*/ 101441 w 2295525"/>
              <a:gd name="connsiteY206" fmla="*/ 37624 h 323850"/>
              <a:gd name="connsiteX207" fmla="*/ 149066 w 2295525"/>
              <a:gd name="connsiteY207" fmla="*/ 59531 h 323850"/>
              <a:gd name="connsiteX208" fmla="*/ 157639 w 2295525"/>
              <a:gd name="connsiteY208" fmla="*/ 50006 h 323850"/>
              <a:gd name="connsiteX209" fmla="*/ 100489 w 2295525"/>
              <a:gd name="connsiteY209" fmla="*/ 23336 h 323850"/>
              <a:gd name="connsiteX210" fmla="*/ 7144 w 2295525"/>
              <a:gd name="connsiteY210" fmla="*/ 136684 h 323850"/>
              <a:gd name="connsiteX211" fmla="*/ 98584 w 2295525"/>
              <a:gd name="connsiteY211" fmla="*/ 250984 h 323850"/>
              <a:gd name="connsiteX212" fmla="*/ 164306 w 2295525"/>
              <a:gd name="connsiteY212" fmla="*/ 219551 h 323850"/>
              <a:gd name="connsiteX213" fmla="*/ 155734 w 2295525"/>
              <a:gd name="connsiteY213" fmla="*/ 210026 h 323850"/>
              <a:gd name="connsiteX214" fmla="*/ 99536 w 2295525"/>
              <a:gd name="connsiteY214" fmla="*/ 23669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295525" h="323850">
                <a:moveTo>
                  <a:pt x="1128236" y="237649"/>
                </a:moveTo>
                <a:cubicBezTo>
                  <a:pt x="1101566" y="237649"/>
                  <a:pt x="1078706" y="218599"/>
                  <a:pt x="1078706" y="190024"/>
                </a:cubicBezTo>
                <a:cubicBezTo>
                  <a:pt x="1078706" y="168116"/>
                  <a:pt x="1094899" y="151924"/>
                  <a:pt x="1114901" y="136684"/>
                </a:cubicBezTo>
                <a:cubicBezTo>
                  <a:pt x="1130141" y="165259"/>
                  <a:pt x="1153954" y="192881"/>
                  <a:pt x="1176814" y="213836"/>
                </a:cubicBezTo>
                <a:cubicBezTo>
                  <a:pt x="1163479" y="228124"/>
                  <a:pt x="1146334" y="237649"/>
                  <a:pt x="1128236" y="237649"/>
                </a:cubicBezTo>
                <a:moveTo>
                  <a:pt x="1234916" y="131921"/>
                </a:moveTo>
                <a:lnTo>
                  <a:pt x="1220629" y="131921"/>
                </a:lnTo>
                <a:cubicBezTo>
                  <a:pt x="1213009" y="159544"/>
                  <a:pt x="1201579" y="184309"/>
                  <a:pt x="1186339" y="204311"/>
                </a:cubicBezTo>
                <a:cubicBezTo>
                  <a:pt x="1163479" y="184309"/>
                  <a:pt x="1108234" y="122396"/>
                  <a:pt x="1108234" y="71914"/>
                </a:cubicBezTo>
                <a:cubicBezTo>
                  <a:pt x="1108234" y="51911"/>
                  <a:pt x="1119664" y="35719"/>
                  <a:pt x="1139666" y="35719"/>
                </a:cubicBezTo>
                <a:cubicBezTo>
                  <a:pt x="1145381" y="35719"/>
                  <a:pt x="1150144" y="37624"/>
                  <a:pt x="1153001" y="39529"/>
                </a:cubicBezTo>
                <a:lnTo>
                  <a:pt x="1153001" y="39529"/>
                </a:lnTo>
                <a:lnTo>
                  <a:pt x="1159669" y="28099"/>
                </a:lnTo>
                <a:cubicBezTo>
                  <a:pt x="1153954" y="25241"/>
                  <a:pt x="1148239" y="23336"/>
                  <a:pt x="1140619" y="23336"/>
                </a:cubicBezTo>
                <a:cubicBezTo>
                  <a:pt x="1113949" y="23336"/>
                  <a:pt x="1094899" y="44291"/>
                  <a:pt x="1094899" y="71914"/>
                </a:cubicBezTo>
                <a:cubicBezTo>
                  <a:pt x="1094899" y="89059"/>
                  <a:pt x="1100614" y="107156"/>
                  <a:pt x="1109186" y="126206"/>
                </a:cubicBezTo>
                <a:cubicBezTo>
                  <a:pt x="1086326" y="143351"/>
                  <a:pt x="1064419" y="161449"/>
                  <a:pt x="1064419" y="190976"/>
                </a:cubicBezTo>
                <a:cubicBezTo>
                  <a:pt x="1064419" y="227171"/>
                  <a:pt x="1092994" y="250984"/>
                  <a:pt x="1127284" y="250984"/>
                </a:cubicBezTo>
                <a:cubicBezTo>
                  <a:pt x="1152049" y="250984"/>
                  <a:pt x="1171099" y="239554"/>
                  <a:pt x="1187291" y="223361"/>
                </a:cubicBezTo>
                <a:cubicBezTo>
                  <a:pt x="1204436" y="236696"/>
                  <a:pt x="1220629" y="246221"/>
                  <a:pt x="1233964" y="250984"/>
                </a:cubicBezTo>
                <a:lnTo>
                  <a:pt x="1238726" y="237649"/>
                </a:lnTo>
                <a:cubicBezTo>
                  <a:pt x="1226344" y="232886"/>
                  <a:pt x="1211104" y="224314"/>
                  <a:pt x="1195864" y="211931"/>
                </a:cubicBezTo>
                <a:cubicBezTo>
                  <a:pt x="1213961" y="190024"/>
                  <a:pt x="1226344" y="161449"/>
                  <a:pt x="1234916" y="131921"/>
                </a:cubicBezTo>
                <a:moveTo>
                  <a:pt x="2278856" y="207169"/>
                </a:moveTo>
                <a:cubicBezTo>
                  <a:pt x="2262664" y="224314"/>
                  <a:pt x="2246471" y="233839"/>
                  <a:pt x="2229326" y="233839"/>
                </a:cubicBezTo>
                <a:cubicBezTo>
                  <a:pt x="2195036" y="233839"/>
                  <a:pt x="2175986" y="206216"/>
                  <a:pt x="2175986" y="165259"/>
                </a:cubicBezTo>
                <a:cubicBezTo>
                  <a:pt x="2175986" y="126206"/>
                  <a:pt x="2200751" y="96679"/>
                  <a:pt x="2232184" y="96679"/>
                </a:cubicBezTo>
                <a:cubicBezTo>
                  <a:pt x="2247424" y="96679"/>
                  <a:pt x="2261711" y="102394"/>
                  <a:pt x="2278856" y="117634"/>
                </a:cubicBezTo>
                <a:lnTo>
                  <a:pt x="2278856" y="207169"/>
                </a:lnTo>
                <a:close/>
                <a:moveTo>
                  <a:pt x="2279809" y="87154"/>
                </a:moveTo>
                <a:lnTo>
                  <a:pt x="2278856" y="101441"/>
                </a:lnTo>
                <a:lnTo>
                  <a:pt x="2277904" y="101441"/>
                </a:lnTo>
                <a:cubicBezTo>
                  <a:pt x="2263616" y="90011"/>
                  <a:pt x="2250281" y="82391"/>
                  <a:pt x="2231231" y="82391"/>
                </a:cubicBezTo>
                <a:cubicBezTo>
                  <a:pt x="2193131" y="82391"/>
                  <a:pt x="2160746" y="113824"/>
                  <a:pt x="2160746" y="164306"/>
                </a:cubicBezTo>
                <a:cubicBezTo>
                  <a:pt x="2160746" y="216694"/>
                  <a:pt x="2186464" y="246221"/>
                  <a:pt x="2226469" y="246221"/>
                </a:cubicBezTo>
                <a:cubicBezTo>
                  <a:pt x="2247424" y="246221"/>
                  <a:pt x="2265521" y="234791"/>
                  <a:pt x="2278856" y="221456"/>
                </a:cubicBezTo>
                <a:lnTo>
                  <a:pt x="2278856" y="257651"/>
                </a:lnTo>
                <a:cubicBezTo>
                  <a:pt x="2278856" y="290036"/>
                  <a:pt x="2261711" y="310039"/>
                  <a:pt x="2229326" y="310039"/>
                </a:cubicBezTo>
                <a:cubicBezTo>
                  <a:pt x="2213134" y="310039"/>
                  <a:pt x="2195989" y="305276"/>
                  <a:pt x="2179796" y="293846"/>
                </a:cubicBezTo>
                <a:lnTo>
                  <a:pt x="2173129" y="305276"/>
                </a:lnTo>
                <a:cubicBezTo>
                  <a:pt x="2188369" y="315754"/>
                  <a:pt x="2207419" y="322421"/>
                  <a:pt x="2229326" y="322421"/>
                </a:cubicBezTo>
                <a:cubicBezTo>
                  <a:pt x="2270284" y="322421"/>
                  <a:pt x="2294096" y="297656"/>
                  <a:pt x="2294096" y="260509"/>
                </a:cubicBezTo>
                <a:lnTo>
                  <a:pt x="2294096" y="87154"/>
                </a:lnTo>
                <a:lnTo>
                  <a:pt x="2279809" y="87154"/>
                </a:lnTo>
                <a:close/>
                <a:moveTo>
                  <a:pt x="2075021" y="82391"/>
                </a:moveTo>
                <a:cubicBezTo>
                  <a:pt x="2053114" y="82391"/>
                  <a:pt x="2035969" y="94774"/>
                  <a:pt x="2019776" y="110966"/>
                </a:cubicBezTo>
                <a:lnTo>
                  <a:pt x="2018824" y="110966"/>
                </a:lnTo>
                <a:lnTo>
                  <a:pt x="2017871" y="86201"/>
                </a:lnTo>
                <a:lnTo>
                  <a:pt x="2005489" y="86201"/>
                </a:lnTo>
                <a:lnTo>
                  <a:pt x="2005489" y="246221"/>
                </a:lnTo>
                <a:lnTo>
                  <a:pt x="2019776" y="246221"/>
                </a:lnTo>
                <a:lnTo>
                  <a:pt x="2019776" y="126206"/>
                </a:lnTo>
                <a:cubicBezTo>
                  <a:pt x="2039779" y="106204"/>
                  <a:pt x="2053114" y="96679"/>
                  <a:pt x="2072164" y="96679"/>
                </a:cubicBezTo>
                <a:cubicBezTo>
                  <a:pt x="2097881" y="96679"/>
                  <a:pt x="2108359" y="112871"/>
                  <a:pt x="2108359" y="146209"/>
                </a:cubicBezTo>
                <a:lnTo>
                  <a:pt x="2108359" y="247174"/>
                </a:lnTo>
                <a:lnTo>
                  <a:pt x="2122646" y="247174"/>
                </a:lnTo>
                <a:lnTo>
                  <a:pt x="2122646" y="144304"/>
                </a:lnTo>
                <a:cubicBezTo>
                  <a:pt x="2123599" y="102394"/>
                  <a:pt x="2107406" y="82391"/>
                  <a:pt x="2075021" y="82391"/>
                </a:cubicBezTo>
                <a:moveTo>
                  <a:pt x="1949291" y="21431"/>
                </a:moveTo>
                <a:cubicBezTo>
                  <a:pt x="1941671" y="21431"/>
                  <a:pt x="1935956" y="26194"/>
                  <a:pt x="1935956" y="34766"/>
                </a:cubicBezTo>
                <a:cubicBezTo>
                  <a:pt x="1935956" y="42386"/>
                  <a:pt x="1941671" y="48101"/>
                  <a:pt x="1949291" y="48101"/>
                </a:cubicBezTo>
                <a:cubicBezTo>
                  <a:pt x="1956911" y="48101"/>
                  <a:pt x="1962626" y="42386"/>
                  <a:pt x="1962626" y="34766"/>
                </a:cubicBezTo>
                <a:cubicBezTo>
                  <a:pt x="1962626" y="27146"/>
                  <a:pt x="1956911" y="21431"/>
                  <a:pt x="1949291" y="21431"/>
                </a:cubicBezTo>
                <a:moveTo>
                  <a:pt x="1941671" y="246221"/>
                </a:moveTo>
                <a:lnTo>
                  <a:pt x="1955959" y="246221"/>
                </a:lnTo>
                <a:lnTo>
                  <a:pt x="1955959" y="87154"/>
                </a:lnTo>
                <a:lnTo>
                  <a:pt x="1941671" y="87154"/>
                </a:lnTo>
                <a:lnTo>
                  <a:pt x="1941671" y="246221"/>
                </a:lnTo>
                <a:close/>
                <a:moveTo>
                  <a:pt x="1890236" y="237649"/>
                </a:moveTo>
                <a:cubicBezTo>
                  <a:pt x="1868329" y="237649"/>
                  <a:pt x="1863566" y="224314"/>
                  <a:pt x="1863566" y="203359"/>
                </a:cubicBezTo>
                <a:lnTo>
                  <a:pt x="1863566" y="99536"/>
                </a:lnTo>
                <a:lnTo>
                  <a:pt x="1910239" y="99536"/>
                </a:lnTo>
                <a:lnTo>
                  <a:pt x="1910239" y="87154"/>
                </a:lnTo>
                <a:lnTo>
                  <a:pt x="1863566" y="87154"/>
                </a:lnTo>
                <a:lnTo>
                  <a:pt x="1863566" y="40481"/>
                </a:lnTo>
                <a:lnTo>
                  <a:pt x="1851184" y="40481"/>
                </a:lnTo>
                <a:lnTo>
                  <a:pt x="1849279" y="87154"/>
                </a:lnTo>
                <a:lnTo>
                  <a:pt x="1823561" y="88106"/>
                </a:lnTo>
                <a:lnTo>
                  <a:pt x="1823561" y="99536"/>
                </a:lnTo>
                <a:lnTo>
                  <a:pt x="1848326" y="99536"/>
                </a:lnTo>
                <a:lnTo>
                  <a:pt x="1848326" y="202406"/>
                </a:lnTo>
                <a:cubicBezTo>
                  <a:pt x="1848326" y="230981"/>
                  <a:pt x="1856899" y="250984"/>
                  <a:pt x="1888331" y="250984"/>
                </a:cubicBezTo>
                <a:cubicBezTo>
                  <a:pt x="1894999" y="250984"/>
                  <a:pt x="1904524" y="248126"/>
                  <a:pt x="1914049" y="245269"/>
                </a:cubicBezTo>
                <a:lnTo>
                  <a:pt x="1910239" y="232886"/>
                </a:lnTo>
                <a:cubicBezTo>
                  <a:pt x="1904524" y="234791"/>
                  <a:pt x="1895951" y="237649"/>
                  <a:pt x="1890236" y="237649"/>
                </a:cubicBezTo>
                <a:moveTo>
                  <a:pt x="1784509" y="211931"/>
                </a:moveTo>
                <a:cubicBezTo>
                  <a:pt x="1764506" y="229076"/>
                  <a:pt x="1748314" y="237649"/>
                  <a:pt x="1730216" y="237649"/>
                </a:cubicBezTo>
                <a:cubicBezTo>
                  <a:pt x="1712119" y="237649"/>
                  <a:pt x="1696879" y="229076"/>
                  <a:pt x="1696879" y="205264"/>
                </a:cubicBezTo>
                <a:cubicBezTo>
                  <a:pt x="1696879" y="179546"/>
                  <a:pt x="1718786" y="164306"/>
                  <a:pt x="1784509" y="156686"/>
                </a:cubicBezTo>
                <a:lnTo>
                  <a:pt x="1784509" y="211931"/>
                </a:lnTo>
                <a:close/>
                <a:moveTo>
                  <a:pt x="1748314" y="82391"/>
                </a:moveTo>
                <a:cubicBezTo>
                  <a:pt x="1722596" y="82391"/>
                  <a:pt x="1700689" y="94774"/>
                  <a:pt x="1689259" y="103346"/>
                </a:cubicBezTo>
                <a:lnTo>
                  <a:pt x="1695926" y="114776"/>
                </a:lnTo>
                <a:cubicBezTo>
                  <a:pt x="1706404" y="107156"/>
                  <a:pt x="1725454" y="95726"/>
                  <a:pt x="1746409" y="95726"/>
                </a:cubicBezTo>
                <a:cubicBezTo>
                  <a:pt x="1777841" y="95726"/>
                  <a:pt x="1784509" y="122396"/>
                  <a:pt x="1783556" y="146209"/>
                </a:cubicBezTo>
                <a:cubicBezTo>
                  <a:pt x="1713071" y="153829"/>
                  <a:pt x="1680686" y="170974"/>
                  <a:pt x="1680686" y="206216"/>
                </a:cubicBezTo>
                <a:cubicBezTo>
                  <a:pt x="1680686" y="236696"/>
                  <a:pt x="1701641" y="250031"/>
                  <a:pt x="1727359" y="250031"/>
                </a:cubicBezTo>
                <a:cubicBezTo>
                  <a:pt x="1748314" y="250031"/>
                  <a:pt x="1767364" y="238601"/>
                  <a:pt x="1783556" y="225266"/>
                </a:cubicBezTo>
                <a:lnTo>
                  <a:pt x="1784509" y="225266"/>
                </a:lnTo>
                <a:lnTo>
                  <a:pt x="1786414" y="246221"/>
                </a:lnTo>
                <a:lnTo>
                  <a:pt x="1798796" y="246221"/>
                </a:lnTo>
                <a:lnTo>
                  <a:pt x="1798796" y="144304"/>
                </a:lnTo>
                <a:cubicBezTo>
                  <a:pt x="1798796" y="110014"/>
                  <a:pt x="1786414" y="82391"/>
                  <a:pt x="1748314" y="82391"/>
                </a:cubicBezTo>
                <a:moveTo>
                  <a:pt x="1543526" y="157639"/>
                </a:moveTo>
                <a:cubicBezTo>
                  <a:pt x="1546384" y="119539"/>
                  <a:pt x="1571149" y="95726"/>
                  <a:pt x="1598771" y="95726"/>
                </a:cubicBezTo>
                <a:cubicBezTo>
                  <a:pt x="1627346" y="95726"/>
                  <a:pt x="1645444" y="116681"/>
                  <a:pt x="1645444" y="157639"/>
                </a:cubicBezTo>
                <a:lnTo>
                  <a:pt x="1543526" y="157639"/>
                </a:lnTo>
                <a:close/>
                <a:moveTo>
                  <a:pt x="1598771" y="82391"/>
                </a:moveTo>
                <a:cubicBezTo>
                  <a:pt x="1563529" y="82391"/>
                  <a:pt x="1529239" y="114776"/>
                  <a:pt x="1529239" y="166211"/>
                </a:cubicBezTo>
                <a:cubicBezTo>
                  <a:pt x="1529239" y="217646"/>
                  <a:pt x="1562576" y="250031"/>
                  <a:pt x="1603534" y="250031"/>
                </a:cubicBezTo>
                <a:cubicBezTo>
                  <a:pt x="1626394" y="250031"/>
                  <a:pt x="1640681" y="242411"/>
                  <a:pt x="1654016" y="234791"/>
                </a:cubicBezTo>
                <a:lnTo>
                  <a:pt x="1648301" y="223361"/>
                </a:lnTo>
                <a:cubicBezTo>
                  <a:pt x="1635919" y="231934"/>
                  <a:pt x="1622584" y="237649"/>
                  <a:pt x="1605439" y="237649"/>
                </a:cubicBezTo>
                <a:cubicBezTo>
                  <a:pt x="1569244" y="237649"/>
                  <a:pt x="1545431" y="209074"/>
                  <a:pt x="1545431" y="168116"/>
                </a:cubicBezTo>
                <a:lnTo>
                  <a:pt x="1660684" y="168116"/>
                </a:lnTo>
                <a:cubicBezTo>
                  <a:pt x="1661636" y="164306"/>
                  <a:pt x="1661636" y="160496"/>
                  <a:pt x="1661636" y="155734"/>
                </a:cubicBezTo>
                <a:cubicBezTo>
                  <a:pt x="1659731" y="110014"/>
                  <a:pt x="1635919" y="82391"/>
                  <a:pt x="1598771" y="82391"/>
                </a:cubicBezTo>
                <a:moveTo>
                  <a:pt x="1473041" y="123349"/>
                </a:moveTo>
                <a:lnTo>
                  <a:pt x="1355884" y="123349"/>
                </a:lnTo>
                <a:lnTo>
                  <a:pt x="1355884" y="27146"/>
                </a:lnTo>
                <a:lnTo>
                  <a:pt x="1340644" y="27146"/>
                </a:lnTo>
                <a:lnTo>
                  <a:pt x="1340644" y="246221"/>
                </a:lnTo>
                <a:lnTo>
                  <a:pt x="1355884" y="246221"/>
                </a:lnTo>
                <a:lnTo>
                  <a:pt x="1355884" y="136684"/>
                </a:lnTo>
                <a:lnTo>
                  <a:pt x="1473041" y="136684"/>
                </a:lnTo>
                <a:lnTo>
                  <a:pt x="1473041" y="246221"/>
                </a:lnTo>
                <a:lnTo>
                  <a:pt x="1488281" y="246221"/>
                </a:lnTo>
                <a:lnTo>
                  <a:pt x="1488281" y="27146"/>
                </a:lnTo>
                <a:lnTo>
                  <a:pt x="1473041" y="27146"/>
                </a:lnTo>
                <a:lnTo>
                  <a:pt x="1473041" y="123349"/>
                </a:lnTo>
                <a:close/>
                <a:moveTo>
                  <a:pt x="939641" y="207169"/>
                </a:moveTo>
                <a:cubicBezTo>
                  <a:pt x="923449" y="224314"/>
                  <a:pt x="907256" y="233839"/>
                  <a:pt x="890111" y="233839"/>
                </a:cubicBezTo>
                <a:cubicBezTo>
                  <a:pt x="855821" y="233839"/>
                  <a:pt x="836771" y="206216"/>
                  <a:pt x="836771" y="165259"/>
                </a:cubicBezTo>
                <a:cubicBezTo>
                  <a:pt x="836771" y="126206"/>
                  <a:pt x="861536" y="96679"/>
                  <a:pt x="892969" y="96679"/>
                </a:cubicBezTo>
                <a:cubicBezTo>
                  <a:pt x="908209" y="96679"/>
                  <a:pt x="922496" y="102394"/>
                  <a:pt x="939641" y="117634"/>
                </a:cubicBezTo>
                <a:lnTo>
                  <a:pt x="939641" y="207169"/>
                </a:lnTo>
                <a:close/>
                <a:moveTo>
                  <a:pt x="940594" y="101441"/>
                </a:moveTo>
                <a:lnTo>
                  <a:pt x="939641" y="101441"/>
                </a:lnTo>
                <a:cubicBezTo>
                  <a:pt x="925354" y="90011"/>
                  <a:pt x="912019" y="82391"/>
                  <a:pt x="892969" y="82391"/>
                </a:cubicBezTo>
                <a:cubicBezTo>
                  <a:pt x="854869" y="82391"/>
                  <a:pt x="822484" y="113824"/>
                  <a:pt x="822484" y="164306"/>
                </a:cubicBezTo>
                <a:cubicBezTo>
                  <a:pt x="822484" y="216694"/>
                  <a:pt x="848201" y="246221"/>
                  <a:pt x="888206" y="246221"/>
                </a:cubicBezTo>
                <a:cubicBezTo>
                  <a:pt x="909161" y="246221"/>
                  <a:pt x="927259" y="234791"/>
                  <a:pt x="940594" y="221456"/>
                </a:cubicBezTo>
                <a:lnTo>
                  <a:pt x="940594" y="257651"/>
                </a:lnTo>
                <a:cubicBezTo>
                  <a:pt x="940594" y="290036"/>
                  <a:pt x="923449" y="310039"/>
                  <a:pt x="891064" y="310039"/>
                </a:cubicBezTo>
                <a:cubicBezTo>
                  <a:pt x="874871" y="310039"/>
                  <a:pt x="857726" y="305276"/>
                  <a:pt x="841534" y="293846"/>
                </a:cubicBezTo>
                <a:lnTo>
                  <a:pt x="834866" y="305276"/>
                </a:lnTo>
                <a:cubicBezTo>
                  <a:pt x="850106" y="315754"/>
                  <a:pt x="869156" y="322421"/>
                  <a:pt x="891064" y="322421"/>
                </a:cubicBezTo>
                <a:cubicBezTo>
                  <a:pt x="932021" y="322421"/>
                  <a:pt x="955834" y="297656"/>
                  <a:pt x="955834" y="260509"/>
                </a:cubicBezTo>
                <a:lnTo>
                  <a:pt x="955834" y="87154"/>
                </a:lnTo>
                <a:lnTo>
                  <a:pt x="942499" y="87154"/>
                </a:lnTo>
                <a:lnTo>
                  <a:pt x="940594" y="101441"/>
                </a:lnTo>
                <a:close/>
                <a:moveTo>
                  <a:pt x="736759" y="82391"/>
                </a:moveTo>
                <a:cubicBezTo>
                  <a:pt x="714851" y="82391"/>
                  <a:pt x="697706" y="94774"/>
                  <a:pt x="681514" y="110966"/>
                </a:cubicBezTo>
                <a:lnTo>
                  <a:pt x="680561" y="110966"/>
                </a:lnTo>
                <a:lnTo>
                  <a:pt x="679609" y="86201"/>
                </a:lnTo>
                <a:lnTo>
                  <a:pt x="667226" y="86201"/>
                </a:lnTo>
                <a:lnTo>
                  <a:pt x="667226" y="246221"/>
                </a:lnTo>
                <a:lnTo>
                  <a:pt x="681514" y="246221"/>
                </a:lnTo>
                <a:lnTo>
                  <a:pt x="681514" y="126206"/>
                </a:lnTo>
                <a:cubicBezTo>
                  <a:pt x="701516" y="106204"/>
                  <a:pt x="714851" y="96679"/>
                  <a:pt x="733901" y="96679"/>
                </a:cubicBezTo>
                <a:cubicBezTo>
                  <a:pt x="759619" y="96679"/>
                  <a:pt x="770096" y="112871"/>
                  <a:pt x="770096" y="146209"/>
                </a:cubicBezTo>
                <a:lnTo>
                  <a:pt x="770096" y="247174"/>
                </a:lnTo>
                <a:lnTo>
                  <a:pt x="784384" y="247174"/>
                </a:lnTo>
                <a:lnTo>
                  <a:pt x="784384" y="144304"/>
                </a:lnTo>
                <a:cubicBezTo>
                  <a:pt x="784384" y="102394"/>
                  <a:pt x="769144" y="82391"/>
                  <a:pt x="736759" y="82391"/>
                </a:cubicBezTo>
                <a:moveTo>
                  <a:pt x="603409" y="246221"/>
                </a:moveTo>
                <a:lnTo>
                  <a:pt x="617696" y="246221"/>
                </a:lnTo>
                <a:lnTo>
                  <a:pt x="617696" y="87154"/>
                </a:lnTo>
                <a:lnTo>
                  <a:pt x="603409" y="87154"/>
                </a:lnTo>
                <a:lnTo>
                  <a:pt x="603409" y="246221"/>
                </a:lnTo>
                <a:close/>
                <a:moveTo>
                  <a:pt x="611029" y="21431"/>
                </a:moveTo>
                <a:cubicBezTo>
                  <a:pt x="603409" y="21431"/>
                  <a:pt x="597694" y="26194"/>
                  <a:pt x="597694" y="34766"/>
                </a:cubicBezTo>
                <a:cubicBezTo>
                  <a:pt x="597694" y="42386"/>
                  <a:pt x="603409" y="48101"/>
                  <a:pt x="611029" y="48101"/>
                </a:cubicBezTo>
                <a:cubicBezTo>
                  <a:pt x="618649" y="48101"/>
                  <a:pt x="624364" y="42386"/>
                  <a:pt x="624364" y="34766"/>
                </a:cubicBezTo>
                <a:cubicBezTo>
                  <a:pt x="624364" y="27146"/>
                  <a:pt x="618649" y="21431"/>
                  <a:pt x="611029" y="21431"/>
                </a:cubicBezTo>
                <a:moveTo>
                  <a:pt x="558641" y="237649"/>
                </a:moveTo>
                <a:cubicBezTo>
                  <a:pt x="554831" y="237649"/>
                  <a:pt x="551974" y="234791"/>
                  <a:pt x="551974" y="227171"/>
                </a:cubicBezTo>
                <a:lnTo>
                  <a:pt x="551974" y="7144"/>
                </a:lnTo>
                <a:lnTo>
                  <a:pt x="537686" y="7144"/>
                </a:lnTo>
                <a:lnTo>
                  <a:pt x="537686" y="225266"/>
                </a:lnTo>
                <a:cubicBezTo>
                  <a:pt x="537686" y="242411"/>
                  <a:pt x="544354" y="250984"/>
                  <a:pt x="557689" y="250984"/>
                </a:cubicBezTo>
                <a:cubicBezTo>
                  <a:pt x="562451" y="250984"/>
                  <a:pt x="565309" y="250031"/>
                  <a:pt x="568166" y="249079"/>
                </a:cubicBezTo>
                <a:lnTo>
                  <a:pt x="565309" y="236696"/>
                </a:lnTo>
                <a:cubicBezTo>
                  <a:pt x="561499" y="237649"/>
                  <a:pt x="560546" y="237649"/>
                  <a:pt x="558641" y="237649"/>
                </a:cubicBezTo>
                <a:moveTo>
                  <a:pt x="427196" y="237649"/>
                </a:moveTo>
                <a:cubicBezTo>
                  <a:pt x="394811" y="237649"/>
                  <a:pt x="370999" y="209074"/>
                  <a:pt x="370999" y="167164"/>
                </a:cubicBezTo>
                <a:cubicBezTo>
                  <a:pt x="370999" y="125254"/>
                  <a:pt x="394811" y="95726"/>
                  <a:pt x="427196" y="95726"/>
                </a:cubicBezTo>
                <a:cubicBezTo>
                  <a:pt x="459581" y="95726"/>
                  <a:pt x="483394" y="124301"/>
                  <a:pt x="483394" y="167164"/>
                </a:cubicBezTo>
                <a:cubicBezTo>
                  <a:pt x="483394" y="209074"/>
                  <a:pt x="458629" y="237649"/>
                  <a:pt x="427196" y="237649"/>
                </a:cubicBezTo>
                <a:moveTo>
                  <a:pt x="427196" y="82391"/>
                </a:moveTo>
                <a:cubicBezTo>
                  <a:pt x="389096" y="82391"/>
                  <a:pt x="355759" y="112871"/>
                  <a:pt x="355759" y="166211"/>
                </a:cubicBezTo>
                <a:cubicBezTo>
                  <a:pt x="355759" y="219551"/>
                  <a:pt x="389096" y="250031"/>
                  <a:pt x="427196" y="250031"/>
                </a:cubicBezTo>
                <a:cubicBezTo>
                  <a:pt x="466249" y="250031"/>
                  <a:pt x="498634" y="219551"/>
                  <a:pt x="498634" y="166211"/>
                </a:cubicBezTo>
                <a:cubicBezTo>
                  <a:pt x="498634" y="113824"/>
                  <a:pt x="465296" y="82391"/>
                  <a:pt x="427196" y="82391"/>
                </a:cubicBezTo>
                <a:moveTo>
                  <a:pt x="254794" y="237649"/>
                </a:moveTo>
                <a:cubicBezTo>
                  <a:pt x="222409" y="237649"/>
                  <a:pt x="198596" y="209074"/>
                  <a:pt x="198596" y="167164"/>
                </a:cubicBezTo>
                <a:cubicBezTo>
                  <a:pt x="198596" y="125254"/>
                  <a:pt x="222409" y="95726"/>
                  <a:pt x="254794" y="95726"/>
                </a:cubicBezTo>
                <a:cubicBezTo>
                  <a:pt x="287179" y="95726"/>
                  <a:pt x="310991" y="124301"/>
                  <a:pt x="310991" y="167164"/>
                </a:cubicBezTo>
                <a:cubicBezTo>
                  <a:pt x="311944" y="209074"/>
                  <a:pt x="287179" y="237649"/>
                  <a:pt x="254794" y="237649"/>
                </a:cubicBezTo>
                <a:moveTo>
                  <a:pt x="254794" y="82391"/>
                </a:moveTo>
                <a:cubicBezTo>
                  <a:pt x="216694" y="82391"/>
                  <a:pt x="183356" y="112871"/>
                  <a:pt x="183356" y="166211"/>
                </a:cubicBezTo>
                <a:cubicBezTo>
                  <a:pt x="183356" y="219551"/>
                  <a:pt x="216694" y="250031"/>
                  <a:pt x="254794" y="250031"/>
                </a:cubicBezTo>
                <a:cubicBezTo>
                  <a:pt x="293846" y="250031"/>
                  <a:pt x="326231" y="219551"/>
                  <a:pt x="326231" y="166211"/>
                </a:cubicBezTo>
                <a:cubicBezTo>
                  <a:pt x="327184" y="113824"/>
                  <a:pt x="293846" y="82391"/>
                  <a:pt x="254794" y="82391"/>
                </a:cubicBezTo>
                <a:moveTo>
                  <a:pt x="99536" y="236696"/>
                </a:moveTo>
                <a:cubicBezTo>
                  <a:pt x="52864" y="236696"/>
                  <a:pt x="23336" y="197644"/>
                  <a:pt x="23336" y="136684"/>
                </a:cubicBezTo>
                <a:cubicBezTo>
                  <a:pt x="23336" y="75724"/>
                  <a:pt x="52864" y="37624"/>
                  <a:pt x="101441" y="37624"/>
                </a:cubicBezTo>
                <a:cubicBezTo>
                  <a:pt x="121444" y="37624"/>
                  <a:pt x="137636" y="46196"/>
                  <a:pt x="149066" y="59531"/>
                </a:cubicBezTo>
                <a:lnTo>
                  <a:pt x="157639" y="50006"/>
                </a:lnTo>
                <a:cubicBezTo>
                  <a:pt x="146209" y="36671"/>
                  <a:pt x="126206" y="23336"/>
                  <a:pt x="100489" y="23336"/>
                </a:cubicBezTo>
                <a:cubicBezTo>
                  <a:pt x="45244" y="23336"/>
                  <a:pt x="7144" y="67151"/>
                  <a:pt x="7144" y="136684"/>
                </a:cubicBezTo>
                <a:cubicBezTo>
                  <a:pt x="7144" y="206216"/>
                  <a:pt x="45244" y="250984"/>
                  <a:pt x="98584" y="250984"/>
                </a:cubicBezTo>
                <a:cubicBezTo>
                  <a:pt x="127159" y="250984"/>
                  <a:pt x="147161" y="238601"/>
                  <a:pt x="164306" y="219551"/>
                </a:cubicBezTo>
                <a:lnTo>
                  <a:pt x="155734" y="210026"/>
                </a:lnTo>
                <a:cubicBezTo>
                  <a:pt x="139541" y="227171"/>
                  <a:pt x="122396" y="236696"/>
                  <a:pt x="99536" y="236696"/>
                </a:cubicBezTo>
              </a:path>
            </a:pathLst>
          </a:custGeom>
          <a:solidFill>
            <a:schemeClr val="bg1"/>
          </a:solidFill>
          <a:ln w="9525" cap="flat">
            <a:solidFill>
              <a:schemeClr val="bg1"/>
            </a:solidFill>
            <a:prstDash val="solid"/>
            <a:miter/>
          </a:ln>
        </p:spPr>
        <p:txBody>
          <a:bodyPr rtlCol="0" anchor="ctr"/>
          <a:lstStyle/>
          <a:p>
            <a:endParaRPr lang="es-ES"/>
          </a:p>
        </p:txBody>
      </p:sp>
      <p:sp>
        <p:nvSpPr>
          <p:cNvPr id="14" name="Marcador de posición de imagen 13">
            <a:extLst>
              <a:ext uri="{FF2B5EF4-FFF2-40B4-BE49-F238E27FC236}">
                <a16:creationId xmlns:a16="http://schemas.microsoft.com/office/drawing/2014/main" id="{45774667-2A68-4DA7-B050-1C3C6A456762}"/>
              </a:ext>
            </a:extLst>
          </p:cNvPr>
          <p:cNvSpPr>
            <a:spLocks noGrp="1"/>
          </p:cNvSpPr>
          <p:nvPr>
            <p:ph type="pic" sz="quarter" idx="21"/>
          </p:nvPr>
        </p:nvSpPr>
        <p:spPr>
          <a:xfrm>
            <a:off x="0" y="0"/>
            <a:ext cx="12192000" cy="6858000"/>
          </a:xfrm>
          <a:custGeom>
            <a:avLst/>
            <a:gdLst>
              <a:gd name="connsiteX0" fmla="*/ 1309328 w 12192000"/>
              <a:gd name="connsiteY0" fmla="*/ 6017079 h 6858000"/>
              <a:gd name="connsiteX1" fmla="*/ 1309328 w 12192000"/>
              <a:gd name="connsiteY1" fmla="*/ 6036953 h 6858000"/>
              <a:gd name="connsiteX2" fmla="*/ 1289797 w 12192000"/>
              <a:gd name="connsiteY2" fmla="*/ 6046205 h 6858000"/>
              <a:gd name="connsiteX3" fmla="*/ 1277805 w 12192000"/>
              <a:gd name="connsiteY3" fmla="*/ 6034554 h 6858000"/>
              <a:gd name="connsiteX4" fmla="*/ 1309328 w 12192000"/>
              <a:gd name="connsiteY4" fmla="*/ 6017079 h 6858000"/>
              <a:gd name="connsiteX5" fmla="*/ 1068446 w 12192000"/>
              <a:gd name="connsiteY5" fmla="*/ 6009884 h 6858000"/>
              <a:gd name="connsiteX6" fmla="*/ 1090719 w 12192000"/>
              <a:gd name="connsiteY6" fmla="*/ 6037638 h 6858000"/>
              <a:gd name="connsiteX7" fmla="*/ 1073243 w 12192000"/>
              <a:gd name="connsiteY7" fmla="*/ 6046205 h 6858000"/>
              <a:gd name="connsiteX8" fmla="*/ 1055426 w 12192000"/>
              <a:gd name="connsiteY8" fmla="*/ 6029072 h 6858000"/>
              <a:gd name="connsiteX9" fmla="*/ 1068446 w 12192000"/>
              <a:gd name="connsiteY9" fmla="*/ 6009884 h 6858000"/>
              <a:gd name="connsiteX10" fmla="*/ 1470373 w 12192000"/>
              <a:gd name="connsiteY10" fmla="*/ 5995492 h 6858000"/>
              <a:gd name="connsiteX11" fmla="*/ 1487163 w 12192000"/>
              <a:gd name="connsiteY11" fmla="*/ 6003031 h 6858000"/>
              <a:gd name="connsiteX12" fmla="*/ 1487163 w 12192000"/>
              <a:gd name="connsiteY12" fmla="*/ 6035240 h 6858000"/>
              <a:gd name="connsiteX13" fmla="*/ 1469345 w 12192000"/>
              <a:gd name="connsiteY13" fmla="*/ 6044834 h 6858000"/>
              <a:gd name="connsiteX14" fmla="*/ 1450157 w 12192000"/>
              <a:gd name="connsiteY14" fmla="*/ 6020163 h 6858000"/>
              <a:gd name="connsiteX15" fmla="*/ 1470373 w 12192000"/>
              <a:gd name="connsiteY15" fmla="*/ 5995492 h 6858000"/>
              <a:gd name="connsiteX16" fmla="*/ 988609 w 12192000"/>
              <a:gd name="connsiteY16" fmla="*/ 5995492 h 6858000"/>
              <a:gd name="connsiteX17" fmla="*/ 1005399 w 12192000"/>
              <a:gd name="connsiteY17" fmla="*/ 6003031 h 6858000"/>
              <a:gd name="connsiteX18" fmla="*/ 1005399 w 12192000"/>
              <a:gd name="connsiteY18" fmla="*/ 6035240 h 6858000"/>
              <a:gd name="connsiteX19" fmla="*/ 987581 w 12192000"/>
              <a:gd name="connsiteY19" fmla="*/ 6044834 h 6858000"/>
              <a:gd name="connsiteX20" fmla="*/ 968393 w 12192000"/>
              <a:gd name="connsiteY20" fmla="*/ 6020163 h 6858000"/>
              <a:gd name="connsiteX21" fmla="*/ 988609 w 12192000"/>
              <a:gd name="connsiteY21" fmla="*/ 5995492 h 6858000"/>
              <a:gd name="connsiteX22" fmla="*/ 1242512 w 12192000"/>
              <a:gd name="connsiteY22" fmla="*/ 5995149 h 6858000"/>
              <a:gd name="connsiteX23" fmla="*/ 1259302 w 12192000"/>
              <a:gd name="connsiteY23" fmla="*/ 6017422 h 6858000"/>
              <a:gd name="connsiteX24" fmla="*/ 1222638 w 12192000"/>
              <a:gd name="connsiteY24" fmla="*/ 6017422 h 6858000"/>
              <a:gd name="connsiteX25" fmla="*/ 1242512 w 12192000"/>
              <a:gd name="connsiteY25" fmla="*/ 5995149 h 6858000"/>
              <a:gd name="connsiteX26" fmla="*/ 821054 w 12192000"/>
              <a:gd name="connsiteY26" fmla="*/ 5995149 h 6858000"/>
              <a:gd name="connsiteX27" fmla="*/ 841270 w 12192000"/>
              <a:gd name="connsiteY27" fmla="*/ 6020848 h 6858000"/>
              <a:gd name="connsiteX28" fmla="*/ 821054 w 12192000"/>
              <a:gd name="connsiteY28" fmla="*/ 6046205 h 6858000"/>
              <a:gd name="connsiteX29" fmla="*/ 800838 w 12192000"/>
              <a:gd name="connsiteY29" fmla="*/ 6020848 h 6858000"/>
              <a:gd name="connsiteX30" fmla="*/ 821054 w 12192000"/>
              <a:gd name="connsiteY30" fmla="*/ 5995149 h 6858000"/>
              <a:gd name="connsiteX31" fmla="*/ 759035 w 12192000"/>
              <a:gd name="connsiteY31" fmla="*/ 5995149 h 6858000"/>
              <a:gd name="connsiteX32" fmla="*/ 779251 w 12192000"/>
              <a:gd name="connsiteY32" fmla="*/ 6020848 h 6858000"/>
              <a:gd name="connsiteX33" fmla="*/ 759035 w 12192000"/>
              <a:gd name="connsiteY33" fmla="*/ 6046205 h 6858000"/>
              <a:gd name="connsiteX34" fmla="*/ 738818 w 12192000"/>
              <a:gd name="connsiteY34" fmla="*/ 6020848 h 6858000"/>
              <a:gd name="connsiteX35" fmla="*/ 759035 w 12192000"/>
              <a:gd name="connsiteY35" fmla="*/ 5995149 h 6858000"/>
              <a:gd name="connsiteX36" fmla="*/ 1365865 w 12192000"/>
              <a:gd name="connsiteY36" fmla="*/ 5992066 h 6858000"/>
              <a:gd name="connsiteX37" fmla="*/ 1365865 w 12192000"/>
              <a:gd name="connsiteY37" fmla="*/ 6049288 h 6858000"/>
              <a:gd name="connsiteX38" fmla="*/ 1371005 w 12192000"/>
              <a:gd name="connsiteY38" fmla="*/ 6049288 h 6858000"/>
              <a:gd name="connsiteX39" fmla="*/ 1371005 w 12192000"/>
              <a:gd name="connsiteY39" fmla="*/ 5992066 h 6858000"/>
              <a:gd name="connsiteX40" fmla="*/ 884444 w 12192000"/>
              <a:gd name="connsiteY40" fmla="*/ 5992066 h 6858000"/>
              <a:gd name="connsiteX41" fmla="*/ 884444 w 12192000"/>
              <a:gd name="connsiteY41" fmla="*/ 6049288 h 6858000"/>
              <a:gd name="connsiteX42" fmla="*/ 889584 w 12192000"/>
              <a:gd name="connsiteY42" fmla="*/ 6049288 h 6858000"/>
              <a:gd name="connsiteX43" fmla="*/ 889584 w 12192000"/>
              <a:gd name="connsiteY43" fmla="*/ 5992066 h 6858000"/>
              <a:gd name="connsiteX44" fmla="*/ 1470030 w 12192000"/>
              <a:gd name="connsiteY44" fmla="*/ 5990352 h 6858000"/>
              <a:gd name="connsiteX45" fmla="*/ 1444674 w 12192000"/>
              <a:gd name="connsiteY45" fmla="*/ 6019820 h 6858000"/>
              <a:gd name="connsiteX46" fmla="*/ 1468317 w 12192000"/>
              <a:gd name="connsiteY46" fmla="*/ 6049288 h 6858000"/>
              <a:gd name="connsiteX47" fmla="*/ 1487163 w 12192000"/>
              <a:gd name="connsiteY47" fmla="*/ 6040379 h 6858000"/>
              <a:gd name="connsiteX48" fmla="*/ 1487163 w 12192000"/>
              <a:gd name="connsiteY48" fmla="*/ 6053400 h 6858000"/>
              <a:gd name="connsiteX49" fmla="*/ 1469345 w 12192000"/>
              <a:gd name="connsiteY49" fmla="*/ 6072246 h 6858000"/>
              <a:gd name="connsiteX50" fmla="*/ 1451527 w 12192000"/>
              <a:gd name="connsiteY50" fmla="*/ 6066421 h 6858000"/>
              <a:gd name="connsiteX51" fmla="*/ 1449129 w 12192000"/>
              <a:gd name="connsiteY51" fmla="*/ 6070532 h 6858000"/>
              <a:gd name="connsiteX52" fmla="*/ 1469345 w 12192000"/>
              <a:gd name="connsiteY52" fmla="*/ 6076700 h 6858000"/>
              <a:gd name="connsiteX53" fmla="*/ 1492645 w 12192000"/>
              <a:gd name="connsiteY53" fmla="*/ 6054428 h 6858000"/>
              <a:gd name="connsiteX54" fmla="*/ 1492645 w 12192000"/>
              <a:gd name="connsiteY54" fmla="*/ 5992066 h 6858000"/>
              <a:gd name="connsiteX55" fmla="*/ 1487506 w 12192000"/>
              <a:gd name="connsiteY55" fmla="*/ 5992066 h 6858000"/>
              <a:gd name="connsiteX56" fmla="*/ 1487163 w 12192000"/>
              <a:gd name="connsiteY56" fmla="*/ 5997205 h 6858000"/>
              <a:gd name="connsiteX57" fmla="*/ 1486820 w 12192000"/>
              <a:gd name="connsiteY57" fmla="*/ 5997205 h 6858000"/>
              <a:gd name="connsiteX58" fmla="*/ 1470030 w 12192000"/>
              <a:gd name="connsiteY58" fmla="*/ 5990352 h 6858000"/>
              <a:gd name="connsiteX59" fmla="*/ 1413836 w 12192000"/>
              <a:gd name="connsiteY59" fmla="*/ 5990352 h 6858000"/>
              <a:gd name="connsiteX60" fmla="*/ 1393962 w 12192000"/>
              <a:gd name="connsiteY60" fmla="*/ 6000632 h 6858000"/>
              <a:gd name="connsiteX61" fmla="*/ 1393620 w 12192000"/>
              <a:gd name="connsiteY61" fmla="*/ 6000632 h 6858000"/>
              <a:gd name="connsiteX62" fmla="*/ 1393277 w 12192000"/>
              <a:gd name="connsiteY62" fmla="*/ 5991723 h 6858000"/>
              <a:gd name="connsiteX63" fmla="*/ 1388823 w 12192000"/>
              <a:gd name="connsiteY63" fmla="*/ 5991723 h 6858000"/>
              <a:gd name="connsiteX64" fmla="*/ 1388823 w 12192000"/>
              <a:gd name="connsiteY64" fmla="*/ 6049288 h 6858000"/>
              <a:gd name="connsiteX65" fmla="*/ 1393962 w 12192000"/>
              <a:gd name="connsiteY65" fmla="*/ 6049288 h 6858000"/>
              <a:gd name="connsiteX66" fmla="*/ 1393962 w 12192000"/>
              <a:gd name="connsiteY66" fmla="*/ 6006114 h 6858000"/>
              <a:gd name="connsiteX67" fmla="*/ 1412808 w 12192000"/>
              <a:gd name="connsiteY67" fmla="*/ 5995492 h 6858000"/>
              <a:gd name="connsiteX68" fmla="*/ 1425829 w 12192000"/>
              <a:gd name="connsiteY68" fmla="*/ 6013310 h 6858000"/>
              <a:gd name="connsiteX69" fmla="*/ 1425829 w 12192000"/>
              <a:gd name="connsiteY69" fmla="*/ 6049631 h 6858000"/>
              <a:gd name="connsiteX70" fmla="*/ 1430968 w 12192000"/>
              <a:gd name="connsiteY70" fmla="*/ 6049631 h 6858000"/>
              <a:gd name="connsiteX71" fmla="*/ 1430968 w 12192000"/>
              <a:gd name="connsiteY71" fmla="*/ 6012625 h 6858000"/>
              <a:gd name="connsiteX72" fmla="*/ 1413836 w 12192000"/>
              <a:gd name="connsiteY72" fmla="*/ 5990352 h 6858000"/>
              <a:gd name="connsiteX73" fmla="*/ 1296308 w 12192000"/>
              <a:gd name="connsiteY73" fmla="*/ 5990352 h 6858000"/>
              <a:gd name="connsiteX74" fmla="*/ 1275063 w 12192000"/>
              <a:gd name="connsiteY74" fmla="*/ 5997891 h 6858000"/>
              <a:gd name="connsiteX75" fmla="*/ 1277462 w 12192000"/>
              <a:gd name="connsiteY75" fmla="*/ 6002002 h 6858000"/>
              <a:gd name="connsiteX76" fmla="*/ 1295622 w 12192000"/>
              <a:gd name="connsiteY76" fmla="*/ 5995149 h 6858000"/>
              <a:gd name="connsiteX77" fmla="*/ 1308986 w 12192000"/>
              <a:gd name="connsiteY77" fmla="*/ 6013310 h 6858000"/>
              <a:gd name="connsiteX78" fmla="*/ 1271979 w 12192000"/>
              <a:gd name="connsiteY78" fmla="*/ 6034897 h 6858000"/>
              <a:gd name="connsiteX79" fmla="*/ 1288770 w 12192000"/>
              <a:gd name="connsiteY79" fmla="*/ 6050659 h 6858000"/>
              <a:gd name="connsiteX80" fmla="*/ 1308986 w 12192000"/>
              <a:gd name="connsiteY80" fmla="*/ 6041750 h 6858000"/>
              <a:gd name="connsiteX81" fmla="*/ 1309328 w 12192000"/>
              <a:gd name="connsiteY81" fmla="*/ 6041750 h 6858000"/>
              <a:gd name="connsiteX82" fmla="*/ 1310014 w 12192000"/>
              <a:gd name="connsiteY82" fmla="*/ 6049288 h 6858000"/>
              <a:gd name="connsiteX83" fmla="*/ 1314468 w 12192000"/>
              <a:gd name="connsiteY83" fmla="*/ 6049288 h 6858000"/>
              <a:gd name="connsiteX84" fmla="*/ 1314468 w 12192000"/>
              <a:gd name="connsiteY84" fmla="*/ 6012625 h 6858000"/>
              <a:gd name="connsiteX85" fmla="*/ 1296308 w 12192000"/>
              <a:gd name="connsiteY85" fmla="*/ 5990352 h 6858000"/>
              <a:gd name="connsiteX86" fmla="*/ 1242512 w 12192000"/>
              <a:gd name="connsiteY86" fmla="*/ 5990352 h 6858000"/>
              <a:gd name="connsiteX87" fmla="*/ 1217498 w 12192000"/>
              <a:gd name="connsiteY87" fmla="*/ 6020506 h 6858000"/>
              <a:gd name="connsiteX88" fmla="*/ 1244225 w 12192000"/>
              <a:gd name="connsiteY88" fmla="*/ 6050659 h 6858000"/>
              <a:gd name="connsiteX89" fmla="*/ 1262385 w 12192000"/>
              <a:gd name="connsiteY89" fmla="*/ 6045176 h 6858000"/>
              <a:gd name="connsiteX90" fmla="*/ 1260330 w 12192000"/>
              <a:gd name="connsiteY90" fmla="*/ 6041065 h 6858000"/>
              <a:gd name="connsiteX91" fmla="*/ 1244910 w 12192000"/>
              <a:gd name="connsiteY91" fmla="*/ 6046205 h 6858000"/>
              <a:gd name="connsiteX92" fmla="*/ 1223323 w 12192000"/>
              <a:gd name="connsiteY92" fmla="*/ 6021191 h 6858000"/>
              <a:gd name="connsiteX93" fmla="*/ 1264784 w 12192000"/>
              <a:gd name="connsiteY93" fmla="*/ 6021191 h 6858000"/>
              <a:gd name="connsiteX94" fmla="*/ 1265127 w 12192000"/>
              <a:gd name="connsiteY94" fmla="*/ 6016737 h 6858000"/>
              <a:gd name="connsiteX95" fmla="*/ 1242512 w 12192000"/>
              <a:gd name="connsiteY95" fmla="*/ 5990352 h 6858000"/>
              <a:gd name="connsiteX96" fmla="*/ 988609 w 12192000"/>
              <a:gd name="connsiteY96" fmla="*/ 5990352 h 6858000"/>
              <a:gd name="connsiteX97" fmla="*/ 963253 w 12192000"/>
              <a:gd name="connsiteY97" fmla="*/ 6019820 h 6858000"/>
              <a:gd name="connsiteX98" fmla="*/ 986896 w 12192000"/>
              <a:gd name="connsiteY98" fmla="*/ 6049288 h 6858000"/>
              <a:gd name="connsiteX99" fmla="*/ 1005742 w 12192000"/>
              <a:gd name="connsiteY99" fmla="*/ 6040379 h 6858000"/>
              <a:gd name="connsiteX100" fmla="*/ 1005742 w 12192000"/>
              <a:gd name="connsiteY100" fmla="*/ 6053400 h 6858000"/>
              <a:gd name="connsiteX101" fmla="*/ 987924 w 12192000"/>
              <a:gd name="connsiteY101" fmla="*/ 6072246 h 6858000"/>
              <a:gd name="connsiteX102" fmla="*/ 970106 w 12192000"/>
              <a:gd name="connsiteY102" fmla="*/ 6066421 h 6858000"/>
              <a:gd name="connsiteX103" fmla="*/ 967708 w 12192000"/>
              <a:gd name="connsiteY103" fmla="*/ 6070532 h 6858000"/>
              <a:gd name="connsiteX104" fmla="*/ 987924 w 12192000"/>
              <a:gd name="connsiteY104" fmla="*/ 6076700 h 6858000"/>
              <a:gd name="connsiteX105" fmla="*/ 1011224 w 12192000"/>
              <a:gd name="connsiteY105" fmla="*/ 6054428 h 6858000"/>
              <a:gd name="connsiteX106" fmla="*/ 1011224 w 12192000"/>
              <a:gd name="connsiteY106" fmla="*/ 5992066 h 6858000"/>
              <a:gd name="connsiteX107" fmla="*/ 1006427 w 12192000"/>
              <a:gd name="connsiteY107" fmla="*/ 5992066 h 6858000"/>
              <a:gd name="connsiteX108" fmla="*/ 1005742 w 12192000"/>
              <a:gd name="connsiteY108" fmla="*/ 5997205 h 6858000"/>
              <a:gd name="connsiteX109" fmla="*/ 1005399 w 12192000"/>
              <a:gd name="connsiteY109" fmla="*/ 5997205 h 6858000"/>
              <a:gd name="connsiteX110" fmla="*/ 988609 w 12192000"/>
              <a:gd name="connsiteY110" fmla="*/ 5990352 h 6858000"/>
              <a:gd name="connsiteX111" fmla="*/ 932415 w 12192000"/>
              <a:gd name="connsiteY111" fmla="*/ 5990352 h 6858000"/>
              <a:gd name="connsiteX112" fmla="*/ 912541 w 12192000"/>
              <a:gd name="connsiteY112" fmla="*/ 6000632 h 6858000"/>
              <a:gd name="connsiteX113" fmla="*/ 912199 w 12192000"/>
              <a:gd name="connsiteY113" fmla="*/ 6000632 h 6858000"/>
              <a:gd name="connsiteX114" fmla="*/ 911856 w 12192000"/>
              <a:gd name="connsiteY114" fmla="*/ 5991723 h 6858000"/>
              <a:gd name="connsiteX115" fmla="*/ 907401 w 12192000"/>
              <a:gd name="connsiteY115" fmla="*/ 5991723 h 6858000"/>
              <a:gd name="connsiteX116" fmla="*/ 907401 w 12192000"/>
              <a:gd name="connsiteY116" fmla="*/ 6049288 h 6858000"/>
              <a:gd name="connsiteX117" fmla="*/ 912541 w 12192000"/>
              <a:gd name="connsiteY117" fmla="*/ 6049288 h 6858000"/>
              <a:gd name="connsiteX118" fmla="*/ 912541 w 12192000"/>
              <a:gd name="connsiteY118" fmla="*/ 6006114 h 6858000"/>
              <a:gd name="connsiteX119" fmla="*/ 931387 w 12192000"/>
              <a:gd name="connsiteY119" fmla="*/ 5995492 h 6858000"/>
              <a:gd name="connsiteX120" fmla="*/ 944408 w 12192000"/>
              <a:gd name="connsiteY120" fmla="*/ 6013310 h 6858000"/>
              <a:gd name="connsiteX121" fmla="*/ 944408 w 12192000"/>
              <a:gd name="connsiteY121" fmla="*/ 6049631 h 6858000"/>
              <a:gd name="connsiteX122" fmla="*/ 949547 w 12192000"/>
              <a:gd name="connsiteY122" fmla="*/ 6049631 h 6858000"/>
              <a:gd name="connsiteX123" fmla="*/ 949547 w 12192000"/>
              <a:gd name="connsiteY123" fmla="*/ 6012625 h 6858000"/>
              <a:gd name="connsiteX124" fmla="*/ 932415 w 12192000"/>
              <a:gd name="connsiteY124" fmla="*/ 5990352 h 6858000"/>
              <a:gd name="connsiteX125" fmla="*/ 821054 w 12192000"/>
              <a:gd name="connsiteY125" fmla="*/ 5990352 h 6858000"/>
              <a:gd name="connsiteX126" fmla="*/ 795356 w 12192000"/>
              <a:gd name="connsiteY126" fmla="*/ 6020506 h 6858000"/>
              <a:gd name="connsiteX127" fmla="*/ 821054 w 12192000"/>
              <a:gd name="connsiteY127" fmla="*/ 6050659 h 6858000"/>
              <a:gd name="connsiteX128" fmla="*/ 846753 w 12192000"/>
              <a:gd name="connsiteY128" fmla="*/ 6020506 h 6858000"/>
              <a:gd name="connsiteX129" fmla="*/ 821054 w 12192000"/>
              <a:gd name="connsiteY129" fmla="*/ 5990352 h 6858000"/>
              <a:gd name="connsiteX130" fmla="*/ 759035 w 12192000"/>
              <a:gd name="connsiteY130" fmla="*/ 5990352 h 6858000"/>
              <a:gd name="connsiteX131" fmla="*/ 733336 w 12192000"/>
              <a:gd name="connsiteY131" fmla="*/ 6020506 h 6858000"/>
              <a:gd name="connsiteX132" fmla="*/ 759035 w 12192000"/>
              <a:gd name="connsiteY132" fmla="*/ 6050659 h 6858000"/>
              <a:gd name="connsiteX133" fmla="*/ 784733 w 12192000"/>
              <a:gd name="connsiteY133" fmla="*/ 6020506 h 6858000"/>
              <a:gd name="connsiteX134" fmla="*/ 759035 w 12192000"/>
              <a:gd name="connsiteY134" fmla="*/ 5990352 h 6858000"/>
              <a:gd name="connsiteX135" fmla="*/ 1333314 w 12192000"/>
              <a:gd name="connsiteY135" fmla="*/ 5975276 h 6858000"/>
              <a:gd name="connsiteX136" fmla="*/ 1332629 w 12192000"/>
              <a:gd name="connsiteY136" fmla="*/ 5992066 h 6858000"/>
              <a:gd name="connsiteX137" fmla="*/ 1323377 w 12192000"/>
              <a:gd name="connsiteY137" fmla="*/ 5992408 h 6858000"/>
              <a:gd name="connsiteX138" fmla="*/ 1323377 w 12192000"/>
              <a:gd name="connsiteY138" fmla="*/ 5996520 h 6858000"/>
              <a:gd name="connsiteX139" fmla="*/ 1332286 w 12192000"/>
              <a:gd name="connsiteY139" fmla="*/ 5996520 h 6858000"/>
              <a:gd name="connsiteX140" fmla="*/ 1332286 w 12192000"/>
              <a:gd name="connsiteY140" fmla="*/ 6033526 h 6858000"/>
              <a:gd name="connsiteX141" fmla="*/ 1346677 w 12192000"/>
              <a:gd name="connsiteY141" fmla="*/ 6051002 h 6858000"/>
              <a:gd name="connsiteX142" fmla="*/ 1355929 w 12192000"/>
              <a:gd name="connsiteY142" fmla="*/ 6048946 h 6858000"/>
              <a:gd name="connsiteX143" fmla="*/ 1354558 w 12192000"/>
              <a:gd name="connsiteY143" fmla="*/ 6044491 h 6858000"/>
              <a:gd name="connsiteX144" fmla="*/ 1347362 w 12192000"/>
              <a:gd name="connsiteY144" fmla="*/ 6046205 h 6858000"/>
              <a:gd name="connsiteX145" fmla="*/ 1337768 w 12192000"/>
              <a:gd name="connsiteY145" fmla="*/ 6033869 h 6858000"/>
              <a:gd name="connsiteX146" fmla="*/ 1337768 w 12192000"/>
              <a:gd name="connsiteY146" fmla="*/ 5996520 h 6858000"/>
              <a:gd name="connsiteX147" fmla="*/ 1354558 w 12192000"/>
              <a:gd name="connsiteY147" fmla="*/ 5996520 h 6858000"/>
              <a:gd name="connsiteX148" fmla="*/ 1354558 w 12192000"/>
              <a:gd name="connsiteY148" fmla="*/ 5992066 h 6858000"/>
              <a:gd name="connsiteX149" fmla="*/ 1337768 w 12192000"/>
              <a:gd name="connsiteY149" fmla="*/ 5992066 h 6858000"/>
              <a:gd name="connsiteX150" fmla="*/ 1337768 w 12192000"/>
              <a:gd name="connsiteY150" fmla="*/ 5975276 h 6858000"/>
              <a:gd name="connsiteX151" fmla="*/ 1149654 w 12192000"/>
              <a:gd name="connsiteY151" fmla="*/ 5970479 h 6858000"/>
              <a:gd name="connsiteX152" fmla="*/ 1149654 w 12192000"/>
              <a:gd name="connsiteY152" fmla="*/ 6049288 h 6858000"/>
              <a:gd name="connsiteX153" fmla="*/ 1155136 w 12192000"/>
              <a:gd name="connsiteY153" fmla="*/ 6049288 h 6858000"/>
              <a:gd name="connsiteX154" fmla="*/ 1155136 w 12192000"/>
              <a:gd name="connsiteY154" fmla="*/ 6009884 h 6858000"/>
              <a:gd name="connsiteX155" fmla="*/ 1197282 w 12192000"/>
              <a:gd name="connsiteY155" fmla="*/ 6009884 h 6858000"/>
              <a:gd name="connsiteX156" fmla="*/ 1197282 w 12192000"/>
              <a:gd name="connsiteY156" fmla="*/ 6049288 h 6858000"/>
              <a:gd name="connsiteX157" fmla="*/ 1202765 w 12192000"/>
              <a:gd name="connsiteY157" fmla="*/ 6049288 h 6858000"/>
              <a:gd name="connsiteX158" fmla="*/ 1202765 w 12192000"/>
              <a:gd name="connsiteY158" fmla="*/ 5970479 h 6858000"/>
              <a:gd name="connsiteX159" fmla="*/ 1197282 w 12192000"/>
              <a:gd name="connsiteY159" fmla="*/ 5970479 h 6858000"/>
              <a:gd name="connsiteX160" fmla="*/ 1197282 w 12192000"/>
              <a:gd name="connsiteY160" fmla="*/ 6005087 h 6858000"/>
              <a:gd name="connsiteX161" fmla="*/ 1155136 w 12192000"/>
              <a:gd name="connsiteY161" fmla="*/ 6005087 h 6858000"/>
              <a:gd name="connsiteX162" fmla="*/ 1155136 w 12192000"/>
              <a:gd name="connsiteY162" fmla="*/ 5970479 h 6858000"/>
              <a:gd name="connsiteX163" fmla="*/ 1077698 w 12192000"/>
              <a:gd name="connsiteY163" fmla="*/ 5969108 h 6858000"/>
              <a:gd name="connsiteX164" fmla="*/ 1061251 w 12192000"/>
              <a:gd name="connsiteY164" fmla="*/ 5986583 h 6858000"/>
              <a:gd name="connsiteX165" fmla="*/ 1066390 w 12192000"/>
              <a:gd name="connsiteY165" fmla="*/ 6006114 h 6858000"/>
              <a:gd name="connsiteX166" fmla="*/ 1050286 w 12192000"/>
              <a:gd name="connsiteY166" fmla="*/ 6029414 h 6858000"/>
              <a:gd name="connsiteX167" fmla="*/ 1072901 w 12192000"/>
              <a:gd name="connsiteY167" fmla="*/ 6051002 h 6858000"/>
              <a:gd name="connsiteX168" fmla="*/ 1094488 w 12192000"/>
              <a:gd name="connsiteY168" fmla="*/ 6041065 h 6858000"/>
              <a:gd name="connsiteX169" fmla="*/ 1111277 w 12192000"/>
              <a:gd name="connsiteY169" fmla="*/ 6051002 h 6858000"/>
              <a:gd name="connsiteX170" fmla="*/ 1112991 w 12192000"/>
              <a:gd name="connsiteY170" fmla="*/ 6046205 h 6858000"/>
              <a:gd name="connsiteX171" fmla="*/ 1097572 w 12192000"/>
              <a:gd name="connsiteY171" fmla="*/ 6036953 h 6858000"/>
              <a:gd name="connsiteX172" fmla="*/ 1111620 w 12192000"/>
              <a:gd name="connsiteY172" fmla="*/ 6008170 h 6858000"/>
              <a:gd name="connsiteX173" fmla="*/ 1106480 w 12192000"/>
              <a:gd name="connsiteY173" fmla="*/ 6008170 h 6858000"/>
              <a:gd name="connsiteX174" fmla="*/ 1094145 w 12192000"/>
              <a:gd name="connsiteY174" fmla="*/ 6034212 h 6858000"/>
              <a:gd name="connsiteX175" fmla="*/ 1066048 w 12192000"/>
              <a:gd name="connsiteY175" fmla="*/ 5986583 h 6858000"/>
              <a:gd name="connsiteX176" fmla="*/ 1077355 w 12192000"/>
              <a:gd name="connsiteY176" fmla="*/ 5973563 h 6858000"/>
              <a:gd name="connsiteX177" fmla="*/ 1082152 w 12192000"/>
              <a:gd name="connsiteY177" fmla="*/ 5974933 h 6858000"/>
              <a:gd name="connsiteX178" fmla="*/ 1084551 w 12192000"/>
              <a:gd name="connsiteY178" fmla="*/ 5970822 h 6858000"/>
              <a:gd name="connsiteX179" fmla="*/ 1077698 w 12192000"/>
              <a:gd name="connsiteY179" fmla="*/ 5969108 h 6858000"/>
              <a:gd name="connsiteX180" fmla="*/ 703526 w 12192000"/>
              <a:gd name="connsiteY180" fmla="*/ 5969108 h 6858000"/>
              <a:gd name="connsiteX181" fmla="*/ 669946 w 12192000"/>
              <a:gd name="connsiteY181" fmla="*/ 6009884 h 6858000"/>
              <a:gd name="connsiteX182" fmla="*/ 702840 w 12192000"/>
              <a:gd name="connsiteY182" fmla="*/ 6051002 h 6858000"/>
              <a:gd name="connsiteX183" fmla="*/ 726483 w 12192000"/>
              <a:gd name="connsiteY183" fmla="*/ 6039694 h 6858000"/>
              <a:gd name="connsiteX184" fmla="*/ 723399 w 12192000"/>
              <a:gd name="connsiteY184" fmla="*/ 6036267 h 6858000"/>
              <a:gd name="connsiteX185" fmla="*/ 703183 w 12192000"/>
              <a:gd name="connsiteY185" fmla="*/ 6045862 h 6858000"/>
              <a:gd name="connsiteX186" fmla="*/ 675771 w 12192000"/>
              <a:gd name="connsiteY186" fmla="*/ 6009884 h 6858000"/>
              <a:gd name="connsiteX187" fmla="*/ 703868 w 12192000"/>
              <a:gd name="connsiteY187" fmla="*/ 5974248 h 6858000"/>
              <a:gd name="connsiteX188" fmla="*/ 721001 w 12192000"/>
              <a:gd name="connsiteY188" fmla="*/ 5982129 h 6858000"/>
              <a:gd name="connsiteX189" fmla="*/ 724085 w 12192000"/>
              <a:gd name="connsiteY189" fmla="*/ 5978702 h 6858000"/>
              <a:gd name="connsiteX190" fmla="*/ 703526 w 12192000"/>
              <a:gd name="connsiteY190" fmla="*/ 5969108 h 6858000"/>
              <a:gd name="connsiteX191" fmla="*/ 1368607 w 12192000"/>
              <a:gd name="connsiteY191" fmla="*/ 5968423 h 6858000"/>
              <a:gd name="connsiteX192" fmla="*/ 1363809 w 12192000"/>
              <a:gd name="connsiteY192" fmla="*/ 5973220 h 6858000"/>
              <a:gd name="connsiteX193" fmla="*/ 1368607 w 12192000"/>
              <a:gd name="connsiteY193" fmla="*/ 5978017 h 6858000"/>
              <a:gd name="connsiteX194" fmla="*/ 1373404 w 12192000"/>
              <a:gd name="connsiteY194" fmla="*/ 5973220 h 6858000"/>
              <a:gd name="connsiteX195" fmla="*/ 1368607 w 12192000"/>
              <a:gd name="connsiteY195" fmla="*/ 5968423 h 6858000"/>
              <a:gd name="connsiteX196" fmla="*/ 887185 w 12192000"/>
              <a:gd name="connsiteY196" fmla="*/ 5968423 h 6858000"/>
              <a:gd name="connsiteX197" fmla="*/ 882388 w 12192000"/>
              <a:gd name="connsiteY197" fmla="*/ 5973220 h 6858000"/>
              <a:gd name="connsiteX198" fmla="*/ 887185 w 12192000"/>
              <a:gd name="connsiteY198" fmla="*/ 5978017 h 6858000"/>
              <a:gd name="connsiteX199" fmla="*/ 891982 w 12192000"/>
              <a:gd name="connsiteY199" fmla="*/ 5973220 h 6858000"/>
              <a:gd name="connsiteX200" fmla="*/ 887185 w 12192000"/>
              <a:gd name="connsiteY200" fmla="*/ 5968423 h 6858000"/>
              <a:gd name="connsiteX201" fmla="*/ 860801 w 12192000"/>
              <a:gd name="connsiteY201" fmla="*/ 5963283 h 6858000"/>
              <a:gd name="connsiteX202" fmla="*/ 860801 w 12192000"/>
              <a:gd name="connsiteY202" fmla="*/ 6041750 h 6858000"/>
              <a:gd name="connsiteX203" fmla="*/ 867997 w 12192000"/>
              <a:gd name="connsiteY203" fmla="*/ 6051002 h 6858000"/>
              <a:gd name="connsiteX204" fmla="*/ 871766 w 12192000"/>
              <a:gd name="connsiteY204" fmla="*/ 6050316 h 6858000"/>
              <a:gd name="connsiteX205" fmla="*/ 870738 w 12192000"/>
              <a:gd name="connsiteY205" fmla="*/ 6045862 h 6858000"/>
              <a:gd name="connsiteX206" fmla="*/ 868339 w 12192000"/>
              <a:gd name="connsiteY206" fmla="*/ 6046205 h 6858000"/>
              <a:gd name="connsiteX207" fmla="*/ 865941 w 12192000"/>
              <a:gd name="connsiteY207" fmla="*/ 6042435 h 6858000"/>
              <a:gd name="connsiteX208" fmla="*/ 865941 w 12192000"/>
              <a:gd name="connsiteY208" fmla="*/ 5963283 h 6858000"/>
              <a:gd name="connsiteX209" fmla="*/ 770567 w 12192000"/>
              <a:gd name="connsiteY209" fmla="*/ 3580674 h 6858000"/>
              <a:gd name="connsiteX210" fmla="*/ 770567 w 12192000"/>
              <a:gd name="connsiteY210" fmla="*/ 3641797 h 6858000"/>
              <a:gd name="connsiteX211" fmla="*/ 1055692 w 12192000"/>
              <a:gd name="connsiteY211" fmla="*/ 3641797 h 6858000"/>
              <a:gd name="connsiteX212" fmla="*/ 1055692 w 12192000"/>
              <a:gd name="connsiteY212" fmla="*/ 3580674 h 6858000"/>
              <a:gd name="connsiteX213" fmla="*/ 11350192 w 12192000"/>
              <a:gd name="connsiteY213" fmla="*/ 471044 h 6858000"/>
              <a:gd name="connsiteX214" fmla="*/ 11372466 w 12192000"/>
              <a:gd name="connsiteY214" fmla="*/ 525193 h 6858000"/>
              <a:gd name="connsiteX215" fmla="*/ 11328303 w 12192000"/>
              <a:gd name="connsiteY215" fmla="*/ 525193 h 6858000"/>
              <a:gd name="connsiteX216" fmla="*/ 11723858 w 12192000"/>
              <a:gd name="connsiteY216" fmla="*/ 450306 h 6858000"/>
              <a:gd name="connsiteX217" fmla="*/ 11723858 w 12192000"/>
              <a:gd name="connsiteY217" fmla="*/ 570509 h 6858000"/>
              <a:gd name="connsiteX218" fmla="*/ 11755733 w 12192000"/>
              <a:gd name="connsiteY218" fmla="*/ 570509 h 6858000"/>
              <a:gd name="connsiteX219" fmla="*/ 11755733 w 12192000"/>
              <a:gd name="connsiteY219" fmla="*/ 450306 h 6858000"/>
              <a:gd name="connsiteX220" fmla="*/ 11571396 w 12192000"/>
              <a:gd name="connsiteY220" fmla="*/ 450306 h 6858000"/>
              <a:gd name="connsiteX221" fmla="*/ 11571396 w 12192000"/>
              <a:gd name="connsiteY221" fmla="*/ 570125 h 6858000"/>
              <a:gd name="connsiteX222" fmla="*/ 11602887 w 12192000"/>
              <a:gd name="connsiteY222" fmla="*/ 570125 h 6858000"/>
              <a:gd name="connsiteX223" fmla="*/ 11602887 w 12192000"/>
              <a:gd name="connsiteY223" fmla="*/ 518281 h 6858000"/>
              <a:gd name="connsiteX224" fmla="*/ 11667021 w 12192000"/>
              <a:gd name="connsiteY224" fmla="*/ 518281 h 6858000"/>
              <a:gd name="connsiteX225" fmla="*/ 11667021 w 12192000"/>
              <a:gd name="connsiteY225" fmla="*/ 570509 h 6858000"/>
              <a:gd name="connsiteX226" fmla="*/ 11698512 w 12192000"/>
              <a:gd name="connsiteY226" fmla="*/ 570509 h 6858000"/>
              <a:gd name="connsiteX227" fmla="*/ 11698512 w 12192000"/>
              <a:gd name="connsiteY227" fmla="*/ 450306 h 6858000"/>
              <a:gd name="connsiteX228" fmla="*/ 11666637 w 12192000"/>
              <a:gd name="connsiteY228" fmla="*/ 450306 h 6858000"/>
              <a:gd name="connsiteX229" fmla="*/ 11666637 w 12192000"/>
              <a:gd name="connsiteY229" fmla="*/ 499079 h 6858000"/>
              <a:gd name="connsiteX230" fmla="*/ 11602887 w 12192000"/>
              <a:gd name="connsiteY230" fmla="*/ 499079 h 6858000"/>
              <a:gd name="connsiteX231" fmla="*/ 11602887 w 12192000"/>
              <a:gd name="connsiteY231" fmla="*/ 450306 h 6858000"/>
              <a:gd name="connsiteX232" fmla="*/ 11330991 w 12192000"/>
              <a:gd name="connsiteY232" fmla="*/ 450306 h 6858000"/>
              <a:gd name="connsiteX233" fmla="*/ 11275306 w 12192000"/>
              <a:gd name="connsiteY233" fmla="*/ 570125 h 6858000"/>
              <a:gd name="connsiteX234" fmla="*/ 11311021 w 12192000"/>
              <a:gd name="connsiteY234" fmla="*/ 570125 h 6858000"/>
              <a:gd name="connsiteX235" fmla="*/ 11321006 w 12192000"/>
              <a:gd name="connsiteY235" fmla="*/ 544395 h 6858000"/>
              <a:gd name="connsiteX236" fmla="*/ 11380147 w 12192000"/>
              <a:gd name="connsiteY236" fmla="*/ 544395 h 6858000"/>
              <a:gd name="connsiteX237" fmla="*/ 11390900 w 12192000"/>
              <a:gd name="connsiteY237" fmla="*/ 570125 h 6858000"/>
              <a:gd name="connsiteX238" fmla="*/ 11425847 w 12192000"/>
              <a:gd name="connsiteY238" fmla="*/ 570125 h 6858000"/>
              <a:gd name="connsiteX239" fmla="*/ 11369394 w 12192000"/>
              <a:gd name="connsiteY239" fmla="*/ 450306 h 6858000"/>
              <a:gd name="connsiteX240" fmla="*/ 11173536 w 12192000"/>
              <a:gd name="connsiteY240" fmla="*/ 450306 h 6858000"/>
              <a:gd name="connsiteX241" fmla="*/ 11173536 w 12192000"/>
              <a:gd name="connsiteY241" fmla="*/ 470660 h 6858000"/>
              <a:gd name="connsiteX242" fmla="*/ 11221925 w 12192000"/>
              <a:gd name="connsiteY242" fmla="*/ 470660 h 6858000"/>
              <a:gd name="connsiteX243" fmla="*/ 11221925 w 12192000"/>
              <a:gd name="connsiteY243" fmla="*/ 570125 h 6858000"/>
              <a:gd name="connsiteX244" fmla="*/ 11253416 w 12192000"/>
              <a:gd name="connsiteY244" fmla="*/ 570125 h 6858000"/>
              <a:gd name="connsiteX245" fmla="*/ 11253416 w 12192000"/>
              <a:gd name="connsiteY245" fmla="*/ 470660 h 6858000"/>
              <a:gd name="connsiteX246" fmla="*/ 11302188 w 12192000"/>
              <a:gd name="connsiteY246" fmla="*/ 470660 h 6858000"/>
              <a:gd name="connsiteX247" fmla="*/ 11302188 w 12192000"/>
              <a:gd name="connsiteY247" fmla="*/ 450306 h 6858000"/>
              <a:gd name="connsiteX248" fmla="*/ 11130524 w 12192000"/>
              <a:gd name="connsiteY248" fmla="*/ 450306 h 6858000"/>
              <a:gd name="connsiteX249" fmla="*/ 11130524 w 12192000"/>
              <a:gd name="connsiteY249" fmla="*/ 570509 h 6858000"/>
              <a:gd name="connsiteX250" fmla="*/ 11162400 w 12192000"/>
              <a:gd name="connsiteY250" fmla="*/ 570509 h 6858000"/>
              <a:gd name="connsiteX251" fmla="*/ 11162400 w 12192000"/>
              <a:gd name="connsiteY251" fmla="*/ 450306 h 6858000"/>
              <a:gd name="connsiteX252" fmla="*/ 10978063 w 12192000"/>
              <a:gd name="connsiteY252" fmla="*/ 450306 h 6858000"/>
              <a:gd name="connsiteX253" fmla="*/ 10978063 w 12192000"/>
              <a:gd name="connsiteY253" fmla="*/ 570125 h 6858000"/>
              <a:gd name="connsiteX254" fmla="*/ 11009554 w 12192000"/>
              <a:gd name="connsiteY254" fmla="*/ 570125 h 6858000"/>
              <a:gd name="connsiteX255" fmla="*/ 11009554 w 12192000"/>
              <a:gd name="connsiteY255" fmla="*/ 518281 h 6858000"/>
              <a:gd name="connsiteX256" fmla="*/ 11073687 w 12192000"/>
              <a:gd name="connsiteY256" fmla="*/ 518281 h 6858000"/>
              <a:gd name="connsiteX257" fmla="*/ 11073687 w 12192000"/>
              <a:gd name="connsiteY257" fmla="*/ 570509 h 6858000"/>
              <a:gd name="connsiteX258" fmla="*/ 11105178 w 12192000"/>
              <a:gd name="connsiteY258" fmla="*/ 570509 h 6858000"/>
              <a:gd name="connsiteX259" fmla="*/ 11105178 w 12192000"/>
              <a:gd name="connsiteY259" fmla="*/ 450306 h 6858000"/>
              <a:gd name="connsiteX260" fmla="*/ 11073304 w 12192000"/>
              <a:gd name="connsiteY260" fmla="*/ 450306 h 6858000"/>
              <a:gd name="connsiteX261" fmla="*/ 11073304 w 12192000"/>
              <a:gd name="connsiteY261" fmla="*/ 499079 h 6858000"/>
              <a:gd name="connsiteX262" fmla="*/ 11009554 w 12192000"/>
              <a:gd name="connsiteY262" fmla="*/ 499079 h 6858000"/>
              <a:gd name="connsiteX263" fmla="*/ 11009554 w 12192000"/>
              <a:gd name="connsiteY263" fmla="*/ 450306 h 6858000"/>
              <a:gd name="connsiteX264" fmla="*/ 11490749 w 12192000"/>
              <a:gd name="connsiteY264" fmla="*/ 446850 h 6858000"/>
              <a:gd name="connsiteX265" fmla="*/ 11455802 w 12192000"/>
              <a:gd name="connsiteY265" fmla="*/ 453378 h 6858000"/>
              <a:gd name="connsiteX266" fmla="*/ 11428920 w 12192000"/>
              <a:gd name="connsiteY266" fmla="*/ 476037 h 6858000"/>
              <a:gd name="connsiteX267" fmla="*/ 11420471 w 12192000"/>
              <a:gd name="connsiteY267" fmla="*/ 511368 h 6858000"/>
              <a:gd name="connsiteX268" fmla="*/ 11425079 w 12192000"/>
              <a:gd name="connsiteY268" fmla="*/ 537098 h 6858000"/>
              <a:gd name="connsiteX269" fmla="*/ 11459258 w 12192000"/>
              <a:gd name="connsiteY269" fmla="*/ 568205 h 6858000"/>
              <a:gd name="connsiteX270" fmla="*/ 11491133 w 12192000"/>
              <a:gd name="connsiteY270" fmla="*/ 573197 h 6858000"/>
              <a:gd name="connsiteX271" fmla="*/ 11532225 w 12192000"/>
              <a:gd name="connsiteY271" fmla="*/ 564749 h 6858000"/>
              <a:gd name="connsiteX272" fmla="*/ 11554115 w 12192000"/>
              <a:gd name="connsiteY272" fmla="*/ 538634 h 6858000"/>
              <a:gd name="connsiteX273" fmla="*/ 11555651 w 12192000"/>
              <a:gd name="connsiteY273" fmla="*/ 527113 h 6858000"/>
              <a:gd name="connsiteX274" fmla="*/ 11522240 w 12192000"/>
              <a:gd name="connsiteY274" fmla="*/ 527113 h 6858000"/>
              <a:gd name="connsiteX275" fmla="*/ 11519552 w 12192000"/>
              <a:gd name="connsiteY275" fmla="*/ 539402 h 6858000"/>
              <a:gd name="connsiteX276" fmla="*/ 11505727 w 12192000"/>
              <a:gd name="connsiteY276" fmla="*/ 552076 h 6858000"/>
              <a:gd name="connsiteX277" fmla="*/ 11491133 w 12192000"/>
              <a:gd name="connsiteY277" fmla="*/ 554764 h 6858000"/>
              <a:gd name="connsiteX278" fmla="*/ 11474236 w 12192000"/>
              <a:gd name="connsiteY278" fmla="*/ 551691 h 6858000"/>
              <a:gd name="connsiteX279" fmla="*/ 11457338 w 12192000"/>
              <a:gd name="connsiteY279" fmla="*/ 532490 h 6858000"/>
              <a:gd name="connsiteX280" fmla="*/ 11454266 w 12192000"/>
              <a:gd name="connsiteY280" fmla="*/ 511368 h 6858000"/>
              <a:gd name="connsiteX281" fmla="*/ 11458106 w 12192000"/>
              <a:gd name="connsiteY281" fmla="*/ 486405 h 6858000"/>
              <a:gd name="connsiteX282" fmla="*/ 11475772 w 12192000"/>
              <a:gd name="connsiteY282" fmla="*/ 468740 h 6858000"/>
              <a:gd name="connsiteX283" fmla="*/ 11491133 w 12192000"/>
              <a:gd name="connsiteY283" fmla="*/ 465668 h 6858000"/>
              <a:gd name="connsiteX284" fmla="*/ 11505342 w 12192000"/>
              <a:gd name="connsiteY284" fmla="*/ 467588 h 6858000"/>
              <a:gd name="connsiteX285" fmla="*/ 11520320 w 12192000"/>
              <a:gd name="connsiteY285" fmla="*/ 481797 h 6858000"/>
              <a:gd name="connsiteX286" fmla="*/ 11521856 w 12192000"/>
              <a:gd name="connsiteY286" fmla="*/ 490630 h 6858000"/>
              <a:gd name="connsiteX287" fmla="*/ 11555651 w 12192000"/>
              <a:gd name="connsiteY287" fmla="*/ 490630 h 6858000"/>
              <a:gd name="connsiteX288" fmla="*/ 11554115 w 12192000"/>
              <a:gd name="connsiteY288" fmla="*/ 482949 h 6858000"/>
              <a:gd name="connsiteX289" fmla="*/ 11531457 w 12192000"/>
              <a:gd name="connsiteY289" fmla="*/ 455299 h 6858000"/>
              <a:gd name="connsiteX290" fmla="*/ 11490749 w 12192000"/>
              <a:gd name="connsiteY290" fmla="*/ 446850 h 6858000"/>
              <a:gd name="connsiteX291" fmla="*/ 0 w 12192000"/>
              <a:gd name="connsiteY291" fmla="*/ 0 h 6858000"/>
              <a:gd name="connsiteX292" fmla="*/ 12192000 w 12192000"/>
              <a:gd name="connsiteY292" fmla="*/ 0 h 6858000"/>
              <a:gd name="connsiteX293" fmla="*/ 12192000 w 12192000"/>
              <a:gd name="connsiteY293" fmla="*/ 6858000 h 6858000"/>
              <a:gd name="connsiteX294" fmla="*/ 0 w 12192000"/>
              <a:gd name="connsiteY2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2192000" h="6858000">
                <a:moveTo>
                  <a:pt x="1309328" y="6017079"/>
                </a:moveTo>
                <a:lnTo>
                  <a:pt x="1309328" y="6036953"/>
                </a:lnTo>
                <a:cubicBezTo>
                  <a:pt x="1302133" y="6043120"/>
                  <a:pt x="1296308" y="6046205"/>
                  <a:pt x="1289797" y="6046205"/>
                </a:cubicBezTo>
                <a:cubicBezTo>
                  <a:pt x="1283287" y="6046205"/>
                  <a:pt x="1277805" y="6043120"/>
                  <a:pt x="1277805" y="6034554"/>
                </a:cubicBezTo>
                <a:cubicBezTo>
                  <a:pt x="1277805" y="6025303"/>
                  <a:pt x="1285686" y="6019820"/>
                  <a:pt x="1309328" y="6017079"/>
                </a:cubicBezTo>
                <a:close/>
                <a:moveTo>
                  <a:pt x="1068446" y="6009884"/>
                </a:moveTo>
                <a:cubicBezTo>
                  <a:pt x="1073929" y="6020163"/>
                  <a:pt x="1082495" y="6030100"/>
                  <a:pt x="1090719" y="6037638"/>
                </a:cubicBezTo>
                <a:cubicBezTo>
                  <a:pt x="1085921" y="6042778"/>
                  <a:pt x="1079754" y="6046205"/>
                  <a:pt x="1073243" y="6046205"/>
                </a:cubicBezTo>
                <a:cubicBezTo>
                  <a:pt x="1063649" y="6046205"/>
                  <a:pt x="1055426" y="6039352"/>
                  <a:pt x="1055426" y="6029072"/>
                </a:cubicBezTo>
                <a:cubicBezTo>
                  <a:pt x="1055426" y="6021191"/>
                  <a:pt x="1061251" y="6015366"/>
                  <a:pt x="1068446" y="6009884"/>
                </a:cubicBezTo>
                <a:close/>
                <a:moveTo>
                  <a:pt x="1470373" y="5995492"/>
                </a:moveTo>
                <a:cubicBezTo>
                  <a:pt x="1475855" y="5995492"/>
                  <a:pt x="1480995" y="5997548"/>
                  <a:pt x="1487163" y="6003031"/>
                </a:cubicBezTo>
                <a:lnTo>
                  <a:pt x="1487163" y="6035240"/>
                </a:lnTo>
                <a:cubicBezTo>
                  <a:pt x="1481338" y="6041407"/>
                  <a:pt x="1475513" y="6044834"/>
                  <a:pt x="1469345" y="6044834"/>
                </a:cubicBezTo>
                <a:cubicBezTo>
                  <a:pt x="1457010" y="6044834"/>
                  <a:pt x="1450157" y="6034897"/>
                  <a:pt x="1450157" y="6020163"/>
                </a:cubicBezTo>
                <a:cubicBezTo>
                  <a:pt x="1450157" y="6006114"/>
                  <a:pt x="1459066" y="5995492"/>
                  <a:pt x="1470373" y="5995492"/>
                </a:cubicBezTo>
                <a:close/>
                <a:moveTo>
                  <a:pt x="988609" y="5995492"/>
                </a:moveTo>
                <a:cubicBezTo>
                  <a:pt x="994092" y="5995492"/>
                  <a:pt x="999231" y="5997548"/>
                  <a:pt x="1005399" y="6003031"/>
                </a:cubicBezTo>
                <a:lnTo>
                  <a:pt x="1005399" y="6035240"/>
                </a:lnTo>
                <a:cubicBezTo>
                  <a:pt x="999574" y="6041407"/>
                  <a:pt x="993749" y="6044834"/>
                  <a:pt x="987581" y="6044834"/>
                </a:cubicBezTo>
                <a:cubicBezTo>
                  <a:pt x="975246" y="6044834"/>
                  <a:pt x="968393" y="6034897"/>
                  <a:pt x="968393" y="6020163"/>
                </a:cubicBezTo>
                <a:cubicBezTo>
                  <a:pt x="968393" y="6006114"/>
                  <a:pt x="977302" y="5995492"/>
                  <a:pt x="988609" y="5995492"/>
                </a:cubicBezTo>
                <a:close/>
                <a:moveTo>
                  <a:pt x="1242512" y="5995149"/>
                </a:moveTo>
                <a:cubicBezTo>
                  <a:pt x="1252791" y="5995149"/>
                  <a:pt x="1259302" y="6002688"/>
                  <a:pt x="1259302" y="6017422"/>
                </a:cubicBezTo>
                <a:lnTo>
                  <a:pt x="1222638" y="6017422"/>
                </a:lnTo>
                <a:cubicBezTo>
                  <a:pt x="1223666" y="6003716"/>
                  <a:pt x="1232575" y="5995149"/>
                  <a:pt x="1242512" y="5995149"/>
                </a:cubicBezTo>
                <a:close/>
                <a:moveTo>
                  <a:pt x="821054" y="5995149"/>
                </a:moveTo>
                <a:cubicBezTo>
                  <a:pt x="832704" y="5995149"/>
                  <a:pt x="841270" y="6005429"/>
                  <a:pt x="841270" y="6020848"/>
                </a:cubicBezTo>
                <a:cubicBezTo>
                  <a:pt x="841270" y="6035925"/>
                  <a:pt x="832362" y="6046205"/>
                  <a:pt x="821054" y="6046205"/>
                </a:cubicBezTo>
                <a:cubicBezTo>
                  <a:pt x="809404" y="6046205"/>
                  <a:pt x="800838" y="6035925"/>
                  <a:pt x="800838" y="6020848"/>
                </a:cubicBezTo>
                <a:cubicBezTo>
                  <a:pt x="800838" y="6005772"/>
                  <a:pt x="809404" y="5995149"/>
                  <a:pt x="821054" y="5995149"/>
                </a:cubicBezTo>
                <a:close/>
                <a:moveTo>
                  <a:pt x="759035" y="5995149"/>
                </a:moveTo>
                <a:cubicBezTo>
                  <a:pt x="770685" y="5995149"/>
                  <a:pt x="779251" y="6005429"/>
                  <a:pt x="779251" y="6020848"/>
                </a:cubicBezTo>
                <a:cubicBezTo>
                  <a:pt x="779594" y="6035925"/>
                  <a:pt x="770685" y="6046205"/>
                  <a:pt x="759035" y="6046205"/>
                </a:cubicBezTo>
                <a:cubicBezTo>
                  <a:pt x="747385" y="6046205"/>
                  <a:pt x="738818" y="6035925"/>
                  <a:pt x="738818" y="6020848"/>
                </a:cubicBezTo>
                <a:cubicBezTo>
                  <a:pt x="738818" y="6005772"/>
                  <a:pt x="747385" y="5995149"/>
                  <a:pt x="759035" y="5995149"/>
                </a:cubicBezTo>
                <a:close/>
                <a:moveTo>
                  <a:pt x="1365865" y="5992066"/>
                </a:moveTo>
                <a:lnTo>
                  <a:pt x="1365865" y="6049288"/>
                </a:lnTo>
                <a:lnTo>
                  <a:pt x="1371005" y="6049288"/>
                </a:lnTo>
                <a:lnTo>
                  <a:pt x="1371005" y="5992066"/>
                </a:lnTo>
                <a:close/>
                <a:moveTo>
                  <a:pt x="884444" y="5992066"/>
                </a:moveTo>
                <a:lnTo>
                  <a:pt x="884444" y="6049288"/>
                </a:lnTo>
                <a:lnTo>
                  <a:pt x="889584" y="6049288"/>
                </a:lnTo>
                <a:lnTo>
                  <a:pt x="889584" y="5992066"/>
                </a:lnTo>
                <a:close/>
                <a:moveTo>
                  <a:pt x="1470030" y="5990352"/>
                </a:moveTo>
                <a:cubicBezTo>
                  <a:pt x="1456325" y="5990352"/>
                  <a:pt x="1444674" y="6001660"/>
                  <a:pt x="1444674" y="6019820"/>
                </a:cubicBezTo>
                <a:cubicBezTo>
                  <a:pt x="1444674" y="6038666"/>
                  <a:pt x="1453926" y="6049288"/>
                  <a:pt x="1468317" y="6049288"/>
                </a:cubicBezTo>
                <a:cubicBezTo>
                  <a:pt x="1475855" y="6049288"/>
                  <a:pt x="1482366" y="6045176"/>
                  <a:pt x="1487163" y="6040379"/>
                </a:cubicBezTo>
                <a:lnTo>
                  <a:pt x="1487163" y="6053400"/>
                </a:lnTo>
                <a:cubicBezTo>
                  <a:pt x="1487163" y="6065050"/>
                  <a:pt x="1480995" y="6072246"/>
                  <a:pt x="1469345" y="6072246"/>
                </a:cubicBezTo>
                <a:cubicBezTo>
                  <a:pt x="1463520" y="6072246"/>
                  <a:pt x="1457352" y="6070532"/>
                  <a:pt x="1451527" y="6066421"/>
                </a:cubicBezTo>
                <a:lnTo>
                  <a:pt x="1449129" y="6070532"/>
                </a:lnTo>
                <a:cubicBezTo>
                  <a:pt x="1454611" y="6074302"/>
                  <a:pt x="1461464" y="6076700"/>
                  <a:pt x="1469345" y="6076700"/>
                </a:cubicBezTo>
                <a:cubicBezTo>
                  <a:pt x="1484079" y="6076700"/>
                  <a:pt x="1492645" y="6067791"/>
                  <a:pt x="1492645" y="6054428"/>
                </a:cubicBezTo>
                <a:lnTo>
                  <a:pt x="1492645" y="5992066"/>
                </a:lnTo>
                <a:lnTo>
                  <a:pt x="1487506" y="5992066"/>
                </a:lnTo>
                <a:lnTo>
                  <a:pt x="1487163" y="5997205"/>
                </a:lnTo>
                <a:lnTo>
                  <a:pt x="1486820" y="5997205"/>
                </a:lnTo>
                <a:cubicBezTo>
                  <a:pt x="1481681" y="5993094"/>
                  <a:pt x="1476883" y="5990352"/>
                  <a:pt x="1470030" y="5990352"/>
                </a:cubicBezTo>
                <a:close/>
                <a:moveTo>
                  <a:pt x="1413836" y="5990352"/>
                </a:moveTo>
                <a:cubicBezTo>
                  <a:pt x="1405955" y="5990352"/>
                  <a:pt x="1399788" y="5994807"/>
                  <a:pt x="1393962" y="6000632"/>
                </a:cubicBezTo>
                <a:lnTo>
                  <a:pt x="1393620" y="6000632"/>
                </a:lnTo>
                <a:lnTo>
                  <a:pt x="1393277" y="5991723"/>
                </a:lnTo>
                <a:lnTo>
                  <a:pt x="1388823" y="5991723"/>
                </a:lnTo>
                <a:lnTo>
                  <a:pt x="1388823" y="6049288"/>
                </a:lnTo>
                <a:lnTo>
                  <a:pt x="1393962" y="6049288"/>
                </a:lnTo>
                <a:lnTo>
                  <a:pt x="1393962" y="6006114"/>
                </a:lnTo>
                <a:cubicBezTo>
                  <a:pt x="1401158" y="5998919"/>
                  <a:pt x="1405955" y="5995492"/>
                  <a:pt x="1412808" y="5995492"/>
                </a:cubicBezTo>
                <a:cubicBezTo>
                  <a:pt x="1422060" y="5995492"/>
                  <a:pt x="1425829" y="6001317"/>
                  <a:pt x="1425829" y="6013310"/>
                </a:cubicBezTo>
                <a:lnTo>
                  <a:pt x="1425829" y="6049631"/>
                </a:lnTo>
                <a:lnTo>
                  <a:pt x="1430968" y="6049631"/>
                </a:lnTo>
                <a:lnTo>
                  <a:pt x="1430968" y="6012625"/>
                </a:lnTo>
                <a:cubicBezTo>
                  <a:pt x="1431311" y="5997548"/>
                  <a:pt x="1425486" y="5990352"/>
                  <a:pt x="1413836" y="5990352"/>
                </a:cubicBezTo>
                <a:close/>
                <a:moveTo>
                  <a:pt x="1296308" y="5990352"/>
                </a:moveTo>
                <a:cubicBezTo>
                  <a:pt x="1287056" y="5990352"/>
                  <a:pt x="1279175" y="5994807"/>
                  <a:pt x="1275063" y="5997891"/>
                </a:cubicBezTo>
                <a:lnTo>
                  <a:pt x="1277462" y="6002002"/>
                </a:lnTo>
                <a:cubicBezTo>
                  <a:pt x="1281231" y="5999261"/>
                  <a:pt x="1288084" y="5995149"/>
                  <a:pt x="1295622" y="5995149"/>
                </a:cubicBezTo>
                <a:cubicBezTo>
                  <a:pt x="1306930" y="5995149"/>
                  <a:pt x="1309328" y="6004744"/>
                  <a:pt x="1308986" y="6013310"/>
                </a:cubicBezTo>
                <a:cubicBezTo>
                  <a:pt x="1283630" y="6016051"/>
                  <a:pt x="1271979" y="6022219"/>
                  <a:pt x="1271979" y="6034897"/>
                </a:cubicBezTo>
                <a:cubicBezTo>
                  <a:pt x="1271979" y="6045862"/>
                  <a:pt x="1279518" y="6050659"/>
                  <a:pt x="1288770" y="6050659"/>
                </a:cubicBezTo>
                <a:cubicBezTo>
                  <a:pt x="1296308" y="6050659"/>
                  <a:pt x="1303161" y="6046547"/>
                  <a:pt x="1308986" y="6041750"/>
                </a:cubicBezTo>
                <a:lnTo>
                  <a:pt x="1309328" y="6041750"/>
                </a:lnTo>
                <a:lnTo>
                  <a:pt x="1310014" y="6049288"/>
                </a:lnTo>
                <a:lnTo>
                  <a:pt x="1314468" y="6049288"/>
                </a:lnTo>
                <a:lnTo>
                  <a:pt x="1314468" y="6012625"/>
                </a:lnTo>
                <a:cubicBezTo>
                  <a:pt x="1314468" y="6000289"/>
                  <a:pt x="1310014" y="5990352"/>
                  <a:pt x="1296308" y="5990352"/>
                </a:cubicBezTo>
                <a:close/>
                <a:moveTo>
                  <a:pt x="1242512" y="5990352"/>
                </a:moveTo>
                <a:cubicBezTo>
                  <a:pt x="1229834" y="5990352"/>
                  <a:pt x="1217498" y="6002002"/>
                  <a:pt x="1217498" y="6020506"/>
                </a:cubicBezTo>
                <a:cubicBezTo>
                  <a:pt x="1217498" y="6039009"/>
                  <a:pt x="1229491" y="6050659"/>
                  <a:pt x="1244225" y="6050659"/>
                </a:cubicBezTo>
                <a:cubicBezTo>
                  <a:pt x="1252449" y="6050659"/>
                  <a:pt x="1257588" y="6047918"/>
                  <a:pt x="1262385" y="6045176"/>
                </a:cubicBezTo>
                <a:lnTo>
                  <a:pt x="1260330" y="6041065"/>
                </a:lnTo>
                <a:cubicBezTo>
                  <a:pt x="1255875" y="6044149"/>
                  <a:pt x="1251078" y="6046205"/>
                  <a:pt x="1244910" y="6046205"/>
                </a:cubicBezTo>
                <a:cubicBezTo>
                  <a:pt x="1231890" y="6046205"/>
                  <a:pt x="1223323" y="6035925"/>
                  <a:pt x="1223323" y="6021191"/>
                </a:cubicBezTo>
                <a:lnTo>
                  <a:pt x="1264784" y="6021191"/>
                </a:lnTo>
                <a:cubicBezTo>
                  <a:pt x="1265127" y="6019820"/>
                  <a:pt x="1265127" y="6018450"/>
                  <a:pt x="1265127" y="6016737"/>
                </a:cubicBezTo>
                <a:cubicBezTo>
                  <a:pt x="1264441" y="6000289"/>
                  <a:pt x="1255875" y="5990352"/>
                  <a:pt x="1242512" y="5990352"/>
                </a:cubicBezTo>
                <a:close/>
                <a:moveTo>
                  <a:pt x="988609" y="5990352"/>
                </a:moveTo>
                <a:cubicBezTo>
                  <a:pt x="974903" y="5990352"/>
                  <a:pt x="963253" y="6001660"/>
                  <a:pt x="963253" y="6019820"/>
                </a:cubicBezTo>
                <a:cubicBezTo>
                  <a:pt x="963253" y="6038666"/>
                  <a:pt x="972505" y="6049288"/>
                  <a:pt x="986896" y="6049288"/>
                </a:cubicBezTo>
                <a:cubicBezTo>
                  <a:pt x="994434" y="6049288"/>
                  <a:pt x="1000945" y="6045176"/>
                  <a:pt x="1005742" y="6040379"/>
                </a:cubicBezTo>
                <a:lnTo>
                  <a:pt x="1005742" y="6053400"/>
                </a:lnTo>
                <a:cubicBezTo>
                  <a:pt x="1005742" y="6065050"/>
                  <a:pt x="999574" y="6072246"/>
                  <a:pt x="987924" y="6072246"/>
                </a:cubicBezTo>
                <a:cubicBezTo>
                  <a:pt x="982099" y="6072246"/>
                  <a:pt x="975931" y="6070532"/>
                  <a:pt x="970106" y="6066421"/>
                </a:cubicBezTo>
                <a:lnTo>
                  <a:pt x="967708" y="6070532"/>
                </a:lnTo>
                <a:cubicBezTo>
                  <a:pt x="973190" y="6074302"/>
                  <a:pt x="980043" y="6076700"/>
                  <a:pt x="987924" y="6076700"/>
                </a:cubicBezTo>
                <a:cubicBezTo>
                  <a:pt x="1002658" y="6076700"/>
                  <a:pt x="1011224" y="6067791"/>
                  <a:pt x="1011224" y="6054428"/>
                </a:cubicBezTo>
                <a:lnTo>
                  <a:pt x="1011224" y="5992066"/>
                </a:lnTo>
                <a:lnTo>
                  <a:pt x="1006427" y="5992066"/>
                </a:lnTo>
                <a:lnTo>
                  <a:pt x="1005742" y="5997205"/>
                </a:lnTo>
                <a:lnTo>
                  <a:pt x="1005399" y="5997205"/>
                </a:lnTo>
                <a:cubicBezTo>
                  <a:pt x="1000259" y="5993094"/>
                  <a:pt x="995462" y="5990352"/>
                  <a:pt x="988609" y="5990352"/>
                </a:cubicBezTo>
                <a:close/>
                <a:moveTo>
                  <a:pt x="932415" y="5990352"/>
                </a:moveTo>
                <a:cubicBezTo>
                  <a:pt x="924534" y="5990352"/>
                  <a:pt x="918366" y="5994807"/>
                  <a:pt x="912541" y="6000632"/>
                </a:cubicBezTo>
                <a:lnTo>
                  <a:pt x="912199" y="6000632"/>
                </a:lnTo>
                <a:lnTo>
                  <a:pt x="911856" y="5991723"/>
                </a:lnTo>
                <a:lnTo>
                  <a:pt x="907401" y="5991723"/>
                </a:lnTo>
                <a:lnTo>
                  <a:pt x="907401" y="6049288"/>
                </a:lnTo>
                <a:lnTo>
                  <a:pt x="912541" y="6049288"/>
                </a:lnTo>
                <a:lnTo>
                  <a:pt x="912541" y="6006114"/>
                </a:lnTo>
                <a:cubicBezTo>
                  <a:pt x="919737" y="5998919"/>
                  <a:pt x="924534" y="5995492"/>
                  <a:pt x="931387" y="5995492"/>
                </a:cubicBezTo>
                <a:cubicBezTo>
                  <a:pt x="940638" y="5995492"/>
                  <a:pt x="944408" y="6001317"/>
                  <a:pt x="944408" y="6013310"/>
                </a:cubicBezTo>
                <a:lnTo>
                  <a:pt x="944408" y="6049631"/>
                </a:lnTo>
                <a:lnTo>
                  <a:pt x="949547" y="6049631"/>
                </a:lnTo>
                <a:lnTo>
                  <a:pt x="949547" y="6012625"/>
                </a:lnTo>
                <a:cubicBezTo>
                  <a:pt x="949547" y="5997548"/>
                  <a:pt x="944065" y="5990352"/>
                  <a:pt x="932415" y="5990352"/>
                </a:cubicBezTo>
                <a:close/>
                <a:moveTo>
                  <a:pt x="821054" y="5990352"/>
                </a:moveTo>
                <a:cubicBezTo>
                  <a:pt x="807348" y="5990352"/>
                  <a:pt x="795356" y="6001317"/>
                  <a:pt x="795356" y="6020506"/>
                </a:cubicBezTo>
                <a:cubicBezTo>
                  <a:pt x="795356" y="6039694"/>
                  <a:pt x="807348" y="6050659"/>
                  <a:pt x="821054" y="6050659"/>
                </a:cubicBezTo>
                <a:cubicBezTo>
                  <a:pt x="835103" y="6050659"/>
                  <a:pt x="846753" y="6039694"/>
                  <a:pt x="846753" y="6020506"/>
                </a:cubicBezTo>
                <a:cubicBezTo>
                  <a:pt x="846753" y="6001660"/>
                  <a:pt x="834760" y="5990352"/>
                  <a:pt x="821054" y="5990352"/>
                </a:cubicBezTo>
                <a:close/>
                <a:moveTo>
                  <a:pt x="759035" y="5990352"/>
                </a:moveTo>
                <a:cubicBezTo>
                  <a:pt x="745329" y="5990352"/>
                  <a:pt x="733336" y="6001317"/>
                  <a:pt x="733336" y="6020506"/>
                </a:cubicBezTo>
                <a:cubicBezTo>
                  <a:pt x="733336" y="6039694"/>
                  <a:pt x="745329" y="6050659"/>
                  <a:pt x="759035" y="6050659"/>
                </a:cubicBezTo>
                <a:cubicBezTo>
                  <a:pt x="773083" y="6050659"/>
                  <a:pt x="784733" y="6039694"/>
                  <a:pt x="784733" y="6020506"/>
                </a:cubicBezTo>
                <a:cubicBezTo>
                  <a:pt x="785076" y="6001660"/>
                  <a:pt x="773083" y="5990352"/>
                  <a:pt x="759035" y="5990352"/>
                </a:cubicBezTo>
                <a:close/>
                <a:moveTo>
                  <a:pt x="1333314" y="5975276"/>
                </a:moveTo>
                <a:lnTo>
                  <a:pt x="1332629" y="5992066"/>
                </a:lnTo>
                <a:lnTo>
                  <a:pt x="1323377" y="5992408"/>
                </a:lnTo>
                <a:lnTo>
                  <a:pt x="1323377" y="5996520"/>
                </a:lnTo>
                <a:lnTo>
                  <a:pt x="1332286" y="5996520"/>
                </a:lnTo>
                <a:lnTo>
                  <a:pt x="1332286" y="6033526"/>
                </a:lnTo>
                <a:cubicBezTo>
                  <a:pt x="1332286" y="6043806"/>
                  <a:pt x="1335370" y="6051002"/>
                  <a:pt x="1346677" y="6051002"/>
                </a:cubicBezTo>
                <a:cubicBezTo>
                  <a:pt x="1349076" y="6051002"/>
                  <a:pt x="1352502" y="6049973"/>
                  <a:pt x="1355929" y="6048946"/>
                </a:cubicBezTo>
                <a:lnTo>
                  <a:pt x="1354558" y="6044491"/>
                </a:lnTo>
                <a:cubicBezTo>
                  <a:pt x="1352502" y="6045176"/>
                  <a:pt x="1349418" y="6046205"/>
                  <a:pt x="1347362" y="6046205"/>
                </a:cubicBezTo>
                <a:cubicBezTo>
                  <a:pt x="1339482" y="6046205"/>
                  <a:pt x="1337768" y="6041407"/>
                  <a:pt x="1337768" y="6033869"/>
                </a:cubicBezTo>
                <a:lnTo>
                  <a:pt x="1337768" y="5996520"/>
                </a:lnTo>
                <a:lnTo>
                  <a:pt x="1354558" y="5996520"/>
                </a:lnTo>
                <a:lnTo>
                  <a:pt x="1354558" y="5992066"/>
                </a:lnTo>
                <a:lnTo>
                  <a:pt x="1337768" y="5992066"/>
                </a:lnTo>
                <a:lnTo>
                  <a:pt x="1337768" y="5975276"/>
                </a:lnTo>
                <a:close/>
                <a:moveTo>
                  <a:pt x="1149654" y="5970479"/>
                </a:moveTo>
                <a:lnTo>
                  <a:pt x="1149654" y="6049288"/>
                </a:lnTo>
                <a:lnTo>
                  <a:pt x="1155136" y="6049288"/>
                </a:lnTo>
                <a:lnTo>
                  <a:pt x="1155136" y="6009884"/>
                </a:lnTo>
                <a:lnTo>
                  <a:pt x="1197282" y="6009884"/>
                </a:lnTo>
                <a:lnTo>
                  <a:pt x="1197282" y="6049288"/>
                </a:lnTo>
                <a:lnTo>
                  <a:pt x="1202765" y="6049288"/>
                </a:lnTo>
                <a:lnTo>
                  <a:pt x="1202765" y="5970479"/>
                </a:lnTo>
                <a:lnTo>
                  <a:pt x="1197282" y="5970479"/>
                </a:lnTo>
                <a:lnTo>
                  <a:pt x="1197282" y="6005087"/>
                </a:lnTo>
                <a:lnTo>
                  <a:pt x="1155136" y="6005087"/>
                </a:lnTo>
                <a:lnTo>
                  <a:pt x="1155136" y="5970479"/>
                </a:lnTo>
                <a:close/>
                <a:moveTo>
                  <a:pt x="1077698" y="5969108"/>
                </a:moveTo>
                <a:cubicBezTo>
                  <a:pt x="1068104" y="5969108"/>
                  <a:pt x="1061251" y="5976646"/>
                  <a:pt x="1061251" y="5986583"/>
                </a:cubicBezTo>
                <a:cubicBezTo>
                  <a:pt x="1061251" y="5992751"/>
                  <a:pt x="1063307" y="5999261"/>
                  <a:pt x="1066390" y="6006114"/>
                </a:cubicBezTo>
                <a:cubicBezTo>
                  <a:pt x="1058167" y="6012282"/>
                  <a:pt x="1050286" y="6018793"/>
                  <a:pt x="1050286" y="6029414"/>
                </a:cubicBezTo>
                <a:cubicBezTo>
                  <a:pt x="1050286" y="6042435"/>
                  <a:pt x="1060565" y="6051002"/>
                  <a:pt x="1072901" y="6051002"/>
                </a:cubicBezTo>
                <a:cubicBezTo>
                  <a:pt x="1081810" y="6051002"/>
                  <a:pt x="1088663" y="6046890"/>
                  <a:pt x="1094488" y="6041065"/>
                </a:cubicBezTo>
                <a:cubicBezTo>
                  <a:pt x="1100655" y="6045862"/>
                  <a:pt x="1106480" y="6049288"/>
                  <a:pt x="1111277" y="6051002"/>
                </a:cubicBezTo>
                <a:lnTo>
                  <a:pt x="1112991" y="6046205"/>
                </a:lnTo>
                <a:cubicBezTo>
                  <a:pt x="1108536" y="6044491"/>
                  <a:pt x="1103054" y="6041407"/>
                  <a:pt x="1097572" y="6036953"/>
                </a:cubicBezTo>
                <a:cubicBezTo>
                  <a:pt x="1104082" y="6029072"/>
                  <a:pt x="1108536" y="6018793"/>
                  <a:pt x="1111620" y="6008170"/>
                </a:cubicBezTo>
                <a:lnTo>
                  <a:pt x="1106480" y="6008170"/>
                </a:lnTo>
                <a:cubicBezTo>
                  <a:pt x="1103739" y="6018107"/>
                  <a:pt x="1099628" y="6027016"/>
                  <a:pt x="1094145" y="6034212"/>
                </a:cubicBezTo>
                <a:cubicBezTo>
                  <a:pt x="1085921" y="6027016"/>
                  <a:pt x="1066048" y="6004744"/>
                  <a:pt x="1066048" y="5986583"/>
                </a:cubicBezTo>
                <a:cubicBezTo>
                  <a:pt x="1066048" y="5979388"/>
                  <a:pt x="1070160" y="5973563"/>
                  <a:pt x="1077355" y="5973563"/>
                </a:cubicBezTo>
                <a:cubicBezTo>
                  <a:pt x="1079411" y="5973563"/>
                  <a:pt x="1081124" y="5974248"/>
                  <a:pt x="1082152" y="5974933"/>
                </a:cubicBezTo>
                <a:lnTo>
                  <a:pt x="1084551" y="5970822"/>
                </a:lnTo>
                <a:cubicBezTo>
                  <a:pt x="1082495" y="5969793"/>
                  <a:pt x="1080439" y="5969108"/>
                  <a:pt x="1077698" y="5969108"/>
                </a:cubicBezTo>
                <a:close/>
                <a:moveTo>
                  <a:pt x="703526" y="5969108"/>
                </a:moveTo>
                <a:cubicBezTo>
                  <a:pt x="683652" y="5969108"/>
                  <a:pt x="669946" y="5984870"/>
                  <a:pt x="669946" y="6009884"/>
                </a:cubicBezTo>
                <a:cubicBezTo>
                  <a:pt x="669946" y="6034897"/>
                  <a:pt x="683652" y="6051002"/>
                  <a:pt x="702840" y="6051002"/>
                </a:cubicBezTo>
                <a:cubicBezTo>
                  <a:pt x="713120" y="6051002"/>
                  <a:pt x="720315" y="6046547"/>
                  <a:pt x="726483" y="6039694"/>
                </a:cubicBezTo>
                <a:lnTo>
                  <a:pt x="723399" y="6036267"/>
                </a:lnTo>
                <a:cubicBezTo>
                  <a:pt x="717574" y="6042435"/>
                  <a:pt x="711406" y="6045862"/>
                  <a:pt x="703183" y="6045862"/>
                </a:cubicBezTo>
                <a:cubicBezTo>
                  <a:pt x="686393" y="6045862"/>
                  <a:pt x="675771" y="6031813"/>
                  <a:pt x="675771" y="6009884"/>
                </a:cubicBezTo>
                <a:cubicBezTo>
                  <a:pt x="675771" y="5987954"/>
                  <a:pt x="686393" y="5974248"/>
                  <a:pt x="703868" y="5974248"/>
                </a:cubicBezTo>
                <a:cubicBezTo>
                  <a:pt x="711064" y="5974248"/>
                  <a:pt x="716889" y="5977332"/>
                  <a:pt x="721001" y="5982129"/>
                </a:cubicBezTo>
                <a:lnTo>
                  <a:pt x="724085" y="5978702"/>
                </a:lnTo>
                <a:cubicBezTo>
                  <a:pt x="719973" y="5973905"/>
                  <a:pt x="712777" y="5969108"/>
                  <a:pt x="703526" y="5969108"/>
                </a:cubicBezTo>
                <a:close/>
                <a:moveTo>
                  <a:pt x="1368607" y="5968423"/>
                </a:moveTo>
                <a:cubicBezTo>
                  <a:pt x="1365865" y="5968423"/>
                  <a:pt x="1363809" y="5970136"/>
                  <a:pt x="1363809" y="5973220"/>
                </a:cubicBezTo>
                <a:cubicBezTo>
                  <a:pt x="1363809" y="5975961"/>
                  <a:pt x="1365865" y="5978017"/>
                  <a:pt x="1368607" y="5978017"/>
                </a:cubicBezTo>
                <a:cubicBezTo>
                  <a:pt x="1371348" y="5978017"/>
                  <a:pt x="1373404" y="5975961"/>
                  <a:pt x="1373404" y="5973220"/>
                </a:cubicBezTo>
                <a:cubicBezTo>
                  <a:pt x="1373404" y="5970479"/>
                  <a:pt x="1371348" y="5968423"/>
                  <a:pt x="1368607" y="5968423"/>
                </a:cubicBezTo>
                <a:close/>
                <a:moveTo>
                  <a:pt x="887185" y="5968423"/>
                </a:moveTo>
                <a:cubicBezTo>
                  <a:pt x="884444" y="5968423"/>
                  <a:pt x="882388" y="5970136"/>
                  <a:pt x="882388" y="5973220"/>
                </a:cubicBezTo>
                <a:cubicBezTo>
                  <a:pt x="882388" y="5975961"/>
                  <a:pt x="884444" y="5978017"/>
                  <a:pt x="887185" y="5978017"/>
                </a:cubicBezTo>
                <a:cubicBezTo>
                  <a:pt x="889926" y="5978017"/>
                  <a:pt x="891982" y="5975961"/>
                  <a:pt x="891982" y="5973220"/>
                </a:cubicBezTo>
                <a:cubicBezTo>
                  <a:pt x="891982" y="5970479"/>
                  <a:pt x="889926" y="5968423"/>
                  <a:pt x="887185" y="5968423"/>
                </a:cubicBezTo>
                <a:close/>
                <a:moveTo>
                  <a:pt x="860801" y="5963283"/>
                </a:moveTo>
                <a:lnTo>
                  <a:pt x="860801" y="6041750"/>
                </a:lnTo>
                <a:cubicBezTo>
                  <a:pt x="860801" y="6047918"/>
                  <a:pt x="863200" y="6051002"/>
                  <a:pt x="867997" y="6051002"/>
                </a:cubicBezTo>
                <a:cubicBezTo>
                  <a:pt x="869710" y="6051002"/>
                  <a:pt x="870738" y="6050659"/>
                  <a:pt x="871766" y="6050316"/>
                </a:cubicBezTo>
                <a:lnTo>
                  <a:pt x="870738" y="6045862"/>
                </a:lnTo>
                <a:cubicBezTo>
                  <a:pt x="869368" y="6046205"/>
                  <a:pt x="869025" y="6046205"/>
                  <a:pt x="868339" y="6046205"/>
                </a:cubicBezTo>
                <a:cubicBezTo>
                  <a:pt x="866969" y="6046205"/>
                  <a:pt x="865941" y="6045176"/>
                  <a:pt x="865941" y="6042435"/>
                </a:cubicBezTo>
                <a:lnTo>
                  <a:pt x="865941" y="5963283"/>
                </a:lnTo>
                <a:close/>
                <a:moveTo>
                  <a:pt x="770567" y="3580674"/>
                </a:moveTo>
                <a:lnTo>
                  <a:pt x="770567" y="3641797"/>
                </a:lnTo>
                <a:lnTo>
                  <a:pt x="1055692" y="3641797"/>
                </a:lnTo>
                <a:lnTo>
                  <a:pt x="1055692" y="3580674"/>
                </a:lnTo>
                <a:close/>
                <a:moveTo>
                  <a:pt x="11350192" y="471044"/>
                </a:moveTo>
                <a:lnTo>
                  <a:pt x="11372466" y="525193"/>
                </a:lnTo>
                <a:lnTo>
                  <a:pt x="11328303" y="525193"/>
                </a:lnTo>
                <a:close/>
                <a:moveTo>
                  <a:pt x="11723858" y="450306"/>
                </a:moveTo>
                <a:lnTo>
                  <a:pt x="11723858" y="570509"/>
                </a:lnTo>
                <a:lnTo>
                  <a:pt x="11755733" y="570509"/>
                </a:lnTo>
                <a:lnTo>
                  <a:pt x="11755733" y="450306"/>
                </a:lnTo>
                <a:close/>
                <a:moveTo>
                  <a:pt x="11571396" y="450306"/>
                </a:moveTo>
                <a:lnTo>
                  <a:pt x="11571396" y="570125"/>
                </a:lnTo>
                <a:lnTo>
                  <a:pt x="11602887" y="570125"/>
                </a:lnTo>
                <a:lnTo>
                  <a:pt x="11602887" y="518281"/>
                </a:lnTo>
                <a:lnTo>
                  <a:pt x="11667021" y="518281"/>
                </a:lnTo>
                <a:lnTo>
                  <a:pt x="11667021" y="570509"/>
                </a:lnTo>
                <a:lnTo>
                  <a:pt x="11698512" y="570509"/>
                </a:lnTo>
                <a:lnTo>
                  <a:pt x="11698512" y="450306"/>
                </a:lnTo>
                <a:lnTo>
                  <a:pt x="11666637" y="450306"/>
                </a:lnTo>
                <a:lnTo>
                  <a:pt x="11666637" y="499079"/>
                </a:lnTo>
                <a:lnTo>
                  <a:pt x="11602887" y="499079"/>
                </a:lnTo>
                <a:lnTo>
                  <a:pt x="11602887" y="450306"/>
                </a:lnTo>
                <a:close/>
                <a:moveTo>
                  <a:pt x="11330991" y="450306"/>
                </a:moveTo>
                <a:lnTo>
                  <a:pt x="11275306" y="570125"/>
                </a:lnTo>
                <a:lnTo>
                  <a:pt x="11311021" y="570125"/>
                </a:lnTo>
                <a:lnTo>
                  <a:pt x="11321006" y="544395"/>
                </a:lnTo>
                <a:lnTo>
                  <a:pt x="11380147" y="544395"/>
                </a:lnTo>
                <a:lnTo>
                  <a:pt x="11390900" y="570125"/>
                </a:lnTo>
                <a:lnTo>
                  <a:pt x="11425847" y="570125"/>
                </a:lnTo>
                <a:lnTo>
                  <a:pt x="11369394" y="450306"/>
                </a:lnTo>
                <a:close/>
                <a:moveTo>
                  <a:pt x="11173536" y="450306"/>
                </a:moveTo>
                <a:lnTo>
                  <a:pt x="11173536" y="470660"/>
                </a:lnTo>
                <a:lnTo>
                  <a:pt x="11221925" y="470660"/>
                </a:lnTo>
                <a:lnTo>
                  <a:pt x="11221925" y="570125"/>
                </a:lnTo>
                <a:lnTo>
                  <a:pt x="11253416" y="570125"/>
                </a:lnTo>
                <a:lnTo>
                  <a:pt x="11253416" y="470660"/>
                </a:lnTo>
                <a:lnTo>
                  <a:pt x="11302188" y="470660"/>
                </a:lnTo>
                <a:lnTo>
                  <a:pt x="11302188" y="450306"/>
                </a:lnTo>
                <a:close/>
                <a:moveTo>
                  <a:pt x="11130524" y="450306"/>
                </a:moveTo>
                <a:lnTo>
                  <a:pt x="11130524" y="570509"/>
                </a:lnTo>
                <a:lnTo>
                  <a:pt x="11162400" y="570509"/>
                </a:lnTo>
                <a:lnTo>
                  <a:pt x="11162400" y="450306"/>
                </a:lnTo>
                <a:close/>
                <a:moveTo>
                  <a:pt x="10978063" y="450306"/>
                </a:moveTo>
                <a:lnTo>
                  <a:pt x="10978063" y="570125"/>
                </a:lnTo>
                <a:lnTo>
                  <a:pt x="11009554" y="570125"/>
                </a:lnTo>
                <a:lnTo>
                  <a:pt x="11009554" y="518281"/>
                </a:lnTo>
                <a:lnTo>
                  <a:pt x="11073687" y="518281"/>
                </a:lnTo>
                <a:lnTo>
                  <a:pt x="11073687" y="570509"/>
                </a:lnTo>
                <a:lnTo>
                  <a:pt x="11105178" y="570509"/>
                </a:lnTo>
                <a:lnTo>
                  <a:pt x="11105178" y="450306"/>
                </a:lnTo>
                <a:lnTo>
                  <a:pt x="11073304" y="450306"/>
                </a:lnTo>
                <a:lnTo>
                  <a:pt x="11073304" y="499079"/>
                </a:lnTo>
                <a:lnTo>
                  <a:pt x="11009554" y="499079"/>
                </a:lnTo>
                <a:lnTo>
                  <a:pt x="11009554" y="450306"/>
                </a:lnTo>
                <a:close/>
                <a:moveTo>
                  <a:pt x="11490749" y="446850"/>
                </a:moveTo>
                <a:cubicBezTo>
                  <a:pt x="11478844" y="446850"/>
                  <a:pt x="11466555" y="449538"/>
                  <a:pt x="11455802" y="453378"/>
                </a:cubicBezTo>
                <a:cubicBezTo>
                  <a:pt x="11444281" y="457987"/>
                  <a:pt x="11434680" y="466052"/>
                  <a:pt x="11428920" y="476037"/>
                </a:cubicBezTo>
                <a:cubicBezTo>
                  <a:pt x="11423159" y="486790"/>
                  <a:pt x="11420471" y="498695"/>
                  <a:pt x="11420471" y="511368"/>
                </a:cubicBezTo>
                <a:cubicBezTo>
                  <a:pt x="11420471" y="520585"/>
                  <a:pt x="11422007" y="529034"/>
                  <a:pt x="11425079" y="537098"/>
                </a:cubicBezTo>
                <a:cubicBezTo>
                  <a:pt x="11430072" y="552076"/>
                  <a:pt x="11443513" y="563213"/>
                  <a:pt x="11459258" y="568205"/>
                </a:cubicBezTo>
                <a:cubicBezTo>
                  <a:pt x="11469243" y="571277"/>
                  <a:pt x="11480380" y="573197"/>
                  <a:pt x="11491133" y="573197"/>
                </a:cubicBezTo>
                <a:cubicBezTo>
                  <a:pt x="11505727" y="573197"/>
                  <a:pt x="11519936" y="570125"/>
                  <a:pt x="11532225" y="564749"/>
                </a:cubicBezTo>
                <a:cubicBezTo>
                  <a:pt x="11543362" y="560140"/>
                  <a:pt x="11551043" y="550155"/>
                  <a:pt x="11554115" y="538634"/>
                </a:cubicBezTo>
                <a:cubicBezTo>
                  <a:pt x="11555267" y="534410"/>
                  <a:pt x="11555651" y="530954"/>
                  <a:pt x="11555651" y="527113"/>
                </a:cubicBezTo>
                <a:lnTo>
                  <a:pt x="11522240" y="527113"/>
                </a:lnTo>
                <a:cubicBezTo>
                  <a:pt x="11521856" y="531338"/>
                  <a:pt x="11521472" y="535562"/>
                  <a:pt x="11519552" y="539402"/>
                </a:cubicBezTo>
                <a:cubicBezTo>
                  <a:pt x="11517248" y="545547"/>
                  <a:pt x="11511871" y="549771"/>
                  <a:pt x="11505727" y="552076"/>
                </a:cubicBezTo>
                <a:cubicBezTo>
                  <a:pt x="11501118" y="553612"/>
                  <a:pt x="11496126" y="554764"/>
                  <a:pt x="11491133" y="554764"/>
                </a:cubicBezTo>
                <a:cubicBezTo>
                  <a:pt x="11484989" y="554764"/>
                  <a:pt x="11479612" y="553228"/>
                  <a:pt x="11474236" y="551691"/>
                </a:cubicBezTo>
                <a:cubicBezTo>
                  <a:pt x="11466171" y="548235"/>
                  <a:pt x="11459642" y="541323"/>
                  <a:pt x="11457338" y="532490"/>
                </a:cubicBezTo>
                <a:cubicBezTo>
                  <a:pt x="11455418" y="525577"/>
                  <a:pt x="11454266" y="518281"/>
                  <a:pt x="11454266" y="511368"/>
                </a:cubicBezTo>
                <a:cubicBezTo>
                  <a:pt x="11454266" y="502151"/>
                  <a:pt x="11455802" y="493702"/>
                  <a:pt x="11458106" y="486405"/>
                </a:cubicBezTo>
                <a:cubicBezTo>
                  <a:pt x="11461179" y="477957"/>
                  <a:pt x="11467707" y="471428"/>
                  <a:pt x="11475772" y="468740"/>
                </a:cubicBezTo>
                <a:cubicBezTo>
                  <a:pt x="11480764" y="466820"/>
                  <a:pt x="11485757" y="465668"/>
                  <a:pt x="11491133" y="465668"/>
                </a:cubicBezTo>
                <a:cubicBezTo>
                  <a:pt x="11496126" y="465668"/>
                  <a:pt x="11500734" y="466820"/>
                  <a:pt x="11505342" y="467588"/>
                </a:cubicBezTo>
                <a:cubicBezTo>
                  <a:pt x="11512255" y="469892"/>
                  <a:pt x="11518016" y="475269"/>
                  <a:pt x="11520320" y="481797"/>
                </a:cubicBezTo>
                <a:cubicBezTo>
                  <a:pt x="11521472" y="484869"/>
                  <a:pt x="11521856" y="487942"/>
                  <a:pt x="11521856" y="490630"/>
                </a:cubicBezTo>
                <a:lnTo>
                  <a:pt x="11555651" y="490630"/>
                </a:lnTo>
                <a:cubicBezTo>
                  <a:pt x="11555267" y="488326"/>
                  <a:pt x="11554499" y="485637"/>
                  <a:pt x="11554115" y="482949"/>
                </a:cubicBezTo>
                <a:cubicBezTo>
                  <a:pt x="11551427" y="470276"/>
                  <a:pt x="11542978" y="460291"/>
                  <a:pt x="11531457" y="455299"/>
                </a:cubicBezTo>
                <a:cubicBezTo>
                  <a:pt x="11518784" y="450306"/>
                  <a:pt x="11505342" y="446850"/>
                  <a:pt x="11490749" y="446850"/>
                </a:cubicBez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endParaRPr lang="es-ES" dirty="0"/>
          </a:p>
        </p:txBody>
      </p:sp>
      <p:sp>
        <p:nvSpPr>
          <p:cNvPr id="23" name="Rectángulo 22">
            <a:extLst>
              <a:ext uri="{FF2B5EF4-FFF2-40B4-BE49-F238E27FC236}">
                <a16:creationId xmlns:a16="http://schemas.microsoft.com/office/drawing/2014/main" id="{455AB25C-56E9-400D-A6F2-82B992C10BA5}"/>
              </a:ext>
            </a:extLst>
          </p:cNvPr>
          <p:cNvSpPr/>
          <p:nvPr userDrawn="1"/>
        </p:nvSpPr>
        <p:spPr bwMode="auto">
          <a:xfrm>
            <a:off x="770567" y="3580674"/>
            <a:ext cx="285125" cy="61123"/>
          </a:xfrm>
          <a:prstGeom prst="rect">
            <a:avLst/>
          </a:prstGeom>
          <a:solidFill>
            <a:schemeClr val="accent1"/>
          </a:solidFill>
          <a:ln w="12700">
            <a:solidFill>
              <a:schemeClr val="accent1"/>
            </a:solid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8" name="Gráfico 1">
            <a:extLst>
              <a:ext uri="{FF2B5EF4-FFF2-40B4-BE49-F238E27FC236}">
                <a16:creationId xmlns:a16="http://schemas.microsoft.com/office/drawing/2014/main" id="{B07E9A94-79F5-4E5A-A0E7-712110C76409}"/>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6350" cap="flat">
            <a:solidFill>
              <a:schemeClr val="bg1"/>
            </a:solidFill>
            <a:prstDash val="solid"/>
            <a:miter/>
          </a:ln>
        </p:spPr>
        <p:txBody>
          <a:bodyPr rtlCol="0" anchor="ctr"/>
          <a:lstStyle/>
          <a:p>
            <a:endParaRPr lang="es-ES">
              <a:ln>
                <a:solidFill>
                  <a:sysClr val="windowText" lastClr="000000"/>
                </a:solidFill>
              </a:ln>
            </a:endParaRPr>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Autofit/>
          </a:bodyPr>
          <a:lstStyle>
            <a:lvl1pPr marL="0" indent="0">
              <a:buFontTx/>
              <a:buNone/>
              <a:defRPr sz="105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69" name="Freeform 30">
            <a:extLst>
              <a:ext uri="{FF2B5EF4-FFF2-40B4-BE49-F238E27FC236}">
                <a16:creationId xmlns:a16="http://schemas.microsoft.com/office/drawing/2014/main" id="{3E856F41-D5B9-4900-A7EE-2EA5EF138E37}"/>
              </a:ext>
            </a:extLst>
          </p:cNvPr>
          <p:cNvSpPr>
            <a:spLocks/>
          </p:cNvSpPr>
          <p:nvPr userDrawn="1"/>
        </p:nvSpPr>
        <p:spPr bwMode="auto">
          <a:xfrm>
            <a:off x="5557794" y="960071"/>
            <a:ext cx="603818" cy="648673"/>
          </a:xfrm>
          <a:custGeom>
            <a:avLst/>
            <a:gdLst>
              <a:gd name="T0" fmla="*/ 536 w 700"/>
              <a:gd name="T1" fmla="*/ 213 h 752"/>
              <a:gd name="T2" fmla="*/ 573 w 700"/>
              <a:gd name="T3" fmla="*/ 253 h 752"/>
              <a:gd name="T4" fmla="*/ 589 w 700"/>
              <a:gd name="T5" fmla="*/ 297 h 752"/>
              <a:gd name="T6" fmla="*/ 597 w 700"/>
              <a:gd name="T7" fmla="*/ 359 h 752"/>
              <a:gd name="T8" fmla="*/ 587 w 700"/>
              <a:gd name="T9" fmla="*/ 430 h 752"/>
              <a:gd name="T10" fmla="*/ 563 w 700"/>
              <a:gd name="T11" fmla="*/ 485 h 752"/>
              <a:gd name="T12" fmla="*/ 508 w 700"/>
              <a:gd name="T13" fmla="*/ 533 h 752"/>
              <a:gd name="T14" fmla="*/ 445 w 700"/>
              <a:gd name="T15" fmla="*/ 555 h 752"/>
              <a:gd name="T16" fmla="*/ 358 w 700"/>
              <a:gd name="T17" fmla="*/ 565 h 752"/>
              <a:gd name="T18" fmla="*/ 285 w 700"/>
              <a:gd name="T19" fmla="*/ 559 h 752"/>
              <a:gd name="T20" fmla="*/ 219 w 700"/>
              <a:gd name="T21" fmla="*/ 543 h 752"/>
              <a:gd name="T22" fmla="*/ 171 w 700"/>
              <a:gd name="T23" fmla="*/ 517 h 752"/>
              <a:gd name="T24" fmla="*/ 126 w 700"/>
              <a:gd name="T25" fmla="*/ 462 h 752"/>
              <a:gd name="T26" fmla="*/ 108 w 700"/>
              <a:gd name="T27" fmla="*/ 403 h 752"/>
              <a:gd name="T28" fmla="*/ 104 w 700"/>
              <a:gd name="T29" fmla="*/ 339 h 752"/>
              <a:gd name="T30" fmla="*/ 115 w 700"/>
              <a:gd name="T31" fmla="*/ 282 h 752"/>
              <a:gd name="T32" fmla="*/ 145 w 700"/>
              <a:gd name="T33" fmla="*/ 230 h 752"/>
              <a:gd name="T34" fmla="*/ 193 w 700"/>
              <a:gd name="T35" fmla="*/ 198 h 752"/>
              <a:gd name="T36" fmla="*/ 230 w 700"/>
              <a:gd name="T37" fmla="*/ 189 h 752"/>
              <a:gd name="T38" fmla="*/ 201 w 700"/>
              <a:gd name="T39" fmla="*/ 12 h 752"/>
              <a:gd name="T40" fmla="*/ 162 w 700"/>
              <a:gd name="T41" fmla="*/ 22 h 752"/>
              <a:gd name="T42" fmla="*/ 118 w 700"/>
              <a:gd name="T43" fmla="*/ 48 h 752"/>
              <a:gd name="T44" fmla="*/ 81 w 700"/>
              <a:gd name="T45" fmla="*/ 82 h 752"/>
              <a:gd name="T46" fmla="*/ 53 w 700"/>
              <a:gd name="T47" fmla="*/ 125 h 752"/>
              <a:gd name="T48" fmla="*/ 28 w 700"/>
              <a:gd name="T49" fmla="*/ 188 h 752"/>
              <a:gd name="T50" fmla="*/ 4 w 700"/>
              <a:gd name="T51" fmla="*/ 300 h 752"/>
              <a:gd name="T52" fmla="*/ 1 w 700"/>
              <a:gd name="T53" fmla="*/ 385 h 752"/>
              <a:gd name="T54" fmla="*/ 15 w 700"/>
              <a:gd name="T55" fmla="*/ 483 h 752"/>
              <a:gd name="T56" fmla="*/ 37 w 700"/>
              <a:gd name="T57" fmla="*/ 554 h 752"/>
              <a:gd name="T58" fmla="*/ 88 w 700"/>
              <a:gd name="T59" fmla="*/ 641 h 752"/>
              <a:gd name="T60" fmla="*/ 162 w 700"/>
              <a:gd name="T61" fmla="*/ 705 h 752"/>
              <a:gd name="T62" fmla="*/ 231 w 700"/>
              <a:gd name="T63" fmla="*/ 734 h 752"/>
              <a:gd name="T64" fmla="*/ 332 w 700"/>
              <a:gd name="T65" fmla="*/ 751 h 752"/>
              <a:gd name="T66" fmla="*/ 395 w 700"/>
              <a:gd name="T67" fmla="*/ 749 h 752"/>
              <a:gd name="T68" fmla="*/ 466 w 700"/>
              <a:gd name="T69" fmla="*/ 737 h 752"/>
              <a:gd name="T70" fmla="*/ 515 w 700"/>
              <a:gd name="T71" fmla="*/ 720 h 752"/>
              <a:gd name="T72" fmla="*/ 571 w 700"/>
              <a:gd name="T73" fmla="*/ 687 h 752"/>
              <a:gd name="T74" fmla="*/ 618 w 700"/>
              <a:gd name="T75" fmla="*/ 641 h 752"/>
              <a:gd name="T76" fmla="*/ 654 w 700"/>
              <a:gd name="T77" fmla="*/ 583 h 752"/>
              <a:gd name="T78" fmla="*/ 673 w 700"/>
              <a:gd name="T79" fmla="*/ 537 h 752"/>
              <a:gd name="T80" fmla="*/ 696 w 700"/>
              <a:gd name="T81" fmla="*/ 427 h 752"/>
              <a:gd name="T82" fmla="*/ 700 w 700"/>
              <a:gd name="T83" fmla="*/ 359 h 752"/>
              <a:gd name="T84" fmla="*/ 688 w 700"/>
              <a:gd name="T85" fmla="*/ 240 h 752"/>
              <a:gd name="T86" fmla="*/ 653 w 700"/>
              <a:gd name="T87" fmla="*/ 130 h 752"/>
              <a:gd name="T88" fmla="*/ 636 w 700"/>
              <a:gd name="T89" fmla="*/ 97 h 752"/>
              <a:gd name="T90" fmla="*/ 604 w 700"/>
              <a:gd name="T91" fmla="*/ 61 h 752"/>
              <a:gd name="T92" fmla="*/ 532 w 700"/>
              <a:gd name="T93" fmla="*/ 15 h 752"/>
              <a:gd name="T94" fmla="*/ 476 w 700"/>
              <a:gd name="T95" fmla="*/ 1 h 752"/>
              <a:gd name="T96" fmla="*/ 444 w 700"/>
              <a:gd name="T97" fmla="*/ 186 h 752"/>
              <a:gd name="T98" fmla="*/ 506 w 700"/>
              <a:gd name="T99" fmla="*/ 19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0" h="752">
                <a:moveTo>
                  <a:pt x="513" y="200"/>
                </a:moveTo>
                <a:lnTo>
                  <a:pt x="513" y="200"/>
                </a:lnTo>
                <a:lnTo>
                  <a:pt x="526" y="206"/>
                </a:lnTo>
                <a:lnTo>
                  <a:pt x="536" y="213"/>
                </a:lnTo>
                <a:lnTo>
                  <a:pt x="547" y="221"/>
                </a:lnTo>
                <a:lnTo>
                  <a:pt x="556" y="230"/>
                </a:lnTo>
                <a:lnTo>
                  <a:pt x="566" y="241"/>
                </a:lnTo>
                <a:lnTo>
                  <a:pt x="573" y="253"/>
                </a:lnTo>
                <a:lnTo>
                  <a:pt x="578" y="264"/>
                </a:lnTo>
                <a:lnTo>
                  <a:pt x="583" y="277"/>
                </a:lnTo>
                <a:lnTo>
                  <a:pt x="583" y="277"/>
                </a:lnTo>
                <a:lnTo>
                  <a:pt x="589" y="297"/>
                </a:lnTo>
                <a:lnTo>
                  <a:pt x="594" y="317"/>
                </a:lnTo>
                <a:lnTo>
                  <a:pt x="596" y="338"/>
                </a:lnTo>
                <a:lnTo>
                  <a:pt x="597" y="359"/>
                </a:lnTo>
                <a:lnTo>
                  <a:pt x="597" y="359"/>
                </a:lnTo>
                <a:lnTo>
                  <a:pt x="597" y="371"/>
                </a:lnTo>
                <a:lnTo>
                  <a:pt x="596" y="384"/>
                </a:lnTo>
                <a:lnTo>
                  <a:pt x="592" y="407"/>
                </a:lnTo>
                <a:lnTo>
                  <a:pt x="587" y="430"/>
                </a:lnTo>
                <a:lnTo>
                  <a:pt x="581" y="454"/>
                </a:lnTo>
                <a:lnTo>
                  <a:pt x="581" y="454"/>
                </a:lnTo>
                <a:lnTo>
                  <a:pt x="573" y="470"/>
                </a:lnTo>
                <a:lnTo>
                  <a:pt x="563" y="485"/>
                </a:lnTo>
                <a:lnTo>
                  <a:pt x="552" y="499"/>
                </a:lnTo>
                <a:lnTo>
                  <a:pt x="539" y="512"/>
                </a:lnTo>
                <a:lnTo>
                  <a:pt x="525" y="524"/>
                </a:lnTo>
                <a:lnTo>
                  <a:pt x="508" y="533"/>
                </a:lnTo>
                <a:lnTo>
                  <a:pt x="492" y="541"/>
                </a:lnTo>
                <a:lnTo>
                  <a:pt x="474" y="548"/>
                </a:lnTo>
                <a:lnTo>
                  <a:pt x="474" y="548"/>
                </a:lnTo>
                <a:lnTo>
                  <a:pt x="445" y="555"/>
                </a:lnTo>
                <a:lnTo>
                  <a:pt x="416" y="560"/>
                </a:lnTo>
                <a:lnTo>
                  <a:pt x="387" y="564"/>
                </a:lnTo>
                <a:lnTo>
                  <a:pt x="358" y="565"/>
                </a:lnTo>
                <a:lnTo>
                  <a:pt x="358" y="565"/>
                </a:lnTo>
                <a:lnTo>
                  <a:pt x="339" y="565"/>
                </a:lnTo>
                <a:lnTo>
                  <a:pt x="320" y="564"/>
                </a:lnTo>
                <a:lnTo>
                  <a:pt x="303" y="561"/>
                </a:lnTo>
                <a:lnTo>
                  <a:pt x="285" y="559"/>
                </a:lnTo>
                <a:lnTo>
                  <a:pt x="268" y="555"/>
                </a:lnTo>
                <a:lnTo>
                  <a:pt x="250" y="552"/>
                </a:lnTo>
                <a:lnTo>
                  <a:pt x="234" y="547"/>
                </a:lnTo>
                <a:lnTo>
                  <a:pt x="219" y="543"/>
                </a:lnTo>
                <a:lnTo>
                  <a:pt x="219" y="543"/>
                </a:lnTo>
                <a:lnTo>
                  <a:pt x="201" y="535"/>
                </a:lnTo>
                <a:lnTo>
                  <a:pt x="185" y="527"/>
                </a:lnTo>
                <a:lnTo>
                  <a:pt x="171" y="517"/>
                </a:lnTo>
                <a:lnTo>
                  <a:pt x="157" y="505"/>
                </a:lnTo>
                <a:lnTo>
                  <a:pt x="145" y="491"/>
                </a:lnTo>
                <a:lnTo>
                  <a:pt x="134" y="477"/>
                </a:lnTo>
                <a:lnTo>
                  <a:pt x="126" y="462"/>
                </a:lnTo>
                <a:lnTo>
                  <a:pt x="120" y="445"/>
                </a:lnTo>
                <a:lnTo>
                  <a:pt x="120" y="445"/>
                </a:lnTo>
                <a:lnTo>
                  <a:pt x="113" y="424"/>
                </a:lnTo>
                <a:lnTo>
                  <a:pt x="108" y="403"/>
                </a:lnTo>
                <a:lnTo>
                  <a:pt x="104" y="382"/>
                </a:lnTo>
                <a:lnTo>
                  <a:pt x="103" y="360"/>
                </a:lnTo>
                <a:lnTo>
                  <a:pt x="103" y="360"/>
                </a:lnTo>
                <a:lnTo>
                  <a:pt x="104" y="339"/>
                </a:lnTo>
                <a:lnTo>
                  <a:pt x="106" y="319"/>
                </a:lnTo>
                <a:lnTo>
                  <a:pt x="110" y="300"/>
                </a:lnTo>
                <a:lnTo>
                  <a:pt x="115" y="282"/>
                </a:lnTo>
                <a:lnTo>
                  <a:pt x="115" y="282"/>
                </a:lnTo>
                <a:lnTo>
                  <a:pt x="120" y="268"/>
                </a:lnTo>
                <a:lnTo>
                  <a:pt x="127" y="254"/>
                </a:lnTo>
                <a:lnTo>
                  <a:pt x="136" y="242"/>
                </a:lnTo>
                <a:lnTo>
                  <a:pt x="145" y="230"/>
                </a:lnTo>
                <a:lnTo>
                  <a:pt x="155" y="220"/>
                </a:lnTo>
                <a:lnTo>
                  <a:pt x="167" y="212"/>
                </a:lnTo>
                <a:lnTo>
                  <a:pt x="179" y="203"/>
                </a:lnTo>
                <a:lnTo>
                  <a:pt x="193" y="198"/>
                </a:lnTo>
                <a:lnTo>
                  <a:pt x="193" y="198"/>
                </a:lnTo>
                <a:lnTo>
                  <a:pt x="205" y="194"/>
                </a:lnTo>
                <a:lnTo>
                  <a:pt x="217" y="192"/>
                </a:lnTo>
                <a:lnTo>
                  <a:pt x="230" y="189"/>
                </a:lnTo>
                <a:lnTo>
                  <a:pt x="243" y="189"/>
                </a:lnTo>
                <a:lnTo>
                  <a:pt x="242" y="2"/>
                </a:lnTo>
                <a:lnTo>
                  <a:pt x="242" y="2"/>
                </a:lnTo>
                <a:lnTo>
                  <a:pt x="201" y="12"/>
                </a:lnTo>
                <a:lnTo>
                  <a:pt x="201" y="12"/>
                </a:lnTo>
                <a:lnTo>
                  <a:pt x="188" y="14"/>
                </a:lnTo>
                <a:lnTo>
                  <a:pt x="175" y="18"/>
                </a:lnTo>
                <a:lnTo>
                  <a:pt x="162" y="22"/>
                </a:lnTo>
                <a:lnTo>
                  <a:pt x="151" y="28"/>
                </a:lnTo>
                <a:lnTo>
                  <a:pt x="139" y="34"/>
                </a:lnTo>
                <a:lnTo>
                  <a:pt x="129" y="40"/>
                </a:lnTo>
                <a:lnTo>
                  <a:pt x="118" y="48"/>
                </a:lnTo>
                <a:lnTo>
                  <a:pt x="108" y="55"/>
                </a:lnTo>
                <a:lnTo>
                  <a:pt x="98" y="63"/>
                </a:lnTo>
                <a:lnTo>
                  <a:pt x="90" y="73"/>
                </a:lnTo>
                <a:lnTo>
                  <a:pt x="81" y="82"/>
                </a:lnTo>
                <a:lnTo>
                  <a:pt x="72" y="92"/>
                </a:lnTo>
                <a:lnTo>
                  <a:pt x="65" y="103"/>
                </a:lnTo>
                <a:lnTo>
                  <a:pt x="58" y="113"/>
                </a:lnTo>
                <a:lnTo>
                  <a:pt x="53" y="125"/>
                </a:lnTo>
                <a:lnTo>
                  <a:pt x="47" y="137"/>
                </a:lnTo>
                <a:lnTo>
                  <a:pt x="47" y="137"/>
                </a:lnTo>
                <a:lnTo>
                  <a:pt x="37" y="163"/>
                </a:lnTo>
                <a:lnTo>
                  <a:pt x="28" y="188"/>
                </a:lnTo>
                <a:lnTo>
                  <a:pt x="20" y="215"/>
                </a:lnTo>
                <a:lnTo>
                  <a:pt x="13" y="243"/>
                </a:lnTo>
                <a:lnTo>
                  <a:pt x="7" y="271"/>
                </a:lnTo>
                <a:lnTo>
                  <a:pt x="4" y="300"/>
                </a:lnTo>
                <a:lnTo>
                  <a:pt x="1" y="330"/>
                </a:lnTo>
                <a:lnTo>
                  <a:pt x="0" y="360"/>
                </a:lnTo>
                <a:lnTo>
                  <a:pt x="0" y="360"/>
                </a:lnTo>
                <a:lnTo>
                  <a:pt x="1" y="385"/>
                </a:lnTo>
                <a:lnTo>
                  <a:pt x="2" y="409"/>
                </a:lnTo>
                <a:lnTo>
                  <a:pt x="6" y="435"/>
                </a:lnTo>
                <a:lnTo>
                  <a:pt x="11" y="460"/>
                </a:lnTo>
                <a:lnTo>
                  <a:pt x="15" y="483"/>
                </a:lnTo>
                <a:lnTo>
                  <a:pt x="21" y="507"/>
                </a:lnTo>
                <a:lnTo>
                  <a:pt x="29" y="531"/>
                </a:lnTo>
                <a:lnTo>
                  <a:pt x="37" y="554"/>
                </a:lnTo>
                <a:lnTo>
                  <a:pt x="37" y="554"/>
                </a:lnTo>
                <a:lnTo>
                  <a:pt x="47" y="578"/>
                </a:lnTo>
                <a:lnTo>
                  <a:pt x="60" y="600"/>
                </a:lnTo>
                <a:lnTo>
                  <a:pt x="72" y="621"/>
                </a:lnTo>
                <a:lnTo>
                  <a:pt x="88" y="641"/>
                </a:lnTo>
                <a:lnTo>
                  <a:pt x="105" y="659"/>
                </a:lnTo>
                <a:lnTo>
                  <a:pt x="123" y="676"/>
                </a:lnTo>
                <a:lnTo>
                  <a:pt x="143" y="691"/>
                </a:lnTo>
                <a:lnTo>
                  <a:pt x="162" y="705"/>
                </a:lnTo>
                <a:lnTo>
                  <a:pt x="162" y="705"/>
                </a:lnTo>
                <a:lnTo>
                  <a:pt x="185" y="716"/>
                </a:lnTo>
                <a:lnTo>
                  <a:pt x="208" y="726"/>
                </a:lnTo>
                <a:lnTo>
                  <a:pt x="231" y="734"/>
                </a:lnTo>
                <a:lnTo>
                  <a:pt x="256" y="740"/>
                </a:lnTo>
                <a:lnTo>
                  <a:pt x="282" y="745"/>
                </a:lnTo>
                <a:lnTo>
                  <a:pt x="306" y="748"/>
                </a:lnTo>
                <a:lnTo>
                  <a:pt x="332" y="751"/>
                </a:lnTo>
                <a:lnTo>
                  <a:pt x="358" y="752"/>
                </a:lnTo>
                <a:lnTo>
                  <a:pt x="358" y="752"/>
                </a:lnTo>
                <a:lnTo>
                  <a:pt x="376" y="751"/>
                </a:lnTo>
                <a:lnTo>
                  <a:pt x="395" y="749"/>
                </a:lnTo>
                <a:lnTo>
                  <a:pt x="414" y="748"/>
                </a:lnTo>
                <a:lnTo>
                  <a:pt x="431" y="745"/>
                </a:lnTo>
                <a:lnTo>
                  <a:pt x="449" y="741"/>
                </a:lnTo>
                <a:lnTo>
                  <a:pt x="466" y="737"/>
                </a:lnTo>
                <a:lnTo>
                  <a:pt x="484" y="732"/>
                </a:lnTo>
                <a:lnTo>
                  <a:pt x="500" y="726"/>
                </a:lnTo>
                <a:lnTo>
                  <a:pt x="500" y="726"/>
                </a:lnTo>
                <a:lnTo>
                  <a:pt x="515" y="720"/>
                </a:lnTo>
                <a:lnTo>
                  <a:pt x="531" y="713"/>
                </a:lnTo>
                <a:lnTo>
                  <a:pt x="545" y="706"/>
                </a:lnTo>
                <a:lnTo>
                  <a:pt x="559" y="697"/>
                </a:lnTo>
                <a:lnTo>
                  <a:pt x="571" y="687"/>
                </a:lnTo>
                <a:lnTo>
                  <a:pt x="584" y="677"/>
                </a:lnTo>
                <a:lnTo>
                  <a:pt x="596" y="665"/>
                </a:lnTo>
                <a:lnTo>
                  <a:pt x="608" y="654"/>
                </a:lnTo>
                <a:lnTo>
                  <a:pt x="618" y="641"/>
                </a:lnTo>
                <a:lnTo>
                  <a:pt x="629" y="627"/>
                </a:lnTo>
                <a:lnTo>
                  <a:pt x="638" y="613"/>
                </a:lnTo>
                <a:lnTo>
                  <a:pt x="646" y="599"/>
                </a:lnTo>
                <a:lnTo>
                  <a:pt x="654" y="583"/>
                </a:lnTo>
                <a:lnTo>
                  <a:pt x="661" y="568"/>
                </a:lnTo>
                <a:lnTo>
                  <a:pt x="667" y="553"/>
                </a:lnTo>
                <a:lnTo>
                  <a:pt x="673" y="537"/>
                </a:lnTo>
                <a:lnTo>
                  <a:pt x="673" y="537"/>
                </a:lnTo>
                <a:lnTo>
                  <a:pt x="685" y="493"/>
                </a:lnTo>
                <a:lnTo>
                  <a:pt x="689" y="471"/>
                </a:lnTo>
                <a:lnTo>
                  <a:pt x="693" y="449"/>
                </a:lnTo>
                <a:lnTo>
                  <a:pt x="696" y="427"/>
                </a:lnTo>
                <a:lnTo>
                  <a:pt x="699" y="405"/>
                </a:lnTo>
                <a:lnTo>
                  <a:pt x="700" y="381"/>
                </a:lnTo>
                <a:lnTo>
                  <a:pt x="700" y="359"/>
                </a:lnTo>
                <a:lnTo>
                  <a:pt x="700" y="359"/>
                </a:lnTo>
                <a:lnTo>
                  <a:pt x="700" y="329"/>
                </a:lnTo>
                <a:lnTo>
                  <a:pt x="698" y="298"/>
                </a:lnTo>
                <a:lnTo>
                  <a:pt x="693" y="269"/>
                </a:lnTo>
                <a:lnTo>
                  <a:pt x="688" y="240"/>
                </a:lnTo>
                <a:lnTo>
                  <a:pt x="681" y="212"/>
                </a:lnTo>
                <a:lnTo>
                  <a:pt x="673" y="184"/>
                </a:lnTo>
                <a:lnTo>
                  <a:pt x="664" y="157"/>
                </a:lnTo>
                <a:lnTo>
                  <a:pt x="653" y="130"/>
                </a:lnTo>
                <a:lnTo>
                  <a:pt x="653" y="130"/>
                </a:lnTo>
                <a:lnTo>
                  <a:pt x="647" y="119"/>
                </a:lnTo>
                <a:lnTo>
                  <a:pt x="642" y="108"/>
                </a:lnTo>
                <a:lnTo>
                  <a:pt x="636" y="97"/>
                </a:lnTo>
                <a:lnTo>
                  <a:pt x="629" y="88"/>
                </a:lnTo>
                <a:lnTo>
                  <a:pt x="621" y="78"/>
                </a:lnTo>
                <a:lnTo>
                  <a:pt x="612" y="69"/>
                </a:lnTo>
                <a:lnTo>
                  <a:pt x="604" y="61"/>
                </a:lnTo>
                <a:lnTo>
                  <a:pt x="595" y="53"/>
                </a:lnTo>
                <a:lnTo>
                  <a:pt x="575" y="37"/>
                </a:lnTo>
                <a:lnTo>
                  <a:pt x="554" y="26"/>
                </a:lnTo>
                <a:lnTo>
                  <a:pt x="532" y="15"/>
                </a:lnTo>
                <a:lnTo>
                  <a:pt x="507" y="8"/>
                </a:lnTo>
                <a:lnTo>
                  <a:pt x="507" y="8"/>
                </a:lnTo>
                <a:lnTo>
                  <a:pt x="491" y="5"/>
                </a:lnTo>
                <a:lnTo>
                  <a:pt x="476" y="1"/>
                </a:lnTo>
                <a:lnTo>
                  <a:pt x="459" y="0"/>
                </a:lnTo>
                <a:lnTo>
                  <a:pt x="443" y="0"/>
                </a:lnTo>
                <a:lnTo>
                  <a:pt x="444" y="186"/>
                </a:lnTo>
                <a:lnTo>
                  <a:pt x="444" y="186"/>
                </a:lnTo>
                <a:lnTo>
                  <a:pt x="463" y="187"/>
                </a:lnTo>
                <a:lnTo>
                  <a:pt x="480" y="189"/>
                </a:lnTo>
                <a:lnTo>
                  <a:pt x="498" y="193"/>
                </a:lnTo>
                <a:lnTo>
                  <a:pt x="506" y="196"/>
                </a:lnTo>
                <a:lnTo>
                  <a:pt x="513"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3" name="Freeform 41">
            <a:extLst>
              <a:ext uri="{FF2B5EF4-FFF2-40B4-BE49-F238E27FC236}">
                <a16:creationId xmlns:a16="http://schemas.microsoft.com/office/drawing/2014/main" id="{EAFDBC16-A916-4349-94B0-EFE7A965C0A5}"/>
              </a:ext>
            </a:extLst>
          </p:cNvPr>
          <p:cNvSpPr>
            <a:spLocks/>
          </p:cNvSpPr>
          <p:nvPr userDrawn="1"/>
        </p:nvSpPr>
        <p:spPr bwMode="auto">
          <a:xfrm>
            <a:off x="5540375" y="3871913"/>
            <a:ext cx="652463" cy="700088"/>
          </a:xfrm>
          <a:custGeom>
            <a:avLst/>
            <a:gdLst>
              <a:gd name="T0" fmla="*/ 630 w 822"/>
              <a:gd name="T1" fmla="*/ 249 h 882"/>
              <a:gd name="T2" fmla="*/ 672 w 822"/>
              <a:gd name="T3" fmla="*/ 296 h 882"/>
              <a:gd name="T4" fmla="*/ 692 w 822"/>
              <a:gd name="T5" fmla="*/ 348 h 882"/>
              <a:gd name="T6" fmla="*/ 701 w 822"/>
              <a:gd name="T7" fmla="*/ 421 h 882"/>
              <a:gd name="T8" fmla="*/ 689 w 822"/>
              <a:gd name="T9" fmla="*/ 504 h 882"/>
              <a:gd name="T10" fmla="*/ 661 w 822"/>
              <a:gd name="T11" fmla="*/ 569 h 882"/>
              <a:gd name="T12" fmla="*/ 597 w 822"/>
              <a:gd name="T13" fmla="*/ 625 h 882"/>
              <a:gd name="T14" fmla="*/ 523 w 822"/>
              <a:gd name="T15" fmla="*/ 651 h 882"/>
              <a:gd name="T16" fmla="*/ 420 w 822"/>
              <a:gd name="T17" fmla="*/ 662 h 882"/>
              <a:gd name="T18" fmla="*/ 335 w 822"/>
              <a:gd name="T19" fmla="*/ 655 h 882"/>
              <a:gd name="T20" fmla="*/ 257 w 822"/>
              <a:gd name="T21" fmla="*/ 636 h 882"/>
              <a:gd name="T22" fmla="*/ 200 w 822"/>
              <a:gd name="T23" fmla="*/ 606 h 882"/>
              <a:gd name="T24" fmla="*/ 148 w 822"/>
              <a:gd name="T25" fmla="*/ 542 h 882"/>
              <a:gd name="T26" fmla="*/ 126 w 822"/>
              <a:gd name="T27" fmla="*/ 473 h 882"/>
              <a:gd name="T28" fmla="*/ 122 w 822"/>
              <a:gd name="T29" fmla="*/ 398 h 882"/>
              <a:gd name="T30" fmla="*/ 134 w 822"/>
              <a:gd name="T31" fmla="*/ 330 h 882"/>
              <a:gd name="T32" fmla="*/ 170 w 822"/>
              <a:gd name="T33" fmla="*/ 270 h 882"/>
              <a:gd name="T34" fmla="*/ 226 w 822"/>
              <a:gd name="T35" fmla="*/ 232 h 882"/>
              <a:gd name="T36" fmla="*/ 270 w 822"/>
              <a:gd name="T37" fmla="*/ 222 h 882"/>
              <a:gd name="T38" fmla="*/ 236 w 822"/>
              <a:gd name="T39" fmla="*/ 13 h 882"/>
              <a:gd name="T40" fmla="*/ 191 w 822"/>
              <a:gd name="T41" fmla="*/ 26 h 882"/>
              <a:gd name="T42" fmla="*/ 139 w 822"/>
              <a:gd name="T43" fmla="*/ 56 h 882"/>
              <a:gd name="T44" fmla="*/ 95 w 822"/>
              <a:gd name="T45" fmla="*/ 96 h 882"/>
              <a:gd name="T46" fmla="*/ 62 w 822"/>
              <a:gd name="T47" fmla="*/ 147 h 882"/>
              <a:gd name="T48" fmla="*/ 33 w 822"/>
              <a:gd name="T49" fmla="*/ 221 h 882"/>
              <a:gd name="T50" fmla="*/ 4 w 822"/>
              <a:gd name="T51" fmla="*/ 352 h 882"/>
              <a:gd name="T52" fmla="*/ 1 w 822"/>
              <a:gd name="T53" fmla="*/ 451 h 882"/>
              <a:gd name="T54" fmla="*/ 18 w 822"/>
              <a:gd name="T55" fmla="*/ 566 h 882"/>
              <a:gd name="T56" fmla="*/ 44 w 822"/>
              <a:gd name="T57" fmla="*/ 650 h 882"/>
              <a:gd name="T58" fmla="*/ 103 w 822"/>
              <a:gd name="T59" fmla="*/ 751 h 882"/>
              <a:gd name="T60" fmla="*/ 191 w 822"/>
              <a:gd name="T61" fmla="*/ 827 h 882"/>
              <a:gd name="T62" fmla="*/ 272 w 822"/>
              <a:gd name="T63" fmla="*/ 861 h 882"/>
              <a:gd name="T64" fmla="*/ 390 w 822"/>
              <a:gd name="T65" fmla="*/ 880 h 882"/>
              <a:gd name="T66" fmla="*/ 464 w 822"/>
              <a:gd name="T67" fmla="*/ 879 h 882"/>
              <a:gd name="T68" fmla="*/ 548 w 822"/>
              <a:gd name="T69" fmla="*/ 864 h 882"/>
              <a:gd name="T70" fmla="*/ 605 w 822"/>
              <a:gd name="T71" fmla="*/ 845 h 882"/>
              <a:gd name="T72" fmla="*/ 671 w 822"/>
              <a:gd name="T73" fmla="*/ 806 h 882"/>
              <a:gd name="T74" fmla="*/ 726 w 822"/>
              <a:gd name="T75" fmla="*/ 751 h 882"/>
              <a:gd name="T76" fmla="*/ 768 w 822"/>
              <a:gd name="T77" fmla="*/ 684 h 882"/>
              <a:gd name="T78" fmla="*/ 790 w 822"/>
              <a:gd name="T79" fmla="*/ 629 h 882"/>
              <a:gd name="T80" fmla="*/ 818 w 822"/>
              <a:gd name="T81" fmla="*/ 500 h 882"/>
              <a:gd name="T82" fmla="*/ 822 w 822"/>
              <a:gd name="T83" fmla="*/ 421 h 882"/>
              <a:gd name="T84" fmla="*/ 808 w 822"/>
              <a:gd name="T85" fmla="*/ 281 h 882"/>
              <a:gd name="T86" fmla="*/ 767 w 822"/>
              <a:gd name="T87" fmla="*/ 152 h 882"/>
              <a:gd name="T88" fmla="*/ 747 w 822"/>
              <a:gd name="T89" fmla="*/ 114 h 882"/>
              <a:gd name="T90" fmla="*/ 709 w 822"/>
              <a:gd name="T91" fmla="*/ 71 h 882"/>
              <a:gd name="T92" fmla="*/ 624 w 822"/>
              <a:gd name="T93" fmla="*/ 18 h 882"/>
              <a:gd name="T94" fmla="*/ 559 w 822"/>
              <a:gd name="T95" fmla="*/ 1 h 882"/>
              <a:gd name="T96" fmla="*/ 521 w 822"/>
              <a:gd name="T97" fmla="*/ 218 h 882"/>
              <a:gd name="T98" fmla="*/ 594 w 822"/>
              <a:gd name="T99" fmla="*/ 23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2" h="882">
                <a:moveTo>
                  <a:pt x="602" y="234"/>
                </a:moveTo>
                <a:lnTo>
                  <a:pt x="602" y="234"/>
                </a:lnTo>
                <a:lnTo>
                  <a:pt x="618" y="241"/>
                </a:lnTo>
                <a:lnTo>
                  <a:pt x="630" y="249"/>
                </a:lnTo>
                <a:lnTo>
                  <a:pt x="642" y="259"/>
                </a:lnTo>
                <a:lnTo>
                  <a:pt x="653" y="270"/>
                </a:lnTo>
                <a:lnTo>
                  <a:pt x="664" y="282"/>
                </a:lnTo>
                <a:lnTo>
                  <a:pt x="672" y="296"/>
                </a:lnTo>
                <a:lnTo>
                  <a:pt x="679" y="310"/>
                </a:lnTo>
                <a:lnTo>
                  <a:pt x="685" y="325"/>
                </a:lnTo>
                <a:lnTo>
                  <a:pt x="685" y="325"/>
                </a:lnTo>
                <a:lnTo>
                  <a:pt x="692" y="348"/>
                </a:lnTo>
                <a:lnTo>
                  <a:pt x="697" y="371"/>
                </a:lnTo>
                <a:lnTo>
                  <a:pt x="700" y="396"/>
                </a:lnTo>
                <a:lnTo>
                  <a:pt x="701" y="421"/>
                </a:lnTo>
                <a:lnTo>
                  <a:pt x="701" y="421"/>
                </a:lnTo>
                <a:lnTo>
                  <a:pt x="701" y="435"/>
                </a:lnTo>
                <a:lnTo>
                  <a:pt x="700" y="450"/>
                </a:lnTo>
                <a:lnTo>
                  <a:pt x="696" y="477"/>
                </a:lnTo>
                <a:lnTo>
                  <a:pt x="689" y="504"/>
                </a:lnTo>
                <a:lnTo>
                  <a:pt x="682" y="532"/>
                </a:lnTo>
                <a:lnTo>
                  <a:pt x="682" y="532"/>
                </a:lnTo>
                <a:lnTo>
                  <a:pt x="672" y="551"/>
                </a:lnTo>
                <a:lnTo>
                  <a:pt x="661" y="569"/>
                </a:lnTo>
                <a:lnTo>
                  <a:pt x="648" y="585"/>
                </a:lnTo>
                <a:lnTo>
                  <a:pt x="633" y="601"/>
                </a:lnTo>
                <a:lnTo>
                  <a:pt x="616" y="614"/>
                </a:lnTo>
                <a:lnTo>
                  <a:pt x="597" y="625"/>
                </a:lnTo>
                <a:lnTo>
                  <a:pt x="578" y="635"/>
                </a:lnTo>
                <a:lnTo>
                  <a:pt x="557" y="643"/>
                </a:lnTo>
                <a:lnTo>
                  <a:pt x="557" y="643"/>
                </a:lnTo>
                <a:lnTo>
                  <a:pt x="523" y="651"/>
                </a:lnTo>
                <a:lnTo>
                  <a:pt x="489" y="657"/>
                </a:lnTo>
                <a:lnTo>
                  <a:pt x="454" y="661"/>
                </a:lnTo>
                <a:lnTo>
                  <a:pt x="420" y="662"/>
                </a:lnTo>
                <a:lnTo>
                  <a:pt x="420" y="662"/>
                </a:lnTo>
                <a:lnTo>
                  <a:pt x="398" y="662"/>
                </a:lnTo>
                <a:lnTo>
                  <a:pt x="376" y="661"/>
                </a:lnTo>
                <a:lnTo>
                  <a:pt x="355" y="658"/>
                </a:lnTo>
                <a:lnTo>
                  <a:pt x="335" y="655"/>
                </a:lnTo>
                <a:lnTo>
                  <a:pt x="314" y="651"/>
                </a:lnTo>
                <a:lnTo>
                  <a:pt x="294" y="647"/>
                </a:lnTo>
                <a:lnTo>
                  <a:pt x="274" y="642"/>
                </a:lnTo>
                <a:lnTo>
                  <a:pt x="257" y="636"/>
                </a:lnTo>
                <a:lnTo>
                  <a:pt x="257" y="636"/>
                </a:lnTo>
                <a:lnTo>
                  <a:pt x="236" y="628"/>
                </a:lnTo>
                <a:lnTo>
                  <a:pt x="217" y="618"/>
                </a:lnTo>
                <a:lnTo>
                  <a:pt x="200" y="606"/>
                </a:lnTo>
                <a:lnTo>
                  <a:pt x="184" y="592"/>
                </a:lnTo>
                <a:lnTo>
                  <a:pt x="170" y="576"/>
                </a:lnTo>
                <a:lnTo>
                  <a:pt x="158" y="559"/>
                </a:lnTo>
                <a:lnTo>
                  <a:pt x="148" y="542"/>
                </a:lnTo>
                <a:lnTo>
                  <a:pt x="141" y="522"/>
                </a:lnTo>
                <a:lnTo>
                  <a:pt x="141" y="522"/>
                </a:lnTo>
                <a:lnTo>
                  <a:pt x="133" y="498"/>
                </a:lnTo>
                <a:lnTo>
                  <a:pt x="126" y="473"/>
                </a:lnTo>
                <a:lnTo>
                  <a:pt x="122" y="448"/>
                </a:lnTo>
                <a:lnTo>
                  <a:pt x="121" y="422"/>
                </a:lnTo>
                <a:lnTo>
                  <a:pt x="121" y="422"/>
                </a:lnTo>
                <a:lnTo>
                  <a:pt x="122" y="398"/>
                </a:lnTo>
                <a:lnTo>
                  <a:pt x="125" y="374"/>
                </a:lnTo>
                <a:lnTo>
                  <a:pt x="129" y="352"/>
                </a:lnTo>
                <a:lnTo>
                  <a:pt x="134" y="330"/>
                </a:lnTo>
                <a:lnTo>
                  <a:pt x="134" y="330"/>
                </a:lnTo>
                <a:lnTo>
                  <a:pt x="141" y="314"/>
                </a:lnTo>
                <a:lnTo>
                  <a:pt x="150" y="297"/>
                </a:lnTo>
                <a:lnTo>
                  <a:pt x="159" y="284"/>
                </a:lnTo>
                <a:lnTo>
                  <a:pt x="170" y="270"/>
                </a:lnTo>
                <a:lnTo>
                  <a:pt x="183" y="258"/>
                </a:lnTo>
                <a:lnTo>
                  <a:pt x="196" y="248"/>
                </a:lnTo>
                <a:lnTo>
                  <a:pt x="210" y="238"/>
                </a:lnTo>
                <a:lnTo>
                  <a:pt x="226" y="232"/>
                </a:lnTo>
                <a:lnTo>
                  <a:pt x="226" y="232"/>
                </a:lnTo>
                <a:lnTo>
                  <a:pt x="240" y="227"/>
                </a:lnTo>
                <a:lnTo>
                  <a:pt x="255" y="225"/>
                </a:lnTo>
                <a:lnTo>
                  <a:pt x="270" y="222"/>
                </a:lnTo>
                <a:lnTo>
                  <a:pt x="285" y="222"/>
                </a:lnTo>
                <a:lnTo>
                  <a:pt x="284" y="2"/>
                </a:lnTo>
                <a:lnTo>
                  <a:pt x="284" y="2"/>
                </a:lnTo>
                <a:lnTo>
                  <a:pt x="236" y="13"/>
                </a:lnTo>
                <a:lnTo>
                  <a:pt x="236" y="13"/>
                </a:lnTo>
                <a:lnTo>
                  <a:pt x="221" y="16"/>
                </a:lnTo>
                <a:lnTo>
                  <a:pt x="206" y="20"/>
                </a:lnTo>
                <a:lnTo>
                  <a:pt x="191" y="26"/>
                </a:lnTo>
                <a:lnTo>
                  <a:pt x="177" y="33"/>
                </a:lnTo>
                <a:lnTo>
                  <a:pt x="163" y="40"/>
                </a:lnTo>
                <a:lnTo>
                  <a:pt x="151" y="46"/>
                </a:lnTo>
                <a:lnTo>
                  <a:pt x="139" y="56"/>
                </a:lnTo>
                <a:lnTo>
                  <a:pt x="126" y="64"/>
                </a:lnTo>
                <a:lnTo>
                  <a:pt x="115" y="74"/>
                </a:lnTo>
                <a:lnTo>
                  <a:pt x="106" y="85"/>
                </a:lnTo>
                <a:lnTo>
                  <a:pt x="95" y="96"/>
                </a:lnTo>
                <a:lnTo>
                  <a:pt x="85" y="108"/>
                </a:lnTo>
                <a:lnTo>
                  <a:pt x="77" y="120"/>
                </a:lnTo>
                <a:lnTo>
                  <a:pt x="69" y="133"/>
                </a:lnTo>
                <a:lnTo>
                  <a:pt x="62" y="147"/>
                </a:lnTo>
                <a:lnTo>
                  <a:pt x="55" y="160"/>
                </a:lnTo>
                <a:lnTo>
                  <a:pt x="55" y="160"/>
                </a:lnTo>
                <a:lnTo>
                  <a:pt x="44" y="190"/>
                </a:lnTo>
                <a:lnTo>
                  <a:pt x="33" y="221"/>
                </a:lnTo>
                <a:lnTo>
                  <a:pt x="23" y="252"/>
                </a:lnTo>
                <a:lnTo>
                  <a:pt x="15" y="285"/>
                </a:lnTo>
                <a:lnTo>
                  <a:pt x="8" y="318"/>
                </a:lnTo>
                <a:lnTo>
                  <a:pt x="4" y="352"/>
                </a:lnTo>
                <a:lnTo>
                  <a:pt x="1" y="387"/>
                </a:lnTo>
                <a:lnTo>
                  <a:pt x="0" y="422"/>
                </a:lnTo>
                <a:lnTo>
                  <a:pt x="0" y="422"/>
                </a:lnTo>
                <a:lnTo>
                  <a:pt x="1" y="451"/>
                </a:lnTo>
                <a:lnTo>
                  <a:pt x="3" y="480"/>
                </a:lnTo>
                <a:lnTo>
                  <a:pt x="7" y="510"/>
                </a:lnTo>
                <a:lnTo>
                  <a:pt x="12" y="539"/>
                </a:lnTo>
                <a:lnTo>
                  <a:pt x="18" y="566"/>
                </a:lnTo>
                <a:lnTo>
                  <a:pt x="25" y="595"/>
                </a:lnTo>
                <a:lnTo>
                  <a:pt x="34" y="622"/>
                </a:lnTo>
                <a:lnTo>
                  <a:pt x="44" y="650"/>
                </a:lnTo>
                <a:lnTo>
                  <a:pt x="44" y="650"/>
                </a:lnTo>
                <a:lnTo>
                  <a:pt x="55" y="677"/>
                </a:lnTo>
                <a:lnTo>
                  <a:pt x="70" y="703"/>
                </a:lnTo>
                <a:lnTo>
                  <a:pt x="85" y="728"/>
                </a:lnTo>
                <a:lnTo>
                  <a:pt x="103" y="751"/>
                </a:lnTo>
                <a:lnTo>
                  <a:pt x="124" y="773"/>
                </a:lnTo>
                <a:lnTo>
                  <a:pt x="144" y="793"/>
                </a:lnTo>
                <a:lnTo>
                  <a:pt x="167" y="810"/>
                </a:lnTo>
                <a:lnTo>
                  <a:pt x="191" y="827"/>
                </a:lnTo>
                <a:lnTo>
                  <a:pt x="191" y="827"/>
                </a:lnTo>
                <a:lnTo>
                  <a:pt x="217" y="839"/>
                </a:lnTo>
                <a:lnTo>
                  <a:pt x="244" y="852"/>
                </a:lnTo>
                <a:lnTo>
                  <a:pt x="272" y="861"/>
                </a:lnTo>
                <a:lnTo>
                  <a:pt x="301" y="868"/>
                </a:lnTo>
                <a:lnTo>
                  <a:pt x="331" y="873"/>
                </a:lnTo>
                <a:lnTo>
                  <a:pt x="360" y="878"/>
                </a:lnTo>
                <a:lnTo>
                  <a:pt x="390" y="880"/>
                </a:lnTo>
                <a:lnTo>
                  <a:pt x="420" y="882"/>
                </a:lnTo>
                <a:lnTo>
                  <a:pt x="420" y="882"/>
                </a:lnTo>
                <a:lnTo>
                  <a:pt x="442" y="880"/>
                </a:lnTo>
                <a:lnTo>
                  <a:pt x="464" y="879"/>
                </a:lnTo>
                <a:lnTo>
                  <a:pt x="486" y="878"/>
                </a:lnTo>
                <a:lnTo>
                  <a:pt x="506" y="873"/>
                </a:lnTo>
                <a:lnTo>
                  <a:pt x="527" y="869"/>
                </a:lnTo>
                <a:lnTo>
                  <a:pt x="548" y="864"/>
                </a:lnTo>
                <a:lnTo>
                  <a:pt x="568" y="858"/>
                </a:lnTo>
                <a:lnTo>
                  <a:pt x="587" y="852"/>
                </a:lnTo>
                <a:lnTo>
                  <a:pt x="587" y="852"/>
                </a:lnTo>
                <a:lnTo>
                  <a:pt x="605" y="845"/>
                </a:lnTo>
                <a:lnTo>
                  <a:pt x="623" y="836"/>
                </a:lnTo>
                <a:lnTo>
                  <a:pt x="639" y="828"/>
                </a:lnTo>
                <a:lnTo>
                  <a:pt x="656" y="817"/>
                </a:lnTo>
                <a:lnTo>
                  <a:pt x="671" y="806"/>
                </a:lnTo>
                <a:lnTo>
                  <a:pt x="686" y="794"/>
                </a:lnTo>
                <a:lnTo>
                  <a:pt x="700" y="780"/>
                </a:lnTo>
                <a:lnTo>
                  <a:pt x="714" y="766"/>
                </a:lnTo>
                <a:lnTo>
                  <a:pt x="726" y="751"/>
                </a:lnTo>
                <a:lnTo>
                  <a:pt x="738" y="735"/>
                </a:lnTo>
                <a:lnTo>
                  <a:pt x="749" y="718"/>
                </a:lnTo>
                <a:lnTo>
                  <a:pt x="759" y="702"/>
                </a:lnTo>
                <a:lnTo>
                  <a:pt x="768" y="684"/>
                </a:lnTo>
                <a:lnTo>
                  <a:pt x="777" y="666"/>
                </a:lnTo>
                <a:lnTo>
                  <a:pt x="784" y="649"/>
                </a:lnTo>
                <a:lnTo>
                  <a:pt x="790" y="629"/>
                </a:lnTo>
                <a:lnTo>
                  <a:pt x="790" y="629"/>
                </a:lnTo>
                <a:lnTo>
                  <a:pt x="804" y="579"/>
                </a:lnTo>
                <a:lnTo>
                  <a:pt x="810" y="552"/>
                </a:lnTo>
                <a:lnTo>
                  <a:pt x="814" y="526"/>
                </a:lnTo>
                <a:lnTo>
                  <a:pt x="818" y="500"/>
                </a:lnTo>
                <a:lnTo>
                  <a:pt x="821" y="474"/>
                </a:lnTo>
                <a:lnTo>
                  <a:pt x="822" y="447"/>
                </a:lnTo>
                <a:lnTo>
                  <a:pt x="822" y="421"/>
                </a:lnTo>
                <a:lnTo>
                  <a:pt x="822" y="421"/>
                </a:lnTo>
                <a:lnTo>
                  <a:pt x="822" y="385"/>
                </a:lnTo>
                <a:lnTo>
                  <a:pt x="819" y="350"/>
                </a:lnTo>
                <a:lnTo>
                  <a:pt x="814" y="315"/>
                </a:lnTo>
                <a:lnTo>
                  <a:pt x="808" y="281"/>
                </a:lnTo>
                <a:lnTo>
                  <a:pt x="800" y="248"/>
                </a:lnTo>
                <a:lnTo>
                  <a:pt x="790" y="215"/>
                </a:lnTo>
                <a:lnTo>
                  <a:pt x="779" y="184"/>
                </a:lnTo>
                <a:lnTo>
                  <a:pt x="767" y="152"/>
                </a:lnTo>
                <a:lnTo>
                  <a:pt x="767" y="152"/>
                </a:lnTo>
                <a:lnTo>
                  <a:pt x="760" y="140"/>
                </a:lnTo>
                <a:lnTo>
                  <a:pt x="753" y="126"/>
                </a:lnTo>
                <a:lnTo>
                  <a:pt x="747" y="114"/>
                </a:lnTo>
                <a:lnTo>
                  <a:pt x="738" y="103"/>
                </a:lnTo>
                <a:lnTo>
                  <a:pt x="729" y="92"/>
                </a:lnTo>
                <a:lnTo>
                  <a:pt x="719" y="81"/>
                </a:lnTo>
                <a:lnTo>
                  <a:pt x="709" y="71"/>
                </a:lnTo>
                <a:lnTo>
                  <a:pt x="698" y="61"/>
                </a:lnTo>
                <a:lnTo>
                  <a:pt x="675" y="44"/>
                </a:lnTo>
                <a:lnTo>
                  <a:pt x="650" y="30"/>
                </a:lnTo>
                <a:lnTo>
                  <a:pt x="624" y="18"/>
                </a:lnTo>
                <a:lnTo>
                  <a:pt x="596" y="9"/>
                </a:lnTo>
                <a:lnTo>
                  <a:pt x="596" y="9"/>
                </a:lnTo>
                <a:lnTo>
                  <a:pt x="576" y="5"/>
                </a:lnTo>
                <a:lnTo>
                  <a:pt x="559" y="1"/>
                </a:lnTo>
                <a:lnTo>
                  <a:pt x="539" y="0"/>
                </a:lnTo>
                <a:lnTo>
                  <a:pt x="520" y="0"/>
                </a:lnTo>
                <a:lnTo>
                  <a:pt x="521" y="218"/>
                </a:lnTo>
                <a:lnTo>
                  <a:pt x="521" y="218"/>
                </a:lnTo>
                <a:lnTo>
                  <a:pt x="543" y="219"/>
                </a:lnTo>
                <a:lnTo>
                  <a:pt x="564" y="222"/>
                </a:lnTo>
                <a:lnTo>
                  <a:pt x="585" y="226"/>
                </a:lnTo>
                <a:lnTo>
                  <a:pt x="594" y="230"/>
                </a:lnTo>
                <a:lnTo>
                  <a:pt x="602"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8" name="Freeform 46">
            <a:extLst>
              <a:ext uri="{FF2B5EF4-FFF2-40B4-BE49-F238E27FC236}">
                <a16:creationId xmlns:a16="http://schemas.microsoft.com/office/drawing/2014/main" id="{13866722-2E47-4E18-AA4D-A6A320098164}"/>
              </a:ext>
            </a:extLst>
          </p:cNvPr>
          <p:cNvSpPr>
            <a:spLocks/>
          </p:cNvSpPr>
          <p:nvPr userDrawn="1"/>
        </p:nvSpPr>
        <p:spPr bwMode="auto">
          <a:xfrm>
            <a:off x="5559425" y="4541838"/>
            <a:ext cx="620713" cy="779463"/>
          </a:xfrm>
          <a:custGeom>
            <a:avLst/>
            <a:gdLst>
              <a:gd name="T0" fmla="*/ 615 w 783"/>
              <a:gd name="T1" fmla="*/ 297 h 982"/>
              <a:gd name="T2" fmla="*/ 781 w 783"/>
              <a:gd name="T3" fmla="*/ 227 h 982"/>
              <a:gd name="T4" fmla="*/ 781 w 783"/>
              <a:gd name="T5" fmla="*/ 0 h 982"/>
              <a:gd name="T6" fmla="*/ 0 w 783"/>
              <a:gd name="T7" fmla="*/ 367 h 982"/>
              <a:gd name="T8" fmla="*/ 0 w 783"/>
              <a:gd name="T9" fmla="*/ 618 h 982"/>
              <a:gd name="T10" fmla="*/ 783 w 783"/>
              <a:gd name="T11" fmla="*/ 982 h 982"/>
              <a:gd name="T12" fmla="*/ 783 w 783"/>
              <a:gd name="T13" fmla="*/ 751 h 982"/>
              <a:gd name="T14" fmla="*/ 615 w 783"/>
              <a:gd name="T15" fmla="*/ 685 h 982"/>
              <a:gd name="T16" fmla="*/ 615 w 783"/>
              <a:gd name="T17" fmla="*/ 301 h 982"/>
              <a:gd name="T18" fmla="*/ 486 w 783"/>
              <a:gd name="T19" fmla="*/ 349 h 982"/>
              <a:gd name="T20" fmla="*/ 487 w 783"/>
              <a:gd name="T21" fmla="*/ 633 h 982"/>
              <a:gd name="T22" fmla="*/ 133 w 783"/>
              <a:gd name="T23" fmla="*/ 491 h 982"/>
              <a:gd name="T24" fmla="*/ 486 w 783"/>
              <a:gd name="T25" fmla="*/ 347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3" h="982">
                <a:moveTo>
                  <a:pt x="615" y="297"/>
                </a:moveTo>
                <a:lnTo>
                  <a:pt x="781" y="227"/>
                </a:lnTo>
                <a:lnTo>
                  <a:pt x="781" y="0"/>
                </a:lnTo>
                <a:lnTo>
                  <a:pt x="0" y="367"/>
                </a:lnTo>
                <a:lnTo>
                  <a:pt x="0" y="618"/>
                </a:lnTo>
                <a:lnTo>
                  <a:pt x="783" y="982"/>
                </a:lnTo>
                <a:lnTo>
                  <a:pt x="783" y="751"/>
                </a:lnTo>
                <a:lnTo>
                  <a:pt x="615" y="685"/>
                </a:lnTo>
                <a:lnTo>
                  <a:pt x="615" y="301"/>
                </a:lnTo>
                <a:lnTo>
                  <a:pt x="486" y="349"/>
                </a:lnTo>
                <a:lnTo>
                  <a:pt x="487" y="633"/>
                </a:lnTo>
                <a:lnTo>
                  <a:pt x="133" y="491"/>
                </a:lnTo>
                <a:lnTo>
                  <a:pt x="486" y="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9" name="Marcador de número de diapositiva 6">
            <a:extLst>
              <a:ext uri="{FF2B5EF4-FFF2-40B4-BE49-F238E27FC236}">
                <a16:creationId xmlns:a16="http://schemas.microsoft.com/office/drawing/2014/main" id="{D441F940-6673-4A75-AE68-0CB1B64E70DD}"/>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bg1"/>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85" name="Marcador de posición de imagen 84"/>
          <p:cNvSpPr>
            <a:spLocks noGrp="1"/>
          </p:cNvSpPr>
          <p:nvPr>
            <p:ph type="pic" sz="quarter" idx="20"/>
          </p:nvPr>
        </p:nvSpPr>
        <p:spPr>
          <a:xfrm>
            <a:off x="6591656" y="2322908"/>
            <a:ext cx="5632164" cy="3753987"/>
          </a:xfrm>
          <a:custGeom>
            <a:avLst/>
            <a:gdLst>
              <a:gd name="connsiteX0" fmla="*/ 1287387 w 5632164"/>
              <a:gd name="connsiteY0" fmla="*/ 2564464 h 3753987"/>
              <a:gd name="connsiteX1" fmla="*/ 817186 w 5632164"/>
              <a:gd name="connsiteY1" fmla="*/ 2878655 h 3753987"/>
              <a:gd name="connsiteX2" fmla="*/ 1114040 w 5632164"/>
              <a:gd name="connsiteY2" fmla="*/ 3158176 h 3753987"/>
              <a:gd name="connsiteX3" fmla="*/ 1566907 w 5632164"/>
              <a:gd name="connsiteY3" fmla="*/ 3008665 h 3753987"/>
              <a:gd name="connsiteX4" fmla="*/ 1566907 w 5632164"/>
              <a:gd name="connsiteY4" fmla="*/ 2581799 h 3753987"/>
              <a:gd name="connsiteX5" fmla="*/ 2697143 w 5632164"/>
              <a:gd name="connsiteY5" fmla="*/ 1092899 h 3753987"/>
              <a:gd name="connsiteX6" fmla="*/ 3523220 w 5632164"/>
              <a:gd name="connsiteY6" fmla="*/ 1092899 h 3753987"/>
              <a:gd name="connsiteX7" fmla="*/ 3523220 w 5632164"/>
              <a:gd name="connsiteY7" fmla="*/ 3706067 h 3753987"/>
              <a:gd name="connsiteX8" fmla="*/ 2697143 w 5632164"/>
              <a:gd name="connsiteY8" fmla="*/ 3706067 h 3753987"/>
              <a:gd name="connsiteX9" fmla="*/ 5377800 w 5632164"/>
              <a:gd name="connsiteY9" fmla="*/ 1051891 h 3753987"/>
              <a:gd name="connsiteX10" fmla="*/ 5632164 w 5632164"/>
              <a:gd name="connsiteY10" fmla="*/ 1089547 h 3753987"/>
              <a:gd name="connsiteX11" fmla="*/ 5624445 w 5632164"/>
              <a:gd name="connsiteY11" fmla="*/ 1915088 h 3753987"/>
              <a:gd name="connsiteX12" fmla="*/ 4787211 w 5632164"/>
              <a:gd name="connsiteY12" fmla="*/ 2007806 h 3753987"/>
              <a:gd name="connsiteX13" fmla="*/ 4641593 w 5632164"/>
              <a:gd name="connsiteY13" fmla="*/ 2742741 h 3753987"/>
              <a:gd name="connsiteX14" fmla="*/ 4643579 w 5632164"/>
              <a:gd name="connsiteY14" fmla="*/ 3691468 h 3753987"/>
              <a:gd name="connsiteX15" fmla="*/ 3810979 w 5632164"/>
              <a:gd name="connsiteY15" fmla="*/ 3698191 h 3753987"/>
              <a:gd name="connsiteX16" fmla="*/ 3822554 w 5632164"/>
              <a:gd name="connsiteY16" fmla="*/ 1089427 h 3753987"/>
              <a:gd name="connsiteX17" fmla="*/ 4652174 w 5632164"/>
              <a:gd name="connsiteY17" fmla="*/ 1093405 h 3753987"/>
              <a:gd name="connsiteX18" fmla="*/ 4656031 w 5632164"/>
              <a:gd name="connsiteY18" fmla="*/ 1548676 h 3753987"/>
              <a:gd name="connsiteX19" fmla="*/ 5377800 w 5632164"/>
              <a:gd name="connsiteY19" fmla="*/ 1051891 h 3753987"/>
              <a:gd name="connsiteX20" fmla="*/ 1231919 w 5632164"/>
              <a:gd name="connsiteY20" fmla="*/ 1043007 h 3753987"/>
              <a:gd name="connsiteX21" fmla="*/ 2193418 w 5632164"/>
              <a:gd name="connsiteY21" fmla="*/ 1403497 h 3753987"/>
              <a:gd name="connsiteX22" fmla="*/ 2374378 w 5632164"/>
              <a:gd name="connsiteY22" fmla="*/ 2020696 h 3753987"/>
              <a:gd name="connsiteX23" fmla="*/ 2387379 w 5632164"/>
              <a:gd name="connsiteY23" fmla="*/ 3705621 h 3753987"/>
              <a:gd name="connsiteX24" fmla="*/ 1581787 w 5632164"/>
              <a:gd name="connsiteY24" fmla="*/ 3701288 h 3753987"/>
              <a:gd name="connsiteX25" fmla="*/ 1573706 w 5632164"/>
              <a:gd name="connsiteY25" fmla="*/ 3457648 h 3753987"/>
              <a:gd name="connsiteX26" fmla="*/ 4926 w 5632164"/>
              <a:gd name="connsiteY26" fmla="*/ 2915942 h 3753987"/>
              <a:gd name="connsiteX27" fmla="*/ 1569373 w 5632164"/>
              <a:gd name="connsiteY27" fmla="*/ 2088215 h 3753987"/>
              <a:gd name="connsiteX28" fmla="*/ 1495701 w 5632164"/>
              <a:gd name="connsiteY28" fmla="*/ 1841196 h 3753987"/>
              <a:gd name="connsiteX29" fmla="*/ 364618 w 5632164"/>
              <a:gd name="connsiteY29" fmla="*/ 1884533 h 3753987"/>
              <a:gd name="connsiteX30" fmla="*/ 212353 w 5632164"/>
              <a:gd name="connsiteY30" fmla="*/ 1227638 h 3753987"/>
              <a:gd name="connsiteX31" fmla="*/ 1231919 w 5632164"/>
              <a:gd name="connsiteY31" fmla="*/ 1043007 h 3753987"/>
              <a:gd name="connsiteX32" fmla="*/ 2994963 w 5632164"/>
              <a:gd name="connsiteY32" fmla="*/ 0 h 3753987"/>
              <a:gd name="connsiteX33" fmla="*/ 3223697 w 5632164"/>
              <a:gd name="connsiteY33" fmla="*/ 0 h 3753987"/>
              <a:gd name="connsiteX34" fmla="*/ 3566530 w 5632164"/>
              <a:gd name="connsiteY34" fmla="*/ 342833 h 3753987"/>
              <a:gd name="connsiteX35" fmla="*/ 3566530 w 5632164"/>
              <a:gd name="connsiteY35" fmla="*/ 417835 h 3753987"/>
              <a:gd name="connsiteX36" fmla="*/ 3223697 w 5632164"/>
              <a:gd name="connsiteY36" fmla="*/ 760668 h 3753987"/>
              <a:gd name="connsiteX37" fmla="*/ 2994963 w 5632164"/>
              <a:gd name="connsiteY37" fmla="*/ 760668 h 3753987"/>
              <a:gd name="connsiteX38" fmla="*/ 2652130 w 5632164"/>
              <a:gd name="connsiteY38" fmla="*/ 417835 h 3753987"/>
              <a:gd name="connsiteX39" fmla="*/ 2652130 w 5632164"/>
              <a:gd name="connsiteY39" fmla="*/ 342833 h 3753987"/>
              <a:gd name="connsiteX40" fmla="*/ 2994963 w 5632164"/>
              <a:gd name="connsiteY40" fmla="*/ 0 h 37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32164" h="3753987">
                <a:moveTo>
                  <a:pt x="1287387" y="2564464"/>
                </a:moveTo>
                <a:cubicBezTo>
                  <a:pt x="913540" y="2573131"/>
                  <a:pt x="824409" y="2749367"/>
                  <a:pt x="817186" y="2878655"/>
                </a:cubicBezTo>
                <a:cubicBezTo>
                  <a:pt x="809963" y="3007943"/>
                  <a:pt x="919748" y="3136508"/>
                  <a:pt x="1114040" y="3158176"/>
                </a:cubicBezTo>
                <a:cubicBezTo>
                  <a:pt x="1308332" y="3179844"/>
                  <a:pt x="1566907" y="3005485"/>
                  <a:pt x="1566907" y="3008665"/>
                </a:cubicBezTo>
                <a:cubicBezTo>
                  <a:pt x="1565462" y="2863487"/>
                  <a:pt x="1568352" y="2726977"/>
                  <a:pt x="1566907" y="2581799"/>
                </a:cubicBezTo>
                <a:close/>
                <a:moveTo>
                  <a:pt x="2697143" y="1092899"/>
                </a:moveTo>
                <a:lnTo>
                  <a:pt x="3523220" y="1092899"/>
                </a:lnTo>
                <a:lnTo>
                  <a:pt x="3523220" y="3706067"/>
                </a:lnTo>
                <a:lnTo>
                  <a:pt x="2697143" y="3706067"/>
                </a:lnTo>
                <a:close/>
                <a:moveTo>
                  <a:pt x="5377800" y="1051891"/>
                </a:moveTo>
                <a:cubicBezTo>
                  <a:pt x="5454756" y="1053411"/>
                  <a:pt x="5539326" y="1065034"/>
                  <a:pt x="5632164" y="1089547"/>
                </a:cubicBezTo>
                <a:cubicBezTo>
                  <a:pt x="5628965" y="1383415"/>
                  <a:pt x="5630232" y="1744683"/>
                  <a:pt x="5624445" y="1915088"/>
                </a:cubicBezTo>
                <a:cubicBezTo>
                  <a:pt x="5629606" y="1940830"/>
                  <a:pt x="5114516" y="1641174"/>
                  <a:pt x="4787211" y="2007806"/>
                </a:cubicBezTo>
                <a:cubicBezTo>
                  <a:pt x="4598801" y="2209740"/>
                  <a:pt x="4644165" y="2417928"/>
                  <a:pt x="4641593" y="2742741"/>
                </a:cubicBezTo>
                <a:cubicBezTo>
                  <a:pt x="4646737" y="3052122"/>
                  <a:pt x="4639738" y="3454750"/>
                  <a:pt x="4643579" y="3691468"/>
                </a:cubicBezTo>
                <a:lnTo>
                  <a:pt x="3810979" y="3698191"/>
                </a:lnTo>
                <a:cubicBezTo>
                  <a:pt x="3814837" y="2828603"/>
                  <a:pt x="3818696" y="1959015"/>
                  <a:pt x="3822554" y="1089427"/>
                </a:cubicBezTo>
                <a:lnTo>
                  <a:pt x="4652174" y="1093405"/>
                </a:lnTo>
                <a:cubicBezTo>
                  <a:pt x="4654763" y="1180878"/>
                  <a:pt x="4652172" y="1395633"/>
                  <a:pt x="4656031" y="1548676"/>
                </a:cubicBezTo>
                <a:cubicBezTo>
                  <a:pt x="4673488" y="1525625"/>
                  <a:pt x="4839110" y="1041249"/>
                  <a:pt x="5377800" y="1051891"/>
                </a:cubicBezTo>
                <a:close/>
                <a:moveTo>
                  <a:pt x="1231919" y="1043007"/>
                </a:moveTo>
                <a:cubicBezTo>
                  <a:pt x="1597833" y="1040199"/>
                  <a:pt x="1972768" y="1121894"/>
                  <a:pt x="2193418" y="1403497"/>
                </a:cubicBezTo>
                <a:cubicBezTo>
                  <a:pt x="2388082" y="1675680"/>
                  <a:pt x="2383396" y="2017199"/>
                  <a:pt x="2374378" y="2020696"/>
                </a:cubicBezTo>
                <a:lnTo>
                  <a:pt x="2387379" y="3705621"/>
                </a:lnTo>
                <a:lnTo>
                  <a:pt x="1581787" y="3701288"/>
                </a:lnTo>
                <a:cubicBezTo>
                  <a:pt x="1580519" y="3579065"/>
                  <a:pt x="1573608" y="3532923"/>
                  <a:pt x="1573706" y="3457648"/>
                </a:cubicBezTo>
                <a:cubicBezTo>
                  <a:pt x="507726" y="4205767"/>
                  <a:pt x="-59357" y="3353640"/>
                  <a:pt x="4926" y="2915942"/>
                </a:cubicBezTo>
                <a:cubicBezTo>
                  <a:pt x="114088" y="1835982"/>
                  <a:pt x="1539760" y="2094715"/>
                  <a:pt x="1569373" y="2088215"/>
                </a:cubicBezTo>
                <a:cubicBezTo>
                  <a:pt x="1557914" y="2080834"/>
                  <a:pt x="1570818" y="1935814"/>
                  <a:pt x="1495701" y="1841196"/>
                </a:cubicBezTo>
                <a:cubicBezTo>
                  <a:pt x="1265393" y="1576684"/>
                  <a:pt x="534451" y="1832226"/>
                  <a:pt x="364618" y="1884533"/>
                </a:cubicBezTo>
                <a:lnTo>
                  <a:pt x="212353" y="1227638"/>
                </a:lnTo>
                <a:cubicBezTo>
                  <a:pt x="305907" y="1189919"/>
                  <a:pt x="761457" y="1046618"/>
                  <a:pt x="1231919" y="1043007"/>
                </a:cubicBezTo>
                <a:close/>
                <a:moveTo>
                  <a:pt x="2994963" y="0"/>
                </a:moveTo>
                <a:lnTo>
                  <a:pt x="3223697" y="0"/>
                </a:lnTo>
                <a:cubicBezTo>
                  <a:pt x="3413038" y="0"/>
                  <a:pt x="3566530" y="153492"/>
                  <a:pt x="3566530" y="342833"/>
                </a:cubicBezTo>
                <a:lnTo>
                  <a:pt x="3566530" y="417835"/>
                </a:lnTo>
                <a:cubicBezTo>
                  <a:pt x="3566530" y="607176"/>
                  <a:pt x="3413038" y="760668"/>
                  <a:pt x="3223697" y="760668"/>
                </a:cubicBezTo>
                <a:lnTo>
                  <a:pt x="2994963" y="760668"/>
                </a:lnTo>
                <a:cubicBezTo>
                  <a:pt x="2805622" y="760668"/>
                  <a:pt x="2652130" y="607176"/>
                  <a:pt x="2652130" y="417835"/>
                </a:cubicBezTo>
                <a:lnTo>
                  <a:pt x="2652130" y="342833"/>
                </a:lnTo>
                <a:cubicBezTo>
                  <a:pt x="2652130" y="153492"/>
                  <a:pt x="2805622" y="0"/>
                  <a:pt x="2994963" y="0"/>
                </a:cubicBezTo>
                <a:close/>
              </a:path>
            </a:pathLst>
          </a:custGeom>
          <a:solidFill>
            <a:srgbClr val="FFFFFF">
              <a:alpha val="65000"/>
            </a:srgbClr>
          </a:solidFill>
        </p:spPr>
        <p:txBody>
          <a:bodyPr wrap="square">
            <a:noAutofit/>
          </a:bodyPr>
          <a:lstStyle>
            <a:lvl1pPr marL="0" indent="0" algn="r">
              <a:buNone/>
              <a:defRPr sz="100">
                <a:solidFill>
                  <a:schemeClr val="tx1">
                    <a:alpha val="0"/>
                  </a:schemeClr>
                </a:solidFill>
              </a:defRPr>
            </a:lvl1pPr>
          </a:lstStyle>
          <a:p>
            <a:endParaRPr lang="es-ES" dirty="0"/>
          </a:p>
        </p:txBody>
      </p:sp>
      <p:sp>
        <p:nvSpPr>
          <p:cNvPr id="20" name="Título 1">
            <a:extLst>
              <a:ext uri="{FF2B5EF4-FFF2-40B4-BE49-F238E27FC236}">
                <a16:creationId xmlns:a16="http://schemas.microsoft.com/office/drawing/2014/main" id="{9FDE7379-73D5-4DFD-89E9-5D9E6D5AD3F0}"/>
              </a:ext>
            </a:extLst>
          </p:cNvPr>
          <p:cNvSpPr>
            <a:spLocks noGrp="1"/>
          </p:cNvSpPr>
          <p:nvPr>
            <p:ph type="title" hasCustomPrompt="1"/>
          </p:nvPr>
        </p:nvSpPr>
        <p:spPr>
          <a:xfrm>
            <a:off x="682819" y="3840903"/>
            <a:ext cx="3902243" cy="2358507"/>
          </a:xfrm>
        </p:spPr>
        <p:txBody>
          <a:bodyPr anchor="t">
            <a:noAutofit/>
          </a:bodyPr>
          <a:lstStyle>
            <a:lvl1pPr>
              <a:lnSpc>
                <a:spcPct val="80000"/>
              </a:lnSpc>
              <a:defRPr sz="4400" b="1" i="0">
                <a:solidFill>
                  <a:schemeClr val="bg1"/>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Tree>
    <p:extLst>
      <p:ext uri="{BB962C8B-B14F-4D97-AF65-F5344CB8AC3E}">
        <p14:creationId xmlns:p14="http://schemas.microsoft.com/office/powerpoint/2010/main" val="272571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raft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13B1C1E1-5D85-4415-B732-D6657B6C8813}"/>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7" name="Marcador de número de diapositiva 6">
            <a:extLst>
              <a:ext uri="{FF2B5EF4-FFF2-40B4-BE49-F238E27FC236}">
                <a16:creationId xmlns:a16="http://schemas.microsoft.com/office/drawing/2014/main" id="{24DB60E1-42B9-4E9C-A83F-CBA517AF5BB3}"/>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grpSp>
        <p:nvGrpSpPr>
          <p:cNvPr id="11" name="Grupo 10"/>
          <p:cNvGrpSpPr/>
          <p:nvPr userDrawn="1"/>
        </p:nvGrpSpPr>
        <p:grpSpPr>
          <a:xfrm>
            <a:off x="6606231" y="2300744"/>
            <a:ext cx="5613400" cy="3752851"/>
            <a:chOff x="3286125" y="1550988"/>
            <a:chExt cx="5613400" cy="3752851"/>
          </a:xfrm>
          <a:solidFill>
            <a:schemeClr val="bg1">
              <a:alpha val="50000"/>
            </a:schemeClr>
          </a:solidFill>
        </p:grpSpPr>
        <p:sp>
          <p:nvSpPr>
            <p:cNvPr id="13"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7"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4"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Gráfico 1">
            <a:extLst>
              <a:ext uri="{FF2B5EF4-FFF2-40B4-BE49-F238E27FC236}">
                <a16:creationId xmlns:a16="http://schemas.microsoft.com/office/drawing/2014/main" id="{6FAB001D-FC6C-4F11-8B2C-739DB29D81AF}"/>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4" name="Rectángulo 3">
            <a:extLst>
              <a:ext uri="{FF2B5EF4-FFF2-40B4-BE49-F238E27FC236}">
                <a16:creationId xmlns:a16="http://schemas.microsoft.com/office/drawing/2014/main" id="{AAA34F39-480A-4B6F-B936-1BC387BD9653}"/>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94458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graphy Divider Graphite Text">
    <p:spTree>
      <p:nvGrpSpPr>
        <p:cNvPr id="1" name=""/>
        <p:cNvGrpSpPr/>
        <p:nvPr/>
      </p:nvGrpSpPr>
      <p:grpSpPr>
        <a:xfrm>
          <a:off x="0" y="0"/>
          <a:ext cx="0" cy="0"/>
          <a:chOff x="0" y="0"/>
          <a:chExt cx="0" cy="0"/>
        </a:xfrm>
      </p:grpSpPr>
      <p:sp>
        <p:nvSpPr>
          <p:cNvPr id="17" name="Gráfico 3">
            <a:extLst>
              <a:ext uri="{FF2B5EF4-FFF2-40B4-BE49-F238E27FC236}">
                <a16:creationId xmlns:a16="http://schemas.microsoft.com/office/drawing/2014/main" id="{91A34E51-455E-4858-A75A-60EA6788D03E}"/>
              </a:ext>
            </a:extLst>
          </p:cNvPr>
          <p:cNvSpPr/>
          <p:nvPr userDrawn="1"/>
        </p:nvSpPr>
        <p:spPr>
          <a:xfrm>
            <a:off x="667376" y="5960713"/>
            <a:ext cx="825783" cy="116501"/>
          </a:xfrm>
          <a:custGeom>
            <a:avLst/>
            <a:gdLst>
              <a:gd name="connsiteX0" fmla="*/ 1128236 w 2295525"/>
              <a:gd name="connsiteY0" fmla="*/ 237649 h 323850"/>
              <a:gd name="connsiteX1" fmla="*/ 1078706 w 2295525"/>
              <a:gd name="connsiteY1" fmla="*/ 190024 h 323850"/>
              <a:gd name="connsiteX2" fmla="*/ 1114901 w 2295525"/>
              <a:gd name="connsiteY2" fmla="*/ 136684 h 323850"/>
              <a:gd name="connsiteX3" fmla="*/ 1176814 w 2295525"/>
              <a:gd name="connsiteY3" fmla="*/ 213836 h 323850"/>
              <a:gd name="connsiteX4" fmla="*/ 1128236 w 2295525"/>
              <a:gd name="connsiteY4" fmla="*/ 237649 h 323850"/>
              <a:gd name="connsiteX5" fmla="*/ 1234916 w 2295525"/>
              <a:gd name="connsiteY5" fmla="*/ 131921 h 323850"/>
              <a:gd name="connsiteX6" fmla="*/ 1220629 w 2295525"/>
              <a:gd name="connsiteY6" fmla="*/ 131921 h 323850"/>
              <a:gd name="connsiteX7" fmla="*/ 1186339 w 2295525"/>
              <a:gd name="connsiteY7" fmla="*/ 204311 h 323850"/>
              <a:gd name="connsiteX8" fmla="*/ 1108234 w 2295525"/>
              <a:gd name="connsiteY8" fmla="*/ 71914 h 323850"/>
              <a:gd name="connsiteX9" fmla="*/ 1139666 w 2295525"/>
              <a:gd name="connsiteY9" fmla="*/ 35719 h 323850"/>
              <a:gd name="connsiteX10" fmla="*/ 1153001 w 2295525"/>
              <a:gd name="connsiteY10" fmla="*/ 39529 h 323850"/>
              <a:gd name="connsiteX11" fmla="*/ 1153001 w 2295525"/>
              <a:gd name="connsiteY11" fmla="*/ 39529 h 323850"/>
              <a:gd name="connsiteX12" fmla="*/ 1159669 w 2295525"/>
              <a:gd name="connsiteY12" fmla="*/ 28099 h 323850"/>
              <a:gd name="connsiteX13" fmla="*/ 1140619 w 2295525"/>
              <a:gd name="connsiteY13" fmla="*/ 23336 h 323850"/>
              <a:gd name="connsiteX14" fmla="*/ 1094899 w 2295525"/>
              <a:gd name="connsiteY14" fmla="*/ 71914 h 323850"/>
              <a:gd name="connsiteX15" fmla="*/ 1109186 w 2295525"/>
              <a:gd name="connsiteY15" fmla="*/ 126206 h 323850"/>
              <a:gd name="connsiteX16" fmla="*/ 1064419 w 2295525"/>
              <a:gd name="connsiteY16" fmla="*/ 190976 h 323850"/>
              <a:gd name="connsiteX17" fmla="*/ 1127284 w 2295525"/>
              <a:gd name="connsiteY17" fmla="*/ 250984 h 323850"/>
              <a:gd name="connsiteX18" fmla="*/ 1187291 w 2295525"/>
              <a:gd name="connsiteY18" fmla="*/ 223361 h 323850"/>
              <a:gd name="connsiteX19" fmla="*/ 1233964 w 2295525"/>
              <a:gd name="connsiteY19" fmla="*/ 250984 h 323850"/>
              <a:gd name="connsiteX20" fmla="*/ 1238726 w 2295525"/>
              <a:gd name="connsiteY20" fmla="*/ 237649 h 323850"/>
              <a:gd name="connsiteX21" fmla="*/ 1195864 w 2295525"/>
              <a:gd name="connsiteY21" fmla="*/ 211931 h 323850"/>
              <a:gd name="connsiteX22" fmla="*/ 1234916 w 2295525"/>
              <a:gd name="connsiteY22" fmla="*/ 131921 h 323850"/>
              <a:gd name="connsiteX23" fmla="*/ 2278856 w 2295525"/>
              <a:gd name="connsiteY23" fmla="*/ 207169 h 323850"/>
              <a:gd name="connsiteX24" fmla="*/ 2229326 w 2295525"/>
              <a:gd name="connsiteY24" fmla="*/ 233839 h 323850"/>
              <a:gd name="connsiteX25" fmla="*/ 2175986 w 2295525"/>
              <a:gd name="connsiteY25" fmla="*/ 165259 h 323850"/>
              <a:gd name="connsiteX26" fmla="*/ 2232184 w 2295525"/>
              <a:gd name="connsiteY26" fmla="*/ 96679 h 323850"/>
              <a:gd name="connsiteX27" fmla="*/ 2278856 w 2295525"/>
              <a:gd name="connsiteY27" fmla="*/ 117634 h 323850"/>
              <a:gd name="connsiteX28" fmla="*/ 2278856 w 2295525"/>
              <a:gd name="connsiteY28" fmla="*/ 207169 h 323850"/>
              <a:gd name="connsiteX29" fmla="*/ 2279809 w 2295525"/>
              <a:gd name="connsiteY29" fmla="*/ 87154 h 323850"/>
              <a:gd name="connsiteX30" fmla="*/ 2278856 w 2295525"/>
              <a:gd name="connsiteY30" fmla="*/ 101441 h 323850"/>
              <a:gd name="connsiteX31" fmla="*/ 2277904 w 2295525"/>
              <a:gd name="connsiteY31" fmla="*/ 101441 h 323850"/>
              <a:gd name="connsiteX32" fmla="*/ 2231231 w 2295525"/>
              <a:gd name="connsiteY32" fmla="*/ 82391 h 323850"/>
              <a:gd name="connsiteX33" fmla="*/ 2160746 w 2295525"/>
              <a:gd name="connsiteY33" fmla="*/ 164306 h 323850"/>
              <a:gd name="connsiteX34" fmla="*/ 2226469 w 2295525"/>
              <a:gd name="connsiteY34" fmla="*/ 246221 h 323850"/>
              <a:gd name="connsiteX35" fmla="*/ 2278856 w 2295525"/>
              <a:gd name="connsiteY35" fmla="*/ 221456 h 323850"/>
              <a:gd name="connsiteX36" fmla="*/ 2278856 w 2295525"/>
              <a:gd name="connsiteY36" fmla="*/ 257651 h 323850"/>
              <a:gd name="connsiteX37" fmla="*/ 2229326 w 2295525"/>
              <a:gd name="connsiteY37" fmla="*/ 310039 h 323850"/>
              <a:gd name="connsiteX38" fmla="*/ 2179796 w 2295525"/>
              <a:gd name="connsiteY38" fmla="*/ 293846 h 323850"/>
              <a:gd name="connsiteX39" fmla="*/ 2173129 w 2295525"/>
              <a:gd name="connsiteY39" fmla="*/ 305276 h 323850"/>
              <a:gd name="connsiteX40" fmla="*/ 2229326 w 2295525"/>
              <a:gd name="connsiteY40" fmla="*/ 322421 h 323850"/>
              <a:gd name="connsiteX41" fmla="*/ 2294096 w 2295525"/>
              <a:gd name="connsiteY41" fmla="*/ 260509 h 323850"/>
              <a:gd name="connsiteX42" fmla="*/ 2294096 w 2295525"/>
              <a:gd name="connsiteY42" fmla="*/ 87154 h 323850"/>
              <a:gd name="connsiteX43" fmla="*/ 2279809 w 2295525"/>
              <a:gd name="connsiteY43" fmla="*/ 87154 h 323850"/>
              <a:gd name="connsiteX44" fmla="*/ 2075021 w 2295525"/>
              <a:gd name="connsiteY44" fmla="*/ 82391 h 323850"/>
              <a:gd name="connsiteX45" fmla="*/ 2019776 w 2295525"/>
              <a:gd name="connsiteY45" fmla="*/ 110966 h 323850"/>
              <a:gd name="connsiteX46" fmla="*/ 2018824 w 2295525"/>
              <a:gd name="connsiteY46" fmla="*/ 110966 h 323850"/>
              <a:gd name="connsiteX47" fmla="*/ 2017871 w 2295525"/>
              <a:gd name="connsiteY47" fmla="*/ 86201 h 323850"/>
              <a:gd name="connsiteX48" fmla="*/ 2005489 w 2295525"/>
              <a:gd name="connsiteY48" fmla="*/ 86201 h 323850"/>
              <a:gd name="connsiteX49" fmla="*/ 2005489 w 2295525"/>
              <a:gd name="connsiteY49" fmla="*/ 246221 h 323850"/>
              <a:gd name="connsiteX50" fmla="*/ 2019776 w 2295525"/>
              <a:gd name="connsiteY50" fmla="*/ 246221 h 323850"/>
              <a:gd name="connsiteX51" fmla="*/ 2019776 w 2295525"/>
              <a:gd name="connsiteY51" fmla="*/ 126206 h 323850"/>
              <a:gd name="connsiteX52" fmla="*/ 2072164 w 2295525"/>
              <a:gd name="connsiteY52" fmla="*/ 96679 h 323850"/>
              <a:gd name="connsiteX53" fmla="*/ 2108359 w 2295525"/>
              <a:gd name="connsiteY53" fmla="*/ 146209 h 323850"/>
              <a:gd name="connsiteX54" fmla="*/ 2108359 w 2295525"/>
              <a:gd name="connsiteY54" fmla="*/ 247174 h 323850"/>
              <a:gd name="connsiteX55" fmla="*/ 2122646 w 2295525"/>
              <a:gd name="connsiteY55" fmla="*/ 247174 h 323850"/>
              <a:gd name="connsiteX56" fmla="*/ 2122646 w 2295525"/>
              <a:gd name="connsiteY56" fmla="*/ 144304 h 323850"/>
              <a:gd name="connsiteX57" fmla="*/ 2075021 w 2295525"/>
              <a:gd name="connsiteY57" fmla="*/ 82391 h 323850"/>
              <a:gd name="connsiteX58" fmla="*/ 1949291 w 2295525"/>
              <a:gd name="connsiteY58" fmla="*/ 21431 h 323850"/>
              <a:gd name="connsiteX59" fmla="*/ 1935956 w 2295525"/>
              <a:gd name="connsiteY59" fmla="*/ 34766 h 323850"/>
              <a:gd name="connsiteX60" fmla="*/ 1949291 w 2295525"/>
              <a:gd name="connsiteY60" fmla="*/ 48101 h 323850"/>
              <a:gd name="connsiteX61" fmla="*/ 1962626 w 2295525"/>
              <a:gd name="connsiteY61" fmla="*/ 34766 h 323850"/>
              <a:gd name="connsiteX62" fmla="*/ 1949291 w 2295525"/>
              <a:gd name="connsiteY62" fmla="*/ 21431 h 323850"/>
              <a:gd name="connsiteX63" fmla="*/ 1941671 w 2295525"/>
              <a:gd name="connsiteY63" fmla="*/ 246221 h 323850"/>
              <a:gd name="connsiteX64" fmla="*/ 1955959 w 2295525"/>
              <a:gd name="connsiteY64" fmla="*/ 246221 h 323850"/>
              <a:gd name="connsiteX65" fmla="*/ 1955959 w 2295525"/>
              <a:gd name="connsiteY65" fmla="*/ 87154 h 323850"/>
              <a:gd name="connsiteX66" fmla="*/ 1941671 w 2295525"/>
              <a:gd name="connsiteY66" fmla="*/ 87154 h 323850"/>
              <a:gd name="connsiteX67" fmla="*/ 1941671 w 2295525"/>
              <a:gd name="connsiteY67" fmla="*/ 246221 h 323850"/>
              <a:gd name="connsiteX68" fmla="*/ 1890236 w 2295525"/>
              <a:gd name="connsiteY68" fmla="*/ 237649 h 323850"/>
              <a:gd name="connsiteX69" fmla="*/ 1863566 w 2295525"/>
              <a:gd name="connsiteY69" fmla="*/ 203359 h 323850"/>
              <a:gd name="connsiteX70" fmla="*/ 1863566 w 2295525"/>
              <a:gd name="connsiteY70" fmla="*/ 99536 h 323850"/>
              <a:gd name="connsiteX71" fmla="*/ 1910239 w 2295525"/>
              <a:gd name="connsiteY71" fmla="*/ 99536 h 323850"/>
              <a:gd name="connsiteX72" fmla="*/ 1910239 w 2295525"/>
              <a:gd name="connsiteY72" fmla="*/ 87154 h 323850"/>
              <a:gd name="connsiteX73" fmla="*/ 1863566 w 2295525"/>
              <a:gd name="connsiteY73" fmla="*/ 87154 h 323850"/>
              <a:gd name="connsiteX74" fmla="*/ 1863566 w 2295525"/>
              <a:gd name="connsiteY74" fmla="*/ 40481 h 323850"/>
              <a:gd name="connsiteX75" fmla="*/ 1851184 w 2295525"/>
              <a:gd name="connsiteY75" fmla="*/ 40481 h 323850"/>
              <a:gd name="connsiteX76" fmla="*/ 1849279 w 2295525"/>
              <a:gd name="connsiteY76" fmla="*/ 87154 h 323850"/>
              <a:gd name="connsiteX77" fmla="*/ 1823561 w 2295525"/>
              <a:gd name="connsiteY77" fmla="*/ 88106 h 323850"/>
              <a:gd name="connsiteX78" fmla="*/ 1823561 w 2295525"/>
              <a:gd name="connsiteY78" fmla="*/ 99536 h 323850"/>
              <a:gd name="connsiteX79" fmla="*/ 1848326 w 2295525"/>
              <a:gd name="connsiteY79" fmla="*/ 99536 h 323850"/>
              <a:gd name="connsiteX80" fmla="*/ 1848326 w 2295525"/>
              <a:gd name="connsiteY80" fmla="*/ 202406 h 323850"/>
              <a:gd name="connsiteX81" fmla="*/ 1888331 w 2295525"/>
              <a:gd name="connsiteY81" fmla="*/ 250984 h 323850"/>
              <a:gd name="connsiteX82" fmla="*/ 1914049 w 2295525"/>
              <a:gd name="connsiteY82" fmla="*/ 245269 h 323850"/>
              <a:gd name="connsiteX83" fmla="*/ 1910239 w 2295525"/>
              <a:gd name="connsiteY83" fmla="*/ 232886 h 323850"/>
              <a:gd name="connsiteX84" fmla="*/ 1890236 w 2295525"/>
              <a:gd name="connsiteY84" fmla="*/ 237649 h 323850"/>
              <a:gd name="connsiteX85" fmla="*/ 1784509 w 2295525"/>
              <a:gd name="connsiteY85" fmla="*/ 211931 h 323850"/>
              <a:gd name="connsiteX86" fmla="*/ 1730216 w 2295525"/>
              <a:gd name="connsiteY86" fmla="*/ 237649 h 323850"/>
              <a:gd name="connsiteX87" fmla="*/ 1696879 w 2295525"/>
              <a:gd name="connsiteY87" fmla="*/ 205264 h 323850"/>
              <a:gd name="connsiteX88" fmla="*/ 1784509 w 2295525"/>
              <a:gd name="connsiteY88" fmla="*/ 156686 h 323850"/>
              <a:gd name="connsiteX89" fmla="*/ 1784509 w 2295525"/>
              <a:gd name="connsiteY89" fmla="*/ 211931 h 323850"/>
              <a:gd name="connsiteX90" fmla="*/ 1748314 w 2295525"/>
              <a:gd name="connsiteY90" fmla="*/ 82391 h 323850"/>
              <a:gd name="connsiteX91" fmla="*/ 1689259 w 2295525"/>
              <a:gd name="connsiteY91" fmla="*/ 103346 h 323850"/>
              <a:gd name="connsiteX92" fmla="*/ 1695926 w 2295525"/>
              <a:gd name="connsiteY92" fmla="*/ 114776 h 323850"/>
              <a:gd name="connsiteX93" fmla="*/ 1746409 w 2295525"/>
              <a:gd name="connsiteY93" fmla="*/ 95726 h 323850"/>
              <a:gd name="connsiteX94" fmla="*/ 1783556 w 2295525"/>
              <a:gd name="connsiteY94" fmla="*/ 146209 h 323850"/>
              <a:gd name="connsiteX95" fmla="*/ 1680686 w 2295525"/>
              <a:gd name="connsiteY95" fmla="*/ 206216 h 323850"/>
              <a:gd name="connsiteX96" fmla="*/ 1727359 w 2295525"/>
              <a:gd name="connsiteY96" fmla="*/ 250031 h 323850"/>
              <a:gd name="connsiteX97" fmla="*/ 1783556 w 2295525"/>
              <a:gd name="connsiteY97" fmla="*/ 225266 h 323850"/>
              <a:gd name="connsiteX98" fmla="*/ 1784509 w 2295525"/>
              <a:gd name="connsiteY98" fmla="*/ 225266 h 323850"/>
              <a:gd name="connsiteX99" fmla="*/ 1786414 w 2295525"/>
              <a:gd name="connsiteY99" fmla="*/ 246221 h 323850"/>
              <a:gd name="connsiteX100" fmla="*/ 1798796 w 2295525"/>
              <a:gd name="connsiteY100" fmla="*/ 246221 h 323850"/>
              <a:gd name="connsiteX101" fmla="*/ 1798796 w 2295525"/>
              <a:gd name="connsiteY101" fmla="*/ 144304 h 323850"/>
              <a:gd name="connsiteX102" fmla="*/ 1748314 w 2295525"/>
              <a:gd name="connsiteY102" fmla="*/ 82391 h 323850"/>
              <a:gd name="connsiteX103" fmla="*/ 1543526 w 2295525"/>
              <a:gd name="connsiteY103" fmla="*/ 157639 h 323850"/>
              <a:gd name="connsiteX104" fmla="*/ 1598771 w 2295525"/>
              <a:gd name="connsiteY104" fmla="*/ 95726 h 323850"/>
              <a:gd name="connsiteX105" fmla="*/ 1645444 w 2295525"/>
              <a:gd name="connsiteY105" fmla="*/ 157639 h 323850"/>
              <a:gd name="connsiteX106" fmla="*/ 1543526 w 2295525"/>
              <a:gd name="connsiteY106" fmla="*/ 157639 h 323850"/>
              <a:gd name="connsiteX107" fmla="*/ 1598771 w 2295525"/>
              <a:gd name="connsiteY107" fmla="*/ 82391 h 323850"/>
              <a:gd name="connsiteX108" fmla="*/ 1529239 w 2295525"/>
              <a:gd name="connsiteY108" fmla="*/ 166211 h 323850"/>
              <a:gd name="connsiteX109" fmla="*/ 1603534 w 2295525"/>
              <a:gd name="connsiteY109" fmla="*/ 250031 h 323850"/>
              <a:gd name="connsiteX110" fmla="*/ 1654016 w 2295525"/>
              <a:gd name="connsiteY110" fmla="*/ 234791 h 323850"/>
              <a:gd name="connsiteX111" fmla="*/ 1648301 w 2295525"/>
              <a:gd name="connsiteY111" fmla="*/ 223361 h 323850"/>
              <a:gd name="connsiteX112" fmla="*/ 1605439 w 2295525"/>
              <a:gd name="connsiteY112" fmla="*/ 237649 h 323850"/>
              <a:gd name="connsiteX113" fmla="*/ 1545431 w 2295525"/>
              <a:gd name="connsiteY113" fmla="*/ 168116 h 323850"/>
              <a:gd name="connsiteX114" fmla="*/ 1660684 w 2295525"/>
              <a:gd name="connsiteY114" fmla="*/ 168116 h 323850"/>
              <a:gd name="connsiteX115" fmla="*/ 1661636 w 2295525"/>
              <a:gd name="connsiteY115" fmla="*/ 155734 h 323850"/>
              <a:gd name="connsiteX116" fmla="*/ 1598771 w 2295525"/>
              <a:gd name="connsiteY116" fmla="*/ 82391 h 323850"/>
              <a:gd name="connsiteX117" fmla="*/ 1473041 w 2295525"/>
              <a:gd name="connsiteY117" fmla="*/ 123349 h 323850"/>
              <a:gd name="connsiteX118" fmla="*/ 1355884 w 2295525"/>
              <a:gd name="connsiteY118" fmla="*/ 123349 h 323850"/>
              <a:gd name="connsiteX119" fmla="*/ 1355884 w 2295525"/>
              <a:gd name="connsiteY119" fmla="*/ 27146 h 323850"/>
              <a:gd name="connsiteX120" fmla="*/ 1340644 w 2295525"/>
              <a:gd name="connsiteY120" fmla="*/ 27146 h 323850"/>
              <a:gd name="connsiteX121" fmla="*/ 1340644 w 2295525"/>
              <a:gd name="connsiteY121" fmla="*/ 246221 h 323850"/>
              <a:gd name="connsiteX122" fmla="*/ 1355884 w 2295525"/>
              <a:gd name="connsiteY122" fmla="*/ 246221 h 323850"/>
              <a:gd name="connsiteX123" fmla="*/ 1355884 w 2295525"/>
              <a:gd name="connsiteY123" fmla="*/ 136684 h 323850"/>
              <a:gd name="connsiteX124" fmla="*/ 1473041 w 2295525"/>
              <a:gd name="connsiteY124" fmla="*/ 136684 h 323850"/>
              <a:gd name="connsiteX125" fmla="*/ 1473041 w 2295525"/>
              <a:gd name="connsiteY125" fmla="*/ 246221 h 323850"/>
              <a:gd name="connsiteX126" fmla="*/ 1488281 w 2295525"/>
              <a:gd name="connsiteY126" fmla="*/ 246221 h 323850"/>
              <a:gd name="connsiteX127" fmla="*/ 1488281 w 2295525"/>
              <a:gd name="connsiteY127" fmla="*/ 27146 h 323850"/>
              <a:gd name="connsiteX128" fmla="*/ 1473041 w 2295525"/>
              <a:gd name="connsiteY128" fmla="*/ 27146 h 323850"/>
              <a:gd name="connsiteX129" fmla="*/ 1473041 w 2295525"/>
              <a:gd name="connsiteY129" fmla="*/ 123349 h 323850"/>
              <a:gd name="connsiteX130" fmla="*/ 939641 w 2295525"/>
              <a:gd name="connsiteY130" fmla="*/ 207169 h 323850"/>
              <a:gd name="connsiteX131" fmla="*/ 890111 w 2295525"/>
              <a:gd name="connsiteY131" fmla="*/ 233839 h 323850"/>
              <a:gd name="connsiteX132" fmla="*/ 836771 w 2295525"/>
              <a:gd name="connsiteY132" fmla="*/ 165259 h 323850"/>
              <a:gd name="connsiteX133" fmla="*/ 892969 w 2295525"/>
              <a:gd name="connsiteY133" fmla="*/ 96679 h 323850"/>
              <a:gd name="connsiteX134" fmla="*/ 939641 w 2295525"/>
              <a:gd name="connsiteY134" fmla="*/ 117634 h 323850"/>
              <a:gd name="connsiteX135" fmla="*/ 939641 w 2295525"/>
              <a:gd name="connsiteY135" fmla="*/ 207169 h 323850"/>
              <a:gd name="connsiteX136" fmla="*/ 940594 w 2295525"/>
              <a:gd name="connsiteY136" fmla="*/ 101441 h 323850"/>
              <a:gd name="connsiteX137" fmla="*/ 939641 w 2295525"/>
              <a:gd name="connsiteY137" fmla="*/ 101441 h 323850"/>
              <a:gd name="connsiteX138" fmla="*/ 892969 w 2295525"/>
              <a:gd name="connsiteY138" fmla="*/ 82391 h 323850"/>
              <a:gd name="connsiteX139" fmla="*/ 822484 w 2295525"/>
              <a:gd name="connsiteY139" fmla="*/ 164306 h 323850"/>
              <a:gd name="connsiteX140" fmla="*/ 888206 w 2295525"/>
              <a:gd name="connsiteY140" fmla="*/ 246221 h 323850"/>
              <a:gd name="connsiteX141" fmla="*/ 940594 w 2295525"/>
              <a:gd name="connsiteY141" fmla="*/ 221456 h 323850"/>
              <a:gd name="connsiteX142" fmla="*/ 940594 w 2295525"/>
              <a:gd name="connsiteY142" fmla="*/ 257651 h 323850"/>
              <a:gd name="connsiteX143" fmla="*/ 891064 w 2295525"/>
              <a:gd name="connsiteY143" fmla="*/ 310039 h 323850"/>
              <a:gd name="connsiteX144" fmla="*/ 841534 w 2295525"/>
              <a:gd name="connsiteY144" fmla="*/ 293846 h 323850"/>
              <a:gd name="connsiteX145" fmla="*/ 834866 w 2295525"/>
              <a:gd name="connsiteY145" fmla="*/ 305276 h 323850"/>
              <a:gd name="connsiteX146" fmla="*/ 891064 w 2295525"/>
              <a:gd name="connsiteY146" fmla="*/ 322421 h 323850"/>
              <a:gd name="connsiteX147" fmla="*/ 955834 w 2295525"/>
              <a:gd name="connsiteY147" fmla="*/ 260509 h 323850"/>
              <a:gd name="connsiteX148" fmla="*/ 955834 w 2295525"/>
              <a:gd name="connsiteY148" fmla="*/ 87154 h 323850"/>
              <a:gd name="connsiteX149" fmla="*/ 942499 w 2295525"/>
              <a:gd name="connsiteY149" fmla="*/ 87154 h 323850"/>
              <a:gd name="connsiteX150" fmla="*/ 940594 w 2295525"/>
              <a:gd name="connsiteY150" fmla="*/ 101441 h 323850"/>
              <a:gd name="connsiteX151" fmla="*/ 736759 w 2295525"/>
              <a:gd name="connsiteY151" fmla="*/ 82391 h 323850"/>
              <a:gd name="connsiteX152" fmla="*/ 681514 w 2295525"/>
              <a:gd name="connsiteY152" fmla="*/ 110966 h 323850"/>
              <a:gd name="connsiteX153" fmla="*/ 680561 w 2295525"/>
              <a:gd name="connsiteY153" fmla="*/ 110966 h 323850"/>
              <a:gd name="connsiteX154" fmla="*/ 679609 w 2295525"/>
              <a:gd name="connsiteY154" fmla="*/ 86201 h 323850"/>
              <a:gd name="connsiteX155" fmla="*/ 667226 w 2295525"/>
              <a:gd name="connsiteY155" fmla="*/ 86201 h 323850"/>
              <a:gd name="connsiteX156" fmla="*/ 667226 w 2295525"/>
              <a:gd name="connsiteY156" fmla="*/ 246221 h 323850"/>
              <a:gd name="connsiteX157" fmla="*/ 681514 w 2295525"/>
              <a:gd name="connsiteY157" fmla="*/ 246221 h 323850"/>
              <a:gd name="connsiteX158" fmla="*/ 681514 w 2295525"/>
              <a:gd name="connsiteY158" fmla="*/ 126206 h 323850"/>
              <a:gd name="connsiteX159" fmla="*/ 733901 w 2295525"/>
              <a:gd name="connsiteY159" fmla="*/ 96679 h 323850"/>
              <a:gd name="connsiteX160" fmla="*/ 770096 w 2295525"/>
              <a:gd name="connsiteY160" fmla="*/ 146209 h 323850"/>
              <a:gd name="connsiteX161" fmla="*/ 770096 w 2295525"/>
              <a:gd name="connsiteY161" fmla="*/ 247174 h 323850"/>
              <a:gd name="connsiteX162" fmla="*/ 784384 w 2295525"/>
              <a:gd name="connsiteY162" fmla="*/ 247174 h 323850"/>
              <a:gd name="connsiteX163" fmla="*/ 784384 w 2295525"/>
              <a:gd name="connsiteY163" fmla="*/ 144304 h 323850"/>
              <a:gd name="connsiteX164" fmla="*/ 736759 w 2295525"/>
              <a:gd name="connsiteY164" fmla="*/ 82391 h 323850"/>
              <a:gd name="connsiteX165" fmla="*/ 603409 w 2295525"/>
              <a:gd name="connsiteY165" fmla="*/ 246221 h 323850"/>
              <a:gd name="connsiteX166" fmla="*/ 617696 w 2295525"/>
              <a:gd name="connsiteY166" fmla="*/ 246221 h 323850"/>
              <a:gd name="connsiteX167" fmla="*/ 617696 w 2295525"/>
              <a:gd name="connsiteY167" fmla="*/ 87154 h 323850"/>
              <a:gd name="connsiteX168" fmla="*/ 603409 w 2295525"/>
              <a:gd name="connsiteY168" fmla="*/ 87154 h 323850"/>
              <a:gd name="connsiteX169" fmla="*/ 603409 w 2295525"/>
              <a:gd name="connsiteY169" fmla="*/ 246221 h 323850"/>
              <a:gd name="connsiteX170" fmla="*/ 611029 w 2295525"/>
              <a:gd name="connsiteY170" fmla="*/ 21431 h 323850"/>
              <a:gd name="connsiteX171" fmla="*/ 597694 w 2295525"/>
              <a:gd name="connsiteY171" fmla="*/ 34766 h 323850"/>
              <a:gd name="connsiteX172" fmla="*/ 611029 w 2295525"/>
              <a:gd name="connsiteY172" fmla="*/ 48101 h 323850"/>
              <a:gd name="connsiteX173" fmla="*/ 624364 w 2295525"/>
              <a:gd name="connsiteY173" fmla="*/ 34766 h 323850"/>
              <a:gd name="connsiteX174" fmla="*/ 611029 w 2295525"/>
              <a:gd name="connsiteY174" fmla="*/ 21431 h 323850"/>
              <a:gd name="connsiteX175" fmla="*/ 558641 w 2295525"/>
              <a:gd name="connsiteY175" fmla="*/ 237649 h 323850"/>
              <a:gd name="connsiteX176" fmla="*/ 551974 w 2295525"/>
              <a:gd name="connsiteY176" fmla="*/ 227171 h 323850"/>
              <a:gd name="connsiteX177" fmla="*/ 551974 w 2295525"/>
              <a:gd name="connsiteY177" fmla="*/ 7144 h 323850"/>
              <a:gd name="connsiteX178" fmla="*/ 537686 w 2295525"/>
              <a:gd name="connsiteY178" fmla="*/ 7144 h 323850"/>
              <a:gd name="connsiteX179" fmla="*/ 537686 w 2295525"/>
              <a:gd name="connsiteY179" fmla="*/ 225266 h 323850"/>
              <a:gd name="connsiteX180" fmla="*/ 557689 w 2295525"/>
              <a:gd name="connsiteY180" fmla="*/ 250984 h 323850"/>
              <a:gd name="connsiteX181" fmla="*/ 568166 w 2295525"/>
              <a:gd name="connsiteY181" fmla="*/ 249079 h 323850"/>
              <a:gd name="connsiteX182" fmla="*/ 565309 w 2295525"/>
              <a:gd name="connsiteY182" fmla="*/ 236696 h 323850"/>
              <a:gd name="connsiteX183" fmla="*/ 558641 w 2295525"/>
              <a:gd name="connsiteY183" fmla="*/ 237649 h 323850"/>
              <a:gd name="connsiteX184" fmla="*/ 427196 w 2295525"/>
              <a:gd name="connsiteY184" fmla="*/ 237649 h 323850"/>
              <a:gd name="connsiteX185" fmla="*/ 370999 w 2295525"/>
              <a:gd name="connsiteY185" fmla="*/ 167164 h 323850"/>
              <a:gd name="connsiteX186" fmla="*/ 427196 w 2295525"/>
              <a:gd name="connsiteY186" fmla="*/ 95726 h 323850"/>
              <a:gd name="connsiteX187" fmla="*/ 483394 w 2295525"/>
              <a:gd name="connsiteY187" fmla="*/ 167164 h 323850"/>
              <a:gd name="connsiteX188" fmla="*/ 427196 w 2295525"/>
              <a:gd name="connsiteY188" fmla="*/ 237649 h 323850"/>
              <a:gd name="connsiteX189" fmla="*/ 427196 w 2295525"/>
              <a:gd name="connsiteY189" fmla="*/ 82391 h 323850"/>
              <a:gd name="connsiteX190" fmla="*/ 355759 w 2295525"/>
              <a:gd name="connsiteY190" fmla="*/ 166211 h 323850"/>
              <a:gd name="connsiteX191" fmla="*/ 427196 w 2295525"/>
              <a:gd name="connsiteY191" fmla="*/ 250031 h 323850"/>
              <a:gd name="connsiteX192" fmla="*/ 498634 w 2295525"/>
              <a:gd name="connsiteY192" fmla="*/ 166211 h 323850"/>
              <a:gd name="connsiteX193" fmla="*/ 427196 w 2295525"/>
              <a:gd name="connsiteY193" fmla="*/ 82391 h 323850"/>
              <a:gd name="connsiteX194" fmla="*/ 254794 w 2295525"/>
              <a:gd name="connsiteY194" fmla="*/ 237649 h 323850"/>
              <a:gd name="connsiteX195" fmla="*/ 198596 w 2295525"/>
              <a:gd name="connsiteY195" fmla="*/ 167164 h 323850"/>
              <a:gd name="connsiteX196" fmla="*/ 254794 w 2295525"/>
              <a:gd name="connsiteY196" fmla="*/ 95726 h 323850"/>
              <a:gd name="connsiteX197" fmla="*/ 310991 w 2295525"/>
              <a:gd name="connsiteY197" fmla="*/ 167164 h 323850"/>
              <a:gd name="connsiteX198" fmla="*/ 254794 w 2295525"/>
              <a:gd name="connsiteY198" fmla="*/ 237649 h 323850"/>
              <a:gd name="connsiteX199" fmla="*/ 254794 w 2295525"/>
              <a:gd name="connsiteY199" fmla="*/ 82391 h 323850"/>
              <a:gd name="connsiteX200" fmla="*/ 183356 w 2295525"/>
              <a:gd name="connsiteY200" fmla="*/ 166211 h 323850"/>
              <a:gd name="connsiteX201" fmla="*/ 254794 w 2295525"/>
              <a:gd name="connsiteY201" fmla="*/ 250031 h 323850"/>
              <a:gd name="connsiteX202" fmla="*/ 326231 w 2295525"/>
              <a:gd name="connsiteY202" fmla="*/ 166211 h 323850"/>
              <a:gd name="connsiteX203" fmla="*/ 254794 w 2295525"/>
              <a:gd name="connsiteY203" fmla="*/ 82391 h 323850"/>
              <a:gd name="connsiteX204" fmla="*/ 99536 w 2295525"/>
              <a:gd name="connsiteY204" fmla="*/ 236696 h 323850"/>
              <a:gd name="connsiteX205" fmla="*/ 23336 w 2295525"/>
              <a:gd name="connsiteY205" fmla="*/ 136684 h 323850"/>
              <a:gd name="connsiteX206" fmla="*/ 101441 w 2295525"/>
              <a:gd name="connsiteY206" fmla="*/ 37624 h 323850"/>
              <a:gd name="connsiteX207" fmla="*/ 149066 w 2295525"/>
              <a:gd name="connsiteY207" fmla="*/ 59531 h 323850"/>
              <a:gd name="connsiteX208" fmla="*/ 157639 w 2295525"/>
              <a:gd name="connsiteY208" fmla="*/ 50006 h 323850"/>
              <a:gd name="connsiteX209" fmla="*/ 100489 w 2295525"/>
              <a:gd name="connsiteY209" fmla="*/ 23336 h 323850"/>
              <a:gd name="connsiteX210" fmla="*/ 7144 w 2295525"/>
              <a:gd name="connsiteY210" fmla="*/ 136684 h 323850"/>
              <a:gd name="connsiteX211" fmla="*/ 98584 w 2295525"/>
              <a:gd name="connsiteY211" fmla="*/ 250984 h 323850"/>
              <a:gd name="connsiteX212" fmla="*/ 164306 w 2295525"/>
              <a:gd name="connsiteY212" fmla="*/ 219551 h 323850"/>
              <a:gd name="connsiteX213" fmla="*/ 155734 w 2295525"/>
              <a:gd name="connsiteY213" fmla="*/ 210026 h 323850"/>
              <a:gd name="connsiteX214" fmla="*/ 99536 w 2295525"/>
              <a:gd name="connsiteY214" fmla="*/ 23669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295525" h="323850">
                <a:moveTo>
                  <a:pt x="1128236" y="237649"/>
                </a:moveTo>
                <a:cubicBezTo>
                  <a:pt x="1101566" y="237649"/>
                  <a:pt x="1078706" y="218599"/>
                  <a:pt x="1078706" y="190024"/>
                </a:cubicBezTo>
                <a:cubicBezTo>
                  <a:pt x="1078706" y="168116"/>
                  <a:pt x="1094899" y="151924"/>
                  <a:pt x="1114901" y="136684"/>
                </a:cubicBezTo>
                <a:cubicBezTo>
                  <a:pt x="1130141" y="165259"/>
                  <a:pt x="1153954" y="192881"/>
                  <a:pt x="1176814" y="213836"/>
                </a:cubicBezTo>
                <a:cubicBezTo>
                  <a:pt x="1163479" y="228124"/>
                  <a:pt x="1146334" y="237649"/>
                  <a:pt x="1128236" y="237649"/>
                </a:cubicBezTo>
                <a:moveTo>
                  <a:pt x="1234916" y="131921"/>
                </a:moveTo>
                <a:lnTo>
                  <a:pt x="1220629" y="131921"/>
                </a:lnTo>
                <a:cubicBezTo>
                  <a:pt x="1213009" y="159544"/>
                  <a:pt x="1201579" y="184309"/>
                  <a:pt x="1186339" y="204311"/>
                </a:cubicBezTo>
                <a:cubicBezTo>
                  <a:pt x="1163479" y="184309"/>
                  <a:pt x="1108234" y="122396"/>
                  <a:pt x="1108234" y="71914"/>
                </a:cubicBezTo>
                <a:cubicBezTo>
                  <a:pt x="1108234" y="51911"/>
                  <a:pt x="1119664" y="35719"/>
                  <a:pt x="1139666" y="35719"/>
                </a:cubicBezTo>
                <a:cubicBezTo>
                  <a:pt x="1145381" y="35719"/>
                  <a:pt x="1150144" y="37624"/>
                  <a:pt x="1153001" y="39529"/>
                </a:cubicBezTo>
                <a:lnTo>
                  <a:pt x="1153001" y="39529"/>
                </a:lnTo>
                <a:lnTo>
                  <a:pt x="1159669" y="28099"/>
                </a:lnTo>
                <a:cubicBezTo>
                  <a:pt x="1153954" y="25241"/>
                  <a:pt x="1148239" y="23336"/>
                  <a:pt x="1140619" y="23336"/>
                </a:cubicBezTo>
                <a:cubicBezTo>
                  <a:pt x="1113949" y="23336"/>
                  <a:pt x="1094899" y="44291"/>
                  <a:pt x="1094899" y="71914"/>
                </a:cubicBezTo>
                <a:cubicBezTo>
                  <a:pt x="1094899" y="89059"/>
                  <a:pt x="1100614" y="107156"/>
                  <a:pt x="1109186" y="126206"/>
                </a:cubicBezTo>
                <a:cubicBezTo>
                  <a:pt x="1086326" y="143351"/>
                  <a:pt x="1064419" y="161449"/>
                  <a:pt x="1064419" y="190976"/>
                </a:cubicBezTo>
                <a:cubicBezTo>
                  <a:pt x="1064419" y="227171"/>
                  <a:pt x="1092994" y="250984"/>
                  <a:pt x="1127284" y="250984"/>
                </a:cubicBezTo>
                <a:cubicBezTo>
                  <a:pt x="1152049" y="250984"/>
                  <a:pt x="1171099" y="239554"/>
                  <a:pt x="1187291" y="223361"/>
                </a:cubicBezTo>
                <a:cubicBezTo>
                  <a:pt x="1204436" y="236696"/>
                  <a:pt x="1220629" y="246221"/>
                  <a:pt x="1233964" y="250984"/>
                </a:cubicBezTo>
                <a:lnTo>
                  <a:pt x="1238726" y="237649"/>
                </a:lnTo>
                <a:cubicBezTo>
                  <a:pt x="1226344" y="232886"/>
                  <a:pt x="1211104" y="224314"/>
                  <a:pt x="1195864" y="211931"/>
                </a:cubicBezTo>
                <a:cubicBezTo>
                  <a:pt x="1213961" y="190024"/>
                  <a:pt x="1226344" y="161449"/>
                  <a:pt x="1234916" y="131921"/>
                </a:cubicBezTo>
                <a:moveTo>
                  <a:pt x="2278856" y="207169"/>
                </a:moveTo>
                <a:cubicBezTo>
                  <a:pt x="2262664" y="224314"/>
                  <a:pt x="2246471" y="233839"/>
                  <a:pt x="2229326" y="233839"/>
                </a:cubicBezTo>
                <a:cubicBezTo>
                  <a:pt x="2195036" y="233839"/>
                  <a:pt x="2175986" y="206216"/>
                  <a:pt x="2175986" y="165259"/>
                </a:cubicBezTo>
                <a:cubicBezTo>
                  <a:pt x="2175986" y="126206"/>
                  <a:pt x="2200751" y="96679"/>
                  <a:pt x="2232184" y="96679"/>
                </a:cubicBezTo>
                <a:cubicBezTo>
                  <a:pt x="2247424" y="96679"/>
                  <a:pt x="2261711" y="102394"/>
                  <a:pt x="2278856" y="117634"/>
                </a:cubicBezTo>
                <a:lnTo>
                  <a:pt x="2278856" y="207169"/>
                </a:lnTo>
                <a:close/>
                <a:moveTo>
                  <a:pt x="2279809" y="87154"/>
                </a:moveTo>
                <a:lnTo>
                  <a:pt x="2278856" y="101441"/>
                </a:lnTo>
                <a:lnTo>
                  <a:pt x="2277904" y="101441"/>
                </a:lnTo>
                <a:cubicBezTo>
                  <a:pt x="2263616" y="90011"/>
                  <a:pt x="2250281" y="82391"/>
                  <a:pt x="2231231" y="82391"/>
                </a:cubicBezTo>
                <a:cubicBezTo>
                  <a:pt x="2193131" y="82391"/>
                  <a:pt x="2160746" y="113824"/>
                  <a:pt x="2160746" y="164306"/>
                </a:cubicBezTo>
                <a:cubicBezTo>
                  <a:pt x="2160746" y="216694"/>
                  <a:pt x="2186464" y="246221"/>
                  <a:pt x="2226469" y="246221"/>
                </a:cubicBezTo>
                <a:cubicBezTo>
                  <a:pt x="2247424" y="246221"/>
                  <a:pt x="2265521" y="234791"/>
                  <a:pt x="2278856" y="221456"/>
                </a:cubicBezTo>
                <a:lnTo>
                  <a:pt x="2278856" y="257651"/>
                </a:lnTo>
                <a:cubicBezTo>
                  <a:pt x="2278856" y="290036"/>
                  <a:pt x="2261711" y="310039"/>
                  <a:pt x="2229326" y="310039"/>
                </a:cubicBezTo>
                <a:cubicBezTo>
                  <a:pt x="2213134" y="310039"/>
                  <a:pt x="2195989" y="305276"/>
                  <a:pt x="2179796" y="293846"/>
                </a:cubicBezTo>
                <a:lnTo>
                  <a:pt x="2173129" y="305276"/>
                </a:lnTo>
                <a:cubicBezTo>
                  <a:pt x="2188369" y="315754"/>
                  <a:pt x="2207419" y="322421"/>
                  <a:pt x="2229326" y="322421"/>
                </a:cubicBezTo>
                <a:cubicBezTo>
                  <a:pt x="2270284" y="322421"/>
                  <a:pt x="2294096" y="297656"/>
                  <a:pt x="2294096" y="260509"/>
                </a:cubicBezTo>
                <a:lnTo>
                  <a:pt x="2294096" y="87154"/>
                </a:lnTo>
                <a:lnTo>
                  <a:pt x="2279809" y="87154"/>
                </a:lnTo>
                <a:close/>
                <a:moveTo>
                  <a:pt x="2075021" y="82391"/>
                </a:moveTo>
                <a:cubicBezTo>
                  <a:pt x="2053114" y="82391"/>
                  <a:pt x="2035969" y="94774"/>
                  <a:pt x="2019776" y="110966"/>
                </a:cubicBezTo>
                <a:lnTo>
                  <a:pt x="2018824" y="110966"/>
                </a:lnTo>
                <a:lnTo>
                  <a:pt x="2017871" y="86201"/>
                </a:lnTo>
                <a:lnTo>
                  <a:pt x="2005489" y="86201"/>
                </a:lnTo>
                <a:lnTo>
                  <a:pt x="2005489" y="246221"/>
                </a:lnTo>
                <a:lnTo>
                  <a:pt x="2019776" y="246221"/>
                </a:lnTo>
                <a:lnTo>
                  <a:pt x="2019776" y="126206"/>
                </a:lnTo>
                <a:cubicBezTo>
                  <a:pt x="2039779" y="106204"/>
                  <a:pt x="2053114" y="96679"/>
                  <a:pt x="2072164" y="96679"/>
                </a:cubicBezTo>
                <a:cubicBezTo>
                  <a:pt x="2097881" y="96679"/>
                  <a:pt x="2108359" y="112871"/>
                  <a:pt x="2108359" y="146209"/>
                </a:cubicBezTo>
                <a:lnTo>
                  <a:pt x="2108359" y="247174"/>
                </a:lnTo>
                <a:lnTo>
                  <a:pt x="2122646" y="247174"/>
                </a:lnTo>
                <a:lnTo>
                  <a:pt x="2122646" y="144304"/>
                </a:lnTo>
                <a:cubicBezTo>
                  <a:pt x="2123599" y="102394"/>
                  <a:pt x="2107406" y="82391"/>
                  <a:pt x="2075021" y="82391"/>
                </a:cubicBezTo>
                <a:moveTo>
                  <a:pt x="1949291" y="21431"/>
                </a:moveTo>
                <a:cubicBezTo>
                  <a:pt x="1941671" y="21431"/>
                  <a:pt x="1935956" y="26194"/>
                  <a:pt x="1935956" y="34766"/>
                </a:cubicBezTo>
                <a:cubicBezTo>
                  <a:pt x="1935956" y="42386"/>
                  <a:pt x="1941671" y="48101"/>
                  <a:pt x="1949291" y="48101"/>
                </a:cubicBezTo>
                <a:cubicBezTo>
                  <a:pt x="1956911" y="48101"/>
                  <a:pt x="1962626" y="42386"/>
                  <a:pt x="1962626" y="34766"/>
                </a:cubicBezTo>
                <a:cubicBezTo>
                  <a:pt x="1962626" y="27146"/>
                  <a:pt x="1956911" y="21431"/>
                  <a:pt x="1949291" y="21431"/>
                </a:cubicBezTo>
                <a:moveTo>
                  <a:pt x="1941671" y="246221"/>
                </a:moveTo>
                <a:lnTo>
                  <a:pt x="1955959" y="246221"/>
                </a:lnTo>
                <a:lnTo>
                  <a:pt x="1955959" y="87154"/>
                </a:lnTo>
                <a:lnTo>
                  <a:pt x="1941671" y="87154"/>
                </a:lnTo>
                <a:lnTo>
                  <a:pt x="1941671" y="246221"/>
                </a:lnTo>
                <a:close/>
                <a:moveTo>
                  <a:pt x="1890236" y="237649"/>
                </a:moveTo>
                <a:cubicBezTo>
                  <a:pt x="1868329" y="237649"/>
                  <a:pt x="1863566" y="224314"/>
                  <a:pt x="1863566" y="203359"/>
                </a:cubicBezTo>
                <a:lnTo>
                  <a:pt x="1863566" y="99536"/>
                </a:lnTo>
                <a:lnTo>
                  <a:pt x="1910239" y="99536"/>
                </a:lnTo>
                <a:lnTo>
                  <a:pt x="1910239" y="87154"/>
                </a:lnTo>
                <a:lnTo>
                  <a:pt x="1863566" y="87154"/>
                </a:lnTo>
                <a:lnTo>
                  <a:pt x="1863566" y="40481"/>
                </a:lnTo>
                <a:lnTo>
                  <a:pt x="1851184" y="40481"/>
                </a:lnTo>
                <a:lnTo>
                  <a:pt x="1849279" y="87154"/>
                </a:lnTo>
                <a:lnTo>
                  <a:pt x="1823561" y="88106"/>
                </a:lnTo>
                <a:lnTo>
                  <a:pt x="1823561" y="99536"/>
                </a:lnTo>
                <a:lnTo>
                  <a:pt x="1848326" y="99536"/>
                </a:lnTo>
                <a:lnTo>
                  <a:pt x="1848326" y="202406"/>
                </a:lnTo>
                <a:cubicBezTo>
                  <a:pt x="1848326" y="230981"/>
                  <a:pt x="1856899" y="250984"/>
                  <a:pt x="1888331" y="250984"/>
                </a:cubicBezTo>
                <a:cubicBezTo>
                  <a:pt x="1894999" y="250984"/>
                  <a:pt x="1904524" y="248126"/>
                  <a:pt x="1914049" y="245269"/>
                </a:cubicBezTo>
                <a:lnTo>
                  <a:pt x="1910239" y="232886"/>
                </a:lnTo>
                <a:cubicBezTo>
                  <a:pt x="1904524" y="234791"/>
                  <a:pt x="1895951" y="237649"/>
                  <a:pt x="1890236" y="237649"/>
                </a:cubicBezTo>
                <a:moveTo>
                  <a:pt x="1784509" y="211931"/>
                </a:moveTo>
                <a:cubicBezTo>
                  <a:pt x="1764506" y="229076"/>
                  <a:pt x="1748314" y="237649"/>
                  <a:pt x="1730216" y="237649"/>
                </a:cubicBezTo>
                <a:cubicBezTo>
                  <a:pt x="1712119" y="237649"/>
                  <a:pt x="1696879" y="229076"/>
                  <a:pt x="1696879" y="205264"/>
                </a:cubicBezTo>
                <a:cubicBezTo>
                  <a:pt x="1696879" y="179546"/>
                  <a:pt x="1718786" y="164306"/>
                  <a:pt x="1784509" y="156686"/>
                </a:cubicBezTo>
                <a:lnTo>
                  <a:pt x="1784509" y="211931"/>
                </a:lnTo>
                <a:close/>
                <a:moveTo>
                  <a:pt x="1748314" y="82391"/>
                </a:moveTo>
                <a:cubicBezTo>
                  <a:pt x="1722596" y="82391"/>
                  <a:pt x="1700689" y="94774"/>
                  <a:pt x="1689259" y="103346"/>
                </a:cubicBezTo>
                <a:lnTo>
                  <a:pt x="1695926" y="114776"/>
                </a:lnTo>
                <a:cubicBezTo>
                  <a:pt x="1706404" y="107156"/>
                  <a:pt x="1725454" y="95726"/>
                  <a:pt x="1746409" y="95726"/>
                </a:cubicBezTo>
                <a:cubicBezTo>
                  <a:pt x="1777841" y="95726"/>
                  <a:pt x="1784509" y="122396"/>
                  <a:pt x="1783556" y="146209"/>
                </a:cubicBezTo>
                <a:cubicBezTo>
                  <a:pt x="1713071" y="153829"/>
                  <a:pt x="1680686" y="170974"/>
                  <a:pt x="1680686" y="206216"/>
                </a:cubicBezTo>
                <a:cubicBezTo>
                  <a:pt x="1680686" y="236696"/>
                  <a:pt x="1701641" y="250031"/>
                  <a:pt x="1727359" y="250031"/>
                </a:cubicBezTo>
                <a:cubicBezTo>
                  <a:pt x="1748314" y="250031"/>
                  <a:pt x="1767364" y="238601"/>
                  <a:pt x="1783556" y="225266"/>
                </a:cubicBezTo>
                <a:lnTo>
                  <a:pt x="1784509" y="225266"/>
                </a:lnTo>
                <a:lnTo>
                  <a:pt x="1786414" y="246221"/>
                </a:lnTo>
                <a:lnTo>
                  <a:pt x="1798796" y="246221"/>
                </a:lnTo>
                <a:lnTo>
                  <a:pt x="1798796" y="144304"/>
                </a:lnTo>
                <a:cubicBezTo>
                  <a:pt x="1798796" y="110014"/>
                  <a:pt x="1786414" y="82391"/>
                  <a:pt x="1748314" y="82391"/>
                </a:cubicBezTo>
                <a:moveTo>
                  <a:pt x="1543526" y="157639"/>
                </a:moveTo>
                <a:cubicBezTo>
                  <a:pt x="1546384" y="119539"/>
                  <a:pt x="1571149" y="95726"/>
                  <a:pt x="1598771" y="95726"/>
                </a:cubicBezTo>
                <a:cubicBezTo>
                  <a:pt x="1627346" y="95726"/>
                  <a:pt x="1645444" y="116681"/>
                  <a:pt x="1645444" y="157639"/>
                </a:cubicBezTo>
                <a:lnTo>
                  <a:pt x="1543526" y="157639"/>
                </a:lnTo>
                <a:close/>
                <a:moveTo>
                  <a:pt x="1598771" y="82391"/>
                </a:moveTo>
                <a:cubicBezTo>
                  <a:pt x="1563529" y="82391"/>
                  <a:pt x="1529239" y="114776"/>
                  <a:pt x="1529239" y="166211"/>
                </a:cubicBezTo>
                <a:cubicBezTo>
                  <a:pt x="1529239" y="217646"/>
                  <a:pt x="1562576" y="250031"/>
                  <a:pt x="1603534" y="250031"/>
                </a:cubicBezTo>
                <a:cubicBezTo>
                  <a:pt x="1626394" y="250031"/>
                  <a:pt x="1640681" y="242411"/>
                  <a:pt x="1654016" y="234791"/>
                </a:cubicBezTo>
                <a:lnTo>
                  <a:pt x="1648301" y="223361"/>
                </a:lnTo>
                <a:cubicBezTo>
                  <a:pt x="1635919" y="231934"/>
                  <a:pt x="1622584" y="237649"/>
                  <a:pt x="1605439" y="237649"/>
                </a:cubicBezTo>
                <a:cubicBezTo>
                  <a:pt x="1569244" y="237649"/>
                  <a:pt x="1545431" y="209074"/>
                  <a:pt x="1545431" y="168116"/>
                </a:cubicBezTo>
                <a:lnTo>
                  <a:pt x="1660684" y="168116"/>
                </a:lnTo>
                <a:cubicBezTo>
                  <a:pt x="1661636" y="164306"/>
                  <a:pt x="1661636" y="160496"/>
                  <a:pt x="1661636" y="155734"/>
                </a:cubicBezTo>
                <a:cubicBezTo>
                  <a:pt x="1659731" y="110014"/>
                  <a:pt x="1635919" y="82391"/>
                  <a:pt x="1598771" y="82391"/>
                </a:cubicBezTo>
                <a:moveTo>
                  <a:pt x="1473041" y="123349"/>
                </a:moveTo>
                <a:lnTo>
                  <a:pt x="1355884" y="123349"/>
                </a:lnTo>
                <a:lnTo>
                  <a:pt x="1355884" y="27146"/>
                </a:lnTo>
                <a:lnTo>
                  <a:pt x="1340644" y="27146"/>
                </a:lnTo>
                <a:lnTo>
                  <a:pt x="1340644" y="246221"/>
                </a:lnTo>
                <a:lnTo>
                  <a:pt x="1355884" y="246221"/>
                </a:lnTo>
                <a:lnTo>
                  <a:pt x="1355884" y="136684"/>
                </a:lnTo>
                <a:lnTo>
                  <a:pt x="1473041" y="136684"/>
                </a:lnTo>
                <a:lnTo>
                  <a:pt x="1473041" y="246221"/>
                </a:lnTo>
                <a:lnTo>
                  <a:pt x="1488281" y="246221"/>
                </a:lnTo>
                <a:lnTo>
                  <a:pt x="1488281" y="27146"/>
                </a:lnTo>
                <a:lnTo>
                  <a:pt x="1473041" y="27146"/>
                </a:lnTo>
                <a:lnTo>
                  <a:pt x="1473041" y="123349"/>
                </a:lnTo>
                <a:close/>
                <a:moveTo>
                  <a:pt x="939641" y="207169"/>
                </a:moveTo>
                <a:cubicBezTo>
                  <a:pt x="923449" y="224314"/>
                  <a:pt x="907256" y="233839"/>
                  <a:pt x="890111" y="233839"/>
                </a:cubicBezTo>
                <a:cubicBezTo>
                  <a:pt x="855821" y="233839"/>
                  <a:pt x="836771" y="206216"/>
                  <a:pt x="836771" y="165259"/>
                </a:cubicBezTo>
                <a:cubicBezTo>
                  <a:pt x="836771" y="126206"/>
                  <a:pt x="861536" y="96679"/>
                  <a:pt x="892969" y="96679"/>
                </a:cubicBezTo>
                <a:cubicBezTo>
                  <a:pt x="908209" y="96679"/>
                  <a:pt x="922496" y="102394"/>
                  <a:pt x="939641" y="117634"/>
                </a:cubicBezTo>
                <a:lnTo>
                  <a:pt x="939641" y="207169"/>
                </a:lnTo>
                <a:close/>
                <a:moveTo>
                  <a:pt x="940594" y="101441"/>
                </a:moveTo>
                <a:lnTo>
                  <a:pt x="939641" y="101441"/>
                </a:lnTo>
                <a:cubicBezTo>
                  <a:pt x="925354" y="90011"/>
                  <a:pt x="912019" y="82391"/>
                  <a:pt x="892969" y="82391"/>
                </a:cubicBezTo>
                <a:cubicBezTo>
                  <a:pt x="854869" y="82391"/>
                  <a:pt x="822484" y="113824"/>
                  <a:pt x="822484" y="164306"/>
                </a:cubicBezTo>
                <a:cubicBezTo>
                  <a:pt x="822484" y="216694"/>
                  <a:pt x="848201" y="246221"/>
                  <a:pt x="888206" y="246221"/>
                </a:cubicBezTo>
                <a:cubicBezTo>
                  <a:pt x="909161" y="246221"/>
                  <a:pt x="927259" y="234791"/>
                  <a:pt x="940594" y="221456"/>
                </a:cubicBezTo>
                <a:lnTo>
                  <a:pt x="940594" y="257651"/>
                </a:lnTo>
                <a:cubicBezTo>
                  <a:pt x="940594" y="290036"/>
                  <a:pt x="923449" y="310039"/>
                  <a:pt x="891064" y="310039"/>
                </a:cubicBezTo>
                <a:cubicBezTo>
                  <a:pt x="874871" y="310039"/>
                  <a:pt x="857726" y="305276"/>
                  <a:pt x="841534" y="293846"/>
                </a:cubicBezTo>
                <a:lnTo>
                  <a:pt x="834866" y="305276"/>
                </a:lnTo>
                <a:cubicBezTo>
                  <a:pt x="850106" y="315754"/>
                  <a:pt x="869156" y="322421"/>
                  <a:pt x="891064" y="322421"/>
                </a:cubicBezTo>
                <a:cubicBezTo>
                  <a:pt x="932021" y="322421"/>
                  <a:pt x="955834" y="297656"/>
                  <a:pt x="955834" y="260509"/>
                </a:cubicBezTo>
                <a:lnTo>
                  <a:pt x="955834" y="87154"/>
                </a:lnTo>
                <a:lnTo>
                  <a:pt x="942499" y="87154"/>
                </a:lnTo>
                <a:lnTo>
                  <a:pt x="940594" y="101441"/>
                </a:lnTo>
                <a:close/>
                <a:moveTo>
                  <a:pt x="736759" y="82391"/>
                </a:moveTo>
                <a:cubicBezTo>
                  <a:pt x="714851" y="82391"/>
                  <a:pt x="697706" y="94774"/>
                  <a:pt x="681514" y="110966"/>
                </a:cubicBezTo>
                <a:lnTo>
                  <a:pt x="680561" y="110966"/>
                </a:lnTo>
                <a:lnTo>
                  <a:pt x="679609" y="86201"/>
                </a:lnTo>
                <a:lnTo>
                  <a:pt x="667226" y="86201"/>
                </a:lnTo>
                <a:lnTo>
                  <a:pt x="667226" y="246221"/>
                </a:lnTo>
                <a:lnTo>
                  <a:pt x="681514" y="246221"/>
                </a:lnTo>
                <a:lnTo>
                  <a:pt x="681514" y="126206"/>
                </a:lnTo>
                <a:cubicBezTo>
                  <a:pt x="701516" y="106204"/>
                  <a:pt x="714851" y="96679"/>
                  <a:pt x="733901" y="96679"/>
                </a:cubicBezTo>
                <a:cubicBezTo>
                  <a:pt x="759619" y="96679"/>
                  <a:pt x="770096" y="112871"/>
                  <a:pt x="770096" y="146209"/>
                </a:cubicBezTo>
                <a:lnTo>
                  <a:pt x="770096" y="247174"/>
                </a:lnTo>
                <a:lnTo>
                  <a:pt x="784384" y="247174"/>
                </a:lnTo>
                <a:lnTo>
                  <a:pt x="784384" y="144304"/>
                </a:lnTo>
                <a:cubicBezTo>
                  <a:pt x="784384" y="102394"/>
                  <a:pt x="769144" y="82391"/>
                  <a:pt x="736759" y="82391"/>
                </a:cubicBezTo>
                <a:moveTo>
                  <a:pt x="603409" y="246221"/>
                </a:moveTo>
                <a:lnTo>
                  <a:pt x="617696" y="246221"/>
                </a:lnTo>
                <a:lnTo>
                  <a:pt x="617696" y="87154"/>
                </a:lnTo>
                <a:lnTo>
                  <a:pt x="603409" y="87154"/>
                </a:lnTo>
                <a:lnTo>
                  <a:pt x="603409" y="246221"/>
                </a:lnTo>
                <a:close/>
                <a:moveTo>
                  <a:pt x="611029" y="21431"/>
                </a:moveTo>
                <a:cubicBezTo>
                  <a:pt x="603409" y="21431"/>
                  <a:pt x="597694" y="26194"/>
                  <a:pt x="597694" y="34766"/>
                </a:cubicBezTo>
                <a:cubicBezTo>
                  <a:pt x="597694" y="42386"/>
                  <a:pt x="603409" y="48101"/>
                  <a:pt x="611029" y="48101"/>
                </a:cubicBezTo>
                <a:cubicBezTo>
                  <a:pt x="618649" y="48101"/>
                  <a:pt x="624364" y="42386"/>
                  <a:pt x="624364" y="34766"/>
                </a:cubicBezTo>
                <a:cubicBezTo>
                  <a:pt x="624364" y="27146"/>
                  <a:pt x="618649" y="21431"/>
                  <a:pt x="611029" y="21431"/>
                </a:cubicBezTo>
                <a:moveTo>
                  <a:pt x="558641" y="237649"/>
                </a:moveTo>
                <a:cubicBezTo>
                  <a:pt x="554831" y="237649"/>
                  <a:pt x="551974" y="234791"/>
                  <a:pt x="551974" y="227171"/>
                </a:cubicBezTo>
                <a:lnTo>
                  <a:pt x="551974" y="7144"/>
                </a:lnTo>
                <a:lnTo>
                  <a:pt x="537686" y="7144"/>
                </a:lnTo>
                <a:lnTo>
                  <a:pt x="537686" y="225266"/>
                </a:lnTo>
                <a:cubicBezTo>
                  <a:pt x="537686" y="242411"/>
                  <a:pt x="544354" y="250984"/>
                  <a:pt x="557689" y="250984"/>
                </a:cubicBezTo>
                <a:cubicBezTo>
                  <a:pt x="562451" y="250984"/>
                  <a:pt x="565309" y="250031"/>
                  <a:pt x="568166" y="249079"/>
                </a:cubicBezTo>
                <a:lnTo>
                  <a:pt x="565309" y="236696"/>
                </a:lnTo>
                <a:cubicBezTo>
                  <a:pt x="561499" y="237649"/>
                  <a:pt x="560546" y="237649"/>
                  <a:pt x="558641" y="237649"/>
                </a:cubicBezTo>
                <a:moveTo>
                  <a:pt x="427196" y="237649"/>
                </a:moveTo>
                <a:cubicBezTo>
                  <a:pt x="394811" y="237649"/>
                  <a:pt x="370999" y="209074"/>
                  <a:pt x="370999" y="167164"/>
                </a:cubicBezTo>
                <a:cubicBezTo>
                  <a:pt x="370999" y="125254"/>
                  <a:pt x="394811" y="95726"/>
                  <a:pt x="427196" y="95726"/>
                </a:cubicBezTo>
                <a:cubicBezTo>
                  <a:pt x="459581" y="95726"/>
                  <a:pt x="483394" y="124301"/>
                  <a:pt x="483394" y="167164"/>
                </a:cubicBezTo>
                <a:cubicBezTo>
                  <a:pt x="483394" y="209074"/>
                  <a:pt x="458629" y="237649"/>
                  <a:pt x="427196" y="237649"/>
                </a:cubicBezTo>
                <a:moveTo>
                  <a:pt x="427196" y="82391"/>
                </a:moveTo>
                <a:cubicBezTo>
                  <a:pt x="389096" y="82391"/>
                  <a:pt x="355759" y="112871"/>
                  <a:pt x="355759" y="166211"/>
                </a:cubicBezTo>
                <a:cubicBezTo>
                  <a:pt x="355759" y="219551"/>
                  <a:pt x="389096" y="250031"/>
                  <a:pt x="427196" y="250031"/>
                </a:cubicBezTo>
                <a:cubicBezTo>
                  <a:pt x="466249" y="250031"/>
                  <a:pt x="498634" y="219551"/>
                  <a:pt x="498634" y="166211"/>
                </a:cubicBezTo>
                <a:cubicBezTo>
                  <a:pt x="498634" y="113824"/>
                  <a:pt x="465296" y="82391"/>
                  <a:pt x="427196" y="82391"/>
                </a:cubicBezTo>
                <a:moveTo>
                  <a:pt x="254794" y="237649"/>
                </a:moveTo>
                <a:cubicBezTo>
                  <a:pt x="222409" y="237649"/>
                  <a:pt x="198596" y="209074"/>
                  <a:pt x="198596" y="167164"/>
                </a:cubicBezTo>
                <a:cubicBezTo>
                  <a:pt x="198596" y="125254"/>
                  <a:pt x="222409" y="95726"/>
                  <a:pt x="254794" y="95726"/>
                </a:cubicBezTo>
                <a:cubicBezTo>
                  <a:pt x="287179" y="95726"/>
                  <a:pt x="310991" y="124301"/>
                  <a:pt x="310991" y="167164"/>
                </a:cubicBezTo>
                <a:cubicBezTo>
                  <a:pt x="311944" y="209074"/>
                  <a:pt x="287179" y="237649"/>
                  <a:pt x="254794" y="237649"/>
                </a:cubicBezTo>
                <a:moveTo>
                  <a:pt x="254794" y="82391"/>
                </a:moveTo>
                <a:cubicBezTo>
                  <a:pt x="216694" y="82391"/>
                  <a:pt x="183356" y="112871"/>
                  <a:pt x="183356" y="166211"/>
                </a:cubicBezTo>
                <a:cubicBezTo>
                  <a:pt x="183356" y="219551"/>
                  <a:pt x="216694" y="250031"/>
                  <a:pt x="254794" y="250031"/>
                </a:cubicBezTo>
                <a:cubicBezTo>
                  <a:pt x="293846" y="250031"/>
                  <a:pt x="326231" y="219551"/>
                  <a:pt x="326231" y="166211"/>
                </a:cubicBezTo>
                <a:cubicBezTo>
                  <a:pt x="327184" y="113824"/>
                  <a:pt x="293846" y="82391"/>
                  <a:pt x="254794" y="82391"/>
                </a:cubicBezTo>
                <a:moveTo>
                  <a:pt x="99536" y="236696"/>
                </a:moveTo>
                <a:cubicBezTo>
                  <a:pt x="52864" y="236696"/>
                  <a:pt x="23336" y="197644"/>
                  <a:pt x="23336" y="136684"/>
                </a:cubicBezTo>
                <a:cubicBezTo>
                  <a:pt x="23336" y="75724"/>
                  <a:pt x="52864" y="37624"/>
                  <a:pt x="101441" y="37624"/>
                </a:cubicBezTo>
                <a:cubicBezTo>
                  <a:pt x="121444" y="37624"/>
                  <a:pt x="137636" y="46196"/>
                  <a:pt x="149066" y="59531"/>
                </a:cubicBezTo>
                <a:lnTo>
                  <a:pt x="157639" y="50006"/>
                </a:lnTo>
                <a:cubicBezTo>
                  <a:pt x="146209" y="36671"/>
                  <a:pt x="126206" y="23336"/>
                  <a:pt x="100489" y="23336"/>
                </a:cubicBezTo>
                <a:cubicBezTo>
                  <a:pt x="45244" y="23336"/>
                  <a:pt x="7144" y="67151"/>
                  <a:pt x="7144" y="136684"/>
                </a:cubicBezTo>
                <a:cubicBezTo>
                  <a:pt x="7144" y="206216"/>
                  <a:pt x="45244" y="250984"/>
                  <a:pt x="98584" y="250984"/>
                </a:cubicBezTo>
                <a:cubicBezTo>
                  <a:pt x="127159" y="250984"/>
                  <a:pt x="147161" y="238601"/>
                  <a:pt x="164306" y="219551"/>
                </a:cubicBezTo>
                <a:lnTo>
                  <a:pt x="155734" y="210026"/>
                </a:lnTo>
                <a:cubicBezTo>
                  <a:pt x="139541" y="227171"/>
                  <a:pt x="122396" y="236696"/>
                  <a:pt x="99536" y="236696"/>
                </a:cubicBezTo>
              </a:path>
            </a:pathLst>
          </a:custGeom>
          <a:solidFill>
            <a:schemeClr val="tx1"/>
          </a:solidFill>
          <a:ln w="9525" cap="flat">
            <a:solidFill>
              <a:schemeClr val="tx1"/>
            </a:solidFill>
            <a:prstDash val="solid"/>
            <a:miter/>
          </a:ln>
        </p:spPr>
        <p:txBody>
          <a:bodyPr rtlCol="0" anchor="ctr"/>
          <a:lstStyle/>
          <a:p>
            <a:endParaRPr lang="es-ES"/>
          </a:p>
        </p:txBody>
      </p:sp>
      <p:sp>
        <p:nvSpPr>
          <p:cNvPr id="15" name="Marcador de posición de imagen 14">
            <a:extLst>
              <a:ext uri="{FF2B5EF4-FFF2-40B4-BE49-F238E27FC236}">
                <a16:creationId xmlns:a16="http://schemas.microsoft.com/office/drawing/2014/main" id="{9915934E-FD38-4943-926C-9892DB703511}"/>
              </a:ext>
            </a:extLst>
          </p:cNvPr>
          <p:cNvSpPr>
            <a:spLocks noGrp="1"/>
          </p:cNvSpPr>
          <p:nvPr>
            <p:ph type="pic" sz="quarter" idx="21"/>
          </p:nvPr>
        </p:nvSpPr>
        <p:spPr>
          <a:xfrm>
            <a:off x="0" y="0"/>
            <a:ext cx="12192000" cy="6858000"/>
          </a:xfrm>
          <a:custGeom>
            <a:avLst/>
            <a:gdLst>
              <a:gd name="connsiteX0" fmla="*/ 1309328 w 12192000"/>
              <a:gd name="connsiteY0" fmla="*/ 6017079 h 6858000"/>
              <a:gd name="connsiteX1" fmla="*/ 1309328 w 12192000"/>
              <a:gd name="connsiteY1" fmla="*/ 6036953 h 6858000"/>
              <a:gd name="connsiteX2" fmla="*/ 1289797 w 12192000"/>
              <a:gd name="connsiteY2" fmla="*/ 6046205 h 6858000"/>
              <a:gd name="connsiteX3" fmla="*/ 1277805 w 12192000"/>
              <a:gd name="connsiteY3" fmla="*/ 6034554 h 6858000"/>
              <a:gd name="connsiteX4" fmla="*/ 1309328 w 12192000"/>
              <a:gd name="connsiteY4" fmla="*/ 6017079 h 6858000"/>
              <a:gd name="connsiteX5" fmla="*/ 1068446 w 12192000"/>
              <a:gd name="connsiteY5" fmla="*/ 6009884 h 6858000"/>
              <a:gd name="connsiteX6" fmla="*/ 1090719 w 12192000"/>
              <a:gd name="connsiteY6" fmla="*/ 6037638 h 6858000"/>
              <a:gd name="connsiteX7" fmla="*/ 1073243 w 12192000"/>
              <a:gd name="connsiteY7" fmla="*/ 6046205 h 6858000"/>
              <a:gd name="connsiteX8" fmla="*/ 1055426 w 12192000"/>
              <a:gd name="connsiteY8" fmla="*/ 6029072 h 6858000"/>
              <a:gd name="connsiteX9" fmla="*/ 1068446 w 12192000"/>
              <a:gd name="connsiteY9" fmla="*/ 6009884 h 6858000"/>
              <a:gd name="connsiteX10" fmla="*/ 1470373 w 12192000"/>
              <a:gd name="connsiteY10" fmla="*/ 5995492 h 6858000"/>
              <a:gd name="connsiteX11" fmla="*/ 1487163 w 12192000"/>
              <a:gd name="connsiteY11" fmla="*/ 6003031 h 6858000"/>
              <a:gd name="connsiteX12" fmla="*/ 1487163 w 12192000"/>
              <a:gd name="connsiteY12" fmla="*/ 6035240 h 6858000"/>
              <a:gd name="connsiteX13" fmla="*/ 1469345 w 12192000"/>
              <a:gd name="connsiteY13" fmla="*/ 6044834 h 6858000"/>
              <a:gd name="connsiteX14" fmla="*/ 1450157 w 12192000"/>
              <a:gd name="connsiteY14" fmla="*/ 6020163 h 6858000"/>
              <a:gd name="connsiteX15" fmla="*/ 1470373 w 12192000"/>
              <a:gd name="connsiteY15" fmla="*/ 5995492 h 6858000"/>
              <a:gd name="connsiteX16" fmla="*/ 988609 w 12192000"/>
              <a:gd name="connsiteY16" fmla="*/ 5995492 h 6858000"/>
              <a:gd name="connsiteX17" fmla="*/ 1005399 w 12192000"/>
              <a:gd name="connsiteY17" fmla="*/ 6003031 h 6858000"/>
              <a:gd name="connsiteX18" fmla="*/ 1005399 w 12192000"/>
              <a:gd name="connsiteY18" fmla="*/ 6035240 h 6858000"/>
              <a:gd name="connsiteX19" fmla="*/ 987581 w 12192000"/>
              <a:gd name="connsiteY19" fmla="*/ 6044834 h 6858000"/>
              <a:gd name="connsiteX20" fmla="*/ 968393 w 12192000"/>
              <a:gd name="connsiteY20" fmla="*/ 6020163 h 6858000"/>
              <a:gd name="connsiteX21" fmla="*/ 988609 w 12192000"/>
              <a:gd name="connsiteY21" fmla="*/ 5995492 h 6858000"/>
              <a:gd name="connsiteX22" fmla="*/ 1242512 w 12192000"/>
              <a:gd name="connsiteY22" fmla="*/ 5995149 h 6858000"/>
              <a:gd name="connsiteX23" fmla="*/ 1259302 w 12192000"/>
              <a:gd name="connsiteY23" fmla="*/ 6017422 h 6858000"/>
              <a:gd name="connsiteX24" fmla="*/ 1222638 w 12192000"/>
              <a:gd name="connsiteY24" fmla="*/ 6017422 h 6858000"/>
              <a:gd name="connsiteX25" fmla="*/ 1242512 w 12192000"/>
              <a:gd name="connsiteY25" fmla="*/ 5995149 h 6858000"/>
              <a:gd name="connsiteX26" fmla="*/ 821054 w 12192000"/>
              <a:gd name="connsiteY26" fmla="*/ 5995149 h 6858000"/>
              <a:gd name="connsiteX27" fmla="*/ 841270 w 12192000"/>
              <a:gd name="connsiteY27" fmla="*/ 6020848 h 6858000"/>
              <a:gd name="connsiteX28" fmla="*/ 821054 w 12192000"/>
              <a:gd name="connsiteY28" fmla="*/ 6046205 h 6858000"/>
              <a:gd name="connsiteX29" fmla="*/ 800838 w 12192000"/>
              <a:gd name="connsiteY29" fmla="*/ 6020848 h 6858000"/>
              <a:gd name="connsiteX30" fmla="*/ 821054 w 12192000"/>
              <a:gd name="connsiteY30" fmla="*/ 5995149 h 6858000"/>
              <a:gd name="connsiteX31" fmla="*/ 759035 w 12192000"/>
              <a:gd name="connsiteY31" fmla="*/ 5995149 h 6858000"/>
              <a:gd name="connsiteX32" fmla="*/ 779251 w 12192000"/>
              <a:gd name="connsiteY32" fmla="*/ 6020848 h 6858000"/>
              <a:gd name="connsiteX33" fmla="*/ 759035 w 12192000"/>
              <a:gd name="connsiteY33" fmla="*/ 6046205 h 6858000"/>
              <a:gd name="connsiteX34" fmla="*/ 738818 w 12192000"/>
              <a:gd name="connsiteY34" fmla="*/ 6020848 h 6858000"/>
              <a:gd name="connsiteX35" fmla="*/ 759035 w 12192000"/>
              <a:gd name="connsiteY35" fmla="*/ 5995149 h 6858000"/>
              <a:gd name="connsiteX36" fmla="*/ 1365865 w 12192000"/>
              <a:gd name="connsiteY36" fmla="*/ 5992066 h 6858000"/>
              <a:gd name="connsiteX37" fmla="*/ 1365865 w 12192000"/>
              <a:gd name="connsiteY37" fmla="*/ 6049288 h 6858000"/>
              <a:gd name="connsiteX38" fmla="*/ 1371005 w 12192000"/>
              <a:gd name="connsiteY38" fmla="*/ 6049288 h 6858000"/>
              <a:gd name="connsiteX39" fmla="*/ 1371005 w 12192000"/>
              <a:gd name="connsiteY39" fmla="*/ 5992066 h 6858000"/>
              <a:gd name="connsiteX40" fmla="*/ 884444 w 12192000"/>
              <a:gd name="connsiteY40" fmla="*/ 5992066 h 6858000"/>
              <a:gd name="connsiteX41" fmla="*/ 884444 w 12192000"/>
              <a:gd name="connsiteY41" fmla="*/ 6049288 h 6858000"/>
              <a:gd name="connsiteX42" fmla="*/ 889584 w 12192000"/>
              <a:gd name="connsiteY42" fmla="*/ 6049288 h 6858000"/>
              <a:gd name="connsiteX43" fmla="*/ 889584 w 12192000"/>
              <a:gd name="connsiteY43" fmla="*/ 5992066 h 6858000"/>
              <a:gd name="connsiteX44" fmla="*/ 1470030 w 12192000"/>
              <a:gd name="connsiteY44" fmla="*/ 5990352 h 6858000"/>
              <a:gd name="connsiteX45" fmla="*/ 1444674 w 12192000"/>
              <a:gd name="connsiteY45" fmla="*/ 6019820 h 6858000"/>
              <a:gd name="connsiteX46" fmla="*/ 1468317 w 12192000"/>
              <a:gd name="connsiteY46" fmla="*/ 6049288 h 6858000"/>
              <a:gd name="connsiteX47" fmla="*/ 1487163 w 12192000"/>
              <a:gd name="connsiteY47" fmla="*/ 6040379 h 6858000"/>
              <a:gd name="connsiteX48" fmla="*/ 1487163 w 12192000"/>
              <a:gd name="connsiteY48" fmla="*/ 6053400 h 6858000"/>
              <a:gd name="connsiteX49" fmla="*/ 1469345 w 12192000"/>
              <a:gd name="connsiteY49" fmla="*/ 6072246 h 6858000"/>
              <a:gd name="connsiteX50" fmla="*/ 1451527 w 12192000"/>
              <a:gd name="connsiteY50" fmla="*/ 6066421 h 6858000"/>
              <a:gd name="connsiteX51" fmla="*/ 1449129 w 12192000"/>
              <a:gd name="connsiteY51" fmla="*/ 6070532 h 6858000"/>
              <a:gd name="connsiteX52" fmla="*/ 1469345 w 12192000"/>
              <a:gd name="connsiteY52" fmla="*/ 6076700 h 6858000"/>
              <a:gd name="connsiteX53" fmla="*/ 1492645 w 12192000"/>
              <a:gd name="connsiteY53" fmla="*/ 6054428 h 6858000"/>
              <a:gd name="connsiteX54" fmla="*/ 1492645 w 12192000"/>
              <a:gd name="connsiteY54" fmla="*/ 5992066 h 6858000"/>
              <a:gd name="connsiteX55" fmla="*/ 1487506 w 12192000"/>
              <a:gd name="connsiteY55" fmla="*/ 5992066 h 6858000"/>
              <a:gd name="connsiteX56" fmla="*/ 1487163 w 12192000"/>
              <a:gd name="connsiteY56" fmla="*/ 5997205 h 6858000"/>
              <a:gd name="connsiteX57" fmla="*/ 1486820 w 12192000"/>
              <a:gd name="connsiteY57" fmla="*/ 5997205 h 6858000"/>
              <a:gd name="connsiteX58" fmla="*/ 1470030 w 12192000"/>
              <a:gd name="connsiteY58" fmla="*/ 5990352 h 6858000"/>
              <a:gd name="connsiteX59" fmla="*/ 1413836 w 12192000"/>
              <a:gd name="connsiteY59" fmla="*/ 5990352 h 6858000"/>
              <a:gd name="connsiteX60" fmla="*/ 1393962 w 12192000"/>
              <a:gd name="connsiteY60" fmla="*/ 6000632 h 6858000"/>
              <a:gd name="connsiteX61" fmla="*/ 1393620 w 12192000"/>
              <a:gd name="connsiteY61" fmla="*/ 6000632 h 6858000"/>
              <a:gd name="connsiteX62" fmla="*/ 1393277 w 12192000"/>
              <a:gd name="connsiteY62" fmla="*/ 5991723 h 6858000"/>
              <a:gd name="connsiteX63" fmla="*/ 1388823 w 12192000"/>
              <a:gd name="connsiteY63" fmla="*/ 5991723 h 6858000"/>
              <a:gd name="connsiteX64" fmla="*/ 1388823 w 12192000"/>
              <a:gd name="connsiteY64" fmla="*/ 6049288 h 6858000"/>
              <a:gd name="connsiteX65" fmla="*/ 1393962 w 12192000"/>
              <a:gd name="connsiteY65" fmla="*/ 6049288 h 6858000"/>
              <a:gd name="connsiteX66" fmla="*/ 1393962 w 12192000"/>
              <a:gd name="connsiteY66" fmla="*/ 6006114 h 6858000"/>
              <a:gd name="connsiteX67" fmla="*/ 1412808 w 12192000"/>
              <a:gd name="connsiteY67" fmla="*/ 5995492 h 6858000"/>
              <a:gd name="connsiteX68" fmla="*/ 1425829 w 12192000"/>
              <a:gd name="connsiteY68" fmla="*/ 6013310 h 6858000"/>
              <a:gd name="connsiteX69" fmla="*/ 1425829 w 12192000"/>
              <a:gd name="connsiteY69" fmla="*/ 6049631 h 6858000"/>
              <a:gd name="connsiteX70" fmla="*/ 1430968 w 12192000"/>
              <a:gd name="connsiteY70" fmla="*/ 6049631 h 6858000"/>
              <a:gd name="connsiteX71" fmla="*/ 1430968 w 12192000"/>
              <a:gd name="connsiteY71" fmla="*/ 6012625 h 6858000"/>
              <a:gd name="connsiteX72" fmla="*/ 1413836 w 12192000"/>
              <a:gd name="connsiteY72" fmla="*/ 5990352 h 6858000"/>
              <a:gd name="connsiteX73" fmla="*/ 1296308 w 12192000"/>
              <a:gd name="connsiteY73" fmla="*/ 5990352 h 6858000"/>
              <a:gd name="connsiteX74" fmla="*/ 1275063 w 12192000"/>
              <a:gd name="connsiteY74" fmla="*/ 5997891 h 6858000"/>
              <a:gd name="connsiteX75" fmla="*/ 1277462 w 12192000"/>
              <a:gd name="connsiteY75" fmla="*/ 6002002 h 6858000"/>
              <a:gd name="connsiteX76" fmla="*/ 1295622 w 12192000"/>
              <a:gd name="connsiteY76" fmla="*/ 5995149 h 6858000"/>
              <a:gd name="connsiteX77" fmla="*/ 1308986 w 12192000"/>
              <a:gd name="connsiteY77" fmla="*/ 6013310 h 6858000"/>
              <a:gd name="connsiteX78" fmla="*/ 1271979 w 12192000"/>
              <a:gd name="connsiteY78" fmla="*/ 6034897 h 6858000"/>
              <a:gd name="connsiteX79" fmla="*/ 1288770 w 12192000"/>
              <a:gd name="connsiteY79" fmla="*/ 6050659 h 6858000"/>
              <a:gd name="connsiteX80" fmla="*/ 1308986 w 12192000"/>
              <a:gd name="connsiteY80" fmla="*/ 6041750 h 6858000"/>
              <a:gd name="connsiteX81" fmla="*/ 1309328 w 12192000"/>
              <a:gd name="connsiteY81" fmla="*/ 6041750 h 6858000"/>
              <a:gd name="connsiteX82" fmla="*/ 1310014 w 12192000"/>
              <a:gd name="connsiteY82" fmla="*/ 6049288 h 6858000"/>
              <a:gd name="connsiteX83" fmla="*/ 1314468 w 12192000"/>
              <a:gd name="connsiteY83" fmla="*/ 6049288 h 6858000"/>
              <a:gd name="connsiteX84" fmla="*/ 1314468 w 12192000"/>
              <a:gd name="connsiteY84" fmla="*/ 6012625 h 6858000"/>
              <a:gd name="connsiteX85" fmla="*/ 1296308 w 12192000"/>
              <a:gd name="connsiteY85" fmla="*/ 5990352 h 6858000"/>
              <a:gd name="connsiteX86" fmla="*/ 1242512 w 12192000"/>
              <a:gd name="connsiteY86" fmla="*/ 5990352 h 6858000"/>
              <a:gd name="connsiteX87" fmla="*/ 1217498 w 12192000"/>
              <a:gd name="connsiteY87" fmla="*/ 6020506 h 6858000"/>
              <a:gd name="connsiteX88" fmla="*/ 1244225 w 12192000"/>
              <a:gd name="connsiteY88" fmla="*/ 6050659 h 6858000"/>
              <a:gd name="connsiteX89" fmla="*/ 1262385 w 12192000"/>
              <a:gd name="connsiteY89" fmla="*/ 6045176 h 6858000"/>
              <a:gd name="connsiteX90" fmla="*/ 1260330 w 12192000"/>
              <a:gd name="connsiteY90" fmla="*/ 6041065 h 6858000"/>
              <a:gd name="connsiteX91" fmla="*/ 1244910 w 12192000"/>
              <a:gd name="connsiteY91" fmla="*/ 6046205 h 6858000"/>
              <a:gd name="connsiteX92" fmla="*/ 1223323 w 12192000"/>
              <a:gd name="connsiteY92" fmla="*/ 6021191 h 6858000"/>
              <a:gd name="connsiteX93" fmla="*/ 1264784 w 12192000"/>
              <a:gd name="connsiteY93" fmla="*/ 6021191 h 6858000"/>
              <a:gd name="connsiteX94" fmla="*/ 1265127 w 12192000"/>
              <a:gd name="connsiteY94" fmla="*/ 6016737 h 6858000"/>
              <a:gd name="connsiteX95" fmla="*/ 1242512 w 12192000"/>
              <a:gd name="connsiteY95" fmla="*/ 5990352 h 6858000"/>
              <a:gd name="connsiteX96" fmla="*/ 988609 w 12192000"/>
              <a:gd name="connsiteY96" fmla="*/ 5990352 h 6858000"/>
              <a:gd name="connsiteX97" fmla="*/ 963253 w 12192000"/>
              <a:gd name="connsiteY97" fmla="*/ 6019820 h 6858000"/>
              <a:gd name="connsiteX98" fmla="*/ 986896 w 12192000"/>
              <a:gd name="connsiteY98" fmla="*/ 6049288 h 6858000"/>
              <a:gd name="connsiteX99" fmla="*/ 1005742 w 12192000"/>
              <a:gd name="connsiteY99" fmla="*/ 6040379 h 6858000"/>
              <a:gd name="connsiteX100" fmla="*/ 1005742 w 12192000"/>
              <a:gd name="connsiteY100" fmla="*/ 6053400 h 6858000"/>
              <a:gd name="connsiteX101" fmla="*/ 987924 w 12192000"/>
              <a:gd name="connsiteY101" fmla="*/ 6072246 h 6858000"/>
              <a:gd name="connsiteX102" fmla="*/ 970106 w 12192000"/>
              <a:gd name="connsiteY102" fmla="*/ 6066421 h 6858000"/>
              <a:gd name="connsiteX103" fmla="*/ 967708 w 12192000"/>
              <a:gd name="connsiteY103" fmla="*/ 6070532 h 6858000"/>
              <a:gd name="connsiteX104" fmla="*/ 987924 w 12192000"/>
              <a:gd name="connsiteY104" fmla="*/ 6076700 h 6858000"/>
              <a:gd name="connsiteX105" fmla="*/ 1011224 w 12192000"/>
              <a:gd name="connsiteY105" fmla="*/ 6054428 h 6858000"/>
              <a:gd name="connsiteX106" fmla="*/ 1011224 w 12192000"/>
              <a:gd name="connsiteY106" fmla="*/ 5992066 h 6858000"/>
              <a:gd name="connsiteX107" fmla="*/ 1006427 w 12192000"/>
              <a:gd name="connsiteY107" fmla="*/ 5992066 h 6858000"/>
              <a:gd name="connsiteX108" fmla="*/ 1005742 w 12192000"/>
              <a:gd name="connsiteY108" fmla="*/ 5997205 h 6858000"/>
              <a:gd name="connsiteX109" fmla="*/ 1005399 w 12192000"/>
              <a:gd name="connsiteY109" fmla="*/ 5997205 h 6858000"/>
              <a:gd name="connsiteX110" fmla="*/ 988609 w 12192000"/>
              <a:gd name="connsiteY110" fmla="*/ 5990352 h 6858000"/>
              <a:gd name="connsiteX111" fmla="*/ 932415 w 12192000"/>
              <a:gd name="connsiteY111" fmla="*/ 5990352 h 6858000"/>
              <a:gd name="connsiteX112" fmla="*/ 912541 w 12192000"/>
              <a:gd name="connsiteY112" fmla="*/ 6000632 h 6858000"/>
              <a:gd name="connsiteX113" fmla="*/ 912199 w 12192000"/>
              <a:gd name="connsiteY113" fmla="*/ 6000632 h 6858000"/>
              <a:gd name="connsiteX114" fmla="*/ 911856 w 12192000"/>
              <a:gd name="connsiteY114" fmla="*/ 5991723 h 6858000"/>
              <a:gd name="connsiteX115" fmla="*/ 907401 w 12192000"/>
              <a:gd name="connsiteY115" fmla="*/ 5991723 h 6858000"/>
              <a:gd name="connsiteX116" fmla="*/ 907401 w 12192000"/>
              <a:gd name="connsiteY116" fmla="*/ 6049288 h 6858000"/>
              <a:gd name="connsiteX117" fmla="*/ 912541 w 12192000"/>
              <a:gd name="connsiteY117" fmla="*/ 6049288 h 6858000"/>
              <a:gd name="connsiteX118" fmla="*/ 912541 w 12192000"/>
              <a:gd name="connsiteY118" fmla="*/ 6006114 h 6858000"/>
              <a:gd name="connsiteX119" fmla="*/ 931387 w 12192000"/>
              <a:gd name="connsiteY119" fmla="*/ 5995492 h 6858000"/>
              <a:gd name="connsiteX120" fmla="*/ 944408 w 12192000"/>
              <a:gd name="connsiteY120" fmla="*/ 6013310 h 6858000"/>
              <a:gd name="connsiteX121" fmla="*/ 944408 w 12192000"/>
              <a:gd name="connsiteY121" fmla="*/ 6049631 h 6858000"/>
              <a:gd name="connsiteX122" fmla="*/ 949547 w 12192000"/>
              <a:gd name="connsiteY122" fmla="*/ 6049631 h 6858000"/>
              <a:gd name="connsiteX123" fmla="*/ 949547 w 12192000"/>
              <a:gd name="connsiteY123" fmla="*/ 6012625 h 6858000"/>
              <a:gd name="connsiteX124" fmla="*/ 932415 w 12192000"/>
              <a:gd name="connsiteY124" fmla="*/ 5990352 h 6858000"/>
              <a:gd name="connsiteX125" fmla="*/ 821054 w 12192000"/>
              <a:gd name="connsiteY125" fmla="*/ 5990352 h 6858000"/>
              <a:gd name="connsiteX126" fmla="*/ 795356 w 12192000"/>
              <a:gd name="connsiteY126" fmla="*/ 6020506 h 6858000"/>
              <a:gd name="connsiteX127" fmla="*/ 821054 w 12192000"/>
              <a:gd name="connsiteY127" fmla="*/ 6050659 h 6858000"/>
              <a:gd name="connsiteX128" fmla="*/ 846753 w 12192000"/>
              <a:gd name="connsiteY128" fmla="*/ 6020506 h 6858000"/>
              <a:gd name="connsiteX129" fmla="*/ 821054 w 12192000"/>
              <a:gd name="connsiteY129" fmla="*/ 5990352 h 6858000"/>
              <a:gd name="connsiteX130" fmla="*/ 759035 w 12192000"/>
              <a:gd name="connsiteY130" fmla="*/ 5990352 h 6858000"/>
              <a:gd name="connsiteX131" fmla="*/ 733336 w 12192000"/>
              <a:gd name="connsiteY131" fmla="*/ 6020506 h 6858000"/>
              <a:gd name="connsiteX132" fmla="*/ 759035 w 12192000"/>
              <a:gd name="connsiteY132" fmla="*/ 6050659 h 6858000"/>
              <a:gd name="connsiteX133" fmla="*/ 784733 w 12192000"/>
              <a:gd name="connsiteY133" fmla="*/ 6020506 h 6858000"/>
              <a:gd name="connsiteX134" fmla="*/ 759035 w 12192000"/>
              <a:gd name="connsiteY134" fmla="*/ 5990352 h 6858000"/>
              <a:gd name="connsiteX135" fmla="*/ 1333314 w 12192000"/>
              <a:gd name="connsiteY135" fmla="*/ 5975276 h 6858000"/>
              <a:gd name="connsiteX136" fmla="*/ 1332629 w 12192000"/>
              <a:gd name="connsiteY136" fmla="*/ 5992066 h 6858000"/>
              <a:gd name="connsiteX137" fmla="*/ 1323377 w 12192000"/>
              <a:gd name="connsiteY137" fmla="*/ 5992408 h 6858000"/>
              <a:gd name="connsiteX138" fmla="*/ 1323377 w 12192000"/>
              <a:gd name="connsiteY138" fmla="*/ 5996520 h 6858000"/>
              <a:gd name="connsiteX139" fmla="*/ 1332286 w 12192000"/>
              <a:gd name="connsiteY139" fmla="*/ 5996520 h 6858000"/>
              <a:gd name="connsiteX140" fmla="*/ 1332286 w 12192000"/>
              <a:gd name="connsiteY140" fmla="*/ 6033526 h 6858000"/>
              <a:gd name="connsiteX141" fmla="*/ 1346677 w 12192000"/>
              <a:gd name="connsiteY141" fmla="*/ 6051002 h 6858000"/>
              <a:gd name="connsiteX142" fmla="*/ 1355929 w 12192000"/>
              <a:gd name="connsiteY142" fmla="*/ 6048946 h 6858000"/>
              <a:gd name="connsiteX143" fmla="*/ 1354558 w 12192000"/>
              <a:gd name="connsiteY143" fmla="*/ 6044491 h 6858000"/>
              <a:gd name="connsiteX144" fmla="*/ 1347362 w 12192000"/>
              <a:gd name="connsiteY144" fmla="*/ 6046205 h 6858000"/>
              <a:gd name="connsiteX145" fmla="*/ 1337768 w 12192000"/>
              <a:gd name="connsiteY145" fmla="*/ 6033869 h 6858000"/>
              <a:gd name="connsiteX146" fmla="*/ 1337768 w 12192000"/>
              <a:gd name="connsiteY146" fmla="*/ 5996520 h 6858000"/>
              <a:gd name="connsiteX147" fmla="*/ 1354558 w 12192000"/>
              <a:gd name="connsiteY147" fmla="*/ 5996520 h 6858000"/>
              <a:gd name="connsiteX148" fmla="*/ 1354558 w 12192000"/>
              <a:gd name="connsiteY148" fmla="*/ 5992066 h 6858000"/>
              <a:gd name="connsiteX149" fmla="*/ 1337768 w 12192000"/>
              <a:gd name="connsiteY149" fmla="*/ 5992066 h 6858000"/>
              <a:gd name="connsiteX150" fmla="*/ 1337768 w 12192000"/>
              <a:gd name="connsiteY150" fmla="*/ 5975276 h 6858000"/>
              <a:gd name="connsiteX151" fmla="*/ 1149654 w 12192000"/>
              <a:gd name="connsiteY151" fmla="*/ 5970479 h 6858000"/>
              <a:gd name="connsiteX152" fmla="*/ 1149654 w 12192000"/>
              <a:gd name="connsiteY152" fmla="*/ 6049288 h 6858000"/>
              <a:gd name="connsiteX153" fmla="*/ 1155136 w 12192000"/>
              <a:gd name="connsiteY153" fmla="*/ 6049288 h 6858000"/>
              <a:gd name="connsiteX154" fmla="*/ 1155136 w 12192000"/>
              <a:gd name="connsiteY154" fmla="*/ 6009884 h 6858000"/>
              <a:gd name="connsiteX155" fmla="*/ 1197282 w 12192000"/>
              <a:gd name="connsiteY155" fmla="*/ 6009884 h 6858000"/>
              <a:gd name="connsiteX156" fmla="*/ 1197282 w 12192000"/>
              <a:gd name="connsiteY156" fmla="*/ 6049288 h 6858000"/>
              <a:gd name="connsiteX157" fmla="*/ 1202765 w 12192000"/>
              <a:gd name="connsiteY157" fmla="*/ 6049288 h 6858000"/>
              <a:gd name="connsiteX158" fmla="*/ 1202765 w 12192000"/>
              <a:gd name="connsiteY158" fmla="*/ 5970479 h 6858000"/>
              <a:gd name="connsiteX159" fmla="*/ 1197282 w 12192000"/>
              <a:gd name="connsiteY159" fmla="*/ 5970479 h 6858000"/>
              <a:gd name="connsiteX160" fmla="*/ 1197282 w 12192000"/>
              <a:gd name="connsiteY160" fmla="*/ 6005087 h 6858000"/>
              <a:gd name="connsiteX161" fmla="*/ 1155136 w 12192000"/>
              <a:gd name="connsiteY161" fmla="*/ 6005087 h 6858000"/>
              <a:gd name="connsiteX162" fmla="*/ 1155136 w 12192000"/>
              <a:gd name="connsiteY162" fmla="*/ 5970479 h 6858000"/>
              <a:gd name="connsiteX163" fmla="*/ 1077698 w 12192000"/>
              <a:gd name="connsiteY163" fmla="*/ 5969108 h 6858000"/>
              <a:gd name="connsiteX164" fmla="*/ 1061251 w 12192000"/>
              <a:gd name="connsiteY164" fmla="*/ 5986583 h 6858000"/>
              <a:gd name="connsiteX165" fmla="*/ 1066390 w 12192000"/>
              <a:gd name="connsiteY165" fmla="*/ 6006114 h 6858000"/>
              <a:gd name="connsiteX166" fmla="*/ 1050286 w 12192000"/>
              <a:gd name="connsiteY166" fmla="*/ 6029414 h 6858000"/>
              <a:gd name="connsiteX167" fmla="*/ 1072901 w 12192000"/>
              <a:gd name="connsiteY167" fmla="*/ 6051002 h 6858000"/>
              <a:gd name="connsiteX168" fmla="*/ 1094488 w 12192000"/>
              <a:gd name="connsiteY168" fmla="*/ 6041065 h 6858000"/>
              <a:gd name="connsiteX169" fmla="*/ 1111277 w 12192000"/>
              <a:gd name="connsiteY169" fmla="*/ 6051002 h 6858000"/>
              <a:gd name="connsiteX170" fmla="*/ 1112991 w 12192000"/>
              <a:gd name="connsiteY170" fmla="*/ 6046205 h 6858000"/>
              <a:gd name="connsiteX171" fmla="*/ 1097572 w 12192000"/>
              <a:gd name="connsiteY171" fmla="*/ 6036953 h 6858000"/>
              <a:gd name="connsiteX172" fmla="*/ 1111620 w 12192000"/>
              <a:gd name="connsiteY172" fmla="*/ 6008170 h 6858000"/>
              <a:gd name="connsiteX173" fmla="*/ 1106480 w 12192000"/>
              <a:gd name="connsiteY173" fmla="*/ 6008170 h 6858000"/>
              <a:gd name="connsiteX174" fmla="*/ 1094145 w 12192000"/>
              <a:gd name="connsiteY174" fmla="*/ 6034212 h 6858000"/>
              <a:gd name="connsiteX175" fmla="*/ 1066048 w 12192000"/>
              <a:gd name="connsiteY175" fmla="*/ 5986583 h 6858000"/>
              <a:gd name="connsiteX176" fmla="*/ 1077355 w 12192000"/>
              <a:gd name="connsiteY176" fmla="*/ 5973563 h 6858000"/>
              <a:gd name="connsiteX177" fmla="*/ 1082152 w 12192000"/>
              <a:gd name="connsiteY177" fmla="*/ 5974933 h 6858000"/>
              <a:gd name="connsiteX178" fmla="*/ 1084551 w 12192000"/>
              <a:gd name="connsiteY178" fmla="*/ 5970822 h 6858000"/>
              <a:gd name="connsiteX179" fmla="*/ 1077698 w 12192000"/>
              <a:gd name="connsiteY179" fmla="*/ 5969108 h 6858000"/>
              <a:gd name="connsiteX180" fmla="*/ 703526 w 12192000"/>
              <a:gd name="connsiteY180" fmla="*/ 5969108 h 6858000"/>
              <a:gd name="connsiteX181" fmla="*/ 669946 w 12192000"/>
              <a:gd name="connsiteY181" fmla="*/ 6009884 h 6858000"/>
              <a:gd name="connsiteX182" fmla="*/ 702840 w 12192000"/>
              <a:gd name="connsiteY182" fmla="*/ 6051002 h 6858000"/>
              <a:gd name="connsiteX183" fmla="*/ 726483 w 12192000"/>
              <a:gd name="connsiteY183" fmla="*/ 6039694 h 6858000"/>
              <a:gd name="connsiteX184" fmla="*/ 723399 w 12192000"/>
              <a:gd name="connsiteY184" fmla="*/ 6036267 h 6858000"/>
              <a:gd name="connsiteX185" fmla="*/ 703183 w 12192000"/>
              <a:gd name="connsiteY185" fmla="*/ 6045862 h 6858000"/>
              <a:gd name="connsiteX186" fmla="*/ 675771 w 12192000"/>
              <a:gd name="connsiteY186" fmla="*/ 6009884 h 6858000"/>
              <a:gd name="connsiteX187" fmla="*/ 703868 w 12192000"/>
              <a:gd name="connsiteY187" fmla="*/ 5974248 h 6858000"/>
              <a:gd name="connsiteX188" fmla="*/ 721001 w 12192000"/>
              <a:gd name="connsiteY188" fmla="*/ 5982129 h 6858000"/>
              <a:gd name="connsiteX189" fmla="*/ 724085 w 12192000"/>
              <a:gd name="connsiteY189" fmla="*/ 5978702 h 6858000"/>
              <a:gd name="connsiteX190" fmla="*/ 703526 w 12192000"/>
              <a:gd name="connsiteY190" fmla="*/ 5969108 h 6858000"/>
              <a:gd name="connsiteX191" fmla="*/ 1368607 w 12192000"/>
              <a:gd name="connsiteY191" fmla="*/ 5968423 h 6858000"/>
              <a:gd name="connsiteX192" fmla="*/ 1363809 w 12192000"/>
              <a:gd name="connsiteY192" fmla="*/ 5973220 h 6858000"/>
              <a:gd name="connsiteX193" fmla="*/ 1368607 w 12192000"/>
              <a:gd name="connsiteY193" fmla="*/ 5978017 h 6858000"/>
              <a:gd name="connsiteX194" fmla="*/ 1373404 w 12192000"/>
              <a:gd name="connsiteY194" fmla="*/ 5973220 h 6858000"/>
              <a:gd name="connsiteX195" fmla="*/ 1368607 w 12192000"/>
              <a:gd name="connsiteY195" fmla="*/ 5968423 h 6858000"/>
              <a:gd name="connsiteX196" fmla="*/ 887185 w 12192000"/>
              <a:gd name="connsiteY196" fmla="*/ 5968423 h 6858000"/>
              <a:gd name="connsiteX197" fmla="*/ 882388 w 12192000"/>
              <a:gd name="connsiteY197" fmla="*/ 5973220 h 6858000"/>
              <a:gd name="connsiteX198" fmla="*/ 887185 w 12192000"/>
              <a:gd name="connsiteY198" fmla="*/ 5978017 h 6858000"/>
              <a:gd name="connsiteX199" fmla="*/ 891982 w 12192000"/>
              <a:gd name="connsiteY199" fmla="*/ 5973220 h 6858000"/>
              <a:gd name="connsiteX200" fmla="*/ 887185 w 12192000"/>
              <a:gd name="connsiteY200" fmla="*/ 5968423 h 6858000"/>
              <a:gd name="connsiteX201" fmla="*/ 860801 w 12192000"/>
              <a:gd name="connsiteY201" fmla="*/ 5963283 h 6858000"/>
              <a:gd name="connsiteX202" fmla="*/ 860801 w 12192000"/>
              <a:gd name="connsiteY202" fmla="*/ 6041750 h 6858000"/>
              <a:gd name="connsiteX203" fmla="*/ 867997 w 12192000"/>
              <a:gd name="connsiteY203" fmla="*/ 6051002 h 6858000"/>
              <a:gd name="connsiteX204" fmla="*/ 871766 w 12192000"/>
              <a:gd name="connsiteY204" fmla="*/ 6050316 h 6858000"/>
              <a:gd name="connsiteX205" fmla="*/ 870738 w 12192000"/>
              <a:gd name="connsiteY205" fmla="*/ 6045862 h 6858000"/>
              <a:gd name="connsiteX206" fmla="*/ 868339 w 12192000"/>
              <a:gd name="connsiteY206" fmla="*/ 6046205 h 6858000"/>
              <a:gd name="connsiteX207" fmla="*/ 865941 w 12192000"/>
              <a:gd name="connsiteY207" fmla="*/ 6042435 h 6858000"/>
              <a:gd name="connsiteX208" fmla="*/ 865941 w 12192000"/>
              <a:gd name="connsiteY208" fmla="*/ 5963283 h 6858000"/>
              <a:gd name="connsiteX209" fmla="*/ 770567 w 12192000"/>
              <a:gd name="connsiteY209" fmla="*/ 3580674 h 6858000"/>
              <a:gd name="connsiteX210" fmla="*/ 770567 w 12192000"/>
              <a:gd name="connsiteY210" fmla="*/ 3641797 h 6858000"/>
              <a:gd name="connsiteX211" fmla="*/ 1055692 w 12192000"/>
              <a:gd name="connsiteY211" fmla="*/ 3641797 h 6858000"/>
              <a:gd name="connsiteX212" fmla="*/ 1055692 w 12192000"/>
              <a:gd name="connsiteY212" fmla="*/ 3580674 h 6858000"/>
              <a:gd name="connsiteX213" fmla="*/ 11350192 w 12192000"/>
              <a:gd name="connsiteY213" fmla="*/ 471044 h 6858000"/>
              <a:gd name="connsiteX214" fmla="*/ 11372466 w 12192000"/>
              <a:gd name="connsiteY214" fmla="*/ 525193 h 6858000"/>
              <a:gd name="connsiteX215" fmla="*/ 11328303 w 12192000"/>
              <a:gd name="connsiteY215" fmla="*/ 525193 h 6858000"/>
              <a:gd name="connsiteX216" fmla="*/ 11723858 w 12192000"/>
              <a:gd name="connsiteY216" fmla="*/ 450306 h 6858000"/>
              <a:gd name="connsiteX217" fmla="*/ 11723858 w 12192000"/>
              <a:gd name="connsiteY217" fmla="*/ 570509 h 6858000"/>
              <a:gd name="connsiteX218" fmla="*/ 11755733 w 12192000"/>
              <a:gd name="connsiteY218" fmla="*/ 570509 h 6858000"/>
              <a:gd name="connsiteX219" fmla="*/ 11755733 w 12192000"/>
              <a:gd name="connsiteY219" fmla="*/ 450306 h 6858000"/>
              <a:gd name="connsiteX220" fmla="*/ 11571396 w 12192000"/>
              <a:gd name="connsiteY220" fmla="*/ 450306 h 6858000"/>
              <a:gd name="connsiteX221" fmla="*/ 11571396 w 12192000"/>
              <a:gd name="connsiteY221" fmla="*/ 570125 h 6858000"/>
              <a:gd name="connsiteX222" fmla="*/ 11602887 w 12192000"/>
              <a:gd name="connsiteY222" fmla="*/ 570125 h 6858000"/>
              <a:gd name="connsiteX223" fmla="*/ 11602887 w 12192000"/>
              <a:gd name="connsiteY223" fmla="*/ 518281 h 6858000"/>
              <a:gd name="connsiteX224" fmla="*/ 11667021 w 12192000"/>
              <a:gd name="connsiteY224" fmla="*/ 518281 h 6858000"/>
              <a:gd name="connsiteX225" fmla="*/ 11667021 w 12192000"/>
              <a:gd name="connsiteY225" fmla="*/ 570509 h 6858000"/>
              <a:gd name="connsiteX226" fmla="*/ 11698512 w 12192000"/>
              <a:gd name="connsiteY226" fmla="*/ 570509 h 6858000"/>
              <a:gd name="connsiteX227" fmla="*/ 11698512 w 12192000"/>
              <a:gd name="connsiteY227" fmla="*/ 450306 h 6858000"/>
              <a:gd name="connsiteX228" fmla="*/ 11666637 w 12192000"/>
              <a:gd name="connsiteY228" fmla="*/ 450306 h 6858000"/>
              <a:gd name="connsiteX229" fmla="*/ 11666637 w 12192000"/>
              <a:gd name="connsiteY229" fmla="*/ 499079 h 6858000"/>
              <a:gd name="connsiteX230" fmla="*/ 11602887 w 12192000"/>
              <a:gd name="connsiteY230" fmla="*/ 499079 h 6858000"/>
              <a:gd name="connsiteX231" fmla="*/ 11602887 w 12192000"/>
              <a:gd name="connsiteY231" fmla="*/ 450306 h 6858000"/>
              <a:gd name="connsiteX232" fmla="*/ 11330991 w 12192000"/>
              <a:gd name="connsiteY232" fmla="*/ 450306 h 6858000"/>
              <a:gd name="connsiteX233" fmla="*/ 11275306 w 12192000"/>
              <a:gd name="connsiteY233" fmla="*/ 570125 h 6858000"/>
              <a:gd name="connsiteX234" fmla="*/ 11311021 w 12192000"/>
              <a:gd name="connsiteY234" fmla="*/ 570125 h 6858000"/>
              <a:gd name="connsiteX235" fmla="*/ 11321006 w 12192000"/>
              <a:gd name="connsiteY235" fmla="*/ 544395 h 6858000"/>
              <a:gd name="connsiteX236" fmla="*/ 11380147 w 12192000"/>
              <a:gd name="connsiteY236" fmla="*/ 544395 h 6858000"/>
              <a:gd name="connsiteX237" fmla="*/ 11390900 w 12192000"/>
              <a:gd name="connsiteY237" fmla="*/ 570125 h 6858000"/>
              <a:gd name="connsiteX238" fmla="*/ 11425847 w 12192000"/>
              <a:gd name="connsiteY238" fmla="*/ 570125 h 6858000"/>
              <a:gd name="connsiteX239" fmla="*/ 11369394 w 12192000"/>
              <a:gd name="connsiteY239" fmla="*/ 450306 h 6858000"/>
              <a:gd name="connsiteX240" fmla="*/ 11173536 w 12192000"/>
              <a:gd name="connsiteY240" fmla="*/ 450306 h 6858000"/>
              <a:gd name="connsiteX241" fmla="*/ 11173536 w 12192000"/>
              <a:gd name="connsiteY241" fmla="*/ 470660 h 6858000"/>
              <a:gd name="connsiteX242" fmla="*/ 11221925 w 12192000"/>
              <a:gd name="connsiteY242" fmla="*/ 470660 h 6858000"/>
              <a:gd name="connsiteX243" fmla="*/ 11221925 w 12192000"/>
              <a:gd name="connsiteY243" fmla="*/ 570125 h 6858000"/>
              <a:gd name="connsiteX244" fmla="*/ 11253416 w 12192000"/>
              <a:gd name="connsiteY244" fmla="*/ 570125 h 6858000"/>
              <a:gd name="connsiteX245" fmla="*/ 11253416 w 12192000"/>
              <a:gd name="connsiteY245" fmla="*/ 470660 h 6858000"/>
              <a:gd name="connsiteX246" fmla="*/ 11302188 w 12192000"/>
              <a:gd name="connsiteY246" fmla="*/ 470660 h 6858000"/>
              <a:gd name="connsiteX247" fmla="*/ 11302188 w 12192000"/>
              <a:gd name="connsiteY247" fmla="*/ 450306 h 6858000"/>
              <a:gd name="connsiteX248" fmla="*/ 11130524 w 12192000"/>
              <a:gd name="connsiteY248" fmla="*/ 450306 h 6858000"/>
              <a:gd name="connsiteX249" fmla="*/ 11130524 w 12192000"/>
              <a:gd name="connsiteY249" fmla="*/ 570509 h 6858000"/>
              <a:gd name="connsiteX250" fmla="*/ 11162400 w 12192000"/>
              <a:gd name="connsiteY250" fmla="*/ 570509 h 6858000"/>
              <a:gd name="connsiteX251" fmla="*/ 11162400 w 12192000"/>
              <a:gd name="connsiteY251" fmla="*/ 450306 h 6858000"/>
              <a:gd name="connsiteX252" fmla="*/ 10978063 w 12192000"/>
              <a:gd name="connsiteY252" fmla="*/ 450306 h 6858000"/>
              <a:gd name="connsiteX253" fmla="*/ 10978063 w 12192000"/>
              <a:gd name="connsiteY253" fmla="*/ 570125 h 6858000"/>
              <a:gd name="connsiteX254" fmla="*/ 11009554 w 12192000"/>
              <a:gd name="connsiteY254" fmla="*/ 570125 h 6858000"/>
              <a:gd name="connsiteX255" fmla="*/ 11009554 w 12192000"/>
              <a:gd name="connsiteY255" fmla="*/ 518281 h 6858000"/>
              <a:gd name="connsiteX256" fmla="*/ 11073687 w 12192000"/>
              <a:gd name="connsiteY256" fmla="*/ 518281 h 6858000"/>
              <a:gd name="connsiteX257" fmla="*/ 11073687 w 12192000"/>
              <a:gd name="connsiteY257" fmla="*/ 570509 h 6858000"/>
              <a:gd name="connsiteX258" fmla="*/ 11105178 w 12192000"/>
              <a:gd name="connsiteY258" fmla="*/ 570509 h 6858000"/>
              <a:gd name="connsiteX259" fmla="*/ 11105178 w 12192000"/>
              <a:gd name="connsiteY259" fmla="*/ 450306 h 6858000"/>
              <a:gd name="connsiteX260" fmla="*/ 11073304 w 12192000"/>
              <a:gd name="connsiteY260" fmla="*/ 450306 h 6858000"/>
              <a:gd name="connsiteX261" fmla="*/ 11073304 w 12192000"/>
              <a:gd name="connsiteY261" fmla="*/ 499079 h 6858000"/>
              <a:gd name="connsiteX262" fmla="*/ 11009554 w 12192000"/>
              <a:gd name="connsiteY262" fmla="*/ 499079 h 6858000"/>
              <a:gd name="connsiteX263" fmla="*/ 11009554 w 12192000"/>
              <a:gd name="connsiteY263" fmla="*/ 450306 h 6858000"/>
              <a:gd name="connsiteX264" fmla="*/ 11490749 w 12192000"/>
              <a:gd name="connsiteY264" fmla="*/ 446850 h 6858000"/>
              <a:gd name="connsiteX265" fmla="*/ 11455802 w 12192000"/>
              <a:gd name="connsiteY265" fmla="*/ 453378 h 6858000"/>
              <a:gd name="connsiteX266" fmla="*/ 11428920 w 12192000"/>
              <a:gd name="connsiteY266" fmla="*/ 476037 h 6858000"/>
              <a:gd name="connsiteX267" fmla="*/ 11420471 w 12192000"/>
              <a:gd name="connsiteY267" fmla="*/ 511368 h 6858000"/>
              <a:gd name="connsiteX268" fmla="*/ 11425079 w 12192000"/>
              <a:gd name="connsiteY268" fmla="*/ 537098 h 6858000"/>
              <a:gd name="connsiteX269" fmla="*/ 11459258 w 12192000"/>
              <a:gd name="connsiteY269" fmla="*/ 568205 h 6858000"/>
              <a:gd name="connsiteX270" fmla="*/ 11491133 w 12192000"/>
              <a:gd name="connsiteY270" fmla="*/ 573197 h 6858000"/>
              <a:gd name="connsiteX271" fmla="*/ 11532225 w 12192000"/>
              <a:gd name="connsiteY271" fmla="*/ 564749 h 6858000"/>
              <a:gd name="connsiteX272" fmla="*/ 11554115 w 12192000"/>
              <a:gd name="connsiteY272" fmla="*/ 538634 h 6858000"/>
              <a:gd name="connsiteX273" fmla="*/ 11555651 w 12192000"/>
              <a:gd name="connsiteY273" fmla="*/ 527113 h 6858000"/>
              <a:gd name="connsiteX274" fmla="*/ 11522240 w 12192000"/>
              <a:gd name="connsiteY274" fmla="*/ 527113 h 6858000"/>
              <a:gd name="connsiteX275" fmla="*/ 11519552 w 12192000"/>
              <a:gd name="connsiteY275" fmla="*/ 539402 h 6858000"/>
              <a:gd name="connsiteX276" fmla="*/ 11505727 w 12192000"/>
              <a:gd name="connsiteY276" fmla="*/ 552076 h 6858000"/>
              <a:gd name="connsiteX277" fmla="*/ 11491133 w 12192000"/>
              <a:gd name="connsiteY277" fmla="*/ 554764 h 6858000"/>
              <a:gd name="connsiteX278" fmla="*/ 11474236 w 12192000"/>
              <a:gd name="connsiteY278" fmla="*/ 551691 h 6858000"/>
              <a:gd name="connsiteX279" fmla="*/ 11457338 w 12192000"/>
              <a:gd name="connsiteY279" fmla="*/ 532490 h 6858000"/>
              <a:gd name="connsiteX280" fmla="*/ 11454266 w 12192000"/>
              <a:gd name="connsiteY280" fmla="*/ 511368 h 6858000"/>
              <a:gd name="connsiteX281" fmla="*/ 11458106 w 12192000"/>
              <a:gd name="connsiteY281" fmla="*/ 486405 h 6858000"/>
              <a:gd name="connsiteX282" fmla="*/ 11475772 w 12192000"/>
              <a:gd name="connsiteY282" fmla="*/ 468740 h 6858000"/>
              <a:gd name="connsiteX283" fmla="*/ 11491133 w 12192000"/>
              <a:gd name="connsiteY283" fmla="*/ 465668 h 6858000"/>
              <a:gd name="connsiteX284" fmla="*/ 11505342 w 12192000"/>
              <a:gd name="connsiteY284" fmla="*/ 467588 h 6858000"/>
              <a:gd name="connsiteX285" fmla="*/ 11520320 w 12192000"/>
              <a:gd name="connsiteY285" fmla="*/ 481797 h 6858000"/>
              <a:gd name="connsiteX286" fmla="*/ 11521856 w 12192000"/>
              <a:gd name="connsiteY286" fmla="*/ 490630 h 6858000"/>
              <a:gd name="connsiteX287" fmla="*/ 11555651 w 12192000"/>
              <a:gd name="connsiteY287" fmla="*/ 490630 h 6858000"/>
              <a:gd name="connsiteX288" fmla="*/ 11554115 w 12192000"/>
              <a:gd name="connsiteY288" fmla="*/ 482949 h 6858000"/>
              <a:gd name="connsiteX289" fmla="*/ 11531457 w 12192000"/>
              <a:gd name="connsiteY289" fmla="*/ 455299 h 6858000"/>
              <a:gd name="connsiteX290" fmla="*/ 11490749 w 12192000"/>
              <a:gd name="connsiteY290" fmla="*/ 446850 h 6858000"/>
              <a:gd name="connsiteX291" fmla="*/ 0 w 12192000"/>
              <a:gd name="connsiteY291" fmla="*/ 0 h 6858000"/>
              <a:gd name="connsiteX292" fmla="*/ 12192000 w 12192000"/>
              <a:gd name="connsiteY292" fmla="*/ 0 h 6858000"/>
              <a:gd name="connsiteX293" fmla="*/ 12192000 w 12192000"/>
              <a:gd name="connsiteY293" fmla="*/ 6858000 h 6858000"/>
              <a:gd name="connsiteX294" fmla="*/ 0 w 12192000"/>
              <a:gd name="connsiteY2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2192000" h="6858000">
                <a:moveTo>
                  <a:pt x="1309328" y="6017079"/>
                </a:moveTo>
                <a:lnTo>
                  <a:pt x="1309328" y="6036953"/>
                </a:lnTo>
                <a:cubicBezTo>
                  <a:pt x="1302133" y="6043120"/>
                  <a:pt x="1296308" y="6046205"/>
                  <a:pt x="1289797" y="6046205"/>
                </a:cubicBezTo>
                <a:cubicBezTo>
                  <a:pt x="1283287" y="6046205"/>
                  <a:pt x="1277805" y="6043120"/>
                  <a:pt x="1277805" y="6034554"/>
                </a:cubicBezTo>
                <a:cubicBezTo>
                  <a:pt x="1277805" y="6025303"/>
                  <a:pt x="1285686" y="6019820"/>
                  <a:pt x="1309328" y="6017079"/>
                </a:cubicBezTo>
                <a:close/>
                <a:moveTo>
                  <a:pt x="1068446" y="6009884"/>
                </a:moveTo>
                <a:cubicBezTo>
                  <a:pt x="1073929" y="6020163"/>
                  <a:pt x="1082495" y="6030100"/>
                  <a:pt x="1090719" y="6037638"/>
                </a:cubicBezTo>
                <a:cubicBezTo>
                  <a:pt x="1085921" y="6042778"/>
                  <a:pt x="1079754" y="6046205"/>
                  <a:pt x="1073243" y="6046205"/>
                </a:cubicBezTo>
                <a:cubicBezTo>
                  <a:pt x="1063649" y="6046205"/>
                  <a:pt x="1055426" y="6039352"/>
                  <a:pt x="1055426" y="6029072"/>
                </a:cubicBezTo>
                <a:cubicBezTo>
                  <a:pt x="1055426" y="6021191"/>
                  <a:pt x="1061251" y="6015366"/>
                  <a:pt x="1068446" y="6009884"/>
                </a:cubicBezTo>
                <a:close/>
                <a:moveTo>
                  <a:pt x="1470373" y="5995492"/>
                </a:moveTo>
                <a:cubicBezTo>
                  <a:pt x="1475855" y="5995492"/>
                  <a:pt x="1480995" y="5997548"/>
                  <a:pt x="1487163" y="6003031"/>
                </a:cubicBezTo>
                <a:lnTo>
                  <a:pt x="1487163" y="6035240"/>
                </a:lnTo>
                <a:cubicBezTo>
                  <a:pt x="1481338" y="6041407"/>
                  <a:pt x="1475513" y="6044834"/>
                  <a:pt x="1469345" y="6044834"/>
                </a:cubicBezTo>
                <a:cubicBezTo>
                  <a:pt x="1457010" y="6044834"/>
                  <a:pt x="1450157" y="6034897"/>
                  <a:pt x="1450157" y="6020163"/>
                </a:cubicBezTo>
                <a:cubicBezTo>
                  <a:pt x="1450157" y="6006114"/>
                  <a:pt x="1459066" y="5995492"/>
                  <a:pt x="1470373" y="5995492"/>
                </a:cubicBezTo>
                <a:close/>
                <a:moveTo>
                  <a:pt x="988609" y="5995492"/>
                </a:moveTo>
                <a:cubicBezTo>
                  <a:pt x="994092" y="5995492"/>
                  <a:pt x="999231" y="5997548"/>
                  <a:pt x="1005399" y="6003031"/>
                </a:cubicBezTo>
                <a:lnTo>
                  <a:pt x="1005399" y="6035240"/>
                </a:lnTo>
                <a:cubicBezTo>
                  <a:pt x="999574" y="6041407"/>
                  <a:pt x="993749" y="6044834"/>
                  <a:pt x="987581" y="6044834"/>
                </a:cubicBezTo>
                <a:cubicBezTo>
                  <a:pt x="975246" y="6044834"/>
                  <a:pt x="968393" y="6034897"/>
                  <a:pt x="968393" y="6020163"/>
                </a:cubicBezTo>
                <a:cubicBezTo>
                  <a:pt x="968393" y="6006114"/>
                  <a:pt x="977302" y="5995492"/>
                  <a:pt x="988609" y="5995492"/>
                </a:cubicBezTo>
                <a:close/>
                <a:moveTo>
                  <a:pt x="1242512" y="5995149"/>
                </a:moveTo>
                <a:cubicBezTo>
                  <a:pt x="1252791" y="5995149"/>
                  <a:pt x="1259302" y="6002688"/>
                  <a:pt x="1259302" y="6017422"/>
                </a:cubicBezTo>
                <a:lnTo>
                  <a:pt x="1222638" y="6017422"/>
                </a:lnTo>
                <a:cubicBezTo>
                  <a:pt x="1223666" y="6003716"/>
                  <a:pt x="1232575" y="5995149"/>
                  <a:pt x="1242512" y="5995149"/>
                </a:cubicBezTo>
                <a:close/>
                <a:moveTo>
                  <a:pt x="821054" y="5995149"/>
                </a:moveTo>
                <a:cubicBezTo>
                  <a:pt x="832704" y="5995149"/>
                  <a:pt x="841270" y="6005429"/>
                  <a:pt x="841270" y="6020848"/>
                </a:cubicBezTo>
                <a:cubicBezTo>
                  <a:pt x="841270" y="6035925"/>
                  <a:pt x="832362" y="6046205"/>
                  <a:pt x="821054" y="6046205"/>
                </a:cubicBezTo>
                <a:cubicBezTo>
                  <a:pt x="809404" y="6046205"/>
                  <a:pt x="800838" y="6035925"/>
                  <a:pt x="800838" y="6020848"/>
                </a:cubicBezTo>
                <a:cubicBezTo>
                  <a:pt x="800838" y="6005772"/>
                  <a:pt x="809404" y="5995149"/>
                  <a:pt x="821054" y="5995149"/>
                </a:cubicBezTo>
                <a:close/>
                <a:moveTo>
                  <a:pt x="759035" y="5995149"/>
                </a:moveTo>
                <a:cubicBezTo>
                  <a:pt x="770685" y="5995149"/>
                  <a:pt x="779251" y="6005429"/>
                  <a:pt x="779251" y="6020848"/>
                </a:cubicBezTo>
                <a:cubicBezTo>
                  <a:pt x="779594" y="6035925"/>
                  <a:pt x="770685" y="6046205"/>
                  <a:pt x="759035" y="6046205"/>
                </a:cubicBezTo>
                <a:cubicBezTo>
                  <a:pt x="747385" y="6046205"/>
                  <a:pt x="738818" y="6035925"/>
                  <a:pt x="738818" y="6020848"/>
                </a:cubicBezTo>
                <a:cubicBezTo>
                  <a:pt x="738818" y="6005772"/>
                  <a:pt x="747385" y="5995149"/>
                  <a:pt x="759035" y="5995149"/>
                </a:cubicBezTo>
                <a:close/>
                <a:moveTo>
                  <a:pt x="1365865" y="5992066"/>
                </a:moveTo>
                <a:lnTo>
                  <a:pt x="1365865" y="6049288"/>
                </a:lnTo>
                <a:lnTo>
                  <a:pt x="1371005" y="6049288"/>
                </a:lnTo>
                <a:lnTo>
                  <a:pt x="1371005" y="5992066"/>
                </a:lnTo>
                <a:close/>
                <a:moveTo>
                  <a:pt x="884444" y="5992066"/>
                </a:moveTo>
                <a:lnTo>
                  <a:pt x="884444" y="6049288"/>
                </a:lnTo>
                <a:lnTo>
                  <a:pt x="889584" y="6049288"/>
                </a:lnTo>
                <a:lnTo>
                  <a:pt x="889584" y="5992066"/>
                </a:lnTo>
                <a:close/>
                <a:moveTo>
                  <a:pt x="1470030" y="5990352"/>
                </a:moveTo>
                <a:cubicBezTo>
                  <a:pt x="1456325" y="5990352"/>
                  <a:pt x="1444674" y="6001660"/>
                  <a:pt x="1444674" y="6019820"/>
                </a:cubicBezTo>
                <a:cubicBezTo>
                  <a:pt x="1444674" y="6038666"/>
                  <a:pt x="1453926" y="6049288"/>
                  <a:pt x="1468317" y="6049288"/>
                </a:cubicBezTo>
                <a:cubicBezTo>
                  <a:pt x="1475855" y="6049288"/>
                  <a:pt x="1482366" y="6045176"/>
                  <a:pt x="1487163" y="6040379"/>
                </a:cubicBezTo>
                <a:lnTo>
                  <a:pt x="1487163" y="6053400"/>
                </a:lnTo>
                <a:cubicBezTo>
                  <a:pt x="1487163" y="6065050"/>
                  <a:pt x="1480995" y="6072246"/>
                  <a:pt x="1469345" y="6072246"/>
                </a:cubicBezTo>
                <a:cubicBezTo>
                  <a:pt x="1463520" y="6072246"/>
                  <a:pt x="1457352" y="6070532"/>
                  <a:pt x="1451527" y="6066421"/>
                </a:cubicBezTo>
                <a:lnTo>
                  <a:pt x="1449129" y="6070532"/>
                </a:lnTo>
                <a:cubicBezTo>
                  <a:pt x="1454611" y="6074302"/>
                  <a:pt x="1461464" y="6076700"/>
                  <a:pt x="1469345" y="6076700"/>
                </a:cubicBezTo>
                <a:cubicBezTo>
                  <a:pt x="1484079" y="6076700"/>
                  <a:pt x="1492645" y="6067791"/>
                  <a:pt x="1492645" y="6054428"/>
                </a:cubicBezTo>
                <a:lnTo>
                  <a:pt x="1492645" y="5992066"/>
                </a:lnTo>
                <a:lnTo>
                  <a:pt x="1487506" y="5992066"/>
                </a:lnTo>
                <a:lnTo>
                  <a:pt x="1487163" y="5997205"/>
                </a:lnTo>
                <a:lnTo>
                  <a:pt x="1486820" y="5997205"/>
                </a:lnTo>
                <a:cubicBezTo>
                  <a:pt x="1481681" y="5993094"/>
                  <a:pt x="1476883" y="5990352"/>
                  <a:pt x="1470030" y="5990352"/>
                </a:cubicBezTo>
                <a:close/>
                <a:moveTo>
                  <a:pt x="1413836" y="5990352"/>
                </a:moveTo>
                <a:cubicBezTo>
                  <a:pt x="1405955" y="5990352"/>
                  <a:pt x="1399788" y="5994807"/>
                  <a:pt x="1393962" y="6000632"/>
                </a:cubicBezTo>
                <a:lnTo>
                  <a:pt x="1393620" y="6000632"/>
                </a:lnTo>
                <a:lnTo>
                  <a:pt x="1393277" y="5991723"/>
                </a:lnTo>
                <a:lnTo>
                  <a:pt x="1388823" y="5991723"/>
                </a:lnTo>
                <a:lnTo>
                  <a:pt x="1388823" y="6049288"/>
                </a:lnTo>
                <a:lnTo>
                  <a:pt x="1393962" y="6049288"/>
                </a:lnTo>
                <a:lnTo>
                  <a:pt x="1393962" y="6006114"/>
                </a:lnTo>
                <a:cubicBezTo>
                  <a:pt x="1401158" y="5998919"/>
                  <a:pt x="1405955" y="5995492"/>
                  <a:pt x="1412808" y="5995492"/>
                </a:cubicBezTo>
                <a:cubicBezTo>
                  <a:pt x="1422060" y="5995492"/>
                  <a:pt x="1425829" y="6001317"/>
                  <a:pt x="1425829" y="6013310"/>
                </a:cubicBezTo>
                <a:lnTo>
                  <a:pt x="1425829" y="6049631"/>
                </a:lnTo>
                <a:lnTo>
                  <a:pt x="1430968" y="6049631"/>
                </a:lnTo>
                <a:lnTo>
                  <a:pt x="1430968" y="6012625"/>
                </a:lnTo>
                <a:cubicBezTo>
                  <a:pt x="1431311" y="5997548"/>
                  <a:pt x="1425486" y="5990352"/>
                  <a:pt x="1413836" y="5990352"/>
                </a:cubicBezTo>
                <a:close/>
                <a:moveTo>
                  <a:pt x="1296308" y="5990352"/>
                </a:moveTo>
                <a:cubicBezTo>
                  <a:pt x="1287056" y="5990352"/>
                  <a:pt x="1279175" y="5994807"/>
                  <a:pt x="1275063" y="5997891"/>
                </a:cubicBezTo>
                <a:lnTo>
                  <a:pt x="1277462" y="6002002"/>
                </a:lnTo>
                <a:cubicBezTo>
                  <a:pt x="1281231" y="5999261"/>
                  <a:pt x="1288084" y="5995149"/>
                  <a:pt x="1295622" y="5995149"/>
                </a:cubicBezTo>
                <a:cubicBezTo>
                  <a:pt x="1306930" y="5995149"/>
                  <a:pt x="1309328" y="6004744"/>
                  <a:pt x="1308986" y="6013310"/>
                </a:cubicBezTo>
                <a:cubicBezTo>
                  <a:pt x="1283630" y="6016051"/>
                  <a:pt x="1271979" y="6022219"/>
                  <a:pt x="1271979" y="6034897"/>
                </a:cubicBezTo>
                <a:cubicBezTo>
                  <a:pt x="1271979" y="6045862"/>
                  <a:pt x="1279518" y="6050659"/>
                  <a:pt x="1288770" y="6050659"/>
                </a:cubicBezTo>
                <a:cubicBezTo>
                  <a:pt x="1296308" y="6050659"/>
                  <a:pt x="1303161" y="6046547"/>
                  <a:pt x="1308986" y="6041750"/>
                </a:cubicBezTo>
                <a:lnTo>
                  <a:pt x="1309328" y="6041750"/>
                </a:lnTo>
                <a:lnTo>
                  <a:pt x="1310014" y="6049288"/>
                </a:lnTo>
                <a:lnTo>
                  <a:pt x="1314468" y="6049288"/>
                </a:lnTo>
                <a:lnTo>
                  <a:pt x="1314468" y="6012625"/>
                </a:lnTo>
                <a:cubicBezTo>
                  <a:pt x="1314468" y="6000289"/>
                  <a:pt x="1310014" y="5990352"/>
                  <a:pt x="1296308" y="5990352"/>
                </a:cubicBezTo>
                <a:close/>
                <a:moveTo>
                  <a:pt x="1242512" y="5990352"/>
                </a:moveTo>
                <a:cubicBezTo>
                  <a:pt x="1229834" y="5990352"/>
                  <a:pt x="1217498" y="6002002"/>
                  <a:pt x="1217498" y="6020506"/>
                </a:cubicBezTo>
                <a:cubicBezTo>
                  <a:pt x="1217498" y="6039009"/>
                  <a:pt x="1229491" y="6050659"/>
                  <a:pt x="1244225" y="6050659"/>
                </a:cubicBezTo>
                <a:cubicBezTo>
                  <a:pt x="1252449" y="6050659"/>
                  <a:pt x="1257588" y="6047918"/>
                  <a:pt x="1262385" y="6045176"/>
                </a:cubicBezTo>
                <a:lnTo>
                  <a:pt x="1260330" y="6041065"/>
                </a:lnTo>
                <a:cubicBezTo>
                  <a:pt x="1255875" y="6044149"/>
                  <a:pt x="1251078" y="6046205"/>
                  <a:pt x="1244910" y="6046205"/>
                </a:cubicBezTo>
                <a:cubicBezTo>
                  <a:pt x="1231890" y="6046205"/>
                  <a:pt x="1223323" y="6035925"/>
                  <a:pt x="1223323" y="6021191"/>
                </a:cubicBezTo>
                <a:lnTo>
                  <a:pt x="1264784" y="6021191"/>
                </a:lnTo>
                <a:cubicBezTo>
                  <a:pt x="1265127" y="6019820"/>
                  <a:pt x="1265127" y="6018450"/>
                  <a:pt x="1265127" y="6016737"/>
                </a:cubicBezTo>
                <a:cubicBezTo>
                  <a:pt x="1264441" y="6000289"/>
                  <a:pt x="1255875" y="5990352"/>
                  <a:pt x="1242512" y="5990352"/>
                </a:cubicBezTo>
                <a:close/>
                <a:moveTo>
                  <a:pt x="988609" y="5990352"/>
                </a:moveTo>
                <a:cubicBezTo>
                  <a:pt x="974903" y="5990352"/>
                  <a:pt x="963253" y="6001660"/>
                  <a:pt x="963253" y="6019820"/>
                </a:cubicBezTo>
                <a:cubicBezTo>
                  <a:pt x="963253" y="6038666"/>
                  <a:pt x="972505" y="6049288"/>
                  <a:pt x="986896" y="6049288"/>
                </a:cubicBezTo>
                <a:cubicBezTo>
                  <a:pt x="994434" y="6049288"/>
                  <a:pt x="1000945" y="6045176"/>
                  <a:pt x="1005742" y="6040379"/>
                </a:cubicBezTo>
                <a:lnTo>
                  <a:pt x="1005742" y="6053400"/>
                </a:lnTo>
                <a:cubicBezTo>
                  <a:pt x="1005742" y="6065050"/>
                  <a:pt x="999574" y="6072246"/>
                  <a:pt x="987924" y="6072246"/>
                </a:cubicBezTo>
                <a:cubicBezTo>
                  <a:pt x="982099" y="6072246"/>
                  <a:pt x="975931" y="6070532"/>
                  <a:pt x="970106" y="6066421"/>
                </a:cubicBezTo>
                <a:lnTo>
                  <a:pt x="967708" y="6070532"/>
                </a:lnTo>
                <a:cubicBezTo>
                  <a:pt x="973190" y="6074302"/>
                  <a:pt x="980043" y="6076700"/>
                  <a:pt x="987924" y="6076700"/>
                </a:cubicBezTo>
                <a:cubicBezTo>
                  <a:pt x="1002658" y="6076700"/>
                  <a:pt x="1011224" y="6067791"/>
                  <a:pt x="1011224" y="6054428"/>
                </a:cubicBezTo>
                <a:lnTo>
                  <a:pt x="1011224" y="5992066"/>
                </a:lnTo>
                <a:lnTo>
                  <a:pt x="1006427" y="5992066"/>
                </a:lnTo>
                <a:lnTo>
                  <a:pt x="1005742" y="5997205"/>
                </a:lnTo>
                <a:lnTo>
                  <a:pt x="1005399" y="5997205"/>
                </a:lnTo>
                <a:cubicBezTo>
                  <a:pt x="1000259" y="5993094"/>
                  <a:pt x="995462" y="5990352"/>
                  <a:pt x="988609" y="5990352"/>
                </a:cubicBezTo>
                <a:close/>
                <a:moveTo>
                  <a:pt x="932415" y="5990352"/>
                </a:moveTo>
                <a:cubicBezTo>
                  <a:pt x="924534" y="5990352"/>
                  <a:pt x="918366" y="5994807"/>
                  <a:pt x="912541" y="6000632"/>
                </a:cubicBezTo>
                <a:lnTo>
                  <a:pt x="912199" y="6000632"/>
                </a:lnTo>
                <a:lnTo>
                  <a:pt x="911856" y="5991723"/>
                </a:lnTo>
                <a:lnTo>
                  <a:pt x="907401" y="5991723"/>
                </a:lnTo>
                <a:lnTo>
                  <a:pt x="907401" y="6049288"/>
                </a:lnTo>
                <a:lnTo>
                  <a:pt x="912541" y="6049288"/>
                </a:lnTo>
                <a:lnTo>
                  <a:pt x="912541" y="6006114"/>
                </a:lnTo>
                <a:cubicBezTo>
                  <a:pt x="919737" y="5998919"/>
                  <a:pt x="924534" y="5995492"/>
                  <a:pt x="931387" y="5995492"/>
                </a:cubicBezTo>
                <a:cubicBezTo>
                  <a:pt x="940638" y="5995492"/>
                  <a:pt x="944408" y="6001317"/>
                  <a:pt x="944408" y="6013310"/>
                </a:cubicBezTo>
                <a:lnTo>
                  <a:pt x="944408" y="6049631"/>
                </a:lnTo>
                <a:lnTo>
                  <a:pt x="949547" y="6049631"/>
                </a:lnTo>
                <a:lnTo>
                  <a:pt x="949547" y="6012625"/>
                </a:lnTo>
                <a:cubicBezTo>
                  <a:pt x="949547" y="5997548"/>
                  <a:pt x="944065" y="5990352"/>
                  <a:pt x="932415" y="5990352"/>
                </a:cubicBezTo>
                <a:close/>
                <a:moveTo>
                  <a:pt x="821054" y="5990352"/>
                </a:moveTo>
                <a:cubicBezTo>
                  <a:pt x="807348" y="5990352"/>
                  <a:pt x="795356" y="6001317"/>
                  <a:pt x="795356" y="6020506"/>
                </a:cubicBezTo>
                <a:cubicBezTo>
                  <a:pt x="795356" y="6039694"/>
                  <a:pt x="807348" y="6050659"/>
                  <a:pt x="821054" y="6050659"/>
                </a:cubicBezTo>
                <a:cubicBezTo>
                  <a:pt x="835103" y="6050659"/>
                  <a:pt x="846753" y="6039694"/>
                  <a:pt x="846753" y="6020506"/>
                </a:cubicBezTo>
                <a:cubicBezTo>
                  <a:pt x="846753" y="6001660"/>
                  <a:pt x="834760" y="5990352"/>
                  <a:pt x="821054" y="5990352"/>
                </a:cubicBezTo>
                <a:close/>
                <a:moveTo>
                  <a:pt x="759035" y="5990352"/>
                </a:moveTo>
                <a:cubicBezTo>
                  <a:pt x="745329" y="5990352"/>
                  <a:pt x="733336" y="6001317"/>
                  <a:pt x="733336" y="6020506"/>
                </a:cubicBezTo>
                <a:cubicBezTo>
                  <a:pt x="733336" y="6039694"/>
                  <a:pt x="745329" y="6050659"/>
                  <a:pt x="759035" y="6050659"/>
                </a:cubicBezTo>
                <a:cubicBezTo>
                  <a:pt x="773083" y="6050659"/>
                  <a:pt x="784733" y="6039694"/>
                  <a:pt x="784733" y="6020506"/>
                </a:cubicBezTo>
                <a:cubicBezTo>
                  <a:pt x="785076" y="6001660"/>
                  <a:pt x="773083" y="5990352"/>
                  <a:pt x="759035" y="5990352"/>
                </a:cubicBezTo>
                <a:close/>
                <a:moveTo>
                  <a:pt x="1333314" y="5975276"/>
                </a:moveTo>
                <a:lnTo>
                  <a:pt x="1332629" y="5992066"/>
                </a:lnTo>
                <a:lnTo>
                  <a:pt x="1323377" y="5992408"/>
                </a:lnTo>
                <a:lnTo>
                  <a:pt x="1323377" y="5996520"/>
                </a:lnTo>
                <a:lnTo>
                  <a:pt x="1332286" y="5996520"/>
                </a:lnTo>
                <a:lnTo>
                  <a:pt x="1332286" y="6033526"/>
                </a:lnTo>
                <a:cubicBezTo>
                  <a:pt x="1332286" y="6043806"/>
                  <a:pt x="1335370" y="6051002"/>
                  <a:pt x="1346677" y="6051002"/>
                </a:cubicBezTo>
                <a:cubicBezTo>
                  <a:pt x="1349076" y="6051002"/>
                  <a:pt x="1352502" y="6049973"/>
                  <a:pt x="1355929" y="6048946"/>
                </a:cubicBezTo>
                <a:lnTo>
                  <a:pt x="1354558" y="6044491"/>
                </a:lnTo>
                <a:cubicBezTo>
                  <a:pt x="1352502" y="6045176"/>
                  <a:pt x="1349418" y="6046205"/>
                  <a:pt x="1347362" y="6046205"/>
                </a:cubicBezTo>
                <a:cubicBezTo>
                  <a:pt x="1339482" y="6046205"/>
                  <a:pt x="1337768" y="6041407"/>
                  <a:pt x="1337768" y="6033869"/>
                </a:cubicBezTo>
                <a:lnTo>
                  <a:pt x="1337768" y="5996520"/>
                </a:lnTo>
                <a:lnTo>
                  <a:pt x="1354558" y="5996520"/>
                </a:lnTo>
                <a:lnTo>
                  <a:pt x="1354558" y="5992066"/>
                </a:lnTo>
                <a:lnTo>
                  <a:pt x="1337768" y="5992066"/>
                </a:lnTo>
                <a:lnTo>
                  <a:pt x="1337768" y="5975276"/>
                </a:lnTo>
                <a:close/>
                <a:moveTo>
                  <a:pt x="1149654" y="5970479"/>
                </a:moveTo>
                <a:lnTo>
                  <a:pt x="1149654" y="6049288"/>
                </a:lnTo>
                <a:lnTo>
                  <a:pt x="1155136" y="6049288"/>
                </a:lnTo>
                <a:lnTo>
                  <a:pt x="1155136" y="6009884"/>
                </a:lnTo>
                <a:lnTo>
                  <a:pt x="1197282" y="6009884"/>
                </a:lnTo>
                <a:lnTo>
                  <a:pt x="1197282" y="6049288"/>
                </a:lnTo>
                <a:lnTo>
                  <a:pt x="1202765" y="6049288"/>
                </a:lnTo>
                <a:lnTo>
                  <a:pt x="1202765" y="5970479"/>
                </a:lnTo>
                <a:lnTo>
                  <a:pt x="1197282" y="5970479"/>
                </a:lnTo>
                <a:lnTo>
                  <a:pt x="1197282" y="6005087"/>
                </a:lnTo>
                <a:lnTo>
                  <a:pt x="1155136" y="6005087"/>
                </a:lnTo>
                <a:lnTo>
                  <a:pt x="1155136" y="5970479"/>
                </a:lnTo>
                <a:close/>
                <a:moveTo>
                  <a:pt x="1077698" y="5969108"/>
                </a:moveTo>
                <a:cubicBezTo>
                  <a:pt x="1068104" y="5969108"/>
                  <a:pt x="1061251" y="5976646"/>
                  <a:pt x="1061251" y="5986583"/>
                </a:cubicBezTo>
                <a:cubicBezTo>
                  <a:pt x="1061251" y="5992751"/>
                  <a:pt x="1063307" y="5999261"/>
                  <a:pt x="1066390" y="6006114"/>
                </a:cubicBezTo>
                <a:cubicBezTo>
                  <a:pt x="1058167" y="6012282"/>
                  <a:pt x="1050286" y="6018793"/>
                  <a:pt x="1050286" y="6029414"/>
                </a:cubicBezTo>
                <a:cubicBezTo>
                  <a:pt x="1050286" y="6042435"/>
                  <a:pt x="1060565" y="6051002"/>
                  <a:pt x="1072901" y="6051002"/>
                </a:cubicBezTo>
                <a:cubicBezTo>
                  <a:pt x="1081810" y="6051002"/>
                  <a:pt x="1088663" y="6046890"/>
                  <a:pt x="1094488" y="6041065"/>
                </a:cubicBezTo>
                <a:cubicBezTo>
                  <a:pt x="1100655" y="6045862"/>
                  <a:pt x="1106480" y="6049288"/>
                  <a:pt x="1111277" y="6051002"/>
                </a:cubicBezTo>
                <a:lnTo>
                  <a:pt x="1112991" y="6046205"/>
                </a:lnTo>
                <a:cubicBezTo>
                  <a:pt x="1108536" y="6044491"/>
                  <a:pt x="1103054" y="6041407"/>
                  <a:pt x="1097572" y="6036953"/>
                </a:cubicBezTo>
                <a:cubicBezTo>
                  <a:pt x="1104082" y="6029072"/>
                  <a:pt x="1108536" y="6018793"/>
                  <a:pt x="1111620" y="6008170"/>
                </a:cubicBezTo>
                <a:lnTo>
                  <a:pt x="1106480" y="6008170"/>
                </a:lnTo>
                <a:cubicBezTo>
                  <a:pt x="1103739" y="6018107"/>
                  <a:pt x="1099628" y="6027016"/>
                  <a:pt x="1094145" y="6034212"/>
                </a:cubicBezTo>
                <a:cubicBezTo>
                  <a:pt x="1085921" y="6027016"/>
                  <a:pt x="1066048" y="6004744"/>
                  <a:pt x="1066048" y="5986583"/>
                </a:cubicBezTo>
                <a:cubicBezTo>
                  <a:pt x="1066048" y="5979388"/>
                  <a:pt x="1070160" y="5973563"/>
                  <a:pt x="1077355" y="5973563"/>
                </a:cubicBezTo>
                <a:cubicBezTo>
                  <a:pt x="1079411" y="5973563"/>
                  <a:pt x="1081124" y="5974248"/>
                  <a:pt x="1082152" y="5974933"/>
                </a:cubicBezTo>
                <a:lnTo>
                  <a:pt x="1084551" y="5970822"/>
                </a:lnTo>
                <a:cubicBezTo>
                  <a:pt x="1082495" y="5969793"/>
                  <a:pt x="1080439" y="5969108"/>
                  <a:pt x="1077698" y="5969108"/>
                </a:cubicBezTo>
                <a:close/>
                <a:moveTo>
                  <a:pt x="703526" y="5969108"/>
                </a:moveTo>
                <a:cubicBezTo>
                  <a:pt x="683652" y="5969108"/>
                  <a:pt x="669946" y="5984870"/>
                  <a:pt x="669946" y="6009884"/>
                </a:cubicBezTo>
                <a:cubicBezTo>
                  <a:pt x="669946" y="6034897"/>
                  <a:pt x="683652" y="6051002"/>
                  <a:pt x="702840" y="6051002"/>
                </a:cubicBezTo>
                <a:cubicBezTo>
                  <a:pt x="713120" y="6051002"/>
                  <a:pt x="720315" y="6046547"/>
                  <a:pt x="726483" y="6039694"/>
                </a:cubicBezTo>
                <a:lnTo>
                  <a:pt x="723399" y="6036267"/>
                </a:lnTo>
                <a:cubicBezTo>
                  <a:pt x="717574" y="6042435"/>
                  <a:pt x="711406" y="6045862"/>
                  <a:pt x="703183" y="6045862"/>
                </a:cubicBezTo>
                <a:cubicBezTo>
                  <a:pt x="686393" y="6045862"/>
                  <a:pt x="675771" y="6031813"/>
                  <a:pt x="675771" y="6009884"/>
                </a:cubicBezTo>
                <a:cubicBezTo>
                  <a:pt x="675771" y="5987954"/>
                  <a:pt x="686393" y="5974248"/>
                  <a:pt x="703868" y="5974248"/>
                </a:cubicBezTo>
                <a:cubicBezTo>
                  <a:pt x="711064" y="5974248"/>
                  <a:pt x="716889" y="5977332"/>
                  <a:pt x="721001" y="5982129"/>
                </a:cubicBezTo>
                <a:lnTo>
                  <a:pt x="724085" y="5978702"/>
                </a:lnTo>
                <a:cubicBezTo>
                  <a:pt x="719973" y="5973905"/>
                  <a:pt x="712777" y="5969108"/>
                  <a:pt x="703526" y="5969108"/>
                </a:cubicBezTo>
                <a:close/>
                <a:moveTo>
                  <a:pt x="1368607" y="5968423"/>
                </a:moveTo>
                <a:cubicBezTo>
                  <a:pt x="1365865" y="5968423"/>
                  <a:pt x="1363809" y="5970136"/>
                  <a:pt x="1363809" y="5973220"/>
                </a:cubicBezTo>
                <a:cubicBezTo>
                  <a:pt x="1363809" y="5975961"/>
                  <a:pt x="1365865" y="5978017"/>
                  <a:pt x="1368607" y="5978017"/>
                </a:cubicBezTo>
                <a:cubicBezTo>
                  <a:pt x="1371348" y="5978017"/>
                  <a:pt x="1373404" y="5975961"/>
                  <a:pt x="1373404" y="5973220"/>
                </a:cubicBezTo>
                <a:cubicBezTo>
                  <a:pt x="1373404" y="5970479"/>
                  <a:pt x="1371348" y="5968423"/>
                  <a:pt x="1368607" y="5968423"/>
                </a:cubicBezTo>
                <a:close/>
                <a:moveTo>
                  <a:pt x="887185" y="5968423"/>
                </a:moveTo>
                <a:cubicBezTo>
                  <a:pt x="884444" y="5968423"/>
                  <a:pt x="882388" y="5970136"/>
                  <a:pt x="882388" y="5973220"/>
                </a:cubicBezTo>
                <a:cubicBezTo>
                  <a:pt x="882388" y="5975961"/>
                  <a:pt x="884444" y="5978017"/>
                  <a:pt x="887185" y="5978017"/>
                </a:cubicBezTo>
                <a:cubicBezTo>
                  <a:pt x="889926" y="5978017"/>
                  <a:pt x="891982" y="5975961"/>
                  <a:pt x="891982" y="5973220"/>
                </a:cubicBezTo>
                <a:cubicBezTo>
                  <a:pt x="891982" y="5970479"/>
                  <a:pt x="889926" y="5968423"/>
                  <a:pt x="887185" y="5968423"/>
                </a:cubicBezTo>
                <a:close/>
                <a:moveTo>
                  <a:pt x="860801" y="5963283"/>
                </a:moveTo>
                <a:lnTo>
                  <a:pt x="860801" y="6041750"/>
                </a:lnTo>
                <a:cubicBezTo>
                  <a:pt x="860801" y="6047918"/>
                  <a:pt x="863200" y="6051002"/>
                  <a:pt x="867997" y="6051002"/>
                </a:cubicBezTo>
                <a:cubicBezTo>
                  <a:pt x="869710" y="6051002"/>
                  <a:pt x="870738" y="6050659"/>
                  <a:pt x="871766" y="6050316"/>
                </a:cubicBezTo>
                <a:lnTo>
                  <a:pt x="870738" y="6045862"/>
                </a:lnTo>
                <a:cubicBezTo>
                  <a:pt x="869368" y="6046205"/>
                  <a:pt x="869025" y="6046205"/>
                  <a:pt x="868339" y="6046205"/>
                </a:cubicBezTo>
                <a:cubicBezTo>
                  <a:pt x="866969" y="6046205"/>
                  <a:pt x="865941" y="6045176"/>
                  <a:pt x="865941" y="6042435"/>
                </a:cubicBezTo>
                <a:lnTo>
                  <a:pt x="865941" y="5963283"/>
                </a:lnTo>
                <a:close/>
                <a:moveTo>
                  <a:pt x="770567" y="3580674"/>
                </a:moveTo>
                <a:lnTo>
                  <a:pt x="770567" y="3641797"/>
                </a:lnTo>
                <a:lnTo>
                  <a:pt x="1055692" y="3641797"/>
                </a:lnTo>
                <a:lnTo>
                  <a:pt x="1055692" y="3580674"/>
                </a:lnTo>
                <a:close/>
                <a:moveTo>
                  <a:pt x="11350192" y="471044"/>
                </a:moveTo>
                <a:lnTo>
                  <a:pt x="11372466" y="525193"/>
                </a:lnTo>
                <a:lnTo>
                  <a:pt x="11328303" y="525193"/>
                </a:lnTo>
                <a:close/>
                <a:moveTo>
                  <a:pt x="11723858" y="450306"/>
                </a:moveTo>
                <a:lnTo>
                  <a:pt x="11723858" y="570509"/>
                </a:lnTo>
                <a:lnTo>
                  <a:pt x="11755733" y="570509"/>
                </a:lnTo>
                <a:lnTo>
                  <a:pt x="11755733" y="450306"/>
                </a:lnTo>
                <a:close/>
                <a:moveTo>
                  <a:pt x="11571396" y="450306"/>
                </a:moveTo>
                <a:lnTo>
                  <a:pt x="11571396" y="570125"/>
                </a:lnTo>
                <a:lnTo>
                  <a:pt x="11602887" y="570125"/>
                </a:lnTo>
                <a:lnTo>
                  <a:pt x="11602887" y="518281"/>
                </a:lnTo>
                <a:lnTo>
                  <a:pt x="11667021" y="518281"/>
                </a:lnTo>
                <a:lnTo>
                  <a:pt x="11667021" y="570509"/>
                </a:lnTo>
                <a:lnTo>
                  <a:pt x="11698512" y="570509"/>
                </a:lnTo>
                <a:lnTo>
                  <a:pt x="11698512" y="450306"/>
                </a:lnTo>
                <a:lnTo>
                  <a:pt x="11666637" y="450306"/>
                </a:lnTo>
                <a:lnTo>
                  <a:pt x="11666637" y="499079"/>
                </a:lnTo>
                <a:lnTo>
                  <a:pt x="11602887" y="499079"/>
                </a:lnTo>
                <a:lnTo>
                  <a:pt x="11602887" y="450306"/>
                </a:lnTo>
                <a:close/>
                <a:moveTo>
                  <a:pt x="11330991" y="450306"/>
                </a:moveTo>
                <a:lnTo>
                  <a:pt x="11275306" y="570125"/>
                </a:lnTo>
                <a:lnTo>
                  <a:pt x="11311021" y="570125"/>
                </a:lnTo>
                <a:lnTo>
                  <a:pt x="11321006" y="544395"/>
                </a:lnTo>
                <a:lnTo>
                  <a:pt x="11380147" y="544395"/>
                </a:lnTo>
                <a:lnTo>
                  <a:pt x="11390900" y="570125"/>
                </a:lnTo>
                <a:lnTo>
                  <a:pt x="11425847" y="570125"/>
                </a:lnTo>
                <a:lnTo>
                  <a:pt x="11369394" y="450306"/>
                </a:lnTo>
                <a:close/>
                <a:moveTo>
                  <a:pt x="11173536" y="450306"/>
                </a:moveTo>
                <a:lnTo>
                  <a:pt x="11173536" y="470660"/>
                </a:lnTo>
                <a:lnTo>
                  <a:pt x="11221925" y="470660"/>
                </a:lnTo>
                <a:lnTo>
                  <a:pt x="11221925" y="570125"/>
                </a:lnTo>
                <a:lnTo>
                  <a:pt x="11253416" y="570125"/>
                </a:lnTo>
                <a:lnTo>
                  <a:pt x="11253416" y="470660"/>
                </a:lnTo>
                <a:lnTo>
                  <a:pt x="11302188" y="470660"/>
                </a:lnTo>
                <a:lnTo>
                  <a:pt x="11302188" y="450306"/>
                </a:lnTo>
                <a:close/>
                <a:moveTo>
                  <a:pt x="11130524" y="450306"/>
                </a:moveTo>
                <a:lnTo>
                  <a:pt x="11130524" y="570509"/>
                </a:lnTo>
                <a:lnTo>
                  <a:pt x="11162400" y="570509"/>
                </a:lnTo>
                <a:lnTo>
                  <a:pt x="11162400" y="450306"/>
                </a:lnTo>
                <a:close/>
                <a:moveTo>
                  <a:pt x="10978063" y="450306"/>
                </a:moveTo>
                <a:lnTo>
                  <a:pt x="10978063" y="570125"/>
                </a:lnTo>
                <a:lnTo>
                  <a:pt x="11009554" y="570125"/>
                </a:lnTo>
                <a:lnTo>
                  <a:pt x="11009554" y="518281"/>
                </a:lnTo>
                <a:lnTo>
                  <a:pt x="11073687" y="518281"/>
                </a:lnTo>
                <a:lnTo>
                  <a:pt x="11073687" y="570509"/>
                </a:lnTo>
                <a:lnTo>
                  <a:pt x="11105178" y="570509"/>
                </a:lnTo>
                <a:lnTo>
                  <a:pt x="11105178" y="450306"/>
                </a:lnTo>
                <a:lnTo>
                  <a:pt x="11073304" y="450306"/>
                </a:lnTo>
                <a:lnTo>
                  <a:pt x="11073304" y="499079"/>
                </a:lnTo>
                <a:lnTo>
                  <a:pt x="11009554" y="499079"/>
                </a:lnTo>
                <a:lnTo>
                  <a:pt x="11009554" y="450306"/>
                </a:lnTo>
                <a:close/>
                <a:moveTo>
                  <a:pt x="11490749" y="446850"/>
                </a:moveTo>
                <a:cubicBezTo>
                  <a:pt x="11478844" y="446850"/>
                  <a:pt x="11466555" y="449538"/>
                  <a:pt x="11455802" y="453378"/>
                </a:cubicBezTo>
                <a:cubicBezTo>
                  <a:pt x="11444281" y="457987"/>
                  <a:pt x="11434680" y="466052"/>
                  <a:pt x="11428920" y="476037"/>
                </a:cubicBezTo>
                <a:cubicBezTo>
                  <a:pt x="11423159" y="486790"/>
                  <a:pt x="11420471" y="498695"/>
                  <a:pt x="11420471" y="511368"/>
                </a:cubicBezTo>
                <a:cubicBezTo>
                  <a:pt x="11420471" y="520585"/>
                  <a:pt x="11422007" y="529034"/>
                  <a:pt x="11425079" y="537098"/>
                </a:cubicBezTo>
                <a:cubicBezTo>
                  <a:pt x="11430072" y="552076"/>
                  <a:pt x="11443513" y="563213"/>
                  <a:pt x="11459258" y="568205"/>
                </a:cubicBezTo>
                <a:cubicBezTo>
                  <a:pt x="11469243" y="571277"/>
                  <a:pt x="11480380" y="573197"/>
                  <a:pt x="11491133" y="573197"/>
                </a:cubicBezTo>
                <a:cubicBezTo>
                  <a:pt x="11505727" y="573197"/>
                  <a:pt x="11519936" y="570125"/>
                  <a:pt x="11532225" y="564749"/>
                </a:cubicBezTo>
                <a:cubicBezTo>
                  <a:pt x="11543362" y="560140"/>
                  <a:pt x="11551043" y="550155"/>
                  <a:pt x="11554115" y="538634"/>
                </a:cubicBezTo>
                <a:cubicBezTo>
                  <a:pt x="11555267" y="534410"/>
                  <a:pt x="11555651" y="530954"/>
                  <a:pt x="11555651" y="527113"/>
                </a:cubicBezTo>
                <a:lnTo>
                  <a:pt x="11522240" y="527113"/>
                </a:lnTo>
                <a:cubicBezTo>
                  <a:pt x="11521856" y="531338"/>
                  <a:pt x="11521472" y="535562"/>
                  <a:pt x="11519552" y="539402"/>
                </a:cubicBezTo>
                <a:cubicBezTo>
                  <a:pt x="11517248" y="545547"/>
                  <a:pt x="11511871" y="549771"/>
                  <a:pt x="11505727" y="552076"/>
                </a:cubicBezTo>
                <a:cubicBezTo>
                  <a:pt x="11501118" y="553612"/>
                  <a:pt x="11496126" y="554764"/>
                  <a:pt x="11491133" y="554764"/>
                </a:cubicBezTo>
                <a:cubicBezTo>
                  <a:pt x="11484989" y="554764"/>
                  <a:pt x="11479612" y="553228"/>
                  <a:pt x="11474236" y="551691"/>
                </a:cubicBezTo>
                <a:cubicBezTo>
                  <a:pt x="11466171" y="548235"/>
                  <a:pt x="11459642" y="541323"/>
                  <a:pt x="11457338" y="532490"/>
                </a:cubicBezTo>
                <a:cubicBezTo>
                  <a:pt x="11455418" y="525577"/>
                  <a:pt x="11454266" y="518281"/>
                  <a:pt x="11454266" y="511368"/>
                </a:cubicBezTo>
                <a:cubicBezTo>
                  <a:pt x="11454266" y="502151"/>
                  <a:pt x="11455802" y="493702"/>
                  <a:pt x="11458106" y="486405"/>
                </a:cubicBezTo>
                <a:cubicBezTo>
                  <a:pt x="11461179" y="477957"/>
                  <a:pt x="11467707" y="471428"/>
                  <a:pt x="11475772" y="468740"/>
                </a:cubicBezTo>
                <a:cubicBezTo>
                  <a:pt x="11480764" y="466820"/>
                  <a:pt x="11485757" y="465668"/>
                  <a:pt x="11491133" y="465668"/>
                </a:cubicBezTo>
                <a:cubicBezTo>
                  <a:pt x="11496126" y="465668"/>
                  <a:pt x="11500734" y="466820"/>
                  <a:pt x="11505342" y="467588"/>
                </a:cubicBezTo>
                <a:cubicBezTo>
                  <a:pt x="11512255" y="469892"/>
                  <a:pt x="11518016" y="475269"/>
                  <a:pt x="11520320" y="481797"/>
                </a:cubicBezTo>
                <a:cubicBezTo>
                  <a:pt x="11521472" y="484869"/>
                  <a:pt x="11521856" y="487942"/>
                  <a:pt x="11521856" y="490630"/>
                </a:cubicBezTo>
                <a:lnTo>
                  <a:pt x="11555651" y="490630"/>
                </a:lnTo>
                <a:cubicBezTo>
                  <a:pt x="11555267" y="488326"/>
                  <a:pt x="11554499" y="485637"/>
                  <a:pt x="11554115" y="482949"/>
                </a:cubicBezTo>
                <a:cubicBezTo>
                  <a:pt x="11551427" y="470276"/>
                  <a:pt x="11542978" y="460291"/>
                  <a:pt x="11531457" y="455299"/>
                </a:cubicBezTo>
                <a:cubicBezTo>
                  <a:pt x="11518784" y="450306"/>
                  <a:pt x="11505342" y="446850"/>
                  <a:pt x="11490749" y="446850"/>
                </a:cubicBez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endParaRPr lang="es-ES" dirty="0"/>
          </a:p>
        </p:txBody>
      </p:sp>
      <p:sp>
        <p:nvSpPr>
          <p:cNvPr id="25" name="Rectángulo 24">
            <a:extLst>
              <a:ext uri="{FF2B5EF4-FFF2-40B4-BE49-F238E27FC236}">
                <a16:creationId xmlns:a16="http://schemas.microsoft.com/office/drawing/2014/main" id="{BE47065A-429B-4D37-B7F5-605B897D21CB}"/>
              </a:ext>
            </a:extLst>
          </p:cNvPr>
          <p:cNvSpPr/>
          <p:nvPr userDrawn="1"/>
        </p:nvSpPr>
        <p:spPr bwMode="auto">
          <a:xfrm>
            <a:off x="770567" y="3580674"/>
            <a:ext cx="285125" cy="61123"/>
          </a:xfrm>
          <a:prstGeom prst="rect">
            <a:avLst/>
          </a:prstGeom>
          <a:solidFill>
            <a:schemeClr val="accent1"/>
          </a:solidFill>
          <a:ln w="12700">
            <a:solidFill>
              <a:schemeClr val="accent1"/>
            </a:solid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20" name="Gráfico 1">
            <a:extLst>
              <a:ext uri="{FF2B5EF4-FFF2-40B4-BE49-F238E27FC236}">
                <a16:creationId xmlns:a16="http://schemas.microsoft.com/office/drawing/2014/main" id="{31AFA506-F0E8-49EB-98C1-B492B7A9A7D7}"/>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6350" cap="flat">
            <a:solidFill>
              <a:srgbClr val="333333"/>
            </a:solidFill>
            <a:prstDash val="solid"/>
            <a:miter/>
          </a:ln>
        </p:spPr>
        <p:txBody>
          <a:bodyPr rtlCol="0" anchor="ctr"/>
          <a:lstStyle/>
          <a:p>
            <a:endParaRPr lang="es-ES">
              <a:ln>
                <a:solidFill>
                  <a:sysClr val="windowText" lastClr="000000"/>
                </a:solidFill>
              </a:ln>
            </a:endParaRPr>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69" name="Freeform 30">
            <a:extLst>
              <a:ext uri="{FF2B5EF4-FFF2-40B4-BE49-F238E27FC236}">
                <a16:creationId xmlns:a16="http://schemas.microsoft.com/office/drawing/2014/main" id="{3E856F41-D5B9-4900-A7EE-2EA5EF138E37}"/>
              </a:ext>
            </a:extLst>
          </p:cNvPr>
          <p:cNvSpPr>
            <a:spLocks/>
          </p:cNvSpPr>
          <p:nvPr userDrawn="1"/>
        </p:nvSpPr>
        <p:spPr bwMode="auto">
          <a:xfrm>
            <a:off x="5557794" y="960071"/>
            <a:ext cx="603818" cy="648673"/>
          </a:xfrm>
          <a:custGeom>
            <a:avLst/>
            <a:gdLst>
              <a:gd name="T0" fmla="*/ 536 w 700"/>
              <a:gd name="T1" fmla="*/ 213 h 752"/>
              <a:gd name="T2" fmla="*/ 573 w 700"/>
              <a:gd name="T3" fmla="*/ 253 h 752"/>
              <a:gd name="T4" fmla="*/ 589 w 700"/>
              <a:gd name="T5" fmla="*/ 297 h 752"/>
              <a:gd name="T6" fmla="*/ 597 w 700"/>
              <a:gd name="T7" fmla="*/ 359 h 752"/>
              <a:gd name="T8" fmla="*/ 587 w 700"/>
              <a:gd name="T9" fmla="*/ 430 h 752"/>
              <a:gd name="T10" fmla="*/ 563 w 700"/>
              <a:gd name="T11" fmla="*/ 485 h 752"/>
              <a:gd name="T12" fmla="*/ 508 w 700"/>
              <a:gd name="T13" fmla="*/ 533 h 752"/>
              <a:gd name="T14" fmla="*/ 445 w 700"/>
              <a:gd name="T15" fmla="*/ 555 h 752"/>
              <a:gd name="T16" fmla="*/ 358 w 700"/>
              <a:gd name="T17" fmla="*/ 565 h 752"/>
              <a:gd name="T18" fmla="*/ 285 w 700"/>
              <a:gd name="T19" fmla="*/ 559 h 752"/>
              <a:gd name="T20" fmla="*/ 219 w 700"/>
              <a:gd name="T21" fmla="*/ 543 h 752"/>
              <a:gd name="T22" fmla="*/ 171 w 700"/>
              <a:gd name="T23" fmla="*/ 517 h 752"/>
              <a:gd name="T24" fmla="*/ 126 w 700"/>
              <a:gd name="T25" fmla="*/ 462 h 752"/>
              <a:gd name="T26" fmla="*/ 108 w 700"/>
              <a:gd name="T27" fmla="*/ 403 h 752"/>
              <a:gd name="T28" fmla="*/ 104 w 700"/>
              <a:gd name="T29" fmla="*/ 339 h 752"/>
              <a:gd name="T30" fmla="*/ 115 w 700"/>
              <a:gd name="T31" fmla="*/ 282 h 752"/>
              <a:gd name="T32" fmla="*/ 145 w 700"/>
              <a:gd name="T33" fmla="*/ 230 h 752"/>
              <a:gd name="T34" fmla="*/ 193 w 700"/>
              <a:gd name="T35" fmla="*/ 198 h 752"/>
              <a:gd name="T36" fmla="*/ 230 w 700"/>
              <a:gd name="T37" fmla="*/ 189 h 752"/>
              <a:gd name="T38" fmla="*/ 201 w 700"/>
              <a:gd name="T39" fmla="*/ 12 h 752"/>
              <a:gd name="T40" fmla="*/ 162 w 700"/>
              <a:gd name="T41" fmla="*/ 22 h 752"/>
              <a:gd name="T42" fmla="*/ 118 w 700"/>
              <a:gd name="T43" fmla="*/ 48 h 752"/>
              <a:gd name="T44" fmla="*/ 81 w 700"/>
              <a:gd name="T45" fmla="*/ 82 h 752"/>
              <a:gd name="T46" fmla="*/ 53 w 700"/>
              <a:gd name="T47" fmla="*/ 125 h 752"/>
              <a:gd name="T48" fmla="*/ 28 w 700"/>
              <a:gd name="T49" fmla="*/ 188 h 752"/>
              <a:gd name="T50" fmla="*/ 4 w 700"/>
              <a:gd name="T51" fmla="*/ 300 h 752"/>
              <a:gd name="T52" fmla="*/ 1 w 700"/>
              <a:gd name="T53" fmla="*/ 385 h 752"/>
              <a:gd name="T54" fmla="*/ 15 w 700"/>
              <a:gd name="T55" fmla="*/ 483 h 752"/>
              <a:gd name="T56" fmla="*/ 37 w 700"/>
              <a:gd name="T57" fmla="*/ 554 h 752"/>
              <a:gd name="T58" fmla="*/ 88 w 700"/>
              <a:gd name="T59" fmla="*/ 641 h 752"/>
              <a:gd name="T60" fmla="*/ 162 w 700"/>
              <a:gd name="T61" fmla="*/ 705 h 752"/>
              <a:gd name="T62" fmla="*/ 231 w 700"/>
              <a:gd name="T63" fmla="*/ 734 h 752"/>
              <a:gd name="T64" fmla="*/ 332 w 700"/>
              <a:gd name="T65" fmla="*/ 751 h 752"/>
              <a:gd name="T66" fmla="*/ 395 w 700"/>
              <a:gd name="T67" fmla="*/ 749 h 752"/>
              <a:gd name="T68" fmla="*/ 466 w 700"/>
              <a:gd name="T69" fmla="*/ 737 h 752"/>
              <a:gd name="T70" fmla="*/ 515 w 700"/>
              <a:gd name="T71" fmla="*/ 720 h 752"/>
              <a:gd name="T72" fmla="*/ 571 w 700"/>
              <a:gd name="T73" fmla="*/ 687 h 752"/>
              <a:gd name="T74" fmla="*/ 618 w 700"/>
              <a:gd name="T75" fmla="*/ 641 h 752"/>
              <a:gd name="T76" fmla="*/ 654 w 700"/>
              <a:gd name="T77" fmla="*/ 583 h 752"/>
              <a:gd name="T78" fmla="*/ 673 w 700"/>
              <a:gd name="T79" fmla="*/ 537 h 752"/>
              <a:gd name="T80" fmla="*/ 696 w 700"/>
              <a:gd name="T81" fmla="*/ 427 h 752"/>
              <a:gd name="T82" fmla="*/ 700 w 700"/>
              <a:gd name="T83" fmla="*/ 359 h 752"/>
              <a:gd name="T84" fmla="*/ 688 w 700"/>
              <a:gd name="T85" fmla="*/ 240 h 752"/>
              <a:gd name="T86" fmla="*/ 653 w 700"/>
              <a:gd name="T87" fmla="*/ 130 h 752"/>
              <a:gd name="T88" fmla="*/ 636 w 700"/>
              <a:gd name="T89" fmla="*/ 97 h 752"/>
              <a:gd name="T90" fmla="*/ 604 w 700"/>
              <a:gd name="T91" fmla="*/ 61 h 752"/>
              <a:gd name="T92" fmla="*/ 532 w 700"/>
              <a:gd name="T93" fmla="*/ 15 h 752"/>
              <a:gd name="T94" fmla="*/ 476 w 700"/>
              <a:gd name="T95" fmla="*/ 1 h 752"/>
              <a:gd name="T96" fmla="*/ 444 w 700"/>
              <a:gd name="T97" fmla="*/ 186 h 752"/>
              <a:gd name="T98" fmla="*/ 506 w 700"/>
              <a:gd name="T99" fmla="*/ 19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0" h="752">
                <a:moveTo>
                  <a:pt x="513" y="200"/>
                </a:moveTo>
                <a:lnTo>
                  <a:pt x="513" y="200"/>
                </a:lnTo>
                <a:lnTo>
                  <a:pt x="526" y="206"/>
                </a:lnTo>
                <a:lnTo>
                  <a:pt x="536" y="213"/>
                </a:lnTo>
                <a:lnTo>
                  <a:pt x="547" y="221"/>
                </a:lnTo>
                <a:lnTo>
                  <a:pt x="556" y="230"/>
                </a:lnTo>
                <a:lnTo>
                  <a:pt x="566" y="241"/>
                </a:lnTo>
                <a:lnTo>
                  <a:pt x="573" y="253"/>
                </a:lnTo>
                <a:lnTo>
                  <a:pt x="578" y="264"/>
                </a:lnTo>
                <a:lnTo>
                  <a:pt x="583" y="277"/>
                </a:lnTo>
                <a:lnTo>
                  <a:pt x="583" y="277"/>
                </a:lnTo>
                <a:lnTo>
                  <a:pt x="589" y="297"/>
                </a:lnTo>
                <a:lnTo>
                  <a:pt x="594" y="317"/>
                </a:lnTo>
                <a:lnTo>
                  <a:pt x="596" y="338"/>
                </a:lnTo>
                <a:lnTo>
                  <a:pt x="597" y="359"/>
                </a:lnTo>
                <a:lnTo>
                  <a:pt x="597" y="359"/>
                </a:lnTo>
                <a:lnTo>
                  <a:pt x="597" y="371"/>
                </a:lnTo>
                <a:lnTo>
                  <a:pt x="596" y="384"/>
                </a:lnTo>
                <a:lnTo>
                  <a:pt x="592" y="407"/>
                </a:lnTo>
                <a:lnTo>
                  <a:pt x="587" y="430"/>
                </a:lnTo>
                <a:lnTo>
                  <a:pt x="581" y="454"/>
                </a:lnTo>
                <a:lnTo>
                  <a:pt x="581" y="454"/>
                </a:lnTo>
                <a:lnTo>
                  <a:pt x="573" y="470"/>
                </a:lnTo>
                <a:lnTo>
                  <a:pt x="563" y="485"/>
                </a:lnTo>
                <a:lnTo>
                  <a:pt x="552" y="499"/>
                </a:lnTo>
                <a:lnTo>
                  <a:pt x="539" y="512"/>
                </a:lnTo>
                <a:lnTo>
                  <a:pt x="525" y="524"/>
                </a:lnTo>
                <a:lnTo>
                  <a:pt x="508" y="533"/>
                </a:lnTo>
                <a:lnTo>
                  <a:pt x="492" y="541"/>
                </a:lnTo>
                <a:lnTo>
                  <a:pt x="474" y="548"/>
                </a:lnTo>
                <a:lnTo>
                  <a:pt x="474" y="548"/>
                </a:lnTo>
                <a:lnTo>
                  <a:pt x="445" y="555"/>
                </a:lnTo>
                <a:lnTo>
                  <a:pt x="416" y="560"/>
                </a:lnTo>
                <a:lnTo>
                  <a:pt x="387" y="564"/>
                </a:lnTo>
                <a:lnTo>
                  <a:pt x="358" y="565"/>
                </a:lnTo>
                <a:lnTo>
                  <a:pt x="358" y="565"/>
                </a:lnTo>
                <a:lnTo>
                  <a:pt x="339" y="565"/>
                </a:lnTo>
                <a:lnTo>
                  <a:pt x="320" y="564"/>
                </a:lnTo>
                <a:lnTo>
                  <a:pt x="303" y="561"/>
                </a:lnTo>
                <a:lnTo>
                  <a:pt x="285" y="559"/>
                </a:lnTo>
                <a:lnTo>
                  <a:pt x="268" y="555"/>
                </a:lnTo>
                <a:lnTo>
                  <a:pt x="250" y="552"/>
                </a:lnTo>
                <a:lnTo>
                  <a:pt x="234" y="547"/>
                </a:lnTo>
                <a:lnTo>
                  <a:pt x="219" y="543"/>
                </a:lnTo>
                <a:lnTo>
                  <a:pt x="219" y="543"/>
                </a:lnTo>
                <a:lnTo>
                  <a:pt x="201" y="535"/>
                </a:lnTo>
                <a:lnTo>
                  <a:pt x="185" y="527"/>
                </a:lnTo>
                <a:lnTo>
                  <a:pt x="171" y="517"/>
                </a:lnTo>
                <a:lnTo>
                  <a:pt x="157" y="505"/>
                </a:lnTo>
                <a:lnTo>
                  <a:pt x="145" y="491"/>
                </a:lnTo>
                <a:lnTo>
                  <a:pt x="134" y="477"/>
                </a:lnTo>
                <a:lnTo>
                  <a:pt x="126" y="462"/>
                </a:lnTo>
                <a:lnTo>
                  <a:pt x="120" y="445"/>
                </a:lnTo>
                <a:lnTo>
                  <a:pt x="120" y="445"/>
                </a:lnTo>
                <a:lnTo>
                  <a:pt x="113" y="424"/>
                </a:lnTo>
                <a:lnTo>
                  <a:pt x="108" y="403"/>
                </a:lnTo>
                <a:lnTo>
                  <a:pt x="104" y="382"/>
                </a:lnTo>
                <a:lnTo>
                  <a:pt x="103" y="360"/>
                </a:lnTo>
                <a:lnTo>
                  <a:pt x="103" y="360"/>
                </a:lnTo>
                <a:lnTo>
                  <a:pt x="104" y="339"/>
                </a:lnTo>
                <a:lnTo>
                  <a:pt x="106" y="319"/>
                </a:lnTo>
                <a:lnTo>
                  <a:pt x="110" y="300"/>
                </a:lnTo>
                <a:lnTo>
                  <a:pt x="115" y="282"/>
                </a:lnTo>
                <a:lnTo>
                  <a:pt x="115" y="282"/>
                </a:lnTo>
                <a:lnTo>
                  <a:pt x="120" y="268"/>
                </a:lnTo>
                <a:lnTo>
                  <a:pt x="127" y="254"/>
                </a:lnTo>
                <a:lnTo>
                  <a:pt x="136" y="242"/>
                </a:lnTo>
                <a:lnTo>
                  <a:pt x="145" y="230"/>
                </a:lnTo>
                <a:lnTo>
                  <a:pt x="155" y="220"/>
                </a:lnTo>
                <a:lnTo>
                  <a:pt x="167" y="212"/>
                </a:lnTo>
                <a:lnTo>
                  <a:pt x="179" y="203"/>
                </a:lnTo>
                <a:lnTo>
                  <a:pt x="193" y="198"/>
                </a:lnTo>
                <a:lnTo>
                  <a:pt x="193" y="198"/>
                </a:lnTo>
                <a:lnTo>
                  <a:pt x="205" y="194"/>
                </a:lnTo>
                <a:lnTo>
                  <a:pt x="217" y="192"/>
                </a:lnTo>
                <a:lnTo>
                  <a:pt x="230" y="189"/>
                </a:lnTo>
                <a:lnTo>
                  <a:pt x="243" y="189"/>
                </a:lnTo>
                <a:lnTo>
                  <a:pt x="242" y="2"/>
                </a:lnTo>
                <a:lnTo>
                  <a:pt x="242" y="2"/>
                </a:lnTo>
                <a:lnTo>
                  <a:pt x="201" y="12"/>
                </a:lnTo>
                <a:lnTo>
                  <a:pt x="201" y="12"/>
                </a:lnTo>
                <a:lnTo>
                  <a:pt x="188" y="14"/>
                </a:lnTo>
                <a:lnTo>
                  <a:pt x="175" y="18"/>
                </a:lnTo>
                <a:lnTo>
                  <a:pt x="162" y="22"/>
                </a:lnTo>
                <a:lnTo>
                  <a:pt x="151" y="28"/>
                </a:lnTo>
                <a:lnTo>
                  <a:pt x="139" y="34"/>
                </a:lnTo>
                <a:lnTo>
                  <a:pt x="129" y="40"/>
                </a:lnTo>
                <a:lnTo>
                  <a:pt x="118" y="48"/>
                </a:lnTo>
                <a:lnTo>
                  <a:pt x="108" y="55"/>
                </a:lnTo>
                <a:lnTo>
                  <a:pt x="98" y="63"/>
                </a:lnTo>
                <a:lnTo>
                  <a:pt x="90" y="73"/>
                </a:lnTo>
                <a:lnTo>
                  <a:pt x="81" y="82"/>
                </a:lnTo>
                <a:lnTo>
                  <a:pt x="72" y="92"/>
                </a:lnTo>
                <a:lnTo>
                  <a:pt x="65" y="103"/>
                </a:lnTo>
                <a:lnTo>
                  <a:pt x="58" y="113"/>
                </a:lnTo>
                <a:lnTo>
                  <a:pt x="53" y="125"/>
                </a:lnTo>
                <a:lnTo>
                  <a:pt x="47" y="137"/>
                </a:lnTo>
                <a:lnTo>
                  <a:pt x="47" y="137"/>
                </a:lnTo>
                <a:lnTo>
                  <a:pt x="37" y="163"/>
                </a:lnTo>
                <a:lnTo>
                  <a:pt x="28" y="188"/>
                </a:lnTo>
                <a:lnTo>
                  <a:pt x="20" y="215"/>
                </a:lnTo>
                <a:lnTo>
                  <a:pt x="13" y="243"/>
                </a:lnTo>
                <a:lnTo>
                  <a:pt x="7" y="271"/>
                </a:lnTo>
                <a:lnTo>
                  <a:pt x="4" y="300"/>
                </a:lnTo>
                <a:lnTo>
                  <a:pt x="1" y="330"/>
                </a:lnTo>
                <a:lnTo>
                  <a:pt x="0" y="360"/>
                </a:lnTo>
                <a:lnTo>
                  <a:pt x="0" y="360"/>
                </a:lnTo>
                <a:lnTo>
                  <a:pt x="1" y="385"/>
                </a:lnTo>
                <a:lnTo>
                  <a:pt x="2" y="409"/>
                </a:lnTo>
                <a:lnTo>
                  <a:pt x="6" y="435"/>
                </a:lnTo>
                <a:lnTo>
                  <a:pt x="11" y="460"/>
                </a:lnTo>
                <a:lnTo>
                  <a:pt x="15" y="483"/>
                </a:lnTo>
                <a:lnTo>
                  <a:pt x="21" y="507"/>
                </a:lnTo>
                <a:lnTo>
                  <a:pt x="29" y="531"/>
                </a:lnTo>
                <a:lnTo>
                  <a:pt x="37" y="554"/>
                </a:lnTo>
                <a:lnTo>
                  <a:pt x="37" y="554"/>
                </a:lnTo>
                <a:lnTo>
                  <a:pt x="47" y="578"/>
                </a:lnTo>
                <a:lnTo>
                  <a:pt x="60" y="600"/>
                </a:lnTo>
                <a:lnTo>
                  <a:pt x="72" y="621"/>
                </a:lnTo>
                <a:lnTo>
                  <a:pt x="88" y="641"/>
                </a:lnTo>
                <a:lnTo>
                  <a:pt x="105" y="659"/>
                </a:lnTo>
                <a:lnTo>
                  <a:pt x="123" y="676"/>
                </a:lnTo>
                <a:lnTo>
                  <a:pt x="143" y="691"/>
                </a:lnTo>
                <a:lnTo>
                  <a:pt x="162" y="705"/>
                </a:lnTo>
                <a:lnTo>
                  <a:pt x="162" y="705"/>
                </a:lnTo>
                <a:lnTo>
                  <a:pt x="185" y="716"/>
                </a:lnTo>
                <a:lnTo>
                  <a:pt x="208" y="726"/>
                </a:lnTo>
                <a:lnTo>
                  <a:pt x="231" y="734"/>
                </a:lnTo>
                <a:lnTo>
                  <a:pt x="256" y="740"/>
                </a:lnTo>
                <a:lnTo>
                  <a:pt x="282" y="745"/>
                </a:lnTo>
                <a:lnTo>
                  <a:pt x="306" y="748"/>
                </a:lnTo>
                <a:lnTo>
                  <a:pt x="332" y="751"/>
                </a:lnTo>
                <a:lnTo>
                  <a:pt x="358" y="752"/>
                </a:lnTo>
                <a:lnTo>
                  <a:pt x="358" y="752"/>
                </a:lnTo>
                <a:lnTo>
                  <a:pt x="376" y="751"/>
                </a:lnTo>
                <a:lnTo>
                  <a:pt x="395" y="749"/>
                </a:lnTo>
                <a:lnTo>
                  <a:pt x="414" y="748"/>
                </a:lnTo>
                <a:lnTo>
                  <a:pt x="431" y="745"/>
                </a:lnTo>
                <a:lnTo>
                  <a:pt x="449" y="741"/>
                </a:lnTo>
                <a:lnTo>
                  <a:pt x="466" y="737"/>
                </a:lnTo>
                <a:lnTo>
                  <a:pt x="484" y="732"/>
                </a:lnTo>
                <a:lnTo>
                  <a:pt x="500" y="726"/>
                </a:lnTo>
                <a:lnTo>
                  <a:pt x="500" y="726"/>
                </a:lnTo>
                <a:lnTo>
                  <a:pt x="515" y="720"/>
                </a:lnTo>
                <a:lnTo>
                  <a:pt x="531" y="713"/>
                </a:lnTo>
                <a:lnTo>
                  <a:pt x="545" y="706"/>
                </a:lnTo>
                <a:lnTo>
                  <a:pt x="559" y="697"/>
                </a:lnTo>
                <a:lnTo>
                  <a:pt x="571" y="687"/>
                </a:lnTo>
                <a:lnTo>
                  <a:pt x="584" y="677"/>
                </a:lnTo>
                <a:lnTo>
                  <a:pt x="596" y="665"/>
                </a:lnTo>
                <a:lnTo>
                  <a:pt x="608" y="654"/>
                </a:lnTo>
                <a:lnTo>
                  <a:pt x="618" y="641"/>
                </a:lnTo>
                <a:lnTo>
                  <a:pt x="629" y="627"/>
                </a:lnTo>
                <a:lnTo>
                  <a:pt x="638" y="613"/>
                </a:lnTo>
                <a:lnTo>
                  <a:pt x="646" y="599"/>
                </a:lnTo>
                <a:lnTo>
                  <a:pt x="654" y="583"/>
                </a:lnTo>
                <a:lnTo>
                  <a:pt x="661" y="568"/>
                </a:lnTo>
                <a:lnTo>
                  <a:pt x="667" y="553"/>
                </a:lnTo>
                <a:lnTo>
                  <a:pt x="673" y="537"/>
                </a:lnTo>
                <a:lnTo>
                  <a:pt x="673" y="537"/>
                </a:lnTo>
                <a:lnTo>
                  <a:pt x="685" y="493"/>
                </a:lnTo>
                <a:lnTo>
                  <a:pt x="689" y="471"/>
                </a:lnTo>
                <a:lnTo>
                  <a:pt x="693" y="449"/>
                </a:lnTo>
                <a:lnTo>
                  <a:pt x="696" y="427"/>
                </a:lnTo>
                <a:lnTo>
                  <a:pt x="699" y="405"/>
                </a:lnTo>
                <a:lnTo>
                  <a:pt x="700" y="381"/>
                </a:lnTo>
                <a:lnTo>
                  <a:pt x="700" y="359"/>
                </a:lnTo>
                <a:lnTo>
                  <a:pt x="700" y="359"/>
                </a:lnTo>
                <a:lnTo>
                  <a:pt x="700" y="329"/>
                </a:lnTo>
                <a:lnTo>
                  <a:pt x="698" y="298"/>
                </a:lnTo>
                <a:lnTo>
                  <a:pt x="693" y="269"/>
                </a:lnTo>
                <a:lnTo>
                  <a:pt x="688" y="240"/>
                </a:lnTo>
                <a:lnTo>
                  <a:pt x="681" y="212"/>
                </a:lnTo>
                <a:lnTo>
                  <a:pt x="673" y="184"/>
                </a:lnTo>
                <a:lnTo>
                  <a:pt x="664" y="157"/>
                </a:lnTo>
                <a:lnTo>
                  <a:pt x="653" y="130"/>
                </a:lnTo>
                <a:lnTo>
                  <a:pt x="653" y="130"/>
                </a:lnTo>
                <a:lnTo>
                  <a:pt x="647" y="119"/>
                </a:lnTo>
                <a:lnTo>
                  <a:pt x="642" y="108"/>
                </a:lnTo>
                <a:lnTo>
                  <a:pt x="636" y="97"/>
                </a:lnTo>
                <a:lnTo>
                  <a:pt x="629" y="88"/>
                </a:lnTo>
                <a:lnTo>
                  <a:pt x="621" y="78"/>
                </a:lnTo>
                <a:lnTo>
                  <a:pt x="612" y="69"/>
                </a:lnTo>
                <a:lnTo>
                  <a:pt x="604" y="61"/>
                </a:lnTo>
                <a:lnTo>
                  <a:pt x="595" y="53"/>
                </a:lnTo>
                <a:lnTo>
                  <a:pt x="575" y="37"/>
                </a:lnTo>
                <a:lnTo>
                  <a:pt x="554" y="26"/>
                </a:lnTo>
                <a:lnTo>
                  <a:pt x="532" y="15"/>
                </a:lnTo>
                <a:lnTo>
                  <a:pt x="507" y="8"/>
                </a:lnTo>
                <a:lnTo>
                  <a:pt x="507" y="8"/>
                </a:lnTo>
                <a:lnTo>
                  <a:pt x="491" y="5"/>
                </a:lnTo>
                <a:lnTo>
                  <a:pt x="476" y="1"/>
                </a:lnTo>
                <a:lnTo>
                  <a:pt x="459" y="0"/>
                </a:lnTo>
                <a:lnTo>
                  <a:pt x="443" y="0"/>
                </a:lnTo>
                <a:lnTo>
                  <a:pt x="444" y="186"/>
                </a:lnTo>
                <a:lnTo>
                  <a:pt x="444" y="186"/>
                </a:lnTo>
                <a:lnTo>
                  <a:pt x="463" y="187"/>
                </a:lnTo>
                <a:lnTo>
                  <a:pt x="480" y="189"/>
                </a:lnTo>
                <a:lnTo>
                  <a:pt x="498" y="193"/>
                </a:lnTo>
                <a:lnTo>
                  <a:pt x="506" y="196"/>
                </a:lnTo>
                <a:lnTo>
                  <a:pt x="513"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3" name="Freeform 41">
            <a:extLst>
              <a:ext uri="{FF2B5EF4-FFF2-40B4-BE49-F238E27FC236}">
                <a16:creationId xmlns:a16="http://schemas.microsoft.com/office/drawing/2014/main" id="{EAFDBC16-A916-4349-94B0-EFE7A965C0A5}"/>
              </a:ext>
            </a:extLst>
          </p:cNvPr>
          <p:cNvSpPr>
            <a:spLocks/>
          </p:cNvSpPr>
          <p:nvPr userDrawn="1"/>
        </p:nvSpPr>
        <p:spPr bwMode="auto">
          <a:xfrm>
            <a:off x="5540375" y="3871913"/>
            <a:ext cx="652463" cy="700088"/>
          </a:xfrm>
          <a:custGeom>
            <a:avLst/>
            <a:gdLst>
              <a:gd name="T0" fmla="*/ 630 w 822"/>
              <a:gd name="T1" fmla="*/ 249 h 882"/>
              <a:gd name="T2" fmla="*/ 672 w 822"/>
              <a:gd name="T3" fmla="*/ 296 h 882"/>
              <a:gd name="T4" fmla="*/ 692 w 822"/>
              <a:gd name="T5" fmla="*/ 348 h 882"/>
              <a:gd name="T6" fmla="*/ 701 w 822"/>
              <a:gd name="T7" fmla="*/ 421 h 882"/>
              <a:gd name="T8" fmla="*/ 689 w 822"/>
              <a:gd name="T9" fmla="*/ 504 h 882"/>
              <a:gd name="T10" fmla="*/ 661 w 822"/>
              <a:gd name="T11" fmla="*/ 569 h 882"/>
              <a:gd name="T12" fmla="*/ 597 w 822"/>
              <a:gd name="T13" fmla="*/ 625 h 882"/>
              <a:gd name="T14" fmla="*/ 523 w 822"/>
              <a:gd name="T15" fmla="*/ 651 h 882"/>
              <a:gd name="T16" fmla="*/ 420 w 822"/>
              <a:gd name="T17" fmla="*/ 662 h 882"/>
              <a:gd name="T18" fmla="*/ 335 w 822"/>
              <a:gd name="T19" fmla="*/ 655 h 882"/>
              <a:gd name="T20" fmla="*/ 257 w 822"/>
              <a:gd name="T21" fmla="*/ 636 h 882"/>
              <a:gd name="T22" fmla="*/ 200 w 822"/>
              <a:gd name="T23" fmla="*/ 606 h 882"/>
              <a:gd name="T24" fmla="*/ 148 w 822"/>
              <a:gd name="T25" fmla="*/ 542 h 882"/>
              <a:gd name="T26" fmla="*/ 126 w 822"/>
              <a:gd name="T27" fmla="*/ 473 h 882"/>
              <a:gd name="T28" fmla="*/ 122 w 822"/>
              <a:gd name="T29" fmla="*/ 398 h 882"/>
              <a:gd name="T30" fmla="*/ 134 w 822"/>
              <a:gd name="T31" fmla="*/ 330 h 882"/>
              <a:gd name="T32" fmla="*/ 170 w 822"/>
              <a:gd name="T33" fmla="*/ 270 h 882"/>
              <a:gd name="T34" fmla="*/ 226 w 822"/>
              <a:gd name="T35" fmla="*/ 232 h 882"/>
              <a:gd name="T36" fmla="*/ 270 w 822"/>
              <a:gd name="T37" fmla="*/ 222 h 882"/>
              <a:gd name="T38" fmla="*/ 236 w 822"/>
              <a:gd name="T39" fmla="*/ 13 h 882"/>
              <a:gd name="T40" fmla="*/ 191 w 822"/>
              <a:gd name="T41" fmla="*/ 26 h 882"/>
              <a:gd name="T42" fmla="*/ 139 w 822"/>
              <a:gd name="T43" fmla="*/ 56 h 882"/>
              <a:gd name="T44" fmla="*/ 95 w 822"/>
              <a:gd name="T45" fmla="*/ 96 h 882"/>
              <a:gd name="T46" fmla="*/ 62 w 822"/>
              <a:gd name="T47" fmla="*/ 147 h 882"/>
              <a:gd name="T48" fmla="*/ 33 w 822"/>
              <a:gd name="T49" fmla="*/ 221 h 882"/>
              <a:gd name="T50" fmla="*/ 4 w 822"/>
              <a:gd name="T51" fmla="*/ 352 h 882"/>
              <a:gd name="T52" fmla="*/ 1 w 822"/>
              <a:gd name="T53" fmla="*/ 451 h 882"/>
              <a:gd name="T54" fmla="*/ 18 w 822"/>
              <a:gd name="T55" fmla="*/ 566 h 882"/>
              <a:gd name="T56" fmla="*/ 44 w 822"/>
              <a:gd name="T57" fmla="*/ 650 h 882"/>
              <a:gd name="T58" fmla="*/ 103 w 822"/>
              <a:gd name="T59" fmla="*/ 751 h 882"/>
              <a:gd name="T60" fmla="*/ 191 w 822"/>
              <a:gd name="T61" fmla="*/ 827 h 882"/>
              <a:gd name="T62" fmla="*/ 272 w 822"/>
              <a:gd name="T63" fmla="*/ 861 h 882"/>
              <a:gd name="T64" fmla="*/ 390 w 822"/>
              <a:gd name="T65" fmla="*/ 880 h 882"/>
              <a:gd name="T66" fmla="*/ 464 w 822"/>
              <a:gd name="T67" fmla="*/ 879 h 882"/>
              <a:gd name="T68" fmla="*/ 548 w 822"/>
              <a:gd name="T69" fmla="*/ 864 h 882"/>
              <a:gd name="T70" fmla="*/ 605 w 822"/>
              <a:gd name="T71" fmla="*/ 845 h 882"/>
              <a:gd name="T72" fmla="*/ 671 w 822"/>
              <a:gd name="T73" fmla="*/ 806 h 882"/>
              <a:gd name="T74" fmla="*/ 726 w 822"/>
              <a:gd name="T75" fmla="*/ 751 h 882"/>
              <a:gd name="T76" fmla="*/ 768 w 822"/>
              <a:gd name="T77" fmla="*/ 684 h 882"/>
              <a:gd name="T78" fmla="*/ 790 w 822"/>
              <a:gd name="T79" fmla="*/ 629 h 882"/>
              <a:gd name="T80" fmla="*/ 818 w 822"/>
              <a:gd name="T81" fmla="*/ 500 h 882"/>
              <a:gd name="T82" fmla="*/ 822 w 822"/>
              <a:gd name="T83" fmla="*/ 421 h 882"/>
              <a:gd name="T84" fmla="*/ 808 w 822"/>
              <a:gd name="T85" fmla="*/ 281 h 882"/>
              <a:gd name="T86" fmla="*/ 767 w 822"/>
              <a:gd name="T87" fmla="*/ 152 h 882"/>
              <a:gd name="T88" fmla="*/ 747 w 822"/>
              <a:gd name="T89" fmla="*/ 114 h 882"/>
              <a:gd name="T90" fmla="*/ 709 w 822"/>
              <a:gd name="T91" fmla="*/ 71 h 882"/>
              <a:gd name="T92" fmla="*/ 624 w 822"/>
              <a:gd name="T93" fmla="*/ 18 h 882"/>
              <a:gd name="T94" fmla="*/ 559 w 822"/>
              <a:gd name="T95" fmla="*/ 1 h 882"/>
              <a:gd name="T96" fmla="*/ 521 w 822"/>
              <a:gd name="T97" fmla="*/ 218 h 882"/>
              <a:gd name="T98" fmla="*/ 594 w 822"/>
              <a:gd name="T99" fmla="*/ 23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2" h="882">
                <a:moveTo>
                  <a:pt x="602" y="234"/>
                </a:moveTo>
                <a:lnTo>
                  <a:pt x="602" y="234"/>
                </a:lnTo>
                <a:lnTo>
                  <a:pt x="618" y="241"/>
                </a:lnTo>
                <a:lnTo>
                  <a:pt x="630" y="249"/>
                </a:lnTo>
                <a:lnTo>
                  <a:pt x="642" y="259"/>
                </a:lnTo>
                <a:lnTo>
                  <a:pt x="653" y="270"/>
                </a:lnTo>
                <a:lnTo>
                  <a:pt x="664" y="282"/>
                </a:lnTo>
                <a:lnTo>
                  <a:pt x="672" y="296"/>
                </a:lnTo>
                <a:lnTo>
                  <a:pt x="679" y="310"/>
                </a:lnTo>
                <a:lnTo>
                  <a:pt x="685" y="325"/>
                </a:lnTo>
                <a:lnTo>
                  <a:pt x="685" y="325"/>
                </a:lnTo>
                <a:lnTo>
                  <a:pt x="692" y="348"/>
                </a:lnTo>
                <a:lnTo>
                  <a:pt x="697" y="371"/>
                </a:lnTo>
                <a:lnTo>
                  <a:pt x="700" y="396"/>
                </a:lnTo>
                <a:lnTo>
                  <a:pt x="701" y="421"/>
                </a:lnTo>
                <a:lnTo>
                  <a:pt x="701" y="421"/>
                </a:lnTo>
                <a:lnTo>
                  <a:pt x="701" y="435"/>
                </a:lnTo>
                <a:lnTo>
                  <a:pt x="700" y="450"/>
                </a:lnTo>
                <a:lnTo>
                  <a:pt x="696" y="477"/>
                </a:lnTo>
                <a:lnTo>
                  <a:pt x="689" y="504"/>
                </a:lnTo>
                <a:lnTo>
                  <a:pt x="682" y="532"/>
                </a:lnTo>
                <a:lnTo>
                  <a:pt x="682" y="532"/>
                </a:lnTo>
                <a:lnTo>
                  <a:pt x="672" y="551"/>
                </a:lnTo>
                <a:lnTo>
                  <a:pt x="661" y="569"/>
                </a:lnTo>
                <a:lnTo>
                  <a:pt x="648" y="585"/>
                </a:lnTo>
                <a:lnTo>
                  <a:pt x="633" y="601"/>
                </a:lnTo>
                <a:lnTo>
                  <a:pt x="616" y="614"/>
                </a:lnTo>
                <a:lnTo>
                  <a:pt x="597" y="625"/>
                </a:lnTo>
                <a:lnTo>
                  <a:pt x="578" y="635"/>
                </a:lnTo>
                <a:lnTo>
                  <a:pt x="557" y="643"/>
                </a:lnTo>
                <a:lnTo>
                  <a:pt x="557" y="643"/>
                </a:lnTo>
                <a:lnTo>
                  <a:pt x="523" y="651"/>
                </a:lnTo>
                <a:lnTo>
                  <a:pt x="489" y="657"/>
                </a:lnTo>
                <a:lnTo>
                  <a:pt x="454" y="661"/>
                </a:lnTo>
                <a:lnTo>
                  <a:pt x="420" y="662"/>
                </a:lnTo>
                <a:lnTo>
                  <a:pt x="420" y="662"/>
                </a:lnTo>
                <a:lnTo>
                  <a:pt x="398" y="662"/>
                </a:lnTo>
                <a:lnTo>
                  <a:pt x="376" y="661"/>
                </a:lnTo>
                <a:lnTo>
                  <a:pt x="355" y="658"/>
                </a:lnTo>
                <a:lnTo>
                  <a:pt x="335" y="655"/>
                </a:lnTo>
                <a:lnTo>
                  <a:pt x="314" y="651"/>
                </a:lnTo>
                <a:lnTo>
                  <a:pt x="294" y="647"/>
                </a:lnTo>
                <a:lnTo>
                  <a:pt x="274" y="642"/>
                </a:lnTo>
                <a:lnTo>
                  <a:pt x="257" y="636"/>
                </a:lnTo>
                <a:lnTo>
                  <a:pt x="257" y="636"/>
                </a:lnTo>
                <a:lnTo>
                  <a:pt x="236" y="628"/>
                </a:lnTo>
                <a:lnTo>
                  <a:pt x="217" y="618"/>
                </a:lnTo>
                <a:lnTo>
                  <a:pt x="200" y="606"/>
                </a:lnTo>
                <a:lnTo>
                  <a:pt x="184" y="592"/>
                </a:lnTo>
                <a:lnTo>
                  <a:pt x="170" y="576"/>
                </a:lnTo>
                <a:lnTo>
                  <a:pt x="158" y="559"/>
                </a:lnTo>
                <a:lnTo>
                  <a:pt x="148" y="542"/>
                </a:lnTo>
                <a:lnTo>
                  <a:pt x="141" y="522"/>
                </a:lnTo>
                <a:lnTo>
                  <a:pt x="141" y="522"/>
                </a:lnTo>
                <a:lnTo>
                  <a:pt x="133" y="498"/>
                </a:lnTo>
                <a:lnTo>
                  <a:pt x="126" y="473"/>
                </a:lnTo>
                <a:lnTo>
                  <a:pt x="122" y="448"/>
                </a:lnTo>
                <a:lnTo>
                  <a:pt x="121" y="422"/>
                </a:lnTo>
                <a:lnTo>
                  <a:pt x="121" y="422"/>
                </a:lnTo>
                <a:lnTo>
                  <a:pt x="122" y="398"/>
                </a:lnTo>
                <a:lnTo>
                  <a:pt x="125" y="374"/>
                </a:lnTo>
                <a:lnTo>
                  <a:pt x="129" y="352"/>
                </a:lnTo>
                <a:lnTo>
                  <a:pt x="134" y="330"/>
                </a:lnTo>
                <a:lnTo>
                  <a:pt x="134" y="330"/>
                </a:lnTo>
                <a:lnTo>
                  <a:pt x="141" y="314"/>
                </a:lnTo>
                <a:lnTo>
                  <a:pt x="150" y="297"/>
                </a:lnTo>
                <a:lnTo>
                  <a:pt x="159" y="284"/>
                </a:lnTo>
                <a:lnTo>
                  <a:pt x="170" y="270"/>
                </a:lnTo>
                <a:lnTo>
                  <a:pt x="183" y="258"/>
                </a:lnTo>
                <a:lnTo>
                  <a:pt x="196" y="248"/>
                </a:lnTo>
                <a:lnTo>
                  <a:pt x="210" y="238"/>
                </a:lnTo>
                <a:lnTo>
                  <a:pt x="226" y="232"/>
                </a:lnTo>
                <a:lnTo>
                  <a:pt x="226" y="232"/>
                </a:lnTo>
                <a:lnTo>
                  <a:pt x="240" y="227"/>
                </a:lnTo>
                <a:lnTo>
                  <a:pt x="255" y="225"/>
                </a:lnTo>
                <a:lnTo>
                  <a:pt x="270" y="222"/>
                </a:lnTo>
                <a:lnTo>
                  <a:pt x="285" y="222"/>
                </a:lnTo>
                <a:lnTo>
                  <a:pt x="284" y="2"/>
                </a:lnTo>
                <a:lnTo>
                  <a:pt x="284" y="2"/>
                </a:lnTo>
                <a:lnTo>
                  <a:pt x="236" y="13"/>
                </a:lnTo>
                <a:lnTo>
                  <a:pt x="236" y="13"/>
                </a:lnTo>
                <a:lnTo>
                  <a:pt x="221" y="16"/>
                </a:lnTo>
                <a:lnTo>
                  <a:pt x="206" y="20"/>
                </a:lnTo>
                <a:lnTo>
                  <a:pt x="191" y="26"/>
                </a:lnTo>
                <a:lnTo>
                  <a:pt x="177" y="33"/>
                </a:lnTo>
                <a:lnTo>
                  <a:pt x="163" y="40"/>
                </a:lnTo>
                <a:lnTo>
                  <a:pt x="151" y="46"/>
                </a:lnTo>
                <a:lnTo>
                  <a:pt x="139" y="56"/>
                </a:lnTo>
                <a:lnTo>
                  <a:pt x="126" y="64"/>
                </a:lnTo>
                <a:lnTo>
                  <a:pt x="115" y="74"/>
                </a:lnTo>
                <a:lnTo>
                  <a:pt x="106" y="85"/>
                </a:lnTo>
                <a:lnTo>
                  <a:pt x="95" y="96"/>
                </a:lnTo>
                <a:lnTo>
                  <a:pt x="85" y="108"/>
                </a:lnTo>
                <a:lnTo>
                  <a:pt x="77" y="120"/>
                </a:lnTo>
                <a:lnTo>
                  <a:pt x="69" y="133"/>
                </a:lnTo>
                <a:lnTo>
                  <a:pt x="62" y="147"/>
                </a:lnTo>
                <a:lnTo>
                  <a:pt x="55" y="160"/>
                </a:lnTo>
                <a:lnTo>
                  <a:pt x="55" y="160"/>
                </a:lnTo>
                <a:lnTo>
                  <a:pt x="44" y="190"/>
                </a:lnTo>
                <a:lnTo>
                  <a:pt x="33" y="221"/>
                </a:lnTo>
                <a:lnTo>
                  <a:pt x="23" y="252"/>
                </a:lnTo>
                <a:lnTo>
                  <a:pt x="15" y="285"/>
                </a:lnTo>
                <a:lnTo>
                  <a:pt x="8" y="318"/>
                </a:lnTo>
                <a:lnTo>
                  <a:pt x="4" y="352"/>
                </a:lnTo>
                <a:lnTo>
                  <a:pt x="1" y="387"/>
                </a:lnTo>
                <a:lnTo>
                  <a:pt x="0" y="422"/>
                </a:lnTo>
                <a:lnTo>
                  <a:pt x="0" y="422"/>
                </a:lnTo>
                <a:lnTo>
                  <a:pt x="1" y="451"/>
                </a:lnTo>
                <a:lnTo>
                  <a:pt x="3" y="480"/>
                </a:lnTo>
                <a:lnTo>
                  <a:pt x="7" y="510"/>
                </a:lnTo>
                <a:lnTo>
                  <a:pt x="12" y="539"/>
                </a:lnTo>
                <a:lnTo>
                  <a:pt x="18" y="566"/>
                </a:lnTo>
                <a:lnTo>
                  <a:pt x="25" y="595"/>
                </a:lnTo>
                <a:lnTo>
                  <a:pt x="34" y="622"/>
                </a:lnTo>
                <a:lnTo>
                  <a:pt x="44" y="650"/>
                </a:lnTo>
                <a:lnTo>
                  <a:pt x="44" y="650"/>
                </a:lnTo>
                <a:lnTo>
                  <a:pt x="55" y="677"/>
                </a:lnTo>
                <a:lnTo>
                  <a:pt x="70" y="703"/>
                </a:lnTo>
                <a:lnTo>
                  <a:pt x="85" y="728"/>
                </a:lnTo>
                <a:lnTo>
                  <a:pt x="103" y="751"/>
                </a:lnTo>
                <a:lnTo>
                  <a:pt x="124" y="773"/>
                </a:lnTo>
                <a:lnTo>
                  <a:pt x="144" y="793"/>
                </a:lnTo>
                <a:lnTo>
                  <a:pt x="167" y="810"/>
                </a:lnTo>
                <a:lnTo>
                  <a:pt x="191" y="827"/>
                </a:lnTo>
                <a:lnTo>
                  <a:pt x="191" y="827"/>
                </a:lnTo>
                <a:lnTo>
                  <a:pt x="217" y="839"/>
                </a:lnTo>
                <a:lnTo>
                  <a:pt x="244" y="852"/>
                </a:lnTo>
                <a:lnTo>
                  <a:pt x="272" y="861"/>
                </a:lnTo>
                <a:lnTo>
                  <a:pt x="301" y="868"/>
                </a:lnTo>
                <a:lnTo>
                  <a:pt x="331" y="873"/>
                </a:lnTo>
                <a:lnTo>
                  <a:pt x="360" y="878"/>
                </a:lnTo>
                <a:lnTo>
                  <a:pt x="390" y="880"/>
                </a:lnTo>
                <a:lnTo>
                  <a:pt x="420" y="882"/>
                </a:lnTo>
                <a:lnTo>
                  <a:pt x="420" y="882"/>
                </a:lnTo>
                <a:lnTo>
                  <a:pt x="442" y="880"/>
                </a:lnTo>
                <a:lnTo>
                  <a:pt x="464" y="879"/>
                </a:lnTo>
                <a:lnTo>
                  <a:pt x="486" y="878"/>
                </a:lnTo>
                <a:lnTo>
                  <a:pt x="506" y="873"/>
                </a:lnTo>
                <a:lnTo>
                  <a:pt x="527" y="869"/>
                </a:lnTo>
                <a:lnTo>
                  <a:pt x="548" y="864"/>
                </a:lnTo>
                <a:lnTo>
                  <a:pt x="568" y="858"/>
                </a:lnTo>
                <a:lnTo>
                  <a:pt x="587" y="852"/>
                </a:lnTo>
                <a:lnTo>
                  <a:pt x="587" y="852"/>
                </a:lnTo>
                <a:lnTo>
                  <a:pt x="605" y="845"/>
                </a:lnTo>
                <a:lnTo>
                  <a:pt x="623" y="836"/>
                </a:lnTo>
                <a:lnTo>
                  <a:pt x="639" y="828"/>
                </a:lnTo>
                <a:lnTo>
                  <a:pt x="656" y="817"/>
                </a:lnTo>
                <a:lnTo>
                  <a:pt x="671" y="806"/>
                </a:lnTo>
                <a:lnTo>
                  <a:pt x="686" y="794"/>
                </a:lnTo>
                <a:lnTo>
                  <a:pt x="700" y="780"/>
                </a:lnTo>
                <a:lnTo>
                  <a:pt x="714" y="766"/>
                </a:lnTo>
                <a:lnTo>
                  <a:pt x="726" y="751"/>
                </a:lnTo>
                <a:lnTo>
                  <a:pt x="738" y="735"/>
                </a:lnTo>
                <a:lnTo>
                  <a:pt x="749" y="718"/>
                </a:lnTo>
                <a:lnTo>
                  <a:pt x="759" y="702"/>
                </a:lnTo>
                <a:lnTo>
                  <a:pt x="768" y="684"/>
                </a:lnTo>
                <a:lnTo>
                  <a:pt x="777" y="666"/>
                </a:lnTo>
                <a:lnTo>
                  <a:pt x="784" y="649"/>
                </a:lnTo>
                <a:lnTo>
                  <a:pt x="790" y="629"/>
                </a:lnTo>
                <a:lnTo>
                  <a:pt x="790" y="629"/>
                </a:lnTo>
                <a:lnTo>
                  <a:pt x="804" y="579"/>
                </a:lnTo>
                <a:lnTo>
                  <a:pt x="810" y="552"/>
                </a:lnTo>
                <a:lnTo>
                  <a:pt x="814" y="526"/>
                </a:lnTo>
                <a:lnTo>
                  <a:pt x="818" y="500"/>
                </a:lnTo>
                <a:lnTo>
                  <a:pt x="821" y="474"/>
                </a:lnTo>
                <a:lnTo>
                  <a:pt x="822" y="447"/>
                </a:lnTo>
                <a:lnTo>
                  <a:pt x="822" y="421"/>
                </a:lnTo>
                <a:lnTo>
                  <a:pt x="822" y="421"/>
                </a:lnTo>
                <a:lnTo>
                  <a:pt x="822" y="385"/>
                </a:lnTo>
                <a:lnTo>
                  <a:pt x="819" y="350"/>
                </a:lnTo>
                <a:lnTo>
                  <a:pt x="814" y="315"/>
                </a:lnTo>
                <a:lnTo>
                  <a:pt x="808" y="281"/>
                </a:lnTo>
                <a:lnTo>
                  <a:pt x="800" y="248"/>
                </a:lnTo>
                <a:lnTo>
                  <a:pt x="790" y="215"/>
                </a:lnTo>
                <a:lnTo>
                  <a:pt x="779" y="184"/>
                </a:lnTo>
                <a:lnTo>
                  <a:pt x="767" y="152"/>
                </a:lnTo>
                <a:lnTo>
                  <a:pt x="767" y="152"/>
                </a:lnTo>
                <a:lnTo>
                  <a:pt x="760" y="140"/>
                </a:lnTo>
                <a:lnTo>
                  <a:pt x="753" y="126"/>
                </a:lnTo>
                <a:lnTo>
                  <a:pt x="747" y="114"/>
                </a:lnTo>
                <a:lnTo>
                  <a:pt x="738" y="103"/>
                </a:lnTo>
                <a:lnTo>
                  <a:pt x="729" y="92"/>
                </a:lnTo>
                <a:lnTo>
                  <a:pt x="719" y="81"/>
                </a:lnTo>
                <a:lnTo>
                  <a:pt x="709" y="71"/>
                </a:lnTo>
                <a:lnTo>
                  <a:pt x="698" y="61"/>
                </a:lnTo>
                <a:lnTo>
                  <a:pt x="675" y="44"/>
                </a:lnTo>
                <a:lnTo>
                  <a:pt x="650" y="30"/>
                </a:lnTo>
                <a:lnTo>
                  <a:pt x="624" y="18"/>
                </a:lnTo>
                <a:lnTo>
                  <a:pt x="596" y="9"/>
                </a:lnTo>
                <a:lnTo>
                  <a:pt x="596" y="9"/>
                </a:lnTo>
                <a:lnTo>
                  <a:pt x="576" y="5"/>
                </a:lnTo>
                <a:lnTo>
                  <a:pt x="559" y="1"/>
                </a:lnTo>
                <a:lnTo>
                  <a:pt x="539" y="0"/>
                </a:lnTo>
                <a:lnTo>
                  <a:pt x="520" y="0"/>
                </a:lnTo>
                <a:lnTo>
                  <a:pt x="521" y="218"/>
                </a:lnTo>
                <a:lnTo>
                  <a:pt x="521" y="218"/>
                </a:lnTo>
                <a:lnTo>
                  <a:pt x="543" y="219"/>
                </a:lnTo>
                <a:lnTo>
                  <a:pt x="564" y="222"/>
                </a:lnTo>
                <a:lnTo>
                  <a:pt x="585" y="226"/>
                </a:lnTo>
                <a:lnTo>
                  <a:pt x="594" y="230"/>
                </a:lnTo>
                <a:lnTo>
                  <a:pt x="602"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8" name="Freeform 46">
            <a:extLst>
              <a:ext uri="{FF2B5EF4-FFF2-40B4-BE49-F238E27FC236}">
                <a16:creationId xmlns:a16="http://schemas.microsoft.com/office/drawing/2014/main" id="{13866722-2E47-4E18-AA4D-A6A320098164}"/>
              </a:ext>
            </a:extLst>
          </p:cNvPr>
          <p:cNvSpPr>
            <a:spLocks/>
          </p:cNvSpPr>
          <p:nvPr userDrawn="1"/>
        </p:nvSpPr>
        <p:spPr bwMode="auto">
          <a:xfrm>
            <a:off x="5559425" y="4541838"/>
            <a:ext cx="620713" cy="779463"/>
          </a:xfrm>
          <a:custGeom>
            <a:avLst/>
            <a:gdLst>
              <a:gd name="T0" fmla="*/ 615 w 783"/>
              <a:gd name="T1" fmla="*/ 297 h 982"/>
              <a:gd name="T2" fmla="*/ 781 w 783"/>
              <a:gd name="T3" fmla="*/ 227 h 982"/>
              <a:gd name="T4" fmla="*/ 781 w 783"/>
              <a:gd name="T5" fmla="*/ 0 h 982"/>
              <a:gd name="T6" fmla="*/ 0 w 783"/>
              <a:gd name="T7" fmla="*/ 367 h 982"/>
              <a:gd name="T8" fmla="*/ 0 w 783"/>
              <a:gd name="T9" fmla="*/ 618 h 982"/>
              <a:gd name="T10" fmla="*/ 783 w 783"/>
              <a:gd name="T11" fmla="*/ 982 h 982"/>
              <a:gd name="T12" fmla="*/ 783 w 783"/>
              <a:gd name="T13" fmla="*/ 751 h 982"/>
              <a:gd name="T14" fmla="*/ 615 w 783"/>
              <a:gd name="T15" fmla="*/ 685 h 982"/>
              <a:gd name="T16" fmla="*/ 615 w 783"/>
              <a:gd name="T17" fmla="*/ 301 h 982"/>
              <a:gd name="T18" fmla="*/ 486 w 783"/>
              <a:gd name="T19" fmla="*/ 349 h 982"/>
              <a:gd name="T20" fmla="*/ 487 w 783"/>
              <a:gd name="T21" fmla="*/ 633 h 982"/>
              <a:gd name="T22" fmla="*/ 133 w 783"/>
              <a:gd name="T23" fmla="*/ 491 h 982"/>
              <a:gd name="T24" fmla="*/ 486 w 783"/>
              <a:gd name="T25" fmla="*/ 347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3" h="982">
                <a:moveTo>
                  <a:pt x="615" y="297"/>
                </a:moveTo>
                <a:lnTo>
                  <a:pt x="781" y="227"/>
                </a:lnTo>
                <a:lnTo>
                  <a:pt x="781" y="0"/>
                </a:lnTo>
                <a:lnTo>
                  <a:pt x="0" y="367"/>
                </a:lnTo>
                <a:lnTo>
                  <a:pt x="0" y="618"/>
                </a:lnTo>
                <a:lnTo>
                  <a:pt x="783" y="982"/>
                </a:lnTo>
                <a:lnTo>
                  <a:pt x="783" y="751"/>
                </a:lnTo>
                <a:lnTo>
                  <a:pt x="615" y="685"/>
                </a:lnTo>
                <a:lnTo>
                  <a:pt x="615" y="301"/>
                </a:lnTo>
                <a:lnTo>
                  <a:pt x="486" y="349"/>
                </a:lnTo>
                <a:lnTo>
                  <a:pt x="487" y="633"/>
                </a:lnTo>
                <a:lnTo>
                  <a:pt x="133" y="491"/>
                </a:lnTo>
                <a:lnTo>
                  <a:pt x="486" y="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9" name="Marcador de número de diapositiva 6">
            <a:extLst>
              <a:ext uri="{FF2B5EF4-FFF2-40B4-BE49-F238E27FC236}">
                <a16:creationId xmlns:a16="http://schemas.microsoft.com/office/drawing/2014/main" id="{E92C40E9-74EF-4FAC-BDE1-278ABF18B572}"/>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4" name="Marcador de posición de imagen 84"/>
          <p:cNvSpPr>
            <a:spLocks noGrp="1"/>
          </p:cNvSpPr>
          <p:nvPr>
            <p:ph type="pic" sz="quarter" idx="20"/>
          </p:nvPr>
        </p:nvSpPr>
        <p:spPr>
          <a:xfrm>
            <a:off x="6604329" y="2322908"/>
            <a:ext cx="5632164" cy="3753987"/>
          </a:xfrm>
          <a:custGeom>
            <a:avLst/>
            <a:gdLst>
              <a:gd name="connsiteX0" fmla="*/ 1287387 w 5632164"/>
              <a:gd name="connsiteY0" fmla="*/ 2564464 h 3753987"/>
              <a:gd name="connsiteX1" fmla="*/ 817186 w 5632164"/>
              <a:gd name="connsiteY1" fmla="*/ 2878655 h 3753987"/>
              <a:gd name="connsiteX2" fmla="*/ 1114040 w 5632164"/>
              <a:gd name="connsiteY2" fmla="*/ 3158176 h 3753987"/>
              <a:gd name="connsiteX3" fmla="*/ 1566907 w 5632164"/>
              <a:gd name="connsiteY3" fmla="*/ 3008665 h 3753987"/>
              <a:gd name="connsiteX4" fmla="*/ 1566907 w 5632164"/>
              <a:gd name="connsiteY4" fmla="*/ 2581799 h 3753987"/>
              <a:gd name="connsiteX5" fmla="*/ 2697143 w 5632164"/>
              <a:gd name="connsiteY5" fmla="*/ 1092899 h 3753987"/>
              <a:gd name="connsiteX6" fmla="*/ 3523220 w 5632164"/>
              <a:gd name="connsiteY6" fmla="*/ 1092899 h 3753987"/>
              <a:gd name="connsiteX7" fmla="*/ 3523220 w 5632164"/>
              <a:gd name="connsiteY7" fmla="*/ 3706067 h 3753987"/>
              <a:gd name="connsiteX8" fmla="*/ 2697143 w 5632164"/>
              <a:gd name="connsiteY8" fmla="*/ 3706067 h 3753987"/>
              <a:gd name="connsiteX9" fmla="*/ 5377800 w 5632164"/>
              <a:gd name="connsiteY9" fmla="*/ 1051891 h 3753987"/>
              <a:gd name="connsiteX10" fmla="*/ 5632164 w 5632164"/>
              <a:gd name="connsiteY10" fmla="*/ 1089547 h 3753987"/>
              <a:gd name="connsiteX11" fmla="*/ 5624445 w 5632164"/>
              <a:gd name="connsiteY11" fmla="*/ 1915088 h 3753987"/>
              <a:gd name="connsiteX12" fmla="*/ 4787211 w 5632164"/>
              <a:gd name="connsiteY12" fmla="*/ 2007806 h 3753987"/>
              <a:gd name="connsiteX13" fmla="*/ 4641593 w 5632164"/>
              <a:gd name="connsiteY13" fmla="*/ 2742741 h 3753987"/>
              <a:gd name="connsiteX14" fmla="*/ 4643579 w 5632164"/>
              <a:gd name="connsiteY14" fmla="*/ 3691468 h 3753987"/>
              <a:gd name="connsiteX15" fmla="*/ 3810979 w 5632164"/>
              <a:gd name="connsiteY15" fmla="*/ 3698191 h 3753987"/>
              <a:gd name="connsiteX16" fmla="*/ 3822554 w 5632164"/>
              <a:gd name="connsiteY16" fmla="*/ 1089427 h 3753987"/>
              <a:gd name="connsiteX17" fmla="*/ 4652174 w 5632164"/>
              <a:gd name="connsiteY17" fmla="*/ 1093405 h 3753987"/>
              <a:gd name="connsiteX18" fmla="*/ 4656031 w 5632164"/>
              <a:gd name="connsiteY18" fmla="*/ 1548676 h 3753987"/>
              <a:gd name="connsiteX19" fmla="*/ 5377800 w 5632164"/>
              <a:gd name="connsiteY19" fmla="*/ 1051891 h 3753987"/>
              <a:gd name="connsiteX20" fmla="*/ 1231919 w 5632164"/>
              <a:gd name="connsiteY20" fmla="*/ 1043007 h 3753987"/>
              <a:gd name="connsiteX21" fmla="*/ 2193418 w 5632164"/>
              <a:gd name="connsiteY21" fmla="*/ 1403497 h 3753987"/>
              <a:gd name="connsiteX22" fmla="*/ 2374378 w 5632164"/>
              <a:gd name="connsiteY22" fmla="*/ 2020696 h 3753987"/>
              <a:gd name="connsiteX23" fmla="*/ 2387379 w 5632164"/>
              <a:gd name="connsiteY23" fmla="*/ 3705621 h 3753987"/>
              <a:gd name="connsiteX24" fmla="*/ 1581787 w 5632164"/>
              <a:gd name="connsiteY24" fmla="*/ 3701288 h 3753987"/>
              <a:gd name="connsiteX25" fmla="*/ 1573706 w 5632164"/>
              <a:gd name="connsiteY25" fmla="*/ 3457648 h 3753987"/>
              <a:gd name="connsiteX26" fmla="*/ 4926 w 5632164"/>
              <a:gd name="connsiteY26" fmla="*/ 2915942 h 3753987"/>
              <a:gd name="connsiteX27" fmla="*/ 1569373 w 5632164"/>
              <a:gd name="connsiteY27" fmla="*/ 2088215 h 3753987"/>
              <a:gd name="connsiteX28" fmla="*/ 1495701 w 5632164"/>
              <a:gd name="connsiteY28" fmla="*/ 1841196 h 3753987"/>
              <a:gd name="connsiteX29" fmla="*/ 364618 w 5632164"/>
              <a:gd name="connsiteY29" fmla="*/ 1884533 h 3753987"/>
              <a:gd name="connsiteX30" fmla="*/ 212353 w 5632164"/>
              <a:gd name="connsiteY30" fmla="*/ 1227638 h 3753987"/>
              <a:gd name="connsiteX31" fmla="*/ 1231919 w 5632164"/>
              <a:gd name="connsiteY31" fmla="*/ 1043007 h 3753987"/>
              <a:gd name="connsiteX32" fmla="*/ 2994963 w 5632164"/>
              <a:gd name="connsiteY32" fmla="*/ 0 h 3753987"/>
              <a:gd name="connsiteX33" fmla="*/ 3223697 w 5632164"/>
              <a:gd name="connsiteY33" fmla="*/ 0 h 3753987"/>
              <a:gd name="connsiteX34" fmla="*/ 3566530 w 5632164"/>
              <a:gd name="connsiteY34" fmla="*/ 342833 h 3753987"/>
              <a:gd name="connsiteX35" fmla="*/ 3566530 w 5632164"/>
              <a:gd name="connsiteY35" fmla="*/ 417835 h 3753987"/>
              <a:gd name="connsiteX36" fmla="*/ 3223697 w 5632164"/>
              <a:gd name="connsiteY36" fmla="*/ 760668 h 3753987"/>
              <a:gd name="connsiteX37" fmla="*/ 2994963 w 5632164"/>
              <a:gd name="connsiteY37" fmla="*/ 760668 h 3753987"/>
              <a:gd name="connsiteX38" fmla="*/ 2652130 w 5632164"/>
              <a:gd name="connsiteY38" fmla="*/ 417835 h 3753987"/>
              <a:gd name="connsiteX39" fmla="*/ 2652130 w 5632164"/>
              <a:gd name="connsiteY39" fmla="*/ 342833 h 3753987"/>
              <a:gd name="connsiteX40" fmla="*/ 2994963 w 5632164"/>
              <a:gd name="connsiteY40" fmla="*/ 0 h 37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32164" h="3753987">
                <a:moveTo>
                  <a:pt x="1287387" y="2564464"/>
                </a:moveTo>
                <a:cubicBezTo>
                  <a:pt x="913540" y="2573131"/>
                  <a:pt x="824409" y="2749367"/>
                  <a:pt x="817186" y="2878655"/>
                </a:cubicBezTo>
                <a:cubicBezTo>
                  <a:pt x="809963" y="3007943"/>
                  <a:pt x="919748" y="3136508"/>
                  <a:pt x="1114040" y="3158176"/>
                </a:cubicBezTo>
                <a:cubicBezTo>
                  <a:pt x="1308332" y="3179844"/>
                  <a:pt x="1566907" y="3005485"/>
                  <a:pt x="1566907" y="3008665"/>
                </a:cubicBezTo>
                <a:cubicBezTo>
                  <a:pt x="1565462" y="2863487"/>
                  <a:pt x="1568352" y="2726977"/>
                  <a:pt x="1566907" y="2581799"/>
                </a:cubicBezTo>
                <a:close/>
                <a:moveTo>
                  <a:pt x="2697143" y="1092899"/>
                </a:moveTo>
                <a:lnTo>
                  <a:pt x="3523220" y="1092899"/>
                </a:lnTo>
                <a:lnTo>
                  <a:pt x="3523220" y="3706067"/>
                </a:lnTo>
                <a:lnTo>
                  <a:pt x="2697143" y="3706067"/>
                </a:lnTo>
                <a:close/>
                <a:moveTo>
                  <a:pt x="5377800" y="1051891"/>
                </a:moveTo>
                <a:cubicBezTo>
                  <a:pt x="5454756" y="1053411"/>
                  <a:pt x="5539326" y="1065034"/>
                  <a:pt x="5632164" y="1089547"/>
                </a:cubicBezTo>
                <a:cubicBezTo>
                  <a:pt x="5628965" y="1383415"/>
                  <a:pt x="5630232" y="1744683"/>
                  <a:pt x="5624445" y="1915088"/>
                </a:cubicBezTo>
                <a:cubicBezTo>
                  <a:pt x="5629606" y="1940830"/>
                  <a:pt x="5114516" y="1641174"/>
                  <a:pt x="4787211" y="2007806"/>
                </a:cubicBezTo>
                <a:cubicBezTo>
                  <a:pt x="4598801" y="2209740"/>
                  <a:pt x="4644165" y="2417928"/>
                  <a:pt x="4641593" y="2742741"/>
                </a:cubicBezTo>
                <a:cubicBezTo>
                  <a:pt x="4646737" y="3052122"/>
                  <a:pt x="4639738" y="3454750"/>
                  <a:pt x="4643579" y="3691468"/>
                </a:cubicBezTo>
                <a:lnTo>
                  <a:pt x="3810979" y="3698191"/>
                </a:lnTo>
                <a:cubicBezTo>
                  <a:pt x="3814837" y="2828603"/>
                  <a:pt x="3818696" y="1959015"/>
                  <a:pt x="3822554" y="1089427"/>
                </a:cubicBezTo>
                <a:lnTo>
                  <a:pt x="4652174" y="1093405"/>
                </a:lnTo>
                <a:cubicBezTo>
                  <a:pt x="4654763" y="1180878"/>
                  <a:pt x="4652172" y="1395633"/>
                  <a:pt x="4656031" y="1548676"/>
                </a:cubicBezTo>
                <a:cubicBezTo>
                  <a:pt x="4673488" y="1525625"/>
                  <a:pt x="4839110" y="1041249"/>
                  <a:pt x="5377800" y="1051891"/>
                </a:cubicBezTo>
                <a:close/>
                <a:moveTo>
                  <a:pt x="1231919" y="1043007"/>
                </a:moveTo>
                <a:cubicBezTo>
                  <a:pt x="1597833" y="1040199"/>
                  <a:pt x="1972768" y="1121894"/>
                  <a:pt x="2193418" y="1403497"/>
                </a:cubicBezTo>
                <a:cubicBezTo>
                  <a:pt x="2388082" y="1675680"/>
                  <a:pt x="2383396" y="2017199"/>
                  <a:pt x="2374378" y="2020696"/>
                </a:cubicBezTo>
                <a:lnTo>
                  <a:pt x="2387379" y="3705621"/>
                </a:lnTo>
                <a:lnTo>
                  <a:pt x="1581787" y="3701288"/>
                </a:lnTo>
                <a:cubicBezTo>
                  <a:pt x="1580519" y="3579065"/>
                  <a:pt x="1573608" y="3532923"/>
                  <a:pt x="1573706" y="3457648"/>
                </a:cubicBezTo>
                <a:cubicBezTo>
                  <a:pt x="507726" y="4205767"/>
                  <a:pt x="-59357" y="3353640"/>
                  <a:pt x="4926" y="2915942"/>
                </a:cubicBezTo>
                <a:cubicBezTo>
                  <a:pt x="114088" y="1835982"/>
                  <a:pt x="1539760" y="2094715"/>
                  <a:pt x="1569373" y="2088215"/>
                </a:cubicBezTo>
                <a:cubicBezTo>
                  <a:pt x="1557914" y="2080834"/>
                  <a:pt x="1570818" y="1935814"/>
                  <a:pt x="1495701" y="1841196"/>
                </a:cubicBezTo>
                <a:cubicBezTo>
                  <a:pt x="1265393" y="1576684"/>
                  <a:pt x="534451" y="1832226"/>
                  <a:pt x="364618" y="1884533"/>
                </a:cubicBezTo>
                <a:lnTo>
                  <a:pt x="212353" y="1227638"/>
                </a:lnTo>
                <a:cubicBezTo>
                  <a:pt x="305907" y="1189919"/>
                  <a:pt x="761457" y="1046618"/>
                  <a:pt x="1231919" y="1043007"/>
                </a:cubicBezTo>
                <a:close/>
                <a:moveTo>
                  <a:pt x="2994963" y="0"/>
                </a:moveTo>
                <a:lnTo>
                  <a:pt x="3223697" y="0"/>
                </a:lnTo>
                <a:cubicBezTo>
                  <a:pt x="3413038" y="0"/>
                  <a:pt x="3566530" y="153492"/>
                  <a:pt x="3566530" y="342833"/>
                </a:cubicBezTo>
                <a:lnTo>
                  <a:pt x="3566530" y="417835"/>
                </a:lnTo>
                <a:cubicBezTo>
                  <a:pt x="3566530" y="607176"/>
                  <a:pt x="3413038" y="760668"/>
                  <a:pt x="3223697" y="760668"/>
                </a:cubicBezTo>
                <a:lnTo>
                  <a:pt x="2994963" y="760668"/>
                </a:lnTo>
                <a:cubicBezTo>
                  <a:pt x="2805622" y="760668"/>
                  <a:pt x="2652130" y="607176"/>
                  <a:pt x="2652130" y="417835"/>
                </a:cubicBezTo>
                <a:lnTo>
                  <a:pt x="2652130" y="342833"/>
                </a:lnTo>
                <a:cubicBezTo>
                  <a:pt x="2652130" y="153492"/>
                  <a:pt x="2805622" y="0"/>
                  <a:pt x="2994963" y="0"/>
                </a:cubicBezTo>
                <a:close/>
              </a:path>
            </a:pathLst>
          </a:custGeom>
          <a:solidFill>
            <a:srgbClr val="FFFFFF">
              <a:alpha val="65000"/>
            </a:srgbClr>
          </a:solidFill>
        </p:spPr>
        <p:txBody>
          <a:bodyPr wrap="square">
            <a:noAutofit/>
          </a:bodyPr>
          <a:lstStyle>
            <a:lvl1pPr marL="0" indent="0" algn="r">
              <a:buNone/>
              <a:defRPr sz="100">
                <a:solidFill>
                  <a:schemeClr val="tx1">
                    <a:alpha val="0"/>
                  </a:schemeClr>
                </a:solidFill>
              </a:defRPr>
            </a:lvl1pPr>
          </a:lstStyle>
          <a:p>
            <a:endParaRPr lang="es-ES" dirty="0"/>
          </a:p>
        </p:txBody>
      </p:sp>
      <p:sp>
        <p:nvSpPr>
          <p:cNvPr id="16" name="Título 1">
            <a:extLst>
              <a:ext uri="{FF2B5EF4-FFF2-40B4-BE49-F238E27FC236}">
                <a16:creationId xmlns:a16="http://schemas.microsoft.com/office/drawing/2014/main" id="{13B1C1E1-5D85-4415-B732-D6657B6C8813}"/>
              </a:ext>
            </a:extLst>
          </p:cNvPr>
          <p:cNvSpPr>
            <a:spLocks noGrp="1"/>
          </p:cNvSpPr>
          <p:nvPr>
            <p:ph type="title" hasCustomPrompt="1"/>
          </p:nvPr>
        </p:nvSpPr>
        <p:spPr>
          <a:xfrm>
            <a:off x="682819" y="3840903"/>
            <a:ext cx="3902243" cy="2358507"/>
          </a:xfrm>
        </p:spPr>
        <p:txBody>
          <a:bodyPr anchor="t">
            <a:noAutofit/>
          </a:bodyPr>
          <a:lstStyle>
            <a:lvl1pPr>
              <a:lnSpc>
                <a:spcPct val="80000"/>
              </a:lnSpc>
              <a:defRPr sz="4400" b="1" i="0">
                <a:solidFill>
                  <a:schemeClr val="tx1"/>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Tree>
    <p:extLst>
      <p:ext uri="{BB962C8B-B14F-4D97-AF65-F5344CB8AC3E}">
        <p14:creationId xmlns:p14="http://schemas.microsoft.com/office/powerpoint/2010/main" val="845035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erior Text">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D87E6DA-584F-49DB-B01B-39FECB981598}"/>
              </a:ext>
            </a:extLst>
          </p:cNvPr>
          <p:cNvSpPr txBox="1">
            <a:spLocks/>
          </p:cNvSpPr>
          <p:nvPr userDrawn="1"/>
        </p:nvSpPr>
        <p:spPr>
          <a:xfrm>
            <a:off x="6003484" y="1603237"/>
            <a:ext cx="545267" cy="6114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s-ES" sz="3800" b="1" kern="1200" dirty="0">
                <a:solidFill>
                  <a:schemeClr val="accent1"/>
                </a:solidFill>
                <a:latin typeface="+mj-lt"/>
                <a:ea typeface="+mj-ea"/>
                <a:cs typeface="+mj-cs"/>
              </a:rPr>
              <a:t>“</a:t>
            </a:r>
          </a:p>
        </p:txBody>
      </p:sp>
      <p:sp>
        <p:nvSpPr>
          <p:cNvPr id="18" name="Marcador de texto 17">
            <a:extLst>
              <a:ext uri="{FF2B5EF4-FFF2-40B4-BE49-F238E27FC236}">
                <a16:creationId xmlns:a16="http://schemas.microsoft.com/office/drawing/2014/main" id="{239B1CD9-DD16-4FDB-8630-40F7F125CB79}"/>
              </a:ext>
            </a:extLst>
          </p:cNvPr>
          <p:cNvSpPr>
            <a:spLocks noGrp="1"/>
          </p:cNvSpPr>
          <p:nvPr>
            <p:ph type="body" sz="quarter" idx="13"/>
          </p:nvPr>
        </p:nvSpPr>
        <p:spPr>
          <a:xfrm>
            <a:off x="668203" y="1666333"/>
            <a:ext cx="3984183" cy="548331"/>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Edit Master text styles</a:t>
            </a:r>
          </a:p>
        </p:txBody>
      </p:sp>
      <p:sp>
        <p:nvSpPr>
          <p:cNvPr id="20" name="Marcador de texto 17">
            <a:extLst>
              <a:ext uri="{FF2B5EF4-FFF2-40B4-BE49-F238E27FC236}">
                <a16:creationId xmlns:a16="http://schemas.microsoft.com/office/drawing/2014/main" id="{565B4425-D6CC-40FC-AD53-2F6F19CE5E6C}"/>
              </a:ext>
            </a:extLst>
          </p:cNvPr>
          <p:cNvSpPr>
            <a:spLocks noGrp="1"/>
          </p:cNvSpPr>
          <p:nvPr>
            <p:ph type="body" sz="quarter" idx="14"/>
          </p:nvPr>
        </p:nvSpPr>
        <p:spPr>
          <a:xfrm>
            <a:off x="668204" y="2338533"/>
            <a:ext cx="3984183" cy="2806344"/>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4" name="Marcador de texto 3">
            <a:extLst>
              <a:ext uri="{FF2B5EF4-FFF2-40B4-BE49-F238E27FC236}">
                <a16:creationId xmlns:a16="http://schemas.microsoft.com/office/drawing/2014/main" id="{5FC9200D-7330-442A-9221-2B68F7962373}"/>
              </a:ext>
            </a:extLst>
          </p:cNvPr>
          <p:cNvSpPr>
            <a:spLocks noGrp="1"/>
          </p:cNvSpPr>
          <p:nvPr>
            <p:ph type="body" sz="quarter" idx="15"/>
          </p:nvPr>
        </p:nvSpPr>
        <p:spPr>
          <a:xfrm>
            <a:off x="6022018" y="2147556"/>
            <a:ext cx="4633854" cy="3841763"/>
          </a:xfrm>
        </p:spPr>
        <p:txBody>
          <a:bodyPr>
            <a:noAutofit/>
          </a:bodyPr>
          <a:lstStyle>
            <a:lvl1pPr marL="0" indent="0">
              <a:lnSpc>
                <a:spcPct val="80000"/>
              </a:lnSpc>
              <a:buFontTx/>
              <a:buNone/>
              <a:defRPr lang="es-ES" sz="3800" b="1" kern="1200" smtClean="0">
                <a:solidFill>
                  <a:schemeClr val="accent2"/>
                </a:solidFill>
                <a:latin typeface="+mj-lt"/>
                <a:ea typeface="+mj-ea"/>
                <a:cs typeface="+mj-cs"/>
              </a:defRPr>
            </a:lvl1pPr>
            <a:lvl2pPr marL="457200" indent="0">
              <a:lnSpc>
                <a:spcPct val="80000"/>
              </a:lnSpc>
              <a:buFontTx/>
              <a:buNone/>
              <a:defRPr lang="es-ES" sz="3800" kern="1200" dirty="0" smtClean="0">
                <a:solidFill>
                  <a:schemeClr val="accent2"/>
                </a:solidFill>
                <a:latin typeface="+mj-lt"/>
                <a:ea typeface="+mj-ea"/>
                <a:cs typeface="+mj-cs"/>
              </a:defRPr>
            </a:lvl2pPr>
            <a:lvl3pPr marL="914400" indent="0">
              <a:lnSpc>
                <a:spcPct val="80000"/>
              </a:lnSpc>
              <a:buFontTx/>
              <a:buNone/>
              <a:defRPr lang="es-ES" sz="3800" kern="1200" dirty="0" smtClean="0">
                <a:solidFill>
                  <a:schemeClr val="accent2"/>
                </a:solidFill>
                <a:latin typeface="+mj-lt"/>
                <a:ea typeface="+mj-ea"/>
                <a:cs typeface="+mj-cs"/>
              </a:defRPr>
            </a:lvl3pPr>
            <a:lvl4pPr marL="1371600" indent="0">
              <a:lnSpc>
                <a:spcPct val="80000"/>
              </a:lnSpc>
              <a:buFontTx/>
              <a:buNone/>
              <a:defRPr lang="es-ES" sz="3800" kern="1200" dirty="0" smtClean="0">
                <a:solidFill>
                  <a:schemeClr val="accent2"/>
                </a:solidFill>
                <a:latin typeface="+mj-lt"/>
                <a:ea typeface="+mj-ea"/>
                <a:cs typeface="+mj-cs"/>
              </a:defRPr>
            </a:lvl4pPr>
            <a:lvl5pPr marL="1828800" indent="0">
              <a:lnSpc>
                <a:spcPct val="80000"/>
              </a:lnSpc>
              <a:buFontTx/>
              <a:buNone/>
              <a:defRPr lang="es-ES" sz="3800" kern="1200" dirty="0">
                <a:solidFill>
                  <a:schemeClr val="accent2"/>
                </a:solidFill>
                <a:latin typeface="+mj-lt"/>
                <a:ea typeface="+mj-ea"/>
                <a:cs typeface="+mj-cs"/>
              </a:defRPr>
            </a:lvl5pPr>
          </a:lstStyle>
          <a:p>
            <a:pPr lvl="0"/>
            <a:r>
              <a:rPr lang="en-US" dirty="0"/>
              <a:t>Edit Master text styles</a:t>
            </a:r>
          </a:p>
        </p:txBody>
      </p:sp>
      <p:sp>
        <p:nvSpPr>
          <p:cNvPr id="11" name="Marcador de número de diapositiva 6">
            <a:extLst>
              <a:ext uri="{FF2B5EF4-FFF2-40B4-BE49-F238E27FC236}">
                <a16:creationId xmlns:a16="http://schemas.microsoft.com/office/drawing/2014/main" id="{4B697627-6026-4B63-BB1D-38BC58E31527}"/>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9" name="Gráfico 1">
            <a:extLst>
              <a:ext uri="{FF2B5EF4-FFF2-40B4-BE49-F238E27FC236}">
                <a16:creationId xmlns:a16="http://schemas.microsoft.com/office/drawing/2014/main" id="{09CA1E63-BAD1-47B9-AF8E-0CF1C1E16CB3}"/>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 name="Rectángulo 1">
            <a:extLst>
              <a:ext uri="{FF2B5EF4-FFF2-40B4-BE49-F238E27FC236}">
                <a16:creationId xmlns:a16="http://schemas.microsoft.com/office/drawing/2014/main" id="{CC18EA2D-507A-4192-B352-9B04B9AC0977}"/>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4" name="Título 1">
            <a:extLst>
              <a:ext uri="{FF2B5EF4-FFF2-40B4-BE49-F238E27FC236}">
                <a16:creationId xmlns:a16="http://schemas.microsoft.com/office/drawing/2014/main" id="{6B4800CD-D1D7-45A9-97AF-3CEFB98CE65D}"/>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Tree>
    <p:extLst>
      <p:ext uri="{BB962C8B-B14F-4D97-AF65-F5344CB8AC3E}">
        <p14:creationId xmlns:p14="http://schemas.microsoft.com/office/powerpoint/2010/main" val="3087902587"/>
      </p:ext>
    </p:extLst>
  </p:cSld>
  <p:clrMapOvr>
    <a:masterClrMapping/>
  </p:clrMapOvr>
  <p:extLst>
    <p:ext uri="{DCECCB84-F9BA-43D5-87BE-67443E8EF086}">
      <p15:sldGuideLst xmlns:p15="http://schemas.microsoft.com/office/powerpoint/2012/main">
        <p15:guide id="1" orient="horz" pos="278">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erior Image Right">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6C39AE5B-72F3-4840-9D8B-0A69704F6A97}"/>
              </a:ext>
            </a:extLst>
          </p:cNvPr>
          <p:cNvSpPr>
            <a:spLocks noGrp="1"/>
          </p:cNvSpPr>
          <p:nvPr>
            <p:ph type="body" sz="quarter" idx="15"/>
          </p:nvPr>
        </p:nvSpPr>
        <p:spPr>
          <a:xfrm>
            <a:off x="669758" y="2147556"/>
            <a:ext cx="4656622" cy="3841763"/>
          </a:xfrm>
        </p:spPr>
        <p:txBody>
          <a:bodyPr>
            <a:noAutofit/>
          </a:bodyPr>
          <a:lstStyle>
            <a:lvl1pPr marL="0" indent="0">
              <a:lnSpc>
                <a:spcPct val="80000"/>
              </a:lnSpc>
              <a:buFontTx/>
              <a:buNone/>
              <a:defRPr lang="es-ES" sz="3800" b="1" kern="1200" smtClean="0">
                <a:solidFill>
                  <a:schemeClr val="accent2"/>
                </a:solidFill>
                <a:latin typeface="+mj-lt"/>
                <a:ea typeface="+mj-ea"/>
                <a:cs typeface="+mj-cs"/>
              </a:defRPr>
            </a:lvl1pPr>
            <a:lvl2pPr marL="457200" indent="0">
              <a:lnSpc>
                <a:spcPct val="80000"/>
              </a:lnSpc>
              <a:buFontTx/>
              <a:buNone/>
              <a:defRPr lang="es-ES" sz="3800" kern="1200" dirty="0" smtClean="0">
                <a:solidFill>
                  <a:schemeClr val="accent2"/>
                </a:solidFill>
                <a:latin typeface="+mj-lt"/>
                <a:ea typeface="+mj-ea"/>
                <a:cs typeface="+mj-cs"/>
              </a:defRPr>
            </a:lvl2pPr>
            <a:lvl3pPr marL="914400" indent="0">
              <a:lnSpc>
                <a:spcPct val="80000"/>
              </a:lnSpc>
              <a:buFontTx/>
              <a:buNone/>
              <a:defRPr lang="es-ES" sz="3800" kern="1200" dirty="0" smtClean="0">
                <a:solidFill>
                  <a:schemeClr val="accent2"/>
                </a:solidFill>
                <a:latin typeface="+mj-lt"/>
                <a:ea typeface="+mj-ea"/>
                <a:cs typeface="+mj-cs"/>
              </a:defRPr>
            </a:lvl3pPr>
            <a:lvl4pPr marL="1371600" indent="0">
              <a:lnSpc>
                <a:spcPct val="80000"/>
              </a:lnSpc>
              <a:buFontTx/>
              <a:buNone/>
              <a:defRPr lang="es-ES" sz="3800" kern="1200" dirty="0" smtClean="0">
                <a:solidFill>
                  <a:schemeClr val="accent2"/>
                </a:solidFill>
                <a:latin typeface="+mj-lt"/>
                <a:ea typeface="+mj-ea"/>
                <a:cs typeface="+mj-cs"/>
              </a:defRPr>
            </a:lvl4pPr>
            <a:lvl5pPr marL="1828800" indent="0">
              <a:lnSpc>
                <a:spcPct val="80000"/>
              </a:lnSpc>
              <a:buFontTx/>
              <a:buNone/>
              <a:defRPr lang="es-ES" sz="3800" kern="1200" dirty="0">
                <a:solidFill>
                  <a:schemeClr val="accent2"/>
                </a:solidFill>
                <a:latin typeface="+mj-lt"/>
                <a:ea typeface="+mj-ea"/>
                <a:cs typeface="+mj-cs"/>
              </a:defRPr>
            </a:lvl5pPr>
          </a:lstStyle>
          <a:p>
            <a:pPr lvl="0"/>
            <a:r>
              <a:rPr lang="en-US" dirty="0"/>
              <a:t>Edit Master text styles</a:t>
            </a:r>
          </a:p>
        </p:txBody>
      </p:sp>
      <p:sp>
        <p:nvSpPr>
          <p:cNvPr id="11" name="Marcador de número de diapositiva 6">
            <a:extLst>
              <a:ext uri="{FF2B5EF4-FFF2-40B4-BE49-F238E27FC236}">
                <a16:creationId xmlns:a16="http://schemas.microsoft.com/office/drawing/2014/main" id="{0F9F4135-3255-4676-B83E-A79BCA38B55D}"/>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8" name="Marcador de posición de imagen 7">
            <a:extLst>
              <a:ext uri="{FF2B5EF4-FFF2-40B4-BE49-F238E27FC236}">
                <a16:creationId xmlns:a16="http://schemas.microsoft.com/office/drawing/2014/main" id="{6BBC2C89-8A12-4F2D-8A44-CFC8261D5675}"/>
              </a:ext>
            </a:extLst>
          </p:cNvPr>
          <p:cNvSpPr>
            <a:spLocks noGrp="1"/>
          </p:cNvSpPr>
          <p:nvPr>
            <p:ph type="pic" sz="quarter" idx="16"/>
          </p:nvPr>
        </p:nvSpPr>
        <p:spPr>
          <a:xfrm>
            <a:off x="6096000" y="0"/>
            <a:ext cx="6096000" cy="6858000"/>
          </a:xfrm>
          <a:custGeom>
            <a:avLst/>
            <a:gdLst>
              <a:gd name="connsiteX0" fmla="*/ 5254192 w 6096000"/>
              <a:gd name="connsiteY0" fmla="*/ 471044 h 6858000"/>
              <a:gd name="connsiteX1" fmla="*/ 5276466 w 6096000"/>
              <a:gd name="connsiteY1" fmla="*/ 525193 h 6858000"/>
              <a:gd name="connsiteX2" fmla="*/ 5232303 w 6096000"/>
              <a:gd name="connsiteY2" fmla="*/ 525193 h 6858000"/>
              <a:gd name="connsiteX3" fmla="*/ 5627858 w 6096000"/>
              <a:gd name="connsiteY3" fmla="*/ 450306 h 6858000"/>
              <a:gd name="connsiteX4" fmla="*/ 5627858 w 6096000"/>
              <a:gd name="connsiteY4" fmla="*/ 570509 h 6858000"/>
              <a:gd name="connsiteX5" fmla="*/ 5659733 w 6096000"/>
              <a:gd name="connsiteY5" fmla="*/ 570509 h 6858000"/>
              <a:gd name="connsiteX6" fmla="*/ 5659733 w 6096000"/>
              <a:gd name="connsiteY6" fmla="*/ 450306 h 6858000"/>
              <a:gd name="connsiteX7" fmla="*/ 5475396 w 6096000"/>
              <a:gd name="connsiteY7" fmla="*/ 450306 h 6858000"/>
              <a:gd name="connsiteX8" fmla="*/ 5475396 w 6096000"/>
              <a:gd name="connsiteY8" fmla="*/ 570125 h 6858000"/>
              <a:gd name="connsiteX9" fmla="*/ 5506887 w 6096000"/>
              <a:gd name="connsiteY9" fmla="*/ 570125 h 6858000"/>
              <a:gd name="connsiteX10" fmla="*/ 5506887 w 6096000"/>
              <a:gd name="connsiteY10" fmla="*/ 518281 h 6858000"/>
              <a:gd name="connsiteX11" fmla="*/ 5571021 w 6096000"/>
              <a:gd name="connsiteY11" fmla="*/ 518281 h 6858000"/>
              <a:gd name="connsiteX12" fmla="*/ 5571021 w 6096000"/>
              <a:gd name="connsiteY12" fmla="*/ 570509 h 6858000"/>
              <a:gd name="connsiteX13" fmla="*/ 5602512 w 6096000"/>
              <a:gd name="connsiteY13" fmla="*/ 570509 h 6858000"/>
              <a:gd name="connsiteX14" fmla="*/ 5602512 w 6096000"/>
              <a:gd name="connsiteY14" fmla="*/ 450306 h 6858000"/>
              <a:gd name="connsiteX15" fmla="*/ 5570637 w 6096000"/>
              <a:gd name="connsiteY15" fmla="*/ 450306 h 6858000"/>
              <a:gd name="connsiteX16" fmla="*/ 5570637 w 6096000"/>
              <a:gd name="connsiteY16" fmla="*/ 499079 h 6858000"/>
              <a:gd name="connsiteX17" fmla="*/ 5506887 w 6096000"/>
              <a:gd name="connsiteY17" fmla="*/ 499079 h 6858000"/>
              <a:gd name="connsiteX18" fmla="*/ 5506887 w 6096000"/>
              <a:gd name="connsiteY18" fmla="*/ 450306 h 6858000"/>
              <a:gd name="connsiteX19" fmla="*/ 5234991 w 6096000"/>
              <a:gd name="connsiteY19" fmla="*/ 450306 h 6858000"/>
              <a:gd name="connsiteX20" fmla="*/ 5179306 w 6096000"/>
              <a:gd name="connsiteY20" fmla="*/ 570125 h 6858000"/>
              <a:gd name="connsiteX21" fmla="*/ 5215021 w 6096000"/>
              <a:gd name="connsiteY21" fmla="*/ 570125 h 6858000"/>
              <a:gd name="connsiteX22" fmla="*/ 5225006 w 6096000"/>
              <a:gd name="connsiteY22" fmla="*/ 544395 h 6858000"/>
              <a:gd name="connsiteX23" fmla="*/ 5284147 w 6096000"/>
              <a:gd name="connsiteY23" fmla="*/ 544395 h 6858000"/>
              <a:gd name="connsiteX24" fmla="*/ 5294900 w 6096000"/>
              <a:gd name="connsiteY24" fmla="*/ 570125 h 6858000"/>
              <a:gd name="connsiteX25" fmla="*/ 5329847 w 6096000"/>
              <a:gd name="connsiteY25" fmla="*/ 570125 h 6858000"/>
              <a:gd name="connsiteX26" fmla="*/ 5273394 w 6096000"/>
              <a:gd name="connsiteY26" fmla="*/ 450306 h 6858000"/>
              <a:gd name="connsiteX27" fmla="*/ 5077536 w 6096000"/>
              <a:gd name="connsiteY27" fmla="*/ 450306 h 6858000"/>
              <a:gd name="connsiteX28" fmla="*/ 5077536 w 6096000"/>
              <a:gd name="connsiteY28" fmla="*/ 470660 h 6858000"/>
              <a:gd name="connsiteX29" fmla="*/ 5125925 w 6096000"/>
              <a:gd name="connsiteY29" fmla="*/ 470660 h 6858000"/>
              <a:gd name="connsiteX30" fmla="*/ 5125925 w 6096000"/>
              <a:gd name="connsiteY30" fmla="*/ 570125 h 6858000"/>
              <a:gd name="connsiteX31" fmla="*/ 5157416 w 6096000"/>
              <a:gd name="connsiteY31" fmla="*/ 570125 h 6858000"/>
              <a:gd name="connsiteX32" fmla="*/ 5157416 w 6096000"/>
              <a:gd name="connsiteY32" fmla="*/ 470660 h 6858000"/>
              <a:gd name="connsiteX33" fmla="*/ 5206188 w 6096000"/>
              <a:gd name="connsiteY33" fmla="*/ 470660 h 6858000"/>
              <a:gd name="connsiteX34" fmla="*/ 5206188 w 6096000"/>
              <a:gd name="connsiteY34" fmla="*/ 450306 h 6858000"/>
              <a:gd name="connsiteX35" fmla="*/ 5034524 w 6096000"/>
              <a:gd name="connsiteY35" fmla="*/ 450306 h 6858000"/>
              <a:gd name="connsiteX36" fmla="*/ 5034524 w 6096000"/>
              <a:gd name="connsiteY36" fmla="*/ 570509 h 6858000"/>
              <a:gd name="connsiteX37" fmla="*/ 5066400 w 6096000"/>
              <a:gd name="connsiteY37" fmla="*/ 570509 h 6858000"/>
              <a:gd name="connsiteX38" fmla="*/ 5066400 w 6096000"/>
              <a:gd name="connsiteY38" fmla="*/ 450306 h 6858000"/>
              <a:gd name="connsiteX39" fmla="*/ 4882063 w 6096000"/>
              <a:gd name="connsiteY39" fmla="*/ 450306 h 6858000"/>
              <a:gd name="connsiteX40" fmla="*/ 4882063 w 6096000"/>
              <a:gd name="connsiteY40" fmla="*/ 570125 h 6858000"/>
              <a:gd name="connsiteX41" fmla="*/ 4913554 w 6096000"/>
              <a:gd name="connsiteY41" fmla="*/ 570125 h 6858000"/>
              <a:gd name="connsiteX42" fmla="*/ 4913554 w 6096000"/>
              <a:gd name="connsiteY42" fmla="*/ 518281 h 6858000"/>
              <a:gd name="connsiteX43" fmla="*/ 4977687 w 6096000"/>
              <a:gd name="connsiteY43" fmla="*/ 518281 h 6858000"/>
              <a:gd name="connsiteX44" fmla="*/ 4977687 w 6096000"/>
              <a:gd name="connsiteY44" fmla="*/ 570509 h 6858000"/>
              <a:gd name="connsiteX45" fmla="*/ 5009178 w 6096000"/>
              <a:gd name="connsiteY45" fmla="*/ 570509 h 6858000"/>
              <a:gd name="connsiteX46" fmla="*/ 5009178 w 6096000"/>
              <a:gd name="connsiteY46" fmla="*/ 450306 h 6858000"/>
              <a:gd name="connsiteX47" fmla="*/ 4977304 w 6096000"/>
              <a:gd name="connsiteY47" fmla="*/ 450306 h 6858000"/>
              <a:gd name="connsiteX48" fmla="*/ 4977304 w 6096000"/>
              <a:gd name="connsiteY48" fmla="*/ 499079 h 6858000"/>
              <a:gd name="connsiteX49" fmla="*/ 4913554 w 6096000"/>
              <a:gd name="connsiteY49" fmla="*/ 499079 h 6858000"/>
              <a:gd name="connsiteX50" fmla="*/ 4913554 w 6096000"/>
              <a:gd name="connsiteY50" fmla="*/ 450306 h 6858000"/>
              <a:gd name="connsiteX51" fmla="*/ 5394749 w 6096000"/>
              <a:gd name="connsiteY51" fmla="*/ 446850 h 6858000"/>
              <a:gd name="connsiteX52" fmla="*/ 5359802 w 6096000"/>
              <a:gd name="connsiteY52" fmla="*/ 453378 h 6858000"/>
              <a:gd name="connsiteX53" fmla="*/ 5332920 w 6096000"/>
              <a:gd name="connsiteY53" fmla="*/ 476037 h 6858000"/>
              <a:gd name="connsiteX54" fmla="*/ 5324471 w 6096000"/>
              <a:gd name="connsiteY54" fmla="*/ 511368 h 6858000"/>
              <a:gd name="connsiteX55" fmla="*/ 5329079 w 6096000"/>
              <a:gd name="connsiteY55" fmla="*/ 537098 h 6858000"/>
              <a:gd name="connsiteX56" fmla="*/ 5363258 w 6096000"/>
              <a:gd name="connsiteY56" fmla="*/ 568205 h 6858000"/>
              <a:gd name="connsiteX57" fmla="*/ 5395133 w 6096000"/>
              <a:gd name="connsiteY57" fmla="*/ 573197 h 6858000"/>
              <a:gd name="connsiteX58" fmla="*/ 5436225 w 6096000"/>
              <a:gd name="connsiteY58" fmla="*/ 564749 h 6858000"/>
              <a:gd name="connsiteX59" fmla="*/ 5458115 w 6096000"/>
              <a:gd name="connsiteY59" fmla="*/ 538634 h 6858000"/>
              <a:gd name="connsiteX60" fmla="*/ 5459651 w 6096000"/>
              <a:gd name="connsiteY60" fmla="*/ 527113 h 6858000"/>
              <a:gd name="connsiteX61" fmla="*/ 5426240 w 6096000"/>
              <a:gd name="connsiteY61" fmla="*/ 527113 h 6858000"/>
              <a:gd name="connsiteX62" fmla="*/ 5423552 w 6096000"/>
              <a:gd name="connsiteY62" fmla="*/ 539402 h 6858000"/>
              <a:gd name="connsiteX63" fmla="*/ 5409727 w 6096000"/>
              <a:gd name="connsiteY63" fmla="*/ 552076 h 6858000"/>
              <a:gd name="connsiteX64" fmla="*/ 5395133 w 6096000"/>
              <a:gd name="connsiteY64" fmla="*/ 554764 h 6858000"/>
              <a:gd name="connsiteX65" fmla="*/ 5378236 w 6096000"/>
              <a:gd name="connsiteY65" fmla="*/ 551691 h 6858000"/>
              <a:gd name="connsiteX66" fmla="*/ 5361338 w 6096000"/>
              <a:gd name="connsiteY66" fmla="*/ 532490 h 6858000"/>
              <a:gd name="connsiteX67" fmla="*/ 5358266 w 6096000"/>
              <a:gd name="connsiteY67" fmla="*/ 511368 h 6858000"/>
              <a:gd name="connsiteX68" fmla="*/ 5362106 w 6096000"/>
              <a:gd name="connsiteY68" fmla="*/ 486405 h 6858000"/>
              <a:gd name="connsiteX69" fmla="*/ 5379772 w 6096000"/>
              <a:gd name="connsiteY69" fmla="*/ 468740 h 6858000"/>
              <a:gd name="connsiteX70" fmla="*/ 5395133 w 6096000"/>
              <a:gd name="connsiteY70" fmla="*/ 465668 h 6858000"/>
              <a:gd name="connsiteX71" fmla="*/ 5409342 w 6096000"/>
              <a:gd name="connsiteY71" fmla="*/ 467588 h 6858000"/>
              <a:gd name="connsiteX72" fmla="*/ 5424320 w 6096000"/>
              <a:gd name="connsiteY72" fmla="*/ 481797 h 6858000"/>
              <a:gd name="connsiteX73" fmla="*/ 5425856 w 6096000"/>
              <a:gd name="connsiteY73" fmla="*/ 490630 h 6858000"/>
              <a:gd name="connsiteX74" fmla="*/ 5459651 w 6096000"/>
              <a:gd name="connsiteY74" fmla="*/ 490630 h 6858000"/>
              <a:gd name="connsiteX75" fmla="*/ 5458115 w 6096000"/>
              <a:gd name="connsiteY75" fmla="*/ 482949 h 6858000"/>
              <a:gd name="connsiteX76" fmla="*/ 5435457 w 6096000"/>
              <a:gd name="connsiteY76" fmla="*/ 455299 h 6858000"/>
              <a:gd name="connsiteX77" fmla="*/ 5394749 w 6096000"/>
              <a:gd name="connsiteY77" fmla="*/ 446850 h 6858000"/>
              <a:gd name="connsiteX78" fmla="*/ 0 w 6096000"/>
              <a:gd name="connsiteY78" fmla="*/ 0 h 6858000"/>
              <a:gd name="connsiteX79" fmla="*/ 6096000 w 6096000"/>
              <a:gd name="connsiteY79" fmla="*/ 0 h 6858000"/>
              <a:gd name="connsiteX80" fmla="*/ 6096000 w 6096000"/>
              <a:gd name="connsiteY80" fmla="*/ 6858000 h 6858000"/>
              <a:gd name="connsiteX81" fmla="*/ 0 w 6096000"/>
              <a:gd name="connsiteY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96000" h="6858000">
                <a:moveTo>
                  <a:pt x="5254192" y="471044"/>
                </a:moveTo>
                <a:lnTo>
                  <a:pt x="5276466" y="525193"/>
                </a:lnTo>
                <a:lnTo>
                  <a:pt x="5232303" y="525193"/>
                </a:lnTo>
                <a:close/>
                <a:moveTo>
                  <a:pt x="5627858" y="450306"/>
                </a:moveTo>
                <a:lnTo>
                  <a:pt x="5627858" y="570509"/>
                </a:lnTo>
                <a:lnTo>
                  <a:pt x="5659733" y="570509"/>
                </a:lnTo>
                <a:lnTo>
                  <a:pt x="5659733" y="450306"/>
                </a:lnTo>
                <a:close/>
                <a:moveTo>
                  <a:pt x="5475396" y="450306"/>
                </a:moveTo>
                <a:lnTo>
                  <a:pt x="5475396" y="570125"/>
                </a:lnTo>
                <a:lnTo>
                  <a:pt x="5506887" y="570125"/>
                </a:lnTo>
                <a:lnTo>
                  <a:pt x="5506887" y="518281"/>
                </a:lnTo>
                <a:lnTo>
                  <a:pt x="5571021" y="518281"/>
                </a:lnTo>
                <a:lnTo>
                  <a:pt x="5571021" y="570509"/>
                </a:lnTo>
                <a:lnTo>
                  <a:pt x="5602512" y="570509"/>
                </a:lnTo>
                <a:lnTo>
                  <a:pt x="5602512" y="450306"/>
                </a:lnTo>
                <a:lnTo>
                  <a:pt x="5570637" y="450306"/>
                </a:lnTo>
                <a:lnTo>
                  <a:pt x="5570637" y="499079"/>
                </a:lnTo>
                <a:lnTo>
                  <a:pt x="5506887" y="499079"/>
                </a:lnTo>
                <a:lnTo>
                  <a:pt x="5506887" y="450306"/>
                </a:lnTo>
                <a:close/>
                <a:moveTo>
                  <a:pt x="5234991" y="450306"/>
                </a:moveTo>
                <a:lnTo>
                  <a:pt x="5179306" y="570125"/>
                </a:lnTo>
                <a:lnTo>
                  <a:pt x="5215021" y="570125"/>
                </a:lnTo>
                <a:lnTo>
                  <a:pt x="5225006" y="544395"/>
                </a:lnTo>
                <a:lnTo>
                  <a:pt x="5284147" y="544395"/>
                </a:lnTo>
                <a:lnTo>
                  <a:pt x="5294900" y="570125"/>
                </a:lnTo>
                <a:lnTo>
                  <a:pt x="5329847" y="570125"/>
                </a:lnTo>
                <a:lnTo>
                  <a:pt x="5273394" y="450306"/>
                </a:lnTo>
                <a:close/>
                <a:moveTo>
                  <a:pt x="5077536" y="450306"/>
                </a:moveTo>
                <a:lnTo>
                  <a:pt x="5077536" y="470660"/>
                </a:lnTo>
                <a:lnTo>
                  <a:pt x="5125925" y="470660"/>
                </a:lnTo>
                <a:lnTo>
                  <a:pt x="5125925" y="570125"/>
                </a:lnTo>
                <a:lnTo>
                  <a:pt x="5157416" y="570125"/>
                </a:lnTo>
                <a:lnTo>
                  <a:pt x="5157416" y="470660"/>
                </a:lnTo>
                <a:lnTo>
                  <a:pt x="5206188" y="470660"/>
                </a:lnTo>
                <a:lnTo>
                  <a:pt x="5206188" y="450306"/>
                </a:lnTo>
                <a:close/>
                <a:moveTo>
                  <a:pt x="5034524" y="450306"/>
                </a:moveTo>
                <a:lnTo>
                  <a:pt x="5034524" y="570509"/>
                </a:lnTo>
                <a:lnTo>
                  <a:pt x="5066400" y="570509"/>
                </a:lnTo>
                <a:lnTo>
                  <a:pt x="5066400" y="450306"/>
                </a:lnTo>
                <a:close/>
                <a:moveTo>
                  <a:pt x="4882063" y="450306"/>
                </a:moveTo>
                <a:lnTo>
                  <a:pt x="4882063" y="570125"/>
                </a:lnTo>
                <a:lnTo>
                  <a:pt x="4913554" y="570125"/>
                </a:lnTo>
                <a:lnTo>
                  <a:pt x="4913554" y="518281"/>
                </a:lnTo>
                <a:lnTo>
                  <a:pt x="4977687" y="518281"/>
                </a:lnTo>
                <a:lnTo>
                  <a:pt x="4977687" y="570509"/>
                </a:lnTo>
                <a:lnTo>
                  <a:pt x="5009178" y="570509"/>
                </a:lnTo>
                <a:lnTo>
                  <a:pt x="5009178" y="450306"/>
                </a:lnTo>
                <a:lnTo>
                  <a:pt x="4977304" y="450306"/>
                </a:lnTo>
                <a:lnTo>
                  <a:pt x="4977304" y="499079"/>
                </a:lnTo>
                <a:lnTo>
                  <a:pt x="4913554" y="499079"/>
                </a:lnTo>
                <a:lnTo>
                  <a:pt x="4913554" y="450306"/>
                </a:lnTo>
                <a:close/>
                <a:moveTo>
                  <a:pt x="5394749" y="446850"/>
                </a:moveTo>
                <a:cubicBezTo>
                  <a:pt x="5382844" y="446850"/>
                  <a:pt x="5370555" y="449538"/>
                  <a:pt x="5359802" y="453378"/>
                </a:cubicBezTo>
                <a:cubicBezTo>
                  <a:pt x="5348281" y="457987"/>
                  <a:pt x="5338680" y="466052"/>
                  <a:pt x="5332920" y="476037"/>
                </a:cubicBezTo>
                <a:cubicBezTo>
                  <a:pt x="5327159" y="486790"/>
                  <a:pt x="5324471" y="498695"/>
                  <a:pt x="5324471" y="511368"/>
                </a:cubicBezTo>
                <a:cubicBezTo>
                  <a:pt x="5324471" y="520585"/>
                  <a:pt x="5326007" y="529034"/>
                  <a:pt x="5329079" y="537098"/>
                </a:cubicBezTo>
                <a:cubicBezTo>
                  <a:pt x="5334072" y="552076"/>
                  <a:pt x="5347513" y="563213"/>
                  <a:pt x="5363258" y="568205"/>
                </a:cubicBezTo>
                <a:cubicBezTo>
                  <a:pt x="5373243" y="571277"/>
                  <a:pt x="5384380" y="573197"/>
                  <a:pt x="5395133" y="573197"/>
                </a:cubicBezTo>
                <a:cubicBezTo>
                  <a:pt x="5409727" y="573197"/>
                  <a:pt x="5423936" y="570125"/>
                  <a:pt x="5436225" y="564749"/>
                </a:cubicBezTo>
                <a:cubicBezTo>
                  <a:pt x="5447362" y="560140"/>
                  <a:pt x="5455043" y="550155"/>
                  <a:pt x="5458115" y="538634"/>
                </a:cubicBezTo>
                <a:cubicBezTo>
                  <a:pt x="5459267" y="534410"/>
                  <a:pt x="5459651" y="530954"/>
                  <a:pt x="5459651" y="527113"/>
                </a:cubicBezTo>
                <a:lnTo>
                  <a:pt x="5426240" y="527113"/>
                </a:lnTo>
                <a:cubicBezTo>
                  <a:pt x="5425856" y="531338"/>
                  <a:pt x="5425472" y="535562"/>
                  <a:pt x="5423552" y="539402"/>
                </a:cubicBezTo>
                <a:cubicBezTo>
                  <a:pt x="5421248" y="545547"/>
                  <a:pt x="5415871" y="549771"/>
                  <a:pt x="5409727" y="552076"/>
                </a:cubicBezTo>
                <a:cubicBezTo>
                  <a:pt x="5405118" y="553612"/>
                  <a:pt x="5400126" y="554764"/>
                  <a:pt x="5395133" y="554764"/>
                </a:cubicBezTo>
                <a:cubicBezTo>
                  <a:pt x="5388989" y="554764"/>
                  <a:pt x="5383612" y="553228"/>
                  <a:pt x="5378236" y="551691"/>
                </a:cubicBezTo>
                <a:cubicBezTo>
                  <a:pt x="5370171" y="548235"/>
                  <a:pt x="5363642" y="541323"/>
                  <a:pt x="5361338" y="532490"/>
                </a:cubicBezTo>
                <a:cubicBezTo>
                  <a:pt x="5359418" y="525577"/>
                  <a:pt x="5358266" y="518281"/>
                  <a:pt x="5358266" y="511368"/>
                </a:cubicBezTo>
                <a:cubicBezTo>
                  <a:pt x="5358266" y="502151"/>
                  <a:pt x="5359802" y="493702"/>
                  <a:pt x="5362106" y="486405"/>
                </a:cubicBezTo>
                <a:cubicBezTo>
                  <a:pt x="5365179" y="477957"/>
                  <a:pt x="5371707" y="471428"/>
                  <a:pt x="5379772" y="468740"/>
                </a:cubicBezTo>
                <a:cubicBezTo>
                  <a:pt x="5384764" y="466820"/>
                  <a:pt x="5389757" y="465668"/>
                  <a:pt x="5395133" y="465668"/>
                </a:cubicBezTo>
                <a:cubicBezTo>
                  <a:pt x="5400126" y="465668"/>
                  <a:pt x="5404734" y="466820"/>
                  <a:pt x="5409342" y="467588"/>
                </a:cubicBezTo>
                <a:cubicBezTo>
                  <a:pt x="5416255" y="469892"/>
                  <a:pt x="5422016" y="475269"/>
                  <a:pt x="5424320" y="481797"/>
                </a:cubicBezTo>
                <a:cubicBezTo>
                  <a:pt x="5425472" y="484869"/>
                  <a:pt x="5425856" y="487942"/>
                  <a:pt x="5425856" y="490630"/>
                </a:cubicBezTo>
                <a:lnTo>
                  <a:pt x="5459651" y="490630"/>
                </a:lnTo>
                <a:cubicBezTo>
                  <a:pt x="5459267" y="488326"/>
                  <a:pt x="5458499" y="485637"/>
                  <a:pt x="5458115" y="482949"/>
                </a:cubicBezTo>
                <a:cubicBezTo>
                  <a:pt x="5455427" y="470276"/>
                  <a:pt x="5446978" y="460291"/>
                  <a:pt x="5435457" y="455299"/>
                </a:cubicBezTo>
                <a:cubicBezTo>
                  <a:pt x="5422784" y="450306"/>
                  <a:pt x="5409342" y="446850"/>
                  <a:pt x="5394749" y="446850"/>
                </a:cubicBezTo>
                <a:close/>
                <a:moveTo>
                  <a:pt x="0" y="0"/>
                </a:moveTo>
                <a:lnTo>
                  <a:pt x="6096000" y="0"/>
                </a:lnTo>
                <a:lnTo>
                  <a:pt x="6096000" y="6858000"/>
                </a:lnTo>
                <a:lnTo>
                  <a:pt x="0" y="6858000"/>
                </a:lnTo>
                <a:close/>
              </a:path>
            </a:pathLst>
          </a:custGeom>
        </p:spPr>
        <p:txBody>
          <a:bodyPr wrap="square">
            <a:noAutofit/>
          </a:bodyPr>
          <a:lstStyle/>
          <a:p>
            <a:endParaRPr lang="es-ES"/>
          </a:p>
        </p:txBody>
      </p:sp>
      <p:sp>
        <p:nvSpPr>
          <p:cNvPr id="9" name="Gráfico 1">
            <a:extLst>
              <a:ext uri="{FF2B5EF4-FFF2-40B4-BE49-F238E27FC236}">
                <a16:creationId xmlns:a16="http://schemas.microsoft.com/office/drawing/2014/main" id="{6255A54C-0237-43FF-B3B6-D77B9F4F69E4}"/>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solidFill>
              <a:srgbClr val="333333"/>
            </a:solidFill>
            <a:prstDash val="solid"/>
            <a:miter/>
          </a:ln>
        </p:spPr>
        <p:txBody>
          <a:bodyPr rtlCol="0" anchor="ctr"/>
          <a:lstStyle/>
          <a:p>
            <a:endParaRPr lang="es-ES"/>
          </a:p>
        </p:txBody>
      </p:sp>
      <p:sp>
        <p:nvSpPr>
          <p:cNvPr id="13" name="Rectángulo 12">
            <a:extLst>
              <a:ext uri="{FF2B5EF4-FFF2-40B4-BE49-F238E27FC236}">
                <a16:creationId xmlns:a16="http://schemas.microsoft.com/office/drawing/2014/main" id="{F202BD6D-5539-45DD-9D08-3D26C54EF153}"/>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4" name="Título 1">
            <a:extLst>
              <a:ext uri="{FF2B5EF4-FFF2-40B4-BE49-F238E27FC236}">
                <a16:creationId xmlns:a16="http://schemas.microsoft.com/office/drawing/2014/main" id="{DAB22EB5-A81B-4D72-AC4B-2F06DF0E10D3}"/>
              </a:ext>
            </a:extLst>
          </p:cNvPr>
          <p:cNvSpPr>
            <a:spLocks noGrp="1"/>
          </p:cNvSpPr>
          <p:nvPr>
            <p:ph type="title" hasCustomPrompt="1"/>
          </p:nvPr>
        </p:nvSpPr>
        <p:spPr>
          <a:xfrm>
            <a:off x="655275" y="544331"/>
            <a:ext cx="4671105"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Tree>
    <p:extLst>
      <p:ext uri="{BB962C8B-B14F-4D97-AF65-F5344CB8AC3E}">
        <p14:creationId xmlns:p14="http://schemas.microsoft.com/office/powerpoint/2010/main" val="3140355498"/>
      </p:ext>
    </p:extLst>
  </p:cSld>
  <p:clrMapOvr>
    <a:masterClrMapping/>
  </p:clrMapOvr>
  <p:extLst>
    <p:ext uri="{DCECCB84-F9BA-43D5-87BE-67443E8EF086}">
      <p15:sldGuideLst xmlns:p15="http://schemas.microsoft.com/office/powerpoint/2012/main">
        <p15:guide id="1" pos="381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ior Image Bottom">
    <p:spTree>
      <p:nvGrpSpPr>
        <p:cNvPr id="1" name=""/>
        <p:cNvGrpSpPr/>
        <p:nvPr/>
      </p:nvGrpSpPr>
      <p:grpSpPr>
        <a:xfrm>
          <a:off x="0" y="0"/>
          <a:ext cx="0" cy="0"/>
          <a:chOff x="0" y="0"/>
          <a:chExt cx="0" cy="0"/>
        </a:xfrm>
      </p:grpSpPr>
      <p:sp>
        <p:nvSpPr>
          <p:cNvPr id="13" name="Marcador de posición de imagen 3">
            <a:extLst>
              <a:ext uri="{FF2B5EF4-FFF2-40B4-BE49-F238E27FC236}">
                <a16:creationId xmlns:a16="http://schemas.microsoft.com/office/drawing/2014/main" id="{7214CCDC-706B-4683-8D47-1C3421A8DACB}"/>
              </a:ext>
            </a:extLst>
          </p:cNvPr>
          <p:cNvSpPr>
            <a:spLocks noGrp="1"/>
          </p:cNvSpPr>
          <p:nvPr>
            <p:ph type="pic" sz="quarter" idx="16"/>
          </p:nvPr>
        </p:nvSpPr>
        <p:spPr>
          <a:xfrm>
            <a:off x="0" y="4287838"/>
            <a:ext cx="12192000" cy="2570162"/>
          </a:xfrm>
        </p:spPr>
        <p:txBody>
          <a:bodyPr/>
          <a:lstStyle/>
          <a:p>
            <a:endParaRPr lang="es-ES"/>
          </a:p>
        </p:txBody>
      </p:sp>
      <p:sp>
        <p:nvSpPr>
          <p:cNvPr id="15" name="Título 1">
            <a:extLst>
              <a:ext uri="{FF2B5EF4-FFF2-40B4-BE49-F238E27FC236}">
                <a16:creationId xmlns:a16="http://schemas.microsoft.com/office/drawing/2014/main" id="{ED87E6DA-584F-49DB-B01B-39FECB981598}"/>
              </a:ext>
            </a:extLst>
          </p:cNvPr>
          <p:cNvSpPr txBox="1">
            <a:spLocks/>
          </p:cNvSpPr>
          <p:nvPr userDrawn="1"/>
        </p:nvSpPr>
        <p:spPr>
          <a:xfrm>
            <a:off x="673838" y="1603237"/>
            <a:ext cx="545267" cy="6114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s-ES" sz="3800" b="1" kern="1200" dirty="0">
                <a:solidFill>
                  <a:schemeClr val="accent1"/>
                </a:solidFill>
                <a:latin typeface="+mj-lt"/>
                <a:ea typeface="+mj-ea"/>
                <a:cs typeface="+mj-cs"/>
              </a:rPr>
              <a:t>“</a:t>
            </a:r>
          </a:p>
        </p:txBody>
      </p:sp>
      <p:sp>
        <p:nvSpPr>
          <p:cNvPr id="11" name="Marcador de texto 3">
            <a:extLst>
              <a:ext uri="{FF2B5EF4-FFF2-40B4-BE49-F238E27FC236}">
                <a16:creationId xmlns:a16="http://schemas.microsoft.com/office/drawing/2014/main" id="{82801DF3-A67E-4F8F-8811-878D1C00491C}"/>
              </a:ext>
            </a:extLst>
          </p:cNvPr>
          <p:cNvSpPr>
            <a:spLocks noGrp="1"/>
          </p:cNvSpPr>
          <p:nvPr>
            <p:ph type="body" sz="quarter" idx="15"/>
          </p:nvPr>
        </p:nvSpPr>
        <p:spPr>
          <a:xfrm>
            <a:off x="669758" y="2147557"/>
            <a:ext cx="8474242" cy="1670063"/>
          </a:xfrm>
        </p:spPr>
        <p:txBody>
          <a:bodyPr>
            <a:noAutofit/>
          </a:bodyPr>
          <a:lstStyle>
            <a:lvl1pPr marL="0" indent="0">
              <a:lnSpc>
                <a:spcPct val="80000"/>
              </a:lnSpc>
              <a:buFontTx/>
              <a:buNone/>
              <a:defRPr lang="es-ES" sz="3800" b="1" kern="1200" smtClean="0">
                <a:solidFill>
                  <a:schemeClr val="accent2"/>
                </a:solidFill>
                <a:latin typeface="+mj-lt"/>
                <a:ea typeface="+mj-ea"/>
                <a:cs typeface="+mj-cs"/>
              </a:defRPr>
            </a:lvl1pPr>
            <a:lvl2pPr marL="457200" indent="0">
              <a:lnSpc>
                <a:spcPct val="80000"/>
              </a:lnSpc>
              <a:buFontTx/>
              <a:buNone/>
              <a:defRPr lang="es-ES" sz="3800" kern="1200" dirty="0" smtClean="0">
                <a:solidFill>
                  <a:schemeClr val="accent2"/>
                </a:solidFill>
                <a:latin typeface="+mj-lt"/>
                <a:ea typeface="+mj-ea"/>
                <a:cs typeface="+mj-cs"/>
              </a:defRPr>
            </a:lvl2pPr>
            <a:lvl3pPr marL="914400" indent="0">
              <a:lnSpc>
                <a:spcPct val="80000"/>
              </a:lnSpc>
              <a:buFontTx/>
              <a:buNone/>
              <a:defRPr lang="es-ES" sz="3800" kern="1200" dirty="0" smtClean="0">
                <a:solidFill>
                  <a:schemeClr val="accent2"/>
                </a:solidFill>
                <a:latin typeface="+mj-lt"/>
                <a:ea typeface="+mj-ea"/>
                <a:cs typeface="+mj-cs"/>
              </a:defRPr>
            </a:lvl3pPr>
            <a:lvl4pPr marL="1371600" indent="0">
              <a:lnSpc>
                <a:spcPct val="80000"/>
              </a:lnSpc>
              <a:buFontTx/>
              <a:buNone/>
              <a:defRPr lang="es-ES" sz="3800" kern="1200" dirty="0" smtClean="0">
                <a:solidFill>
                  <a:schemeClr val="accent2"/>
                </a:solidFill>
                <a:latin typeface="+mj-lt"/>
                <a:ea typeface="+mj-ea"/>
                <a:cs typeface="+mj-cs"/>
              </a:defRPr>
            </a:lvl4pPr>
            <a:lvl5pPr marL="1828800" indent="0">
              <a:lnSpc>
                <a:spcPct val="80000"/>
              </a:lnSpc>
              <a:buFontTx/>
              <a:buNone/>
              <a:defRPr lang="es-ES" sz="3800" kern="1200" dirty="0">
                <a:solidFill>
                  <a:schemeClr val="accent2"/>
                </a:solidFill>
                <a:latin typeface="+mj-lt"/>
                <a:ea typeface="+mj-ea"/>
                <a:cs typeface="+mj-cs"/>
              </a:defRPr>
            </a:lvl5pPr>
          </a:lstStyle>
          <a:p>
            <a:pPr lvl="0"/>
            <a:r>
              <a:rPr lang="en-US" dirty="0"/>
              <a:t>Edit Master text styles</a:t>
            </a:r>
          </a:p>
        </p:txBody>
      </p:sp>
      <p:sp>
        <p:nvSpPr>
          <p:cNvPr id="12" name="Marcador de número de diapositiva 6">
            <a:extLst>
              <a:ext uri="{FF2B5EF4-FFF2-40B4-BE49-F238E27FC236}">
                <a16:creationId xmlns:a16="http://schemas.microsoft.com/office/drawing/2014/main" id="{CB129F32-4716-45E9-821C-174375BF7D5C}"/>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8" name="Gráfico 1">
            <a:extLst>
              <a:ext uri="{FF2B5EF4-FFF2-40B4-BE49-F238E27FC236}">
                <a16:creationId xmlns:a16="http://schemas.microsoft.com/office/drawing/2014/main" id="{AB230807-4085-4EF4-8B84-F53F612CF1B9}"/>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6" name="Título 1">
            <a:extLst>
              <a:ext uri="{FF2B5EF4-FFF2-40B4-BE49-F238E27FC236}">
                <a16:creationId xmlns:a16="http://schemas.microsoft.com/office/drawing/2014/main" id="{29BE32CC-7544-481A-A9A2-088E5D8775C7}"/>
              </a:ext>
            </a:extLst>
          </p:cNvPr>
          <p:cNvSpPr>
            <a:spLocks noGrp="1"/>
          </p:cNvSpPr>
          <p:nvPr>
            <p:ph type="title" hasCustomPrompt="1"/>
          </p:nvPr>
        </p:nvSpPr>
        <p:spPr>
          <a:xfrm>
            <a:off x="655276" y="544331"/>
            <a:ext cx="8488724"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0" name="Rectángulo 9">
            <a:extLst>
              <a:ext uri="{FF2B5EF4-FFF2-40B4-BE49-F238E27FC236}">
                <a16:creationId xmlns:a16="http://schemas.microsoft.com/office/drawing/2014/main" id="{FF324642-546C-C049-9FD4-87CC957F6B9D}"/>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49173941"/>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erior 1 column">
    <p:spTree>
      <p:nvGrpSpPr>
        <p:cNvPr id="1" name=""/>
        <p:cNvGrpSpPr/>
        <p:nvPr/>
      </p:nvGrpSpPr>
      <p:grpSpPr>
        <a:xfrm>
          <a:off x="0" y="0"/>
          <a:ext cx="0" cy="0"/>
          <a:chOff x="0" y="0"/>
          <a:chExt cx="0" cy="0"/>
        </a:xfrm>
      </p:grpSpPr>
      <p:sp>
        <p:nvSpPr>
          <p:cNvPr id="12" name="Marcador de texto 17">
            <a:extLst>
              <a:ext uri="{FF2B5EF4-FFF2-40B4-BE49-F238E27FC236}">
                <a16:creationId xmlns:a16="http://schemas.microsoft.com/office/drawing/2014/main" id="{9C8F3D53-8778-4DBF-A9B2-4D7CFCE0CD8D}"/>
              </a:ext>
            </a:extLst>
          </p:cNvPr>
          <p:cNvSpPr>
            <a:spLocks noGrp="1"/>
          </p:cNvSpPr>
          <p:nvPr>
            <p:ph type="body" sz="quarter" idx="13" hasCustomPrompt="1"/>
          </p:nvPr>
        </p:nvSpPr>
        <p:spPr>
          <a:xfrm>
            <a:off x="668204" y="1663067"/>
            <a:ext cx="3793272" cy="600073"/>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3" name="Marcador de texto 17">
            <a:extLst>
              <a:ext uri="{FF2B5EF4-FFF2-40B4-BE49-F238E27FC236}">
                <a16:creationId xmlns:a16="http://schemas.microsoft.com/office/drawing/2014/main" id="{0423FCFC-2BBA-43F4-A03B-46C400A8BD3C}"/>
              </a:ext>
            </a:extLst>
          </p:cNvPr>
          <p:cNvSpPr>
            <a:spLocks noGrp="1"/>
          </p:cNvSpPr>
          <p:nvPr>
            <p:ph type="body" sz="quarter" idx="14"/>
          </p:nvPr>
        </p:nvSpPr>
        <p:spPr>
          <a:xfrm>
            <a:off x="668204" y="2332100"/>
            <a:ext cx="3793271" cy="281466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1" name="Marcador de número de diapositiva 6">
            <a:extLst>
              <a:ext uri="{FF2B5EF4-FFF2-40B4-BE49-F238E27FC236}">
                <a16:creationId xmlns:a16="http://schemas.microsoft.com/office/drawing/2014/main" id="{6182A576-BA7B-49D9-9AB6-6F0B00098DC6}"/>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4" name="Marcador de posición de imagen 3">
            <a:extLst>
              <a:ext uri="{FF2B5EF4-FFF2-40B4-BE49-F238E27FC236}">
                <a16:creationId xmlns:a16="http://schemas.microsoft.com/office/drawing/2014/main" id="{C26DD5CC-FFB6-4269-86F2-6EB8E5A60861}"/>
              </a:ext>
            </a:extLst>
          </p:cNvPr>
          <p:cNvSpPr>
            <a:spLocks noGrp="1"/>
          </p:cNvSpPr>
          <p:nvPr>
            <p:ph type="pic" sz="quarter" idx="15"/>
          </p:nvPr>
        </p:nvSpPr>
        <p:spPr>
          <a:xfrm>
            <a:off x="6063916" y="1707648"/>
            <a:ext cx="4910976" cy="3439027"/>
          </a:xfrm>
        </p:spPr>
        <p:txBody>
          <a:bodyPr/>
          <a:lstStyle/>
          <a:p>
            <a:endParaRPr lang="es-ES"/>
          </a:p>
        </p:txBody>
      </p:sp>
      <p:sp>
        <p:nvSpPr>
          <p:cNvPr id="10" name="Gráfico 1">
            <a:extLst>
              <a:ext uri="{FF2B5EF4-FFF2-40B4-BE49-F238E27FC236}">
                <a16:creationId xmlns:a16="http://schemas.microsoft.com/office/drawing/2014/main" id="{0E580CF6-7220-46F0-AF0F-8E1D18580124}"/>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6" name="Título 1">
            <a:extLst>
              <a:ext uri="{FF2B5EF4-FFF2-40B4-BE49-F238E27FC236}">
                <a16:creationId xmlns:a16="http://schemas.microsoft.com/office/drawing/2014/main" id="{7410F352-91D8-44F9-BAD0-06E6E17DD081}"/>
              </a:ext>
            </a:extLst>
          </p:cNvPr>
          <p:cNvSpPr>
            <a:spLocks noGrp="1"/>
          </p:cNvSpPr>
          <p:nvPr>
            <p:ph type="title" hasCustomPrompt="1"/>
          </p:nvPr>
        </p:nvSpPr>
        <p:spPr>
          <a:xfrm>
            <a:off x="655275" y="544331"/>
            <a:ext cx="953532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5" name="Rectángulo 14">
            <a:extLst>
              <a:ext uri="{FF2B5EF4-FFF2-40B4-BE49-F238E27FC236}">
                <a16:creationId xmlns:a16="http://schemas.microsoft.com/office/drawing/2014/main" id="{0FFC37FB-0216-3D4B-9270-1C4D2A6313FE}"/>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3288507637"/>
      </p:ext>
    </p:extLst>
  </p:cSld>
  <p:clrMapOvr>
    <a:masterClrMapping/>
  </p:clrMapOvr>
  <p:extLst>
    <p:ext uri="{DCECCB84-F9BA-43D5-87BE-67443E8EF086}">
      <p15:sldGuideLst xmlns:p15="http://schemas.microsoft.com/office/powerpoint/2012/main">
        <p15:guide id="1" pos="3835">
          <p15:clr>
            <a:srgbClr val="FBAE40"/>
          </p15:clr>
        </p15:guide>
        <p15:guide id="2" pos="6902">
          <p15:clr>
            <a:srgbClr val="FBAE40"/>
          </p15:clr>
        </p15:guide>
        <p15:guide id="3" orient="horz" pos="1073">
          <p15:clr>
            <a:srgbClr val="FBAE40"/>
          </p15:clr>
        </p15:guide>
        <p15:guide id="4" orient="horz" pos="32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ior 2 columns">
    <p:spTree>
      <p:nvGrpSpPr>
        <p:cNvPr id="1" name=""/>
        <p:cNvGrpSpPr/>
        <p:nvPr/>
      </p:nvGrpSpPr>
      <p:grpSpPr>
        <a:xfrm>
          <a:off x="0" y="0"/>
          <a:ext cx="0" cy="0"/>
          <a:chOff x="0" y="0"/>
          <a:chExt cx="0" cy="0"/>
        </a:xfrm>
      </p:grpSpPr>
      <p:sp>
        <p:nvSpPr>
          <p:cNvPr id="12" name="Marcador de texto 17">
            <a:extLst>
              <a:ext uri="{FF2B5EF4-FFF2-40B4-BE49-F238E27FC236}">
                <a16:creationId xmlns:a16="http://schemas.microsoft.com/office/drawing/2014/main" id="{4ED39808-CB9B-46BA-BCC3-461DD0D4E4AD}"/>
              </a:ext>
            </a:extLst>
          </p:cNvPr>
          <p:cNvSpPr>
            <a:spLocks noGrp="1"/>
          </p:cNvSpPr>
          <p:nvPr>
            <p:ph type="body" sz="quarter" idx="13" hasCustomPrompt="1"/>
          </p:nvPr>
        </p:nvSpPr>
        <p:spPr>
          <a:xfrm>
            <a:off x="668203" y="4749167"/>
            <a:ext cx="4648381"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3" name="Marcador de texto 17">
            <a:extLst>
              <a:ext uri="{FF2B5EF4-FFF2-40B4-BE49-F238E27FC236}">
                <a16:creationId xmlns:a16="http://schemas.microsoft.com/office/drawing/2014/main" id="{D24DB6FF-D0CA-449B-9F35-67358388DC8F}"/>
              </a:ext>
            </a:extLst>
          </p:cNvPr>
          <p:cNvSpPr>
            <a:spLocks noGrp="1"/>
          </p:cNvSpPr>
          <p:nvPr>
            <p:ph type="body" sz="quarter" idx="14"/>
          </p:nvPr>
        </p:nvSpPr>
        <p:spPr>
          <a:xfrm>
            <a:off x="668204" y="5201030"/>
            <a:ext cx="4648379" cy="1248761"/>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7" name="Marcador de texto 17">
            <a:extLst>
              <a:ext uri="{FF2B5EF4-FFF2-40B4-BE49-F238E27FC236}">
                <a16:creationId xmlns:a16="http://schemas.microsoft.com/office/drawing/2014/main" id="{F8B60592-E9C6-413E-AA0B-4DD94D4D5BC4}"/>
              </a:ext>
            </a:extLst>
          </p:cNvPr>
          <p:cNvSpPr>
            <a:spLocks noGrp="1"/>
          </p:cNvSpPr>
          <p:nvPr>
            <p:ph type="body" sz="quarter" idx="15" hasCustomPrompt="1"/>
          </p:nvPr>
        </p:nvSpPr>
        <p:spPr>
          <a:xfrm>
            <a:off x="5986161" y="4749167"/>
            <a:ext cx="4660069"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8" name="Marcador de texto 17">
            <a:extLst>
              <a:ext uri="{FF2B5EF4-FFF2-40B4-BE49-F238E27FC236}">
                <a16:creationId xmlns:a16="http://schemas.microsoft.com/office/drawing/2014/main" id="{29321D73-E8A7-4B87-85CD-AE1A56F5CBF5}"/>
              </a:ext>
            </a:extLst>
          </p:cNvPr>
          <p:cNvSpPr>
            <a:spLocks noGrp="1"/>
          </p:cNvSpPr>
          <p:nvPr>
            <p:ph type="body" sz="quarter" idx="16"/>
          </p:nvPr>
        </p:nvSpPr>
        <p:spPr>
          <a:xfrm>
            <a:off x="5986162" y="5201030"/>
            <a:ext cx="4660067" cy="1248761"/>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5" name="Marcador de número de diapositiva 6">
            <a:extLst>
              <a:ext uri="{FF2B5EF4-FFF2-40B4-BE49-F238E27FC236}">
                <a16:creationId xmlns:a16="http://schemas.microsoft.com/office/drawing/2014/main" id="{79E41979-77CA-456D-AD21-270B9E2FEF19}"/>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6" name="Marcador de posición de imagen 3">
            <a:extLst>
              <a:ext uri="{FF2B5EF4-FFF2-40B4-BE49-F238E27FC236}">
                <a16:creationId xmlns:a16="http://schemas.microsoft.com/office/drawing/2014/main" id="{532F60E6-58B3-41CC-B3FC-0ADDBACB8A64}"/>
              </a:ext>
            </a:extLst>
          </p:cNvPr>
          <p:cNvSpPr>
            <a:spLocks noGrp="1"/>
          </p:cNvSpPr>
          <p:nvPr>
            <p:ph type="pic" sz="quarter" idx="17"/>
          </p:nvPr>
        </p:nvSpPr>
        <p:spPr>
          <a:xfrm>
            <a:off x="770020" y="1708150"/>
            <a:ext cx="4872615" cy="2576513"/>
          </a:xfrm>
        </p:spPr>
        <p:txBody>
          <a:bodyPr/>
          <a:lstStyle/>
          <a:p>
            <a:endParaRPr lang="es-ES"/>
          </a:p>
        </p:txBody>
      </p:sp>
      <p:sp>
        <p:nvSpPr>
          <p:cNvPr id="20" name="Marcador de posición de imagen 3">
            <a:extLst>
              <a:ext uri="{FF2B5EF4-FFF2-40B4-BE49-F238E27FC236}">
                <a16:creationId xmlns:a16="http://schemas.microsoft.com/office/drawing/2014/main" id="{3ACF93D9-75E3-4195-BA0C-0D28C7549ABD}"/>
              </a:ext>
            </a:extLst>
          </p:cNvPr>
          <p:cNvSpPr>
            <a:spLocks noGrp="1"/>
          </p:cNvSpPr>
          <p:nvPr>
            <p:ph type="pic" sz="quarter" idx="18"/>
          </p:nvPr>
        </p:nvSpPr>
        <p:spPr>
          <a:xfrm>
            <a:off x="6063915" y="1708150"/>
            <a:ext cx="4910977" cy="2576513"/>
          </a:xfrm>
        </p:spPr>
        <p:txBody>
          <a:bodyPr/>
          <a:lstStyle/>
          <a:p>
            <a:endParaRPr lang="es-ES"/>
          </a:p>
        </p:txBody>
      </p:sp>
      <p:sp>
        <p:nvSpPr>
          <p:cNvPr id="11" name="Gráfico 1">
            <a:extLst>
              <a:ext uri="{FF2B5EF4-FFF2-40B4-BE49-F238E27FC236}">
                <a16:creationId xmlns:a16="http://schemas.microsoft.com/office/drawing/2014/main" id="{4638CBB2-BE8B-420E-82C3-9577B8AC2C0A}"/>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2" name="Título 1">
            <a:extLst>
              <a:ext uri="{FF2B5EF4-FFF2-40B4-BE49-F238E27FC236}">
                <a16:creationId xmlns:a16="http://schemas.microsoft.com/office/drawing/2014/main" id="{6652F9D7-5249-4578-8E67-9B0A60691B11}"/>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4" name="Rectángulo 13">
            <a:extLst>
              <a:ext uri="{FF2B5EF4-FFF2-40B4-BE49-F238E27FC236}">
                <a16:creationId xmlns:a16="http://schemas.microsoft.com/office/drawing/2014/main" id="{4A3FF5E2-8119-7A4D-8D76-33D11A10ABEA}"/>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4079710864"/>
      </p:ext>
    </p:extLst>
  </p:cSld>
  <p:clrMapOvr>
    <a:masterClrMapping/>
  </p:clrMapOvr>
  <p:extLst>
    <p:ext uri="{DCECCB84-F9BA-43D5-87BE-67443E8EF086}">
      <p15:sldGuideLst xmlns:p15="http://schemas.microsoft.com/office/powerpoint/2012/main">
        <p15:guide id="1" orient="horz" pos="1073">
          <p15:clr>
            <a:srgbClr val="FBAE40"/>
          </p15:clr>
        </p15:guide>
        <p15:guide id="2" orient="horz" pos="2699">
          <p15:clr>
            <a:srgbClr val="FBAE40"/>
          </p15:clr>
        </p15:guide>
        <p15:guide id="3" pos="473">
          <p15:clr>
            <a:srgbClr val="FBAE40"/>
          </p15:clr>
        </p15:guide>
        <p15:guide id="4" pos="3545">
          <p15:clr>
            <a:srgbClr val="FBAE40"/>
          </p15:clr>
        </p15:guide>
        <p15:guide id="5" pos="3835">
          <p15:clr>
            <a:srgbClr val="FBAE40"/>
          </p15:clr>
        </p15:guide>
        <p15:guide id="6" pos="69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ior 3 columns">
    <p:spTree>
      <p:nvGrpSpPr>
        <p:cNvPr id="1" name=""/>
        <p:cNvGrpSpPr/>
        <p:nvPr/>
      </p:nvGrpSpPr>
      <p:grpSpPr>
        <a:xfrm>
          <a:off x="0" y="0"/>
          <a:ext cx="0" cy="0"/>
          <a:chOff x="0" y="0"/>
          <a:chExt cx="0" cy="0"/>
        </a:xfrm>
      </p:grpSpPr>
      <p:sp>
        <p:nvSpPr>
          <p:cNvPr id="12" name="Marcador de texto 17">
            <a:extLst>
              <a:ext uri="{FF2B5EF4-FFF2-40B4-BE49-F238E27FC236}">
                <a16:creationId xmlns:a16="http://schemas.microsoft.com/office/drawing/2014/main" id="{4ED39808-CB9B-46BA-BCC3-461DD0D4E4AD}"/>
              </a:ext>
            </a:extLst>
          </p:cNvPr>
          <p:cNvSpPr>
            <a:spLocks noGrp="1"/>
          </p:cNvSpPr>
          <p:nvPr>
            <p:ph type="body" sz="quarter" idx="13" hasCustomPrompt="1"/>
          </p:nvPr>
        </p:nvSpPr>
        <p:spPr>
          <a:xfrm>
            <a:off x="668203" y="3899313"/>
            <a:ext cx="3129245"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13" name="Marcador de texto 17">
            <a:extLst>
              <a:ext uri="{FF2B5EF4-FFF2-40B4-BE49-F238E27FC236}">
                <a16:creationId xmlns:a16="http://schemas.microsoft.com/office/drawing/2014/main" id="{D24DB6FF-D0CA-449B-9F35-67358388DC8F}"/>
              </a:ext>
            </a:extLst>
          </p:cNvPr>
          <p:cNvSpPr>
            <a:spLocks noGrp="1"/>
          </p:cNvSpPr>
          <p:nvPr>
            <p:ph type="body" sz="quarter" idx="14"/>
          </p:nvPr>
        </p:nvSpPr>
        <p:spPr>
          <a:xfrm>
            <a:off x="668204" y="4351176"/>
            <a:ext cx="3129245" cy="208061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22" name="Marcador de texto 17">
            <a:extLst>
              <a:ext uri="{FF2B5EF4-FFF2-40B4-BE49-F238E27FC236}">
                <a16:creationId xmlns:a16="http://schemas.microsoft.com/office/drawing/2014/main" id="{71716A7C-15FA-41E8-B858-2887C9D0C0F9}"/>
              </a:ext>
            </a:extLst>
          </p:cNvPr>
          <p:cNvSpPr>
            <a:spLocks noGrp="1"/>
          </p:cNvSpPr>
          <p:nvPr>
            <p:ph type="body" sz="quarter" idx="19" hasCustomPrompt="1"/>
          </p:nvPr>
        </p:nvSpPr>
        <p:spPr>
          <a:xfrm>
            <a:off x="4121328" y="3899313"/>
            <a:ext cx="3129245"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23" name="Marcador de texto 17">
            <a:extLst>
              <a:ext uri="{FF2B5EF4-FFF2-40B4-BE49-F238E27FC236}">
                <a16:creationId xmlns:a16="http://schemas.microsoft.com/office/drawing/2014/main" id="{5F667C37-5F0D-4281-907F-7D018F9CB5F3}"/>
              </a:ext>
            </a:extLst>
          </p:cNvPr>
          <p:cNvSpPr>
            <a:spLocks noGrp="1"/>
          </p:cNvSpPr>
          <p:nvPr>
            <p:ph type="body" sz="quarter" idx="20"/>
          </p:nvPr>
        </p:nvSpPr>
        <p:spPr>
          <a:xfrm>
            <a:off x="4121329" y="4351176"/>
            <a:ext cx="3129245" cy="208061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25" name="Marcador de texto 17">
            <a:extLst>
              <a:ext uri="{FF2B5EF4-FFF2-40B4-BE49-F238E27FC236}">
                <a16:creationId xmlns:a16="http://schemas.microsoft.com/office/drawing/2014/main" id="{BD26DFBF-D165-4A73-BE78-511BB6969A6A}"/>
              </a:ext>
            </a:extLst>
          </p:cNvPr>
          <p:cNvSpPr>
            <a:spLocks noGrp="1"/>
          </p:cNvSpPr>
          <p:nvPr>
            <p:ph type="body" sz="quarter" idx="21" hasCustomPrompt="1"/>
          </p:nvPr>
        </p:nvSpPr>
        <p:spPr>
          <a:xfrm>
            <a:off x="7547220" y="3899313"/>
            <a:ext cx="3129245" cy="288725"/>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Master text</a:t>
            </a:r>
            <a:endParaRPr lang="es-ES" dirty="0"/>
          </a:p>
        </p:txBody>
      </p:sp>
      <p:sp>
        <p:nvSpPr>
          <p:cNvPr id="26" name="Marcador de texto 17">
            <a:extLst>
              <a:ext uri="{FF2B5EF4-FFF2-40B4-BE49-F238E27FC236}">
                <a16:creationId xmlns:a16="http://schemas.microsoft.com/office/drawing/2014/main" id="{6E74BA77-019D-4B29-AC0B-1190EF7DD0FE}"/>
              </a:ext>
            </a:extLst>
          </p:cNvPr>
          <p:cNvSpPr>
            <a:spLocks noGrp="1"/>
          </p:cNvSpPr>
          <p:nvPr>
            <p:ph type="body" sz="quarter" idx="22"/>
          </p:nvPr>
        </p:nvSpPr>
        <p:spPr>
          <a:xfrm>
            <a:off x="7547221" y="4351176"/>
            <a:ext cx="3129245" cy="2080615"/>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18" name="Marcador de número de diapositiva 6">
            <a:extLst>
              <a:ext uri="{FF2B5EF4-FFF2-40B4-BE49-F238E27FC236}">
                <a16:creationId xmlns:a16="http://schemas.microsoft.com/office/drawing/2014/main" id="{A8C320FD-049B-40D4-BC13-A0FB4FD8953B}"/>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28" name="Marcador de posición de imagen 3">
            <a:extLst>
              <a:ext uri="{FF2B5EF4-FFF2-40B4-BE49-F238E27FC236}">
                <a16:creationId xmlns:a16="http://schemas.microsoft.com/office/drawing/2014/main" id="{A2CA655C-E7D2-4439-9FAB-4DB1F3DFD9E3}"/>
              </a:ext>
            </a:extLst>
          </p:cNvPr>
          <p:cNvSpPr>
            <a:spLocks noGrp="1"/>
          </p:cNvSpPr>
          <p:nvPr>
            <p:ph type="pic" sz="quarter" idx="23"/>
          </p:nvPr>
        </p:nvSpPr>
        <p:spPr>
          <a:xfrm>
            <a:off x="770020" y="1708150"/>
            <a:ext cx="3031959" cy="1756945"/>
          </a:xfrm>
        </p:spPr>
        <p:txBody>
          <a:bodyPr/>
          <a:lstStyle/>
          <a:p>
            <a:endParaRPr lang="es-ES"/>
          </a:p>
        </p:txBody>
      </p:sp>
      <p:sp>
        <p:nvSpPr>
          <p:cNvPr id="29" name="Marcador de posición de imagen 3">
            <a:extLst>
              <a:ext uri="{FF2B5EF4-FFF2-40B4-BE49-F238E27FC236}">
                <a16:creationId xmlns:a16="http://schemas.microsoft.com/office/drawing/2014/main" id="{ACF8E9BE-2643-49A3-8519-3797D8D82A0A}"/>
              </a:ext>
            </a:extLst>
          </p:cNvPr>
          <p:cNvSpPr>
            <a:spLocks noGrp="1"/>
          </p:cNvSpPr>
          <p:nvPr>
            <p:ph type="pic" sz="quarter" idx="24"/>
          </p:nvPr>
        </p:nvSpPr>
        <p:spPr>
          <a:xfrm>
            <a:off x="4216917" y="1708150"/>
            <a:ext cx="3031959" cy="1756945"/>
          </a:xfrm>
        </p:spPr>
        <p:txBody>
          <a:bodyPr/>
          <a:lstStyle/>
          <a:p>
            <a:endParaRPr lang="es-ES"/>
          </a:p>
        </p:txBody>
      </p:sp>
      <p:sp>
        <p:nvSpPr>
          <p:cNvPr id="30" name="Marcador de posición de imagen 3">
            <a:extLst>
              <a:ext uri="{FF2B5EF4-FFF2-40B4-BE49-F238E27FC236}">
                <a16:creationId xmlns:a16="http://schemas.microsoft.com/office/drawing/2014/main" id="{E7B23D7B-2968-447A-AE99-7D4FF8182BE3}"/>
              </a:ext>
            </a:extLst>
          </p:cNvPr>
          <p:cNvSpPr>
            <a:spLocks noGrp="1"/>
          </p:cNvSpPr>
          <p:nvPr>
            <p:ph type="pic" sz="quarter" idx="25"/>
          </p:nvPr>
        </p:nvSpPr>
        <p:spPr>
          <a:xfrm>
            <a:off x="7636580" y="1708150"/>
            <a:ext cx="3031959" cy="1756945"/>
          </a:xfrm>
        </p:spPr>
        <p:txBody>
          <a:bodyPr/>
          <a:lstStyle/>
          <a:p>
            <a:endParaRPr lang="es-ES"/>
          </a:p>
        </p:txBody>
      </p:sp>
      <p:sp>
        <p:nvSpPr>
          <p:cNvPr id="14" name="Gráfico 1">
            <a:extLst>
              <a:ext uri="{FF2B5EF4-FFF2-40B4-BE49-F238E27FC236}">
                <a16:creationId xmlns:a16="http://schemas.microsoft.com/office/drawing/2014/main" id="{0E6253BE-986A-4E6F-B458-C5435EBCC329}"/>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7" name="Rectángulo 16">
            <a:extLst>
              <a:ext uri="{FF2B5EF4-FFF2-40B4-BE49-F238E27FC236}">
                <a16:creationId xmlns:a16="http://schemas.microsoft.com/office/drawing/2014/main" id="{A309DE3F-43F5-B547-9F6A-EBD4B4BDB06F}"/>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6" name="Título 1">
            <a:extLst>
              <a:ext uri="{FF2B5EF4-FFF2-40B4-BE49-F238E27FC236}">
                <a16:creationId xmlns:a16="http://schemas.microsoft.com/office/drawing/2014/main" id="{70EE910C-80AD-4477-8F77-6C93B5EFAEA3}"/>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Tree>
    <p:extLst>
      <p:ext uri="{BB962C8B-B14F-4D97-AF65-F5344CB8AC3E}">
        <p14:creationId xmlns:p14="http://schemas.microsoft.com/office/powerpoint/2010/main" val="3241971558"/>
      </p:ext>
    </p:extLst>
  </p:cSld>
  <p:clrMapOvr>
    <a:masterClrMapping/>
  </p:clrMapOvr>
  <p:extLst>
    <p:ext uri="{DCECCB84-F9BA-43D5-87BE-67443E8EF086}">
      <p15:sldGuideLst xmlns:p15="http://schemas.microsoft.com/office/powerpoint/2012/main">
        <p15:guide id="1" pos="473">
          <p15:clr>
            <a:srgbClr val="FBAE40"/>
          </p15:clr>
        </p15:guide>
        <p15:guide id="2" pos="2399">
          <p15:clr>
            <a:srgbClr val="FBAE40"/>
          </p15:clr>
        </p15:guide>
        <p15:guide id="3" pos="2638">
          <p15:clr>
            <a:srgbClr val="FBAE40"/>
          </p15:clr>
        </p15:guide>
        <p15:guide id="4" pos="4797">
          <p15:clr>
            <a:srgbClr val="FBAE40"/>
          </p15:clr>
        </p15:guide>
        <p15:guide id="5" pos="4566">
          <p15:clr>
            <a:srgbClr val="FBAE40"/>
          </p15:clr>
        </p15:guide>
        <p15:guide id="6" pos="6902">
          <p15:clr>
            <a:srgbClr val="FBAE40"/>
          </p15:clr>
        </p15:guide>
        <p15:guide id="7" orient="horz" pos="107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s1">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8C320FD-049B-40D4-BC13-A0FB4FD8953B}"/>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2" name="Marcador de texto 17">
            <a:extLst>
              <a:ext uri="{FF2B5EF4-FFF2-40B4-BE49-F238E27FC236}">
                <a16:creationId xmlns:a16="http://schemas.microsoft.com/office/drawing/2014/main" id="{239B1CD9-DD16-4FDB-8630-40F7F125CB79}"/>
              </a:ext>
            </a:extLst>
          </p:cNvPr>
          <p:cNvSpPr>
            <a:spLocks noGrp="1"/>
          </p:cNvSpPr>
          <p:nvPr>
            <p:ph type="body" sz="quarter" idx="13"/>
          </p:nvPr>
        </p:nvSpPr>
        <p:spPr>
          <a:xfrm>
            <a:off x="668203" y="1666333"/>
            <a:ext cx="3984183" cy="548331"/>
          </a:xfrm>
        </p:spPr>
        <p:txBody>
          <a:bodyPr>
            <a:noAutofit/>
          </a:bodyPr>
          <a:lstStyle>
            <a:lvl1pPr marL="0" indent="0">
              <a:lnSpc>
                <a:spcPct val="80000"/>
              </a:lnSpc>
              <a:buFontTx/>
              <a:buNone/>
              <a:defRPr lang="es-ES" sz="1800" b="1" kern="1200" dirty="0" smtClean="0">
                <a:solidFill>
                  <a:schemeClr val="accent2"/>
                </a:solidFill>
                <a:latin typeface="+mj-lt"/>
                <a:ea typeface="+mj-ea"/>
                <a:cs typeface="+mj-cs"/>
              </a:defRPr>
            </a:lvl1pPr>
            <a:lvl2pPr marL="457200" indent="0">
              <a:buNone/>
              <a:defRPr/>
            </a:lvl2pPr>
          </a:lstStyle>
          <a:p>
            <a:pPr lvl="0"/>
            <a:r>
              <a:rPr lang="en-US" dirty="0"/>
              <a:t>Edit Master text styles</a:t>
            </a:r>
          </a:p>
        </p:txBody>
      </p:sp>
      <p:sp>
        <p:nvSpPr>
          <p:cNvPr id="13" name="Marcador de texto 17">
            <a:extLst>
              <a:ext uri="{FF2B5EF4-FFF2-40B4-BE49-F238E27FC236}">
                <a16:creationId xmlns:a16="http://schemas.microsoft.com/office/drawing/2014/main" id="{565B4425-D6CC-40FC-AD53-2F6F19CE5E6C}"/>
              </a:ext>
            </a:extLst>
          </p:cNvPr>
          <p:cNvSpPr>
            <a:spLocks noGrp="1"/>
          </p:cNvSpPr>
          <p:nvPr>
            <p:ph type="body" sz="quarter" idx="14"/>
          </p:nvPr>
        </p:nvSpPr>
        <p:spPr>
          <a:xfrm>
            <a:off x="668204" y="2338533"/>
            <a:ext cx="3984183" cy="2806344"/>
          </a:xfrm>
        </p:spPr>
        <p:txBody>
          <a:bodyPr>
            <a:noAutofit/>
          </a:bodyPr>
          <a:lstStyle>
            <a:lvl1pPr marL="0" indent="0" algn="l" defTabSz="914400" rtl="0" eaLnBrk="1" latinLnBrk="0" hangingPunct="1">
              <a:lnSpc>
                <a:spcPct val="80000"/>
              </a:lnSpc>
              <a:spcBef>
                <a:spcPct val="0"/>
              </a:spcBef>
              <a:spcAft>
                <a:spcPts val="1400"/>
              </a:spcAft>
              <a:buFontTx/>
              <a:buNone/>
              <a:defRPr lang="es-ES" sz="1700" b="0" kern="1200" dirty="0" smtClean="0">
                <a:solidFill>
                  <a:schemeClr val="accent2"/>
                </a:solidFill>
                <a:latin typeface="+mn-lt"/>
                <a:ea typeface="Source Sans Pro ExtraLight" panose="020B0303030403020204" pitchFamily="34" charset="0"/>
                <a:cs typeface="+mj-cs"/>
              </a:defRPr>
            </a:lvl1pPr>
            <a:lvl2pPr marL="457200" indent="0">
              <a:buNone/>
              <a:defRPr/>
            </a:lvl2pPr>
          </a:lstStyle>
          <a:p>
            <a:pPr lvl="0"/>
            <a:r>
              <a:rPr lang="en-US" dirty="0"/>
              <a:t>Edit Master text styles</a:t>
            </a:r>
          </a:p>
        </p:txBody>
      </p:sp>
      <p:sp>
        <p:nvSpPr>
          <p:cNvPr id="9" name="Gráfico 1">
            <a:extLst>
              <a:ext uri="{FF2B5EF4-FFF2-40B4-BE49-F238E27FC236}">
                <a16:creationId xmlns:a16="http://schemas.microsoft.com/office/drawing/2014/main" id="{0671FB29-5160-4726-B7FD-ACBA6CCFEF17}"/>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0" name="Título 1">
            <a:extLst>
              <a:ext uri="{FF2B5EF4-FFF2-40B4-BE49-F238E27FC236}">
                <a16:creationId xmlns:a16="http://schemas.microsoft.com/office/drawing/2014/main" id="{8F5E1BB4-457E-4F15-B639-ECC2A114D075}"/>
              </a:ext>
            </a:extLst>
          </p:cNvPr>
          <p:cNvSpPr>
            <a:spLocks noGrp="1"/>
          </p:cNvSpPr>
          <p:nvPr>
            <p:ph type="title" hasCustomPrompt="1"/>
          </p:nvPr>
        </p:nvSpPr>
        <p:spPr>
          <a:xfrm>
            <a:off x="655275" y="544331"/>
            <a:ext cx="10000597" cy="431557"/>
          </a:xfrm>
        </p:spPr>
        <p:txBody>
          <a:bodyPr anchor="t">
            <a:noAutofit/>
          </a:bodyPr>
          <a:lstStyle>
            <a:lvl1pPr>
              <a:defRPr sz="2400">
                <a:solidFill>
                  <a:schemeClr val="accent2"/>
                </a:solidFill>
              </a:defRPr>
            </a:lvl1pPr>
          </a:lstStyle>
          <a:p>
            <a:r>
              <a:rPr lang="en-US" sz="2400" dirty="0"/>
              <a:t>Click to edit Master title style</a:t>
            </a:r>
            <a:endParaRPr lang="es-ES" sz="2400" dirty="0"/>
          </a:p>
        </p:txBody>
      </p:sp>
      <p:sp>
        <p:nvSpPr>
          <p:cNvPr id="11" name="Rectángulo 10">
            <a:extLst>
              <a:ext uri="{FF2B5EF4-FFF2-40B4-BE49-F238E27FC236}">
                <a16:creationId xmlns:a16="http://schemas.microsoft.com/office/drawing/2014/main" id="{40FE78CD-BE28-FA40-8FFE-EF067D6AB1F8}"/>
              </a:ext>
            </a:extLst>
          </p:cNvPr>
          <p:cNvSpPr/>
          <p:nvPr userDrawn="1"/>
        </p:nvSpPr>
        <p:spPr bwMode="auto">
          <a:xfrm>
            <a:off x="759706" y="455612"/>
            <a:ext cx="154695" cy="36000"/>
          </a:xfrm>
          <a:prstGeom prst="rect">
            <a:avLst/>
          </a:prstGeom>
          <a:solidFill>
            <a:schemeClr val="accent1">
              <a:alpha val="79000"/>
            </a:schemeClr>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997831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Back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reeform 5">
            <a:extLst>
              <a:ext uri="{FF2B5EF4-FFF2-40B4-BE49-F238E27FC236}">
                <a16:creationId xmlns:a16="http://schemas.microsoft.com/office/drawing/2014/main" id="{6C298B7C-2887-4434-96C5-AFD4F0D2A67A}"/>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6" name="Gráfico 1">
            <a:extLst>
              <a:ext uri="{FF2B5EF4-FFF2-40B4-BE49-F238E27FC236}">
                <a16:creationId xmlns:a16="http://schemas.microsoft.com/office/drawing/2014/main" id="{137D889C-5740-484E-AF88-1A27186AD068}"/>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63636"/>
          </a:solidFill>
          <a:ln w="9525" cap="flat">
            <a:noFill/>
            <a:prstDash val="solid"/>
            <a:miter/>
          </a:ln>
        </p:spPr>
        <p:txBody>
          <a:bodyPr rtlCol="0" anchor="ctr"/>
          <a:lstStyle/>
          <a:p>
            <a:endParaRPr lang="es-ES"/>
          </a:p>
        </p:txBody>
      </p:sp>
      <p:sp>
        <p:nvSpPr>
          <p:cNvPr id="11" name="Título 1">
            <a:extLst>
              <a:ext uri="{FF2B5EF4-FFF2-40B4-BE49-F238E27FC236}">
                <a16:creationId xmlns:a16="http://schemas.microsoft.com/office/drawing/2014/main" id="{D68A76E8-DA36-4EFD-B482-92B120D4BB77}"/>
              </a:ext>
            </a:extLst>
          </p:cNvPr>
          <p:cNvSpPr>
            <a:spLocks noGrp="1"/>
          </p:cNvSpPr>
          <p:nvPr>
            <p:ph type="title" hasCustomPrompt="1"/>
          </p:nvPr>
        </p:nvSpPr>
        <p:spPr>
          <a:xfrm>
            <a:off x="713370" y="3894045"/>
            <a:ext cx="6747877" cy="1427623"/>
          </a:xfrm>
        </p:spPr>
        <p:txBody>
          <a:bodyPr anchor="t">
            <a:noAutofit/>
          </a:bodyPr>
          <a:lstStyle>
            <a:lvl1pPr>
              <a:lnSpc>
                <a:spcPct val="80000"/>
              </a:lnSpc>
              <a:defRPr sz="7500" b="1" i="0">
                <a:solidFill>
                  <a:schemeClr val="accent2"/>
                </a:solidFill>
                <a:latin typeface="+mj-lt"/>
                <a:ea typeface="Source Sans Pro ExtraLight" panose="020B0303030403020204" pitchFamily="34" charset="0"/>
              </a:defRPr>
            </a:lvl1pPr>
          </a:lstStyle>
          <a:p>
            <a:r>
              <a:rPr lang="en-US" dirty="0"/>
              <a:t>Master title</a:t>
            </a:r>
            <a:endParaRPr lang="es-ES" dirty="0"/>
          </a:p>
        </p:txBody>
      </p:sp>
      <p:sp>
        <p:nvSpPr>
          <p:cNvPr id="12" name="Rectángulo 11">
            <a:extLst>
              <a:ext uri="{FF2B5EF4-FFF2-40B4-BE49-F238E27FC236}">
                <a16:creationId xmlns:a16="http://schemas.microsoft.com/office/drawing/2014/main" id="{3D15CB5C-0DD6-42DD-888D-FC0A9661F161}"/>
              </a:ext>
            </a:extLst>
          </p:cNvPr>
          <p:cNvSpPr/>
          <p:nvPr userDrawn="1"/>
        </p:nvSpPr>
        <p:spPr bwMode="auto">
          <a:xfrm>
            <a:off x="801950" y="3289981"/>
            <a:ext cx="481120" cy="9833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2173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phite Back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Freeform 5">
            <a:extLst>
              <a:ext uri="{FF2B5EF4-FFF2-40B4-BE49-F238E27FC236}">
                <a16:creationId xmlns:a16="http://schemas.microsoft.com/office/drawing/2014/main" id="{9CEB3598-96D2-441A-99D5-8861CDCCA221}"/>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6" name="Gráfico 1">
            <a:extLst>
              <a:ext uri="{FF2B5EF4-FFF2-40B4-BE49-F238E27FC236}">
                <a16:creationId xmlns:a16="http://schemas.microsoft.com/office/drawing/2014/main" id="{72251F45-D7BE-4903-84F5-D95DC5B2E80F}"/>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8" name="Título 1">
            <a:extLst>
              <a:ext uri="{FF2B5EF4-FFF2-40B4-BE49-F238E27FC236}">
                <a16:creationId xmlns:a16="http://schemas.microsoft.com/office/drawing/2014/main" id="{096F3F9C-AEDC-4A86-8A9B-FDEBBCD72940}"/>
              </a:ext>
            </a:extLst>
          </p:cNvPr>
          <p:cNvSpPr>
            <a:spLocks noGrp="1"/>
          </p:cNvSpPr>
          <p:nvPr>
            <p:ph type="title" hasCustomPrompt="1"/>
          </p:nvPr>
        </p:nvSpPr>
        <p:spPr>
          <a:xfrm>
            <a:off x="713370" y="3894045"/>
            <a:ext cx="6747877" cy="1427623"/>
          </a:xfrm>
        </p:spPr>
        <p:txBody>
          <a:bodyPr anchor="t">
            <a:noAutofit/>
          </a:bodyPr>
          <a:lstStyle>
            <a:lvl1pPr>
              <a:lnSpc>
                <a:spcPct val="80000"/>
              </a:lnSpc>
              <a:defRPr sz="75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10" name="Rectángulo 9">
            <a:extLst>
              <a:ext uri="{FF2B5EF4-FFF2-40B4-BE49-F238E27FC236}">
                <a16:creationId xmlns:a16="http://schemas.microsoft.com/office/drawing/2014/main" id="{45EBEEE7-71D5-425E-968A-69EAE494A127}"/>
              </a:ext>
            </a:extLst>
          </p:cNvPr>
          <p:cNvSpPr/>
          <p:nvPr userDrawn="1"/>
        </p:nvSpPr>
        <p:spPr bwMode="auto">
          <a:xfrm>
            <a:off x="801950" y="3289981"/>
            <a:ext cx="481120" cy="9833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117443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oling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11" name="Marcador de número de diapositiva 6">
            <a:extLst>
              <a:ext uri="{FF2B5EF4-FFF2-40B4-BE49-F238E27FC236}">
                <a16:creationId xmlns:a16="http://schemas.microsoft.com/office/drawing/2014/main" id="{DEB5880D-8DAD-4034-986A-8706472445D5}"/>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grpSp>
        <p:nvGrpSpPr>
          <p:cNvPr id="10" name="Grupo 9"/>
          <p:cNvGrpSpPr/>
          <p:nvPr userDrawn="1"/>
        </p:nvGrpSpPr>
        <p:grpSpPr>
          <a:xfrm>
            <a:off x="6606231" y="2300744"/>
            <a:ext cx="5613400" cy="3752851"/>
            <a:chOff x="3286125" y="1550988"/>
            <a:chExt cx="5613400" cy="3752851"/>
          </a:xfrm>
          <a:solidFill>
            <a:schemeClr val="bg1">
              <a:alpha val="50000"/>
            </a:schemeClr>
          </a:solidFill>
        </p:grpSpPr>
        <p:sp>
          <p:nvSpPr>
            <p:cNvPr id="15"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7"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3"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21" name="Gráfico 1">
            <a:extLst>
              <a:ext uri="{FF2B5EF4-FFF2-40B4-BE49-F238E27FC236}">
                <a16:creationId xmlns:a16="http://schemas.microsoft.com/office/drawing/2014/main" id="{695A21A0-2897-4998-9414-FCAD79FE0436}"/>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2" name="Título 1">
            <a:extLst>
              <a:ext uri="{FF2B5EF4-FFF2-40B4-BE49-F238E27FC236}">
                <a16:creationId xmlns:a16="http://schemas.microsoft.com/office/drawing/2014/main" id="{DEBCA20C-AA8B-4AD2-8AF4-4F97C82C4AAD}"/>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23" name="Rectángulo 22">
            <a:extLst>
              <a:ext uri="{FF2B5EF4-FFF2-40B4-BE49-F238E27FC236}">
                <a16:creationId xmlns:a16="http://schemas.microsoft.com/office/drawing/2014/main" id="{81F87A42-2A9D-4D92-AA72-E8AF87706107}"/>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28218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d Back Cov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reeform 5">
            <a:extLst>
              <a:ext uri="{FF2B5EF4-FFF2-40B4-BE49-F238E27FC236}">
                <a16:creationId xmlns:a16="http://schemas.microsoft.com/office/drawing/2014/main" id="{490167C4-1FAD-45E3-B308-1CF93DA267C9}"/>
              </a:ext>
            </a:extLst>
          </p:cNvPr>
          <p:cNvSpPr>
            <a:spLocks noEditPoints="1"/>
          </p:cNvSpPr>
          <p:nvPr userDrawn="1"/>
        </p:nvSpPr>
        <p:spPr bwMode="auto">
          <a:xfrm>
            <a:off x="714374" y="5839568"/>
            <a:ext cx="1328739" cy="184557"/>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s-ES"/>
          </a:p>
        </p:txBody>
      </p:sp>
      <p:sp>
        <p:nvSpPr>
          <p:cNvPr id="6" name="Gráfico 1">
            <a:extLst>
              <a:ext uri="{FF2B5EF4-FFF2-40B4-BE49-F238E27FC236}">
                <a16:creationId xmlns:a16="http://schemas.microsoft.com/office/drawing/2014/main" id="{8F5B6C9C-B3C2-4452-8A3C-849ABE5F10EA}"/>
              </a:ext>
            </a:extLst>
          </p:cNvPr>
          <p:cNvSpPr>
            <a:spLocks noChangeAspect="1"/>
          </p:cNvSpPr>
          <p:nvPr userDrawn="1"/>
        </p:nvSpPr>
        <p:spPr>
          <a:xfrm rot="5400000">
            <a:off x="11143302" y="-32276"/>
            <a:ext cx="186689" cy="11201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9525" cap="flat">
            <a:noFill/>
            <a:prstDash val="solid"/>
            <a:miter/>
          </a:ln>
        </p:spPr>
        <p:txBody>
          <a:bodyPr rtlCol="0" anchor="ctr"/>
          <a:lstStyle/>
          <a:p>
            <a:endParaRPr lang="es-ES"/>
          </a:p>
        </p:txBody>
      </p:sp>
      <p:sp>
        <p:nvSpPr>
          <p:cNvPr id="8" name="Título 1">
            <a:extLst>
              <a:ext uri="{FF2B5EF4-FFF2-40B4-BE49-F238E27FC236}">
                <a16:creationId xmlns:a16="http://schemas.microsoft.com/office/drawing/2014/main" id="{9B767BA5-F5BE-4F4A-A7DF-6E0622242B9B}"/>
              </a:ext>
            </a:extLst>
          </p:cNvPr>
          <p:cNvSpPr>
            <a:spLocks noGrp="1"/>
          </p:cNvSpPr>
          <p:nvPr>
            <p:ph type="title" hasCustomPrompt="1"/>
          </p:nvPr>
        </p:nvSpPr>
        <p:spPr>
          <a:xfrm>
            <a:off x="713370" y="3894045"/>
            <a:ext cx="6747877" cy="1427623"/>
          </a:xfrm>
        </p:spPr>
        <p:txBody>
          <a:bodyPr anchor="t">
            <a:noAutofit/>
          </a:bodyPr>
          <a:lstStyle>
            <a:lvl1pPr>
              <a:lnSpc>
                <a:spcPct val="80000"/>
              </a:lnSpc>
              <a:defRPr sz="7500" b="1" i="0">
                <a:solidFill>
                  <a:schemeClr val="bg1"/>
                </a:solidFill>
                <a:latin typeface="+mj-lt"/>
                <a:ea typeface="Source Sans Pro ExtraLight" panose="020B0303030403020204" pitchFamily="34" charset="0"/>
              </a:defRPr>
            </a:lvl1pPr>
          </a:lstStyle>
          <a:p>
            <a:r>
              <a:rPr lang="en-US" dirty="0"/>
              <a:t>Master title</a:t>
            </a:r>
            <a:endParaRPr lang="es-ES" dirty="0"/>
          </a:p>
        </p:txBody>
      </p:sp>
      <p:sp>
        <p:nvSpPr>
          <p:cNvPr id="10" name="Rectángulo 9">
            <a:extLst>
              <a:ext uri="{FF2B5EF4-FFF2-40B4-BE49-F238E27FC236}">
                <a16:creationId xmlns:a16="http://schemas.microsoft.com/office/drawing/2014/main" id="{81BD6FC7-6961-4EE0-BF8D-60FF63FB2759}"/>
              </a:ext>
            </a:extLst>
          </p:cNvPr>
          <p:cNvSpPr/>
          <p:nvPr userDrawn="1"/>
        </p:nvSpPr>
        <p:spPr bwMode="auto">
          <a:xfrm>
            <a:off x="801950" y="3289981"/>
            <a:ext cx="481120" cy="98330"/>
          </a:xfrm>
          <a:prstGeom prst="rect">
            <a:avLst/>
          </a:prstGeom>
          <a:solidFill>
            <a:schemeClr val="bg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332354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Text_Image_Sub">
    <p:spTree>
      <p:nvGrpSpPr>
        <p:cNvPr id="1" name=""/>
        <p:cNvGrpSpPr/>
        <p:nvPr/>
      </p:nvGrpSpPr>
      <p:grpSpPr>
        <a:xfrm>
          <a:off x="0" y="0"/>
          <a:ext cx="0" cy="0"/>
          <a:chOff x="0" y="0"/>
          <a:chExt cx="0" cy="0"/>
        </a:xfrm>
      </p:grpSpPr>
      <p:sp>
        <p:nvSpPr>
          <p:cNvPr id="18" name="Marcador de texto 17">
            <a:extLst>
              <a:ext uri="{FF2B5EF4-FFF2-40B4-BE49-F238E27FC236}">
                <a16:creationId xmlns:a16="http://schemas.microsoft.com/office/drawing/2014/main" id="{239B1CD9-DD16-4FDB-8630-40F7F125CB79}"/>
              </a:ext>
            </a:extLst>
          </p:cNvPr>
          <p:cNvSpPr>
            <a:spLocks noGrp="1"/>
          </p:cNvSpPr>
          <p:nvPr>
            <p:ph type="body" sz="quarter" idx="13" hasCustomPrompt="1"/>
          </p:nvPr>
        </p:nvSpPr>
        <p:spPr>
          <a:xfrm>
            <a:off x="765313" y="2436445"/>
            <a:ext cx="4459355" cy="397417"/>
          </a:xfrm>
        </p:spPr>
        <p:txBody>
          <a:bodyPr>
            <a:noAutofit/>
          </a:bodyPr>
          <a:lstStyle>
            <a:lvl1pPr marL="0" indent="0">
              <a:lnSpc>
                <a:spcPts val="1800"/>
              </a:lnSpc>
              <a:spcBef>
                <a:spcPts val="0"/>
              </a:spcBef>
              <a:buFontTx/>
              <a:buNone/>
              <a:defRPr lang="es-ES" sz="1800" b="1" kern="1200" dirty="0" smtClean="0">
                <a:solidFill>
                  <a:schemeClr val="accent1"/>
                </a:solidFill>
                <a:latin typeface="Calibri"/>
                <a:ea typeface="+mj-ea"/>
                <a:cs typeface="Calibri"/>
              </a:defRPr>
            </a:lvl1pPr>
            <a:lvl2pPr marL="457200" indent="0">
              <a:buNone/>
              <a:defRPr/>
            </a:lvl2pPr>
          </a:lstStyle>
          <a:p>
            <a:pPr lvl="0"/>
            <a:r>
              <a:rPr lang="en-US" dirty="0"/>
              <a:t>Edit master subhead 18pt</a:t>
            </a:r>
          </a:p>
        </p:txBody>
      </p:sp>
      <p:sp>
        <p:nvSpPr>
          <p:cNvPr id="20" name="Marcador de texto 17">
            <a:extLst>
              <a:ext uri="{FF2B5EF4-FFF2-40B4-BE49-F238E27FC236}">
                <a16:creationId xmlns:a16="http://schemas.microsoft.com/office/drawing/2014/main" id="{565B4425-D6CC-40FC-AD53-2F6F19CE5E6C}"/>
              </a:ext>
            </a:extLst>
          </p:cNvPr>
          <p:cNvSpPr>
            <a:spLocks noGrp="1"/>
          </p:cNvSpPr>
          <p:nvPr>
            <p:ph type="body" sz="quarter" idx="14" hasCustomPrompt="1"/>
          </p:nvPr>
        </p:nvSpPr>
        <p:spPr>
          <a:xfrm>
            <a:off x="769702" y="2969878"/>
            <a:ext cx="4459355" cy="3233411"/>
          </a:xfrm>
        </p:spPr>
        <p:txBody>
          <a:bodyPr>
            <a:noAutofit/>
          </a:bodyPr>
          <a:lstStyle>
            <a:lvl1pPr marL="285750" marR="0" indent="-285750" algn="l" defTabSz="914400" rtl="0" eaLnBrk="1" fontAlgn="auto" latinLnBrk="0" hangingPunct="1">
              <a:lnSpc>
                <a:spcPct val="90000"/>
              </a:lnSpc>
              <a:spcBef>
                <a:spcPct val="0"/>
              </a:spcBef>
              <a:spcAft>
                <a:spcPts val="1000"/>
              </a:spcAft>
              <a:buClrTx/>
              <a:buSzTx/>
              <a:buFont typeface="Arial"/>
              <a:buChar char="•"/>
              <a:tabLst/>
              <a:defRPr lang="es-ES" sz="1700" b="0" kern="1200">
                <a:solidFill>
                  <a:schemeClr val="accent2"/>
                </a:solidFill>
                <a:latin typeface="Calibri"/>
                <a:ea typeface="Source Sans Pro ExtraLight" panose="020B0303030403020204" pitchFamily="34" charset="0"/>
                <a:cs typeface="Calibri"/>
              </a:defRPr>
            </a:lvl1pPr>
            <a:lvl2pPr marL="457200" indent="0">
              <a:buNone/>
              <a:defRPr/>
            </a:lvl2pPr>
          </a:lstStyle>
          <a:p>
            <a:pPr lvl="0"/>
            <a:r>
              <a:rPr lang="en-US" dirty="0"/>
              <a:t>Edit master bullets text 17pt</a:t>
            </a:r>
          </a:p>
        </p:txBody>
      </p:sp>
      <p:sp>
        <p:nvSpPr>
          <p:cNvPr id="11" name="Marcador de número de diapositiva 6">
            <a:extLst>
              <a:ext uri="{FF2B5EF4-FFF2-40B4-BE49-F238E27FC236}">
                <a16:creationId xmlns:a16="http://schemas.microsoft.com/office/drawing/2014/main" id="{4B697627-6026-4B63-BB1D-38BC58E31527}"/>
              </a:ext>
            </a:extLst>
          </p:cNvPr>
          <p:cNvSpPr>
            <a:spLocks noGrp="1"/>
          </p:cNvSpPr>
          <p:nvPr>
            <p:ph type="sldNum" sz="quarter" idx="12"/>
          </p:nvPr>
        </p:nvSpPr>
        <p:spPr>
          <a:xfrm>
            <a:off x="11280045" y="6203289"/>
            <a:ext cx="576673"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2" name="Freeform 6">
            <a:extLst>
              <a:ext uri="{FF2B5EF4-FFF2-40B4-BE49-F238E27FC236}">
                <a16:creationId xmlns:a16="http://schemas.microsoft.com/office/drawing/2014/main" id="{F8A9F861-CB1A-4ED9-B133-2A7199ADD116}"/>
              </a:ext>
            </a:extLst>
          </p:cNvPr>
          <p:cNvSpPr>
            <a:spLocks noEditPoints="1"/>
          </p:cNvSpPr>
          <p:nvPr userDrawn="1"/>
        </p:nvSpPr>
        <p:spPr bwMode="auto">
          <a:xfrm rot="5400000">
            <a:off x="11130103" y="-54186"/>
            <a:ext cx="128704" cy="1064726"/>
          </a:xfrm>
          <a:custGeom>
            <a:avLst/>
            <a:gdLst>
              <a:gd name="T0" fmla="*/ 11 w 384"/>
              <a:gd name="T1" fmla="*/ 98 h 2385"/>
              <a:gd name="T2" fmla="*/ 11 w 384"/>
              <a:gd name="T3" fmla="*/ 469 h 2385"/>
              <a:gd name="T4" fmla="*/ 217 w 384"/>
              <a:gd name="T5" fmla="*/ 469 h 2385"/>
              <a:gd name="T6" fmla="*/ 11 w 384"/>
              <a:gd name="T7" fmla="*/ 175 h 2385"/>
              <a:gd name="T8" fmla="*/ 281 w 384"/>
              <a:gd name="T9" fmla="*/ 725 h 2385"/>
              <a:gd name="T10" fmla="*/ 305 w 384"/>
              <a:gd name="T11" fmla="*/ 741 h 2385"/>
              <a:gd name="T12" fmla="*/ 319 w 384"/>
              <a:gd name="T13" fmla="*/ 768 h 2385"/>
              <a:gd name="T14" fmla="*/ 327 w 384"/>
              <a:gd name="T15" fmla="*/ 801 h 2385"/>
              <a:gd name="T16" fmla="*/ 324 w 384"/>
              <a:gd name="T17" fmla="*/ 840 h 2385"/>
              <a:gd name="T18" fmla="*/ 308 w 384"/>
              <a:gd name="T19" fmla="*/ 882 h 2385"/>
              <a:gd name="T20" fmla="*/ 278 w 384"/>
              <a:gd name="T21" fmla="*/ 909 h 2385"/>
              <a:gd name="T22" fmla="*/ 244 w 384"/>
              <a:gd name="T23" fmla="*/ 921 h 2385"/>
              <a:gd name="T24" fmla="*/ 196 w 384"/>
              <a:gd name="T25" fmla="*/ 926 h 2385"/>
              <a:gd name="T26" fmla="*/ 119 w 384"/>
              <a:gd name="T27" fmla="*/ 914 h 2385"/>
              <a:gd name="T28" fmla="*/ 93 w 384"/>
              <a:gd name="T29" fmla="*/ 900 h 2385"/>
              <a:gd name="T30" fmla="*/ 69 w 384"/>
              <a:gd name="T31" fmla="*/ 870 h 2385"/>
              <a:gd name="T32" fmla="*/ 59 w 384"/>
              <a:gd name="T33" fmla="*/ 837 h 2385"/>
              <a:gd name="T34" fmla="*/ 57 w 384"/>
              <a:gd name="T35" fmla="*/ 801 h 2385"/>
              <a:gd name="T36" fmla="*/ 66 w 384"/>
              <a:gd name="T37" fmla="*/ 762 h 2385"/>
              <a:gd name="T38" fmla="*/ 85 w 384"/>
              <a:gd name="T39" fmla="*/ 736 h 2385"/>
              <a:gd name="T40" fmla="*/ 106 w 384"/>
              <a:gd name="T41" fmla="*/ 724 h 2385"/>
              <a:gd name="T42" fmla="*/ 132 w 384"/>
              <a:gd name="T43" fmla="*/ 616 h 2385"/>
              <a:gd name="T44" fmla="*/ 95 w 384"/>
              <a:gd name="T45" fmla="*/ 624 h 2385"/>
              <a:gd name="T46" fmla="*/ 49 w 384"/>
              <a:gd name="T47" fmla="*/ 654 h 2385"/>
              <a:gd name="T48" fmla="*/ 26 w 384"/>
              <a:gd name="T49" fmla="*/ 690 h 2385"/>
              <a:gd name="T50" fmla="*/ 7 w 384"/>
              <a:gd name="T51" fmla="*/ 748 h 2385"/>
              <a:gd name="T52" fmla="*/ 0 w 384"/>
              <a:gd name="T53" fmla="*/ 813 h 2385"/>
              <a:gd name="T54" fmla="*/ 3 w 384"/>
              <a:gd name="T55" fmla="*/ 854 h 2385"/>
              <a:gd name="T56" fmla="*/ 21 w 384"/>
              <a:gd name="T57" fmla="*/ 920 h 2385"/>
              <a:gd name="T58" fmla="*/ 48 w 384"/>
              <a:gd name="T59" fmla="*/ 968 h 2385"/>
              <a:gd name="T60" fmla="*/ 89 w 384"/>
              <a:gd name="T61" fmla="*/ 1003 h 2385"/>
              <a:gd name="T62" fmla="*/ 127 w 384"/>
              <a:gd name="T63" fmla="*/ 1020 h 2385"/>
              <a:gd name="T64" fmla="*/ 182 w 384"/>
              <a:gd name="T65" fmla="*/ 1029 h 2385"/>
              <a:gd name="T66" fmla="*/ 236 w 384"/>
              <a:gd name="T67" fmla="*/ 1026 h 2385"/>
              <a:gd name="T68" fmla="*/ 282 w 384"/>
              <a:gd name="T69" fmla="*/ 1012 h 2385"/>
              <a:gd name="T70" fmla="*/ 333 w 384"/>
              <a:gd name="T71" fmla="*/ 975 h 2385"/>
              <a:gd name="T72" fmla="*/ 369 w 384"/>
              <a:gd name="T73" fmla="*/ 911 h 2385"/>
              <a:gd name="T74" fmla="*/ 383 w 384"/>
              <a:gd name="T75" fmla="*/ 837 h 2385"/>
              <a:gd name="T76" fmla="*/ 382 w 384"/>
              <a:gd name="T77" fmla="*/ 779 h 2385"/>
              <a:gd name="T78" fmla="*/ 369 w 384"/>
              <a:gd name="T79" fmla="*/ 715 h 2385"/>
              <a:gd name="T80" fmla="*/ 351 w 384"/>
              <a:gd name="T81" fmla="*/ 674 h 2385"/>
              <a:gd name="T82" fmla="*/ 315 w 384"/>
              <a:gd name="T83" fmla="*/ 636 h 2385"/>
              <a:gd name="T84" fmla="*/ 278 w 384"/>
              <a:gd name="T85" fmla="*/ 619 h 2385"/>
              <a:gd name="T86" fmla="*/ 243 w 384"/>
              <a:gd name="T87" fmla="*/ 717 h 2385"/>
              <a:gd name="T88" fmla="*/ 281 w 384"/>
              <a:gd name="T89" fmla="*/ 725 h 2385"/>
              <a:gd name="T90" fmla="*/ 11 w 384"/>
              <a:gd name="T91" fmla="*/ 1918 h 2385"/>
              <a:gd name="T92" fmla="*/ 11 w 384"/>
              <a:gd name="T93" fmla="*/ 2289 h 2385"/>
              <a:gd name="T94" fmla="*/ 217 w 384"/>
              <a:gd name="T95" fmla="*/ 2289 h 2385"/>
              <a:gd name="T96" fmla="*/ 11 w 384"/>
              <a:gd name="T97" fmla="*/ 1994 h 2385"/>
              <a:gd name="T98" fmla="*/ 73 w 384"/>
              <a:gd name="T99" fmla="*/ 1243 h 2385"/>
              <a:gd name="T100" fmla="*/ 376 w 384"/>
              <a:gd name="T101" fmla="*/ 1474 h 2385"/>
              <a:gd name="T102" fmla="*/ 375 w 384"/>
              <a:gd name="T103" fmla="*/ 1120 h 2385"/>
              <a:gd name="T104" fmla="*/ 11 w 384"/>
              <a:gd name="T105" fmla="*/ 1391 h 2385"/>
              <a:gd name="T106" fmla="*/ 376 w 384"/>
              <a:gd name="T107" fmla="*/ 1637 h 2385"/>
              <a:gd name="T108" fmla="*/ 11 w 384"/>
              <a:gd name="T109" fmla="*/ 1391 h 2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2385">
                <a:moveTo>
                  <a:pt x="376" y="98"/>
                </a:moveTo>
                <a:lnTo>
                  <a:pt x="376" y="0"/>
                </a:lnTo>
                <a:lnTo>
                  <a:pt x="11" y="0"/>
                </a:lnTo>
                <a:lnTo>
                  <a:pt x="11" y="98"/>
                </a:lnTo>
                <a:lnTo>
                  <a:pt x="376" y="98"/>
                </a:lnTo>
                <a:close/>
                <a:moveTo>
                  <a:pt x="158" y="271"/>
                </a:moveTo>
                <a:lnTo>
                  <a:pt x="158" y="469"/>
                </a:lnTo>
                <a:lnTo>
                  <a:pt x="11" y="469"/>
                </a:lnTo>
                <a:lnTo>
                  <a:pt x="11" y="565"/>
                </a:lnTo>
                <a:lnTo>
                  <a:pt x="376" y="565"/>
                </a:lnTo>
                <a:lnTo>
                  <a:pt x="376" y="469"/>
                </a:lnTo>
                <a:lnTo>
                  <a:pt x="217" y="469"/>
                </a:lnTo>
                <a:lnTo>
                  <a:pt x="217" y="271"/>
                </a:lnTo>
                <a:lnTo>
                  <a:pt x="376" y="271"/>
                </a:lnTo>
                <a:lnTo>
                  <a:pt x="376" y="175"/>
                </a:lnTo>
                <a:lnTo>
                  <a:pt x="11" y="175"/>
                </a:lnTo>
                <a:lnTo>
                  <a:pt x="11" y="271"/>
                </a:lnTo>
                <a:lnTo>
                  <a:pt x="158" y="271"/>
                </a:lnTo>
                <a:close/>
                <a:moveTo>
                  <a:pt x="281" y="725"/>
                </a:moveTo>
                <a:lnTo>
                  <a:pt x="281" y="725"/>
                </a:lnTo>
                <a:lnTo>
                  <a:pt x="287" y="728"/>
                </a:lnTo>
                <a:lnTo>
                  <a:pt x="294" y="732"/>
                </a:lnTo>
                <a:lnTo>
                  <a:pt x="300" y="736"/>
                </a:lnTo>
                <a:lnTo>
                  <a:pt x="305" y="741"/>
                </a:lnTo>
                <a:lnTo>
                  <a:pt x="309" y="747"/>
                </a:lnTo>
                <a:lnTo>
                  <a:pt x="313" y="754"/>
                </a:lnTo>
                <a:lnTo>
                  <a:pt x="317" y="761"/>
                </a:lnTo>
                <a:lnTo>
                  <a:pt x="319" y="768"/>
                </a:lnTo>
                <a:lnTo>
                  <a:pt x="319" y="768"/>
                </a:lnTo>
                <a:lnTo>
                  <a:pt x="322" y="778"/>
                </a:lnTo>
                <a:lnTo>
                  <a:pt x="325" y="790"/>
                </a:lnTo>
                <a:lnTo>
                  <a:pt x="327" y="801"/>
                </a:lnTo>
                <a:lnTo>
                  <a:pt x="328" y="813"/>
                </a:lnTo>
                <a:lnTo>
                  <a:pt x="328" y="813"/>
                </a:lnTo>
                <a:lnTo>
                  <a:pt x="327" y="826"/>
                </a:lnTo>
                <a:lnTo>
                  <a:pt x="324" y="840"/>
                </a:lnTo>
                <a:lnTo>
                  <a:pt x="318" y="864"/>
                </a:lnTo>
                <a:lnTo>
                  <a:pt x="318" y="864"/>
                </a:lnTo>
                <a:lnTo>
                  <a:pt x="314" y="874"/>
                </a:lnTo>
                <a:lnTo>
                  <a:pt x="308" y="882"/>
                </a:lnTo>
                <a:lnTo>
                  <a:pt x="302" y="890"/>
                </a:lnTo>
                <a:lnTo>
                  <a:pt x="295" y="897"/>
                </a:lnTo>
                <a:lnTo>
                  <a:pt x="287" y="904"/>
                </a:lnTo>
                <a:lnTo>
                  <a:pt x="278" y="909"/>
                </a:lnTo>
                <a:lnTo>
                  <a:pt x="270" y="914"/>
                </a:lnTo>
                <a:lnTo>
                  <a:pt x="260" y="917"/>
                </a:lnTo>
                <a:lnTo>
                  <a:pt x="260" y="917"/>
                </a:lnTo>
                <a:lnTo>
                  <a:pt x="244" y="921"/>
                </a:lnTo>
                <a:lnTo>
                  <a:pt x="228" y="923"/>
                </a:lnTo>
                <a:lnTo>
                  <a:pt x="212" y="925"/>
                </a:lnTo>
                <a:lnTo>
                  <a:pt x="196" y="926"/>
                </a:lnTo>
                <a:lnTo>
                  <a:pt x="196" y="926"/>
                </a:lnTo>
                <a:lnTo>
                  <a:pt x="176" y="925"/>
                </a:lnTo>
                <a:lnTo>
                  <a:pt x="156" y="923"/>
                </a:lnTo>
                <a:lnTo>
                  <a:pt x="138" y="919"/>
                </a:lnTo>
                <a:lnTo>
                  <a:pt x="119" y="914"/>
                </a:lnTo>
                <a:lnTo>
                  <a:pt x="119" y="914"/>
                </a:lnTo>
                <a:lnTo>
                  <a:pt x="110" y="910"/>
                </a:lnTo>
                <a:lnTo>
                  <a:pt x="102" y="906"/>
                </a:lnTo>
                <a:lnTo>
                  <a:pt x="93" y="900"/>
                </a:lnTo>
                <a:lnTo>
                  <a:pt x="86" y="893"/>
                </a:lnTo>
                <a:lnTo>
                  <a:pt x="79" y="886"/>
                </a:lnTo>
                <a:lnTo>
                  <a:pt x="74" y="878"/>
                </a:lnTo>
                <a:lnTo>
                  <a:pt x="69" y="870"/>
                </a:lnTo>
                <a:lnTo>
                  <a:pt x="66" y="860"/>
                </a:lnTo>
                <a:lnTo>
                  <a:pt x="66" y="860"/>
                </a:lnTo>
                <a:lnTo>
                  <a:pt x="62" y="849"/>
                </a:lnTo>
                <a:lnTo>
                  <a:pt x="59" y="837"/>
                </a:lnTo>
                <a:lnTo>
                  <a:pt x="57" y="825"/>
                </a:lnTo>
                <a:lnTo>
                  <a:pt x="56" y="813"/>
                </a:lnTo>
                <a:lnTo>
                  <a:pt x="56" y="813"/>
                </a:lnTo>
                <a:lnTo>
                  <a:pt x="57" y="801"/>
                </a:lnTo>
                <a:lnTo>
                  <a:pt x="59" y="791"/>
                </a:lnTo>
                <a:lnTo>
                  <a:pt x="63" y="770"/>
                </a:lnTo>
                <a:lnTo>
                  <a:pt x="63" y="770"/>
                </a:lnTo>
                <a:lnTo>
                  <a:pt x="66" y="762"/>
                </a:lnTo>
                <a:lnTo>
                  <a:pt x="70" y="755"/>
                </a:lnTo>
                <a:lnTo>
                  <a:pt x="74" y="747"/>
                </a:lnTo>
                <a:lnTo>
                  <a:pt x="79" y="741"/>
                </a:lnTo>
                <a:lnTo>
                  <a:pt x="85" y="736"/>
                </a:lnTo>
                <a:lnTo>
                  <a:pt x="91" y="731"/>
                </a:lnTo>
                <a:lnTo>
                  <a:pt x="99" y="727"/>
                </a:lnTo>
                <a:lnTo>
                  <a:pt x="106" y="724"/>
                </a:lnTo>
                <a:lnTo>
                  <a:pt x="106" y="724"/>
                </a:lnTo>
                <a:lnTo>
                  <a:pt x="112" y="722"/>
                </a:lnTo>
                <a:lnTo>
                  <a:pt x="119" y="720"/>
                </a:lnTo>
                <a:lnTo>
                  <a:pt x="132" y="719"/>
                </a:lnTo>
                <a:lnTo>
                  <a:pt x="132" y="616"/>
                </a:lnTo>
                <a:lnTo>
                  <a:pt x="132" y="616"/>
                </a:lnTo>
                <a:lnTo>
                  <a:pt x="110" y="621"/>
                </a:lnTo>
                <a:lnTo>
                  <a:pt x="110" y="621"/>
                </a:lnTo>
                <a:lnTo>
                  <a:pt x="95" y="624"/>
                </a:lnTo>
                <a:lnTo>
                  <a:pt x="82" y="629"/>
                </a:lnTo>
                <a:lnTo>
                  <a:pt x="71" y="637"/>
                </a:lnTo>
                <a:lnTo>
                  <a:pt x="60" y="645"/>
                </a:lnTo>
                <a:lnTo>
                  <a:pt x="49" y="654"/>
                </a:lnTo>
                <a:lnTo>
                  <a:pt x="40" y="666"/>
                </a:lnTo>
                <a:lnTo>
                  <a:pt x="32" y="677"/>
                </a:lnTo>
                <a:lnTo>
                  <a:pt x="26" y="690"/>
                </a:lnTo>
                <a:lnTo>
                  <a:pt x="26" y="690"/>
                </a:lnTo>
                <a:lnTo>
                  <a:pt x="21" y="704"/>
                </a:lnTo>
                <a:lnTo>
                  <a:pt x="15" y="718"/>
                </a:lnTo>
                <a:lnTo>
                  <a:pt x="11" y="733"/>
                </a:lnTo>
                <a:lnTo>
                  <a:pt x="7" y="748"/>
                </a:lnTo>
                <a:lnTo>
                  <a:pt x="4" y="764"/>
                </a:lnTo>
                <a:lnTo>
                  <a:pt x="2" y="781"/>
                </a:lnTo>
                <a:lnTo>
                  <a:pt x="0" y="796"/>
                </a:lnTo>
                <a:lnTo>
                  <a:pt x="0" y="813"/>
                </a:lnTo>
                <a:lnTo>
                  <a:pt x="0" y="813"/>
                </a:lnTo>
                <a:lnTo>
                  <a:pt x="0" y="827"/>
                </a:lnTo>
                <a:lnTo>
                  <a:pt x="1" y="841"/>
                </a:lnTo>
                <a:lnTo>
                  <a:pt x="3" y="854"/>
                </a:lnTo>
                <a:lnTo>
                  <a:pt x="5" y="867"/>
                </a:lnTo>
                <a:lnTo>
                  <a:pt x="11" y="894"/>
                </a:lnTo>
                <a:lnTo>
                  <a:pt x="21" y="920"/>
                </a:lnTo>
                <a:lnTo>
                  <a:pt x="21" y="920"/>
                </a:lnTo>
                <a:lnTo>
                  <a:pt x="26" y="934"/>
                </a:lnTo>
                <a:lnTo>
                  <a:pt x="33" y="946"/>
                </a:lnTo>
                <a:lnTo>
                  <a:pt x="40" y="958"/>
                </a:lnTo>
                <a:lnTo>
                  <a:pt x="48" y="968"/>
                </a:lnTo>
                <a:lnTo>
                  <a:pt x="57" y="978"/>
                </a:lnTo>
                <a:lnTo>
                  <a:pt x="67" y="988"/>
                </a:lnTo>
                <a:lnTo>
                  <a:pt x="78" y="996"/>
                </a:lnTo>
                <a:lnTo>
                  <a:pt x="89" y="1003"/>
                </a:lnTo>
                <a:lnTo>
                  <a:pt x="89" y="1003"/>
                </a:lnTo>
                <a:lnTo>
                  <a:pt x="102" y="1009"/>
                </a:lnTo>
                <a:lnTo>
                  <a:pt x="114" y="1015"/>
                </a:lnTo>
                <a:lnTo>
                  <a:pt x="127" y="1020"/>
                </a:lnTo>
                <a:lnTo>
                  <a:pt x="141" y="1023"/>
                </a:lnTo>
                <a:lnTo>
                  <a:pt x="154" y="1026"/>
                </a:lnTo>
                <a:lnTo>
                  <a:pt x="167" y="1028"/>
                </a:lnTo>
                <a:lnTo>
                  <a:pt x="182" y="1029"/>
                </a:lnTo>
                <a:lnTo>
                  <a:pt x="196" y="1029"/>
                </a:lnTo>
                <a:lnTo>
                  <a:pt x="196" y="1029"/>
                </a:lnTo>
                <a:lnTo>
                  <a:pt x="217" y="1028"/>
                </a:lnTo>
                <a:lnTo>
                  <a:pt x="236" y="1026"/>
                </a:lnTo>
                <a:lnTo>
                  <a:pt x="256" y="1022"/>
                </a:lnTo>
                <a:lnTo>
                  <a:pt x="274" y="1015"/>
                </a:lnTo>
                <a:lnTo>
                  <a:pt x="274" y="1015"/>
                </a:lnTo>
                <a:lnTo>
                  <a:pt x="282" y="1012"/>
                </a:lnTo>
                <a:lnTo>
                  <a:pt x="291" y="1008"/>
                </a:lnTo>
                <a:lnTo>
                  <a:pt x="306" y="999"/>
                </a:lnTo>
                <a:lnTo>
                  <a:pt x="320" y="988"/>
                </a:lnTo>
                <a:lnTo>
                  <a:pt x="333" y="975"/>
                </a:lnTo>
                <a:lnTo>
                  <a:pt x="344" y="961"/>
                </a:lnTo>
                <a:lnTo>
                  <a:pt x="354" y="945"/>
                </a:lnTo>
                <a:lnTo>
                  <a:pt x="362" y="929"/>
                </a:lnTo>
                <a:lnTo>
                  <a:pt x="369" y="911"/>
                </a:lnTo>
                <a:lnTo>
                  <a:pt x="369" y="911"/>
                </a:lnTo>
                <a:lnTo>
                  <a:pt x="375" y="887"/>
                </a:lnTo>
                <a:lnTo>
                  <a:pt x="380" y="862"/>
                </a:lnTo>
                <a:lnTo>
                  <a:pt x="383" y="837"/>
                </a:lnTo>
                <a:lnTo>
                  <a:pt x="384" y="813"/>
                </a:lnTo>
                <a:lnTo>
                  <a:pt x="384" y="813"/>
                </a:lnTo>
                <a:lnTo>
                  <a:pt x="383" y="796"/>
                </a:lnTo>
                <a:lnTo>
                  <a:pt x="382" y="779"/>
                </a:lnTo>
                <a:lnTo>
                  <a:pt x="380" y="763"/>
                </a:lnTo>
                <a:lnTo>
                  <a:pt x="377" y="747"/>
                </a:lnTo>
                <a:lnTo>
                  <a:pt x="374" y="731"/>
                </a:lnTo>
                <a:lnTo>
                  <a:pt x="369" y="715"/>
                </a:lnTo>
                <a:lnTo>
                  <a:pt x="363" y="701"/>
                </a:lnTo>
                <a:lnTo>
                  <a:pt x="357" y="686"/>
                </a:lnTo>
                <a:lnTo>
                  <a:pt x="357" y="686"/>
                </a:lnTo>
                <a:lnTo>
                  <a:pt x="351" y="674"/>
                </a:lnTo>
                <a:lnTo>
                  <a:pt x="344" y="663"/>
                </a:lnTo>
                <a:lnTo>
                  <a:pt x="336" y="652"/>
                </a:lnTo>
                <a:lnTo>
                  <a:pt x="325" y="643"/>
                </a:lnTo>
                <a:lnTo>
                  <a:pt x="315" y="636"/>
                </a:lnTo>
                <a:lnTo>
                  <a:pt x="303" y="628"/>
                </a:lnTo>
                <a:lnTo>
                  <a:pt x="291" y="623"/>
                </a:lnTo>
                <a:lnTo>
                  <a:pt x="278" y="619"/>
                </a:lnTo>
                <a:lnTo>
                  <a:pt x="278" y="619"/>
                </a:lnTo>
                <a:lnTo>
                  <a:pt x="261" y="615"/>
                </a:lnTo>
                <a:lnTo>
                  <a:pt x="242" y="614"/>
                </a:lnTo>
                <a:lnTo>
                  <a:pt x="243" y="717"/>
                </a:lnTo>
                <a:lnTo>
                  <a:pt x="243" y="717"/>
                </a:lnTo>
                <a:lnTo>
                  <a:pt x="254" y="717"/>
                </a:lnTo>
                <a:lnTo>
                  <a:pt x="263" y="718"/>
                </a:lnTo>
                <a:lnTo>
                  <a:pt x="272" y="722"/>
                </a:lnTo>
                <a:lnTo>
                  <a:pt x="281" y="725"/>
                </a:lnTo>
                <a:close/>
                <a:moveTo>
                  <a:pt x="376" y="1918"/>
                </a:moveTo>
                <a:lnTo>
                  <a:pt x="376" y="1820"/>
                </a:lnTo>
                <a:lnTo>
                  <a:pt x="11" y="1820"/>
                </a:lnTo>
                <a:lnTo>
                  <a:pt x="11" y="1918"/>
                </a:lnTo>
                <a:lnTo>
                  <a:pt x="376" y="1918"/>
                </a:lnTo>
                <a:close/>
                <a:moveTo>
                  <a:pt x="158" y="2091"/>
                </a:moveTo>
                <a:lnTo>
                  <a:pt x="158" y="2289"/>
                </a:lnTo>
                <a:lnTo>
                  <a:pt x="11" y="2289"/>
                </a:lnTo>
                <a:lnTo>
                  <a:pt x="11" y="2385"/>
                </a:lnTo>
                <a:lnTo>
                  <a:pt x="376" y="2385"/>
                </a:lnTo>
                <a:lnTo>
                  <a:pt x="376" y="2289"/>
                </a:lnTo>
                <a:lnTo>
                  <a:pt x="217" y="2289"/>
                </a:lnTo>
                <a:lnTo>
                  <a:pt x="217" y="2091"/>
                </a:lnTo>
                <a:lnTo>
                  <a:pt x="376" y="2091"/>
                </a:lnTo>
                <a:lnTo>
                  <a:pt x="376" y="1994"/>
                </a:lnTo>
                <a:lnTo>
                  <a:pt x="11" y="1994"/>
                </a:lnTo>
                <a:lnTo>
                  <a:pt x="11" y="2091"/>
                </a:lnTo>
                <a:lnTo>
                  <a:pt x="158" y="2091"/>
                </a:lnTo>
                <a:close/>
                <a:moveTo>
                  <a:pt x="238" y="1311"/>
                </a:moveTo>
                <a:lnTo>
                  <a:pt x="73" y="1243"/>
                </a:lnTo>
                <a:lnTo>
                  <a:pt x="238" y="1175"/>
                </a:lnTo>
                <a:lnTo>
                  <a:pt x="238" y="1311"/>
                </a:lnTo>
                <a:close/>
                <a:moveTo>
                  <a:pt x="11" y="1303"/>
                </a:moveTo>
                <a:lnTo>
                  <a:pt x="376" y="1474"/>
                </a:lnTo>
                <a:lnTo>
                  <a:pt x="376" y="1365"/>
                </a:lnTo>
                <a:lnTo>
                  <a:pt x="298" y="1335"/>
                </a:lnTo>
                <a:lnTo>
                  <a:pt x="298" y="1152"/>
                </a:lnTo>
                <a:lnTo>
                  <a:pt x="375" y="1120"/>
                </a:lnTo>
                <a:lnTo>
                  <a:pt x="375" y="1012"/>
                </a:lnTo>
                <a:lnTo>
                  <a:pt x="11" y="1185"/>
                </a:lnTo>
                <a:lnTo>
                  <a:pt x="11" y="1303"/>
                </a:lnTo>
                <a:close/>
                <a:moveTo>
                  <a:pt x="11" y="1391"/>
                </a:moveTo>
                <a:lnTo>
                  <a:pt x="11" y="1786"/>
                </a:lnTo>
                <a:lnTo>
                  <a:pt x="73" y="1786"/>
                </a:lnTo>
                <a:lnTo>
                  <a:pt x="73" y="1637"/>
                </a:lnTo>
                <a:lnTo>
                  <a:pt x="376" y="1637"/>
                </a:lnTo>
                <a:lnTo>
                  <a:pt x="376" y="1539"/>
                </a:lnTo>
                <a:lnTo>
                  <a:pt x="73" y="1539"/>
                </a:lnTo>
                <a:lnTo>
                  <a:pt x="73" y="1390"/>
                </a:lnTo>
                <a:lnTo>
                  <a:pt x="11" y="139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r>
              <a:rPr lang="es-ES" sz="1800" dirty="0"/>
              <a:t>  </a:t>
            </a:r>
          </a:p>
        </p:txBody>
      </p:sp>
      <p:sp>
        <p:nvSpPr>
          <p:cNvPr id="21" name="Marcador de contenido 5">
            <a:extLst>
              <a:ext uri="{FF2B5EF4-FFF2-40B4-BE49-F238E27FC236}">
                <a16:creationId xmlns:a16="http://schemas.microsoft.com/office/drawing/2014/main" id="{4FAD9831-F91C-4C42-BFA9-D04D9C91B987}"/>
              </a:ext>
            </a:extLst>
          </p:cNvPr>
          <p:cNvSpPr>
            <a:spLocks noGrp="1"/>
          </p:cNvSpPr>
          <p:nvPr>
            <p:ph sz="quarter" idx="10" hasCustomPrompt="1"/>
          </p:nvPr>
        </p:nvSpPr>
        <p:spPr>
          <a:xfrm>
            <a:off x="5793631" y="955676"/>
            <a:ext cx="5489150" cy="5427663"/>
          </a:xfrm>
          <a:noFill/>
        </p:spPr>
        <p:txBody>
          <a:bodyPr/>
          <a:lstStyle>
            <a:lvl1pPr marL="0" indent="0">
              <a:buNone/>
              <a:defRPr>
                <a:solidFill>
                  <a:srgbClr val="18C0C7"/>
                </a:solidFill>
              </a:defRPr>
            </a:lvl1pPr>
          </a:lstStyle>
          <a:p>
            <a:pPr lvl="0"/>
            <a:r>
              <a:rPr lang="es-ES" dirty="0" err="1"/>
              <a:t>Insert</a:t>
            </a:r>
            <a:r>
              <a:rPr lang="es-ES" dirty="0"/>
              <a:t> </a:t>
            </a:r>
            <a:r>
              <a:rPr lang="es-ES" dirty="0" err="1"/>
              <a:t>object</a:t>
            </a:r>
            <a:r>
              <a:rPr lang="es-ES" dirty="0"/>
              <a:t>/</a:t>
            </a:r>
            <a:r>
              <a:rPr lang="es-ES" dirty="0" err="1"/>
              <a:t>image</a:t>
            </a:r>
            <a:endParaRPr lang="es-ES" dirty="0"/>
          </a:p>
        </p:txBody>
      </p:sp>
      <p:sp>
        <p:nvSpPr>
          <p:cNvPr id="5" name="Text Placeholder 4"/>
          <p:cNvSpPr>
            <a:spLocks noGrp="1"/>
          </p:cNvSpPr>
          <p:nvPr>
            <p:ph type="body" sz="quarter" idx="15" hasCustomPrompt="1"/>
          </p:nvPr>
        </p:nvSpPr>
        <p:spPr>
          <a:xfrm>
            <a:off x="774431" y="361155"/>
            <a:ext cx="4459355" cy="288000"/>
          </a:xfrm>
        </p:spPr>
        <p:txBody>
          <a:bodyPr>
            <a:noAutofit/>
          </a:bodyPr>
          <a:lstStyle>
            <a:lvl1pPr marL="0" indent="0">
              <a:lnSpc>
                <a:spcPts val="1300"/>
              </a:lnSpc>
              <a:spcBef>
                <a:spcPts val="0"/>
              </a:spcBef>
              <a:buFontTx/>
              <a:buNone/>
              <a:defRPr sz="1300" b="1" spc="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AU" dirty="0"/>
              <a:t>EDIT SECTION TITLE OR SUBHEAD</a:t>
            </a:r>
          </a:p>
        </p:txBody>
      </p:sp>
      <p:sp>
        <p:nvSpPr>
          <p:cNvPr id="10" name="Título 1">
            <a:extLst>
              <a:ext uri="{FF2B5EF4-FFF2-40B4-BE49-F238E27FC236}">
                <a16:creationId xmlns:a16="http://schemas.microsoft.com/office/drawing/2014/main" id="{219A0C6B-F474-4DDF-8344-0D1FDEAE6235}"/>
              </a:ext>
            </a:extLst>
          </p:cNvPr>
          <p:cNvSpPr>
            <a:spLocks noGrp="1"/>
          </p:cNvSpPr>
          <p:nvPr>
            <p:ph type="title" hasCustomPrompt="1"/>
          </p:nvPr>
        </p:nvSpPr>
        <p:spPr>
          <a:xfrm>
            <a:off x="775292" y="527531"/>
            <a:ext cx="4454138" cy="1680969"/>
          </a:xfrm>
        </p:spPr>
        <p:txBody>
          <a:bodyPr anchor="t">
            <a:noAutofit/>
          </a:bodyPr>
          <a:lstStyle>
            <a:lvl1pPr>
              <a:lnSpc>
                <a:spcPts val="2400"/>
              </a:lnSpc>
              <a:defRPr sz="2400" b="1">
                <a:solidFill>
                  <a:schemeClr val="accent2"/>
                </a:solidFill>
              </a:defRPr>
            </a:lvl1pPr>
          </a:lstStyle>
          <a:p>
            <a:r>
              <a:rPr lang="en-US" dirty="0"/>
              <a:t>–</a:t>
            </a:r>
            <a:br>
              <a:rPr lang="en-US" dirty="0"/>
            </a:br>
            <a:r>
              <a:rPr lang="en-US" dirty="0"/>
              <a:t>Edit master headline 24pt</a:t>
            </a:r>
            <a:endParaRPr lang="es-ES" dirty="0"/>
          </a:p>
        </p:txBody>
      </p:sp>
      <p:sp>
        <p:nvSpPr>
          <p:cNvPr id="9" name="Marcador de texto 17">
            <a:extLst>
              <a:ext uri="{FF2B5EF4-FFF2-40B4-BE49-F238E27FC236}">
                <a16:creationId xmlns:a16="http://schemas.microsoft.com/office/drawing/2014/main" id="{D450AECA-7F51-0C4A-963A-019D307DC7C4}"/>
              </a:ext>
            </a:extLst>
          </p:cNvPr>
          <p:cNvSpPr>
            <a:spLocks noGrp="1"/>
          </p:cNvSpPr>
          <p:nvPr>
            <p:ph type="body" sz="quarter" idx="24" hasCustomPrompt="1"/>
          </p:nvPr>
        </p:nvSpPr>
        <p:spPr>
          <a:xfrm>
            <a:off x="751016" y="6208786"/>
            <a:ext cx="3837372" cy="248722"/>
          </a:xfrm>
        </p:spPr>
        <p:txBody>
          <a:bodyPr>
            <a:noAutofit/>
          </a:bodyPr>
          <a:lstStyle>
            <a:lvl1pPr marL="0" indent="0" algn="l" defTabSz="914400" rtl="0" eaLnBrk="1" latinLnBrk="0" hangingPunct="1">
              <a:lnSpc>
                <a:spcPts val="1320"/>
              </a:lnSpc>
              <a:spcBef>
                <a:spcPct val="0"/>
              </a:spcBef>
              <a:spcAft>
                <a:spcPts val="0"/>
              </a:spcAft>
              <a:buFontTx/>
              <a:buNone/>
              <a:defRPr lang="es-ES" sz="1200" b="0" kern="1200" dirty="0" smtClean="0">
                <a:solidFill>
                  <a:schemeClr val="accent2"/>
                </a:solidFill>
                <a:latin typeface="Calibri"/>
                <a:ea typeface="Source Sans Pro ExtraLight" panose="020B0303030403020204" pitchFamily="34" charset="0"/>
                <a:cs typeface="Calibri"/>
              </a:defRPr>
            </a:lvl1pPr>
            <a:lvl2pPr marL="457200" indent="0">
              <a:buNone/>
              <a:defRPr/>
            </a:lvl2pPr>
          </a:lstStyle>
          <a:p>
            <a:pPr lvl="0"/>
            <a:r>
              <a:rPr lang="en-US" dirty="0"/>
              <a:t>*Edit master notes 12pt</a:t>
            </a:r>
          </a:p>
        </p:txBody>
      </p:sp>
    </p:spTree>
    <p:extLst>
      <p:ext uri="{BB962C8B-B14F-4D97-AF65-F5344CB8AC3E}">
        <p14:creationId xmlns:p14="http://schemas.microsoft.com/office/powerpoint/2010/main" val="2581170730"/>
      </p:ext>
    </p:extLst>
  </p:cSld>
  <p:clrMapOvr>
    <a:masterClrMapping/>
  </p:clrMapOvr>
  <p:extLst>
    <p:ext uri="{DCECCB84-F9BA-43D5-87BE-67443E8EF086}">
      <p15:sldGuideLst xmlns:p15="http://schemas.microsoft.com/office/powerpoint/2012/main">
        <p15:guide id="1" orient="horz" pos="1911">
          <p15:clr>
            <a:srgbClr val="5ACBF0"/>
          </p15:clr>
        </p15:guide>
        <p15:guide id="2" orient="horz" pos="1570">
          <p15:clr>
            <a:srgbClr val="5ACBF0"/>
          </p15:clr>
        </p15:guide>
        <p15:guide id="3" pos="2737">
          <p15:clr>
            <a:srgbClr val="5ACBF0"/>
          </p15:clr>
        </p15:guide>
        <p15:guide id="4" pos="5340">
          <p15:clr>
            <a:srgbClr val="5ACBF0"/>
          </p15:clr>
        </p15:guide>
        <p15:guide id="5" orient="horz"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ting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11" name="Marcador de número de diapositiva 6">
            <a:extLst>
              <a:ext uri="{FF2B5EF4-FFF2-40B4-BE49-F238E27FC236}">
                <a16:creationId xmlns:a16="http://schemas.microsoft.com/office/drawing/2014/main" id="{97A32BAE-9E4C-4BDB-966E-E242FEBCCE4B}"/>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grpSp>
        <p:nvGrpSpPr>
          <p:cNvPr id="10" name="Grupo 9"/>
          <p:cNvGrpSpPr/>
          <p:nvPr userDrawn="1"/>
        </p:nvGrpSpPr>
        <p:grpSpPr>
          <a:xfrm>
            <a:off x="6606231" y="2300744"/>
            <a:ext cx="5613400" cy="3752851"/>
            <a:chOff x="3286125" y="1550988"/>
            <a:chExt cx="5613400" cy="3752851"/>
          </a:xfrm>
          <a:solidFill>
            <a:schemeClr val="bg1">
              <a:alpha val="50000"/>
            </a:schemeClr>
          </a:solidFill>
        </p:grpSpPr>
        <p:sp>
          <p:nvSpPr>
            <p:cNvPr id="14" name="Freeform 5"/>
            <p:cNvSpPr>
              <a:spLocks noEditPoints="1"/>
            </p:cNvSpPr>
            <p:nvPr userDrawn="1"/>
          </p:nvSpPr>
          <p:spPr bwMode="auto">
            <a:xfrm>
              <a:off x="3286125" y="2606676"/>
              <a:ext cx="2381250" cy="2697163"/>
            </a:xfrm>
            <a:custGeom>
              <a:avLst/>
              <a:gdLst>
                <a:gd name="T0" fmla="*/ 331 w 634"/>
                <a:gd name="T1" fmla="*/ 0 h 717"/>
                <a:gd name="T2" fmla="*/ 57 w 634"/>
                <a:gd name="T3" fmla="*/ 47 h 717"/>
                <a:gd name="T4" fmla="*/ 94 w 634"/>
                <a:gd name="T5" fmla="*/ 226 h 717"/>
                <a:gd name="T6" fmla="*/ 310 w 634"/>
                <a:gd name="T7" fmla="*/ 182 h 717"/>
                <a:gd name="T8" fmla="*/ 417 w 634"/>
                <a:gd name="T9" fmla="*/ 279 h 717"/>
                <a:gd name="T10" fmla="*/ 315 w 634"/>
                <a:gd name="T11" fmla="*/ 271 h 717"/>
                <a:gd name="T12" fmla="*/ 0 w 634"/>
                <a:gd name="T13" fmla="*/ 512 h 717"/>
                <a:gd name="T14" fmla="*/ 220 w 634"/>
                <a:gd name="T15" fmla="*/ 717 h 717"/>
                <a:gd name="T16" fmla="*/ 417 w 634"/>
                <a:gd name="T17" fmla="*/ 639 h 717"/>
                <a:gd name="T18" fmla="*/ 417 w 634"/>
                <a:gd name="T19" fmla="*/ 704 h 717"/>
                <a:gd name="T20" fmla="*/ 634 w 634"/>
                <a:gd name="T21" fmla="*/ 704 h 717"/>
                <a:gd name="T22" fmla="*/ 634 w 634"/>
                <a:gd name="T23" fmla="*/ 283 h 717"/>
                <a:gd name="T24" fmla="*/ 331 w 634"/>
                <a:gd name="T25" fmla="*/ 0 h 717"/>
                <a:gd name="T26" fmla="*/ 417 w 634"/>
                <a:gd name="T27" fmla="*/ 520 h 717"/>
                <a:gd name="T28" fmla="*/ 304 w 634"/>
                <a:gd name="T29" fmla="*/ 560 h 717"/>
                <a:gd name="T30" fmla="*/ 217 w 634"/>
                <a:gd name="T31" fmla="*/ 488 h 717"/>
                <a:gd name="T32" fmla="*/ 357 w 634"/>
                <a:gd name="T33" fmla="*/ 405 h 717"/>
                <a:gd name="T34" fmla="*/ 417 w 634"/>
                <a:gd name="T35" fmla="*/ 411 h 717"/>
                <a:gd name="T36" fmla="*/ 417 w 634"/>
                <a:gd name="T37" fmla="*/ 52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4" h="717">
                  <a:moveTo>
                    <a:pt x="331" y="0"/>
                  </a:moveTo>
                  <a:cubicBezTo>
                    <a:pt x="233" y="0"/>
                    <a:pt x="126" y="22"/>
                    <a:pt x="57" y="47"/>
                  </a:cubicBezTo>
                  <a:cubicBezTo>
                    <a:pt x="94" y="226"/>
                    <a:pt x="94" y="226"/>
                    <a:pt x="94" y="226"/>
                  </a:cubicBezTo>
                  <a:cubicBezTo>
                    <a:pt x="148" y="204"/>
                    <a:pt x="238" y="182"/>
                    <a:pt x="310" y="182"/>
                  </a:cubicBezTo>
                  <a:cubicBezTo>
                    <a:pt x="381" y="182"/>
                    <a:pt x="416" y="209"/>
                    <a:pt x="417" y="279"/>
                  </a:cubicBezTo>
                  <a:cubicBezTo>
                    <a:pt x="386" y="274"/>
                    <a:pt x="352" y="271"/>
                    <a:pt x="315" y="271"/>
                  </a:cubicBezTo>
                  <a:cubicBezTo>
                    <a:pt x="126" y="271"/>
                    <a:pt x="0" y="356"/>
                    <a:pt x="0" y="512"/>
                  </a:cubicBezTo>
                  <a:cubicBezTo>
                    <a:pt x="0" y="636"/>
                    <a:pt x="78" y="717"/>
                    <a:pt x="220" y="717"/>
                  </a:cubicBezTo>
                  <a:cubicBezTo>
                    <a:pt x="308" y="717"/>
                    <a:pt x="372" y="681"/>
                    <a:pt x="417" y="639"/>
                  </a:cubicBezTo>
                  <a:cubicBezTo>
                    <a:pt x="417" y="704"/>
                    <a:pt x="417" y="704"/>
                    <a:pt x="417" y="704"/>
                  </a:cubicBezTo>
                  <a:cubicBezTo>
                    <a:pt x="634" y="704"/>
                    <a:pt x="634" y="704"/>
                    <a:pt x="634" y="704"/>
                  </a:cubicBezTo>
                  <a:cubicBezTo>
                    <a:pt x="634" y="283"/>
                    <a:pt x="634" y="283"/>
                    <a:pt x="634" y="283"/>
                  </a:cubicBezTo>
                  <a:cubicBezTo>
                    <a:pt x="634" y="120"/>
                    <a:pt x="558" y="0"/>
                    <a:pt x="331" y="0"/>
                  </a:cubicBezTo>
                  <a:close/>
                  <a:moveTo>
                    <a:pt x="417" y="520"/>
                  </a:moveTo>
                  <a:cubicBezTo>
                    <a:pt x="389" y="540"/>
                    <a:pt x="351" y="560"/>
                    <a:pt x="304" y="560"/>
                  </a:cubicBezTo>
                  <a:cubicBezTo>
                    <a:pt x="251" y="560"/>
                    <a:pt x="217" y="540"/>
                    <a:pt x="217" y="488"/>
                  </a:cubicBezTo>
                  <a:cubicBezTo>
                    <a:pt x="217" y="431"/>
                    <a:pt x="279" y="405"/>
                    <a:pt x="357" y="405"/>
                  </a:cubicBezTo>
                  <a:cubicBezTo>
                    <a:pt x="378" y="405"/>
                    <a:pt x="400" y="407"/>
                    <a:pt x="417" y="411"/>
                  </a:cubicBezTo>
                  <a:lnTo>
                    <a:pt x="417" y="520"/>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5" name="Rectangle 6"/>
            <p:cNvSpPr>
              <a:spLocks noChangeArrowheads="1"/>
            </p:cNvSpPr>
            <p:nvPr userDrawn="1"/>
          </p:nvSpPr>
          <p:spPr bwMode="auto">
            <a:xfrm>
              <a:off x="5961063" y="2652713"/>
              <a:ext cx="833438" cy="2601913"/>
            </a:xfrm>
            <a:prstGeom prst="rect">
              <a:avLst/>
            </a:pr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6" name="Freeform 7"/>
            <p:cNvSpPr>
              <a:spLocks/>
            </p:cNvSpPr>
            <p:nvPr userDrawn="1"/>
          </p:nvSpPr>
          <p:spPr bwMode="auto">
            <a:xfrm>
              <a:off x="5915025" y="1550988"/>
              <a:ext cx="931863" cy="777875"/>
            </a:xfrm>
            <a:custGeom>
              <a:avLst/>
              <a:gdLst>
                <a:gd name="T0" fmla="*/ 124 w 248"/>
                <a:gd name="T1" fmla="*/ 0 h 207"/>
                <a:gd name="T2" fmla="*/ 0 w 248"/>
                <a:gd name="T3" fmla="*/ 102 h 207"/>
                <a:gd name="T4" fmla="*/ 124 w 248"/>
                <a:gd name="T5" fmla="*/ 207 h 207"/>
                <a:gd name="T6" fmla="*/ 248 w 248"/>
                <a:gd name="T7" fmla="*/ 102 h 207"/>
                <a:gd name="T8" fmla="*/ 124 w 248"/>
                <a:gd name="T9" fmla="*/ 0 h 207"/>
              </a:gdLst>
              <a:ahLst/>
              <a:cxnLst>
                <a:cxn ang="0">
                  <a:pos x="T0" y="T1"/>
                </a:cxn>
                <a:cxn ang="0">
                  <a:pos x="T2" y="T3"/>
                </a:cxn>
                <a:cxn ang="0">
                  <a:pos x="T4" y="T5"/>
                </a:cxn>
                <a:cxn ang="0">
                  <a:pos x="T6" y="T7"/>
                </a:cxn>
                <a:cxn ang="0">
                  <a:pos x="T8" y="T9"/>
                </a:cxn>
              </a:cxnLst>
              <a:rect l="0" t="0" r="r" b="b"/>
              <a:pathLst>
                <a:path w="248" h="207">
                  <a:moveTo>
                    <a:pt x="124" y="0"/>
                  </a:moveTo>
                  <a:cubicBezTo>
                    <a:pt x="50" y="0"/>
                    <a:pt x="0" y="27"/>
                    <a:pt x="0" y="102"/>
                  </a:cubicBezTo>
                  <a:cubicBezTo>
                    <a:pt x="0" y="179"/>
                    <a:pt x="50" y="207"/>
                    <a:pt x="124" y="207"/>
                  </a:cubicBezTo>
                  <a:cubicBezTo>
                    <a:pt x="199" y="207"/>
                    <a:pt x="248" y="179"/>
                    <a:pt x="248" y="102"/>
                  </a:cubicBezTo>
                  <a:cubicBezTo>
                    <a:pt x="248" y="27"/>
                    <a:pt x="199" y="0"/>
                    <a:pt x="1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18" name="Freeform 8"/>
            <p:cNvSpPr>
              <a:spLocks/>
            </p:cNvSpPr>
            <p:nvPr userDrawn="1"/>
          </p:nvSpPr>
          <p:spPr bwMode="auto">
            <a:xfrm>
              <a:off x="7096125" y="2606676"/>
              <a:ext cx="1803400" cy="2647950"/>
            </a:xfrm>
            <a:custGeom>
              <a:avLst/>
              <a:gdLst>
                <a:gd name="T0" fmla="*/ 410 w 480"/>
                <a:gd name="T1" fmla="*/ 0 h 704"/>
                <a:gd name="T2" fmla="*/ 222 w 480"/>
                <a:gd name="T3" fmla="*/ 132 h 704"/>
                <a:gd name="T4" fmla="*/ 222 w 480"/>
                <a:gd name="T5" fmla="*/ 12 h 704"/>
                <a:gd name="T6" fmla="*/ 0 w 480"/>
                <a:gd name="T7" fmla="*/ 12 h 704"/>
                <a:gd name="T8" fmla="*/ 0 w 480"/>
                <a:gd name="T9" fmla="*/ 704 h 704"/>
                <a:gd name="T10" fmla="*/ 222 w 480"/>
                <a:gd name="T11" fmla="*/ 704 h 704"/>
                <a:gd name="T12" fmla="*/ 222 w 480"/>
                <a:gd name="T13" fmla="*/ 317 h 704"/>
                <a:gd name="T14" fmla="*/ 366 w 480"/>
                <a:gd name="T15" fmla="*/ 205 h 704"/>
                <a:gd name="T16" fmla="*/ 480 w 480"/>
                <a:gd name="T17" fmla="*/ 231 h 704"/>
                <a:gd name="T18" fmla="*/ 480 w 480"/>
                <a:gd name="T19" fmla="*/ 9 h 704"/>
                <a:gd name="T20" fmla="*/ 410 w 480"/>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704">
                  <a:moveTo>
                    <a:pt x="410" y="0"/>
                  </a:moveTo>
                  <a:cubicBezTo>
                    <a:pt x="320" y="0"/>
                    <a:pt x="262" y="53"/>
                    <a:pt x="222" y="132"/>
                  </a:cubicBezTo>
                  <a:cubicBezTo>
                    <a:pt x="222" y="12"/>
                    <a:pt x="222" y="12"/>
                    <a:pt x="222" y="12"/>
                  </a:cubicBezTo>
                  <a:cubicBezTo>
                    <a:pt x="0" y="12"/>
                    <a:pt x="0" y="12"/>
                    <a:pt x="0" y="12"/>
                  </a:cubicBezTo>
                  <a:cubicBezTo>
                    <a:pt x="0" y="704"/>
                    <a:pt x="0" y="704"/>
                    <a:pt x="0" y="704"/>
                  </a:cubicBezTo>
                  <a:cubicBezTo>
                    <a:pt x="222" y="704"/>
                    <a:pt x="222" y="704"/>
                    <a:pt x="222" y="704"/>
                  </a:cubicBezTo>
                  <a:cubicBezTo>
                    <a:pt x="222" y="317"/>
                    <a:pt x="222" y="317"/>
                    <a:pt x="222" y="317"/>
                  </a:cubicBezTo>
                  <a:cubicBezTo>
                    <a:pt x="241" y="254"/>
                    <a:pt x="292" y="205"/>
                    <a:pt x="366" y="205"/>
                  </a:cubicBezTo>
                  <a:cubicBezTo>
                    <a:pt x="409" y="205"/>
                    <a:pt x="450" y="217"/>
                    <a:pt x="480" y="231"/>
                  </a:cubicBezTo>
                  <a:cubicBezTo>
                    <a:pt x="480" y="9"/>
                    <a:pt x="480" y="9"/>
                    <a:pt x="480" y="9"/>
                  </a:cubicBezTo>
                  <a:cubicBezTo>
                    <a:pt x="458" y="3"/>
                    <a:pt x="434" y="0"/>
                    <a:pt x="4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grpSp>
      <p:sp>
        <p:nvSpPr>
          <p:cNvPr id="13"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sp>
        <p:nvSpPr>
          <p:cNvPr id="20" name="Gráfico 1">
            <a:extLst>
              <a:ext uri="{FF2B5EF4-FFF2-40B4-BE49-F238E27FC236}">
                <a16:creationId xmlns:a16="http://schemas.microsoft.com/office/drawing/2014/main" id="{B2D7780C-4C45-4D0B-93F9-45E4E647E29C}"/>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21" name="Título 1">
            <a:extLst>
              <a:ext uri="{FF2B5EF4-FFF2-40B4-BE49-F238E27FC236}">
                <a16:creationId xmlns:a16="http://schemas.microsoft.com/office/drawing/2014/main" id="{A25C3169-1B8C-4684-8AC8-6B8303A3CD03}"/>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22" name="Rectángulo 21">
            <a:extLst>
              <a:ext uri="{FF2B5EF4-FFF2-40B4-BE49-F238E27FC236}">
                <a16:creationId xmlns:a16="http://schemas.microsoft.com/office/drawing/2014/main" id="{D2F99F99-25A8-46EF-AE7D-835F84DBA5AD}"/>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76972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raft Divider">
    <p:spTree>
      <p:nvGrpSpPr>
        <p:cNvPr id="1" name=""/>
        <p:cNvGrpSpPr/>
        <p:nvPr/>
      </p:nvGrpSpPr>
      <p:grpSpPr>
        <a:xfrm>
          <a:off x="0" y="0"/>
          <a:ext cx="0" cy="0"/>
          <a:chOff x="0" y="0"/>
          <a:chExt cx="0" cy="0"/>
        </a:xfrm>
      </p:grpSpPr>
      <p:sp>
        <p:nvSpPr>
          <p:cNvPr id="42" name="Rectángulo 41">
            <a:extLst>
              <a:ext uri="{FF2B5EF4-FFF2-40B4-BE49-F238E27FC236}">
                <a16:creationId xmlns:a16="http://schemas.microsoft.com/office/drawing/2014/main" id="{E1641FC6-1B20-4717-83E0-630A6CE8C3F8}"/>
              </a:ext>
            </a:extLst>
          </p:cNvPr>
          <p:cNvSpPr/>
          <p:nvPr userDrawn="1"/>
        </p:nvSpPr>
        <p:spPr>
          <a:xfrm>
            <a:off x="-1" y="0"/>
            <a:ext cx="12192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rm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14" name="Freeform 5">
            <a:extLst>
              <a:ext uri="{FF2B5EF4-FFF2-40B4-BE49-F238E27FC236}">
                <a16:creationId xmlns:a16="http://schemas.microsoft.com/office/drawing/2014/main" id="{6407B46E-5430-4511-A3DF-3297387A4EBF}"/>
              </a:ext>
            </a:extLst>
          </p:cNvPr>
          <p:cNvSpPr>
            <a:spLocks noEditPoints="1"/>
          </p:cNvSpPr>
          <p:nvPr userDrawn="1"/>
        </p:nvSpPr>
        <p:spPr bwMode="auto">
          <a:xfrm>
            <a:off x="669757" y="5962701"/>
            <a:ext cx="822155" cy="114194"/>
          </a:xfrm>
          <a:custGeom>
            <a:avLst/>
            <a:gdLst>
              <a:gd name="T0" fmla="*/ 3636 w 7680"/>
              <a:gd name="T1" fmla="*/ 518 h 1060"/>
              <a:gd name="T2" fmla="*/ 4078 w 7680"/>
              <a:gd name="T3" fmla="*/ 418 h 1060"/>
              <a:gd name="T4" fmla="*/ 3702 w 7680"/>
              <a:gd name="T5" fmla="*/ 265 h 1060"/>
              <a:gd name="T6" fmla="*/ 3868 w 7680"/>
              <a:gd name="T7" fmla="*/ 69 h 1060"/>
              <a:gd name="T8" fmla="*/ 3665 w 7680"/>
              <a:gd name="T9" fmla="*/ 307 h 1060"/>
              <a:gd name="T10" fmla="*/ 3598 w 7680"/>
              <a:gd name="T11" fmla="*/ 750 h 1060"/>
              <a:gd name="T12" fmla="*/ 4027 w 7680"/>
              <a:gd name="T13" fmla="*/ 770 h 1060"/>
              <a:gd name="T14" fmla="*/ 7610 w 7680"/>
              <a:gd name="T15" fmla="*/ 693 h 1060"/>
              <a:gd name="T16" fmla="*/ 7285 w 7680"/>
              <a:gd name="T17" fmla="*/ 529 h 1060"/>
              <a:gd name="T18" fmla="*/ 7630 w 7680"/>
              <a:gd name="T19" fmla="*/ 672 h 1060"/>
              <a:gd name="T20" fmla="*/ 7238 w 7680"/>
              <a:gd name="T21" fmla="*/ 468 h 1060"/>
              <a:gd name="T22" fmla="*/ 7519 w 7680"/>
              <a:gd name="T23" fmla="*/ 794 h 1060"/>
              <a:gd name="T24" fmla="*/ 7442 w 7680"/>
              <a:gd name="T25" fmla="*/ 1017 h 1060"/>
              <a:gd name="T26" fmla="*/ 7637 w 7680"/>
              <a:gd name="T27" fmla="*/ 990 h 1060"/>
              <a:gd name="T28" fmla="*/ 6712 w 7680"/>
              <a:gd name="T29" fmla="*/ 804 h 1060"/>
              <a:gd name="T30" fmla="*/ 7049 w 7680"/>
              <a:gd name="T31" fmla="*/ 377 h 1060"/>
              <a:gd name="T32" fmla="*/ 6525 w 7680"/>
              <a:gd name="T33" fmla="*/ 49 h 1060"/>
              <a:gd name="T34" fmla="*/ 6570 w 7680"/>
              <a:gd name="T35" fmla="*/ 94 h 1060"/>
              <a:gd name="T36" fmla="*/ 6239 w 7680"/>
              <a:gd name="T37" fmla="*/ 707 h 1060"/>
              <a:gd name="T38" fmla="*/ 6254 w 7680"/>
              <a:gd name="T39" fmla="*/ 806 h 1060"/>
              <a:gd name="T40" fmla="*/ 5811 w 7680"/>
              <a:gd name="T41" fmla="*/ 774 h 1060"/>
              <a:gd name="T42" fmla="*/ 5725 w 7680"/>
              <a:gd name="T43" fmla="*/ 575 h 1060"/>
              <a:gd name="T44" fmla="*/ 5704 w 7680"/>
              <a:gd name="T45" fmla="*/ 339 h 1060"/>
              <a:gd name="T46" fmla="*/ 5928 w 7680"/>
              <a:gd name="T47" fmla="*/ 473 h 1060"/>
              <a:gd name="T48" fmla="*/ 5636 w 7680"/>
              <a:gd name="T49" fmla="*/ 736 h 1060"/>
              <a:gd name="T50" fmla="*/ 6020 w 7680"/>
              <a:gd name="T51" fmla="*/ 804 h 1060"/>
              <a:gd name="T52" fmla="*/ 5212 w 7680"/>
              <a:gd name="T53" fmla="*/ 366 h 1060"/>
              <a:gd name="T54" fmla="*/ 5162 w 7680"/>
              <a:gd name="T55" fmla="*/ 505 h 1060"/>
              <a:gd name="T56" fmla="*/ 5120 w 7680"/>
              <a:gd name="T57" fmla="*/ 614 h 1060"/>
              <a:gd name="T58" fmla="*/ 5513 w 7680"/>
              <a:gd name="T59" fmla="*/ 775 h 1060"/>
              <a:gd name="T60" fmla="*/ 5163 w 7680"/>
              <a:gd name="T61" fmla="*/ 567 h 1060"/>
              <a:gd name="T62" fmla="*/ 4481 w 7680"/>
              <a:gd name="T63" fmla="*/ 67 h 1060"/>
              <a:gd name="T64" fmla="*/ 2889 w 7680"/>
              <a:gd name="T65" fmla="*/ 744 h 1060"/>
              <a:gd name="T66" fmla="*/ 2938 w 7680"/>
              <a:gd name="T67" fmla="*/ 301 h 1060"/>
              <a:gd name="T68" fmla="*/ 2906 w 7680"/>
              <a:gd name="T69" fmla="*/ 265 h 1060"/>
              <a:gd name="T70" fmla="*/ 2847 w 7680"/>
              <a:gd name="T71" fmla="*/ 776 h 1060"/>
              <a:gd name="T72" fmla="*/ 3101 w 7680"/>
              <a:gd name="T73" fmla="*/ 960 h 1060"/>
              <a:gd name="T74" fmla="*/ 2939 w 7680"/>
              <a:gd name="T75" fmla="*/ 1060 h 1060"/>
              <a:gd name="T76" fmla="*/ 2397 w 7680"/>
              <a:gd name="T77" fmla="*/ 261 h 1060"/>
              <a:gd name="T78" fmla="*/ 2440 w 7680"/>
              <a:gd name="T79" fmla="*/ 298 h 1060"/>
              <a:gd name="T80" fmla="*/ 2590 w 7680"/>
              <a:gd name="T81" fmla="*/ 334 h 1060"/>
              <a:gd name="T82" fmla="*/ 1984 w 7680"/>
              <a:gd name="T83" fmla="*/ 103 h 1060"/>
              <a:gd name="T84" fmla="*/ 1855 w 7680"/>
              <a:gd name="T85" fmla="*/ 774 h 1060"/>
              <a:gd name="T86" fmla="*/ 1847 w 7680"/>
              <a:gd name="T87" fmla="*/ 818 h 1060"/>
              <a:gd name="T88" fmla="*/ 1221 w 7680"/>
              <a:gd name="T89" fmla="*/ 537 h 1060"/>
              <a:gd name="T90" fmla="*/ 1568 w 7680"/>
              <a:gd name="T91" fmla="*/ 399 h 1060"/>
              <a:gd name="T92" fmla="*/ 1362 w 7680"/>
              <a:gd name="T93" fmla="*/ 258 h 1060"/>
              <a:gd name="T94" fmla="*/ 1180 w 7680"/>
              <a:gd name="T95" fmla="*/ 629 h 1060"/>
              <a:gd name="T96" fmla="*/ 1615 w 7680"/>
              <a:gd name="T97" fmla="*/ 693 h 1060"/>
              <a:gd name="T98" fmla="*/ 1562 w 7680"/>
              <a:gd name="T99" fmla="*/ 311 h 1060"/>
              <a:gd name="T100" fmla="*/ 645 w 7680"/>
              <a:gd name="T101" fmla="*/ 511 h 1060"/>
              <a:gd name="T102" fmla="*/ 1001 w 7680"/>
              <a:gd name="T103" fmla="*/ 418 h 1060"/>
              <a:gd name="T104" fmla="*/ 763 w 7680"/>
              <a:gd name="T105" fmla="*/ 265 h 1060"/>
              <a:gd name="T106" fmla="*/ 607 w 7680"/>
              <a:gd name="T107" fmla="*/ 643 h 1060"/>
              <a:gd name="T108" fmla="*/ 1045 w 7680"/>
              <a:gd name="T109" fmla="*/ 681 h 1060"/>
              <a:gd name="T110" fmla="*/ 967 w 7680"/>
              <a:gd name="T111" fmla="*/ 296 h 1060"/>
              <a:gd name="T112" fmla="*/ 99 w 7680"/>
              <a:gd name="T113" fmla="*/ 644 h 1060"/>
              <a:gd name="T114" fmla="*/ 172 w 7680"/>
              <a:gd name="T115" fmla="*/ 144 h 1060"/>
              <a:gd name="T116" fmla="*/ 472 w 7680"/>
              <a:gd name="T117" fmla="*/ 109 h 1060"/>
              <a:gd name="T118" fmla="*/ 109 w 7680"/>
              <a:gd name="T119" fmla="*/ 133 h 1060"/>
              <a:gd name="T120" fmla="*/ 23 w 7680"/>
              <a:gd name="T121" fmla="*/ 593 h 1060"/>
              <a:gd name="T122" fmla="*/ 343 w 7680"/>
              <a:gd name="T123" fmla="*/ 816 h 1060"/>
              <a:gd name="T124" fmla="*/ 338 w 7680"/>
              <a:gd name="T125" fmla="*/ 76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0" h="1060">
                <a:moveTo>
                  <a:pt x="3767" y="775"/>
                </a:moveTo>
                <a:lnTo>
                  <a:pt x="3767" y="775"/>
                </a:lnTo>
                <a:lnTo>
                  <a:pt x="3750" y="775"/>
                </a:lnTo>
                <a:lnTo>
                  <a:pt x="3733" y="773"/>
                </a:lnTo>
                <a:lnTo>
                  <a:pt x="3718" y="768"/>
                </a:lnTo>
                <a:lnTo>
                  <a:pt x="3703" y="764"/>
                </a:lnTo>
                <a:lnTo>
                  <a:pt x="3688" y="757"/>
                </a:lnTo>
                <a:lnTo>
                  <a:pt x="3674" y="750"/>
                </a:lnTo>
                <a:lnTo>
                  <a:pt x="3662" y="741"/>
                </a:lnTo>
                <a:lnTo>
                  <a:pt x="3650" y="732"/>
                </a:lnTo>
                <a:lnTo>
                  <a:pt x="3639" y="720"/>
                </a:lnTo>
                <a:lnTo>
                  <a:pt x="3629" y="708"/>
                </a:lnTo>
                <a:lnTo>
                  <a:pt x="3621" y="695"/>
                </a:lnTo>
                <a:lnTo>
                  <a:pt x="3613" y="681"/>
                </a:lnTo>
                <a:lnTo>
                  <a:pt x="3608" y="666"/>
                </a:lnTo>
                <a:lnTo>
                  <a:pt x="3603" y="649"/>
                </a:lnTo>
                <a:lnTo>
                  <a:pt x="3601" y="632"/>
                </a:lnTo>
                <a:lnTo>
                  <a:pt x="3600" y="614"/>
                </a:lnTo>
                <a:lnTo>
                  <a:pt x="3600" y="614"/>
                </a:lnTo>
                <a:lnTo>
                  <a:pt x="3600" y="601"/>
                </a:lnTo>
                <a:lnTo>
                  <a:pt x="3602" y="588"/>
                </a:lnTo>
                <a:lnTo>
                  <a:pt x="3606" y="575"/>
                </a:lnTo>
                <a:lnTo>
                  <a:pt x="3610" y="563"/>
                </a:lnTo>
                <a:lnTo>
                  <a:pt x="3615" y="551"/>
                </a:lnTo>
                <a:lnTo>
                  <a:pt x="3621" y="539"/>
                </a:lnTo>
                <a:lnTo>
                  <a:pt x="3628" y="528"/>
                </a:lnTo>
                <a:lnTo>
                  <a:pt x="3636" y="518"/>
                </a:lnTo>
                <a:lnTo>
                  <a:pt x="3644" y="507"/>
                </a:lnTo>
                <a:lnTo>
                  <a:pt x="3653" y="496"/>
                </a:lnTo>
                <a:lnTo>
                  <a:pt x="3674" y="475"/>
                </a:lnTo>
                <a:lnTo>
                  <a:pt x="3696" y="456"/>
                </a:lnTo>
                <a:lnTo>
                  <a:pt x="3721" y="437"/>
                </a:lnTo>
                <a:lnTo>
                  <a:pt x="3721" y="437"/>
                </a:lnTo>
                <a:lnTo>
                  <a:pt x="3742" y="472"/>
                </a:lnTo>
                <a:lnTo>
                  <a:pt x="3764" y="507"/>
                </a:lnTo>
                <a:lnTo>
                  <a:pt x="3789" y="541"/>
                </a:lnTo>
                <a:lnTo>
                  <a:pt x="3816" y="575"/>
                </a:lnTo>
                <a:lnTo>
                  <a:pt x="3843" y="607"/>
                </a:lnTo>
                <a:lnTo>
                  <a:pt x="3871" y="639"/>
                </a:lnTo>
                <a:lnTo>
                  <a:pt x="3900" y="668"/>
                </a:lnTo>
                <a:lnTo>
                  <a:pt x="3930" y="696"/>
                </a:lnTo>
                <a:lnTo>
                  <a:pt x="3930" y="696"/>
                </a:lnTo>
                <a:lnTo>
                  <a:pt x="3912" y="713"/>
                </a:lnTo>
                <a:lnTo>
                  <a:pt x="3894" y="728"/>
                </a:lnTo>
                <a:lnTo>
                  <a:pt x="3875" y="741"/>
                </a:lnTo>
                <a:lnTo>
                  <a:pt x="3854" y="753"/>
                </a:lnTo>
                <a:lnTo>
                  <a:pt x="3832" y="763"/>
                </a:lnTo>
                <a:lnTo>
                  <a:pt x="3811" y="769"/>
                </a:lnTo>
                <a:lnTo>
                  <a:pt x="3800" y="771"/>
                </a:lnTo>
                <a:lnTo>
                  <a:pt x="3789" y="774"/>
                </a:lnTo>
                <a:lnTo>
                  <a:pt x="3778" y="775"/>
                </a:lnTo>
                <a:lnTo>
                  <a:pt x="3767" y="775"/>
                </a:lnTo>
                <a:close/>
                <a:moveTo>
                  <a:pt x="4126" y="418"/>
                </a:moveTo>
                <a:lnTo>
                  <a:pt x="4078" y="418"/>
                </a:lnTo>
                <a:lnTo>
                  <a:pt x="4078" y="418"/>
                </a:lnTo>
                <a:lnTo>
                  <a:pt x="4068" y="453"/>
                </a:lnTo>
                <a:lnTo>
                  <a:pt x="4056" y="486"/>
                </a:lnTo>
                <a:lnTo>
                  <a:pt x="4043" y="519"/>
                </a:lnTo>
                <a:lnTo>
                  <a:pt x="4030" y="550"/>
                </a:lnTo>
                <a:lnTo>
                  <a:pt x="4015" y="580"/>
                </a:lnTo>
                <a:lnTo>
                  <a:pt x="3998" y="608"/>
                </a:lnTo>
                <a:lnTo>
                  <a:pt x="3980" y="635"/>
                </a:lnTo>
                <a:lnTo>
                  <a:pt x="3961" y="661"/>
                </a:lnTo>
                <a:lnTo>
                  <a:pt x="3961" y="661"/>
                </a:lnTo>
                <a:lnTo>
                  <a:pt x="3946" y="647"/>
                </a:lnTo>
                <a:lnTo>
                  <a:pt x="3929" y="630"/>
                </a:lnTo>
                <a:lnTo>
                  <a:pt x="3909" y="609"/>
                </a:lnTo>
                <a:lnTo>
                  <a:pt x="3888" y="587"/>
                </a:lnTo>
                <a:lnTo>
                  <a:pt x="3866" y="563"/>
                </a:lnTo>
                <a:lnTo>
                  <a:pt x="3844" y="536"/>
                </a:lnTo>
                <a:lnTo>
                  <a:pt x="3823" y="507"/>
                </a:lnTo>
                <a:lnTo>
                  <a:pt x="3801" y="478"/>
                </a:lnTo>
                <a:lnTo>
                  <a:pt x="3781" y="446"/>
                </a:lnTo>
                <a:lnTo>
                  <a:pt x="3761" y="414"/>
                </a:lnTo>
                <a:lnTo>
                  <a:pt x="3743" y="381"/>
                </a:lnTo>
                <a:lnTo>
                  <a:pt x="3728" y="348"/>
                </a:lnTo>
                <a:lnTo>
                  <a:pt x="3721" y="332"/>
                </a:lnTo>
                <a:lnTo>
                  <a:pt x="3715" y="314"/>
                </a:lnTo>
                <a:lnTo>
                  <a:pt x="3710" y="298"/>
                </a:lnTo>
                <a:lnTo>
                  <a:pt x="3706" y="281"/>
                </a:lnTo>
                <a:lnTo>
                  <a:pt x="3702" y="265"/>
                </a:lnTo>
                <a:lnTo>
                  <a:pt x="3700" y="249"/>
                </a:lnTo>
                <a:lnTo>
                  <a:pt x="3697" y="232"/>
                </a:lnTo>
                <a:lnTo>
                  <a:pt x="3697" y="216"/>
                </a:lnTo>
                <a:lnTo>
                  <a:pt x="3697" y="216"/>
                </a:lnTo>
                <a:lnTo>
                  <a:pt x="3697" y="203"/>
                </a:lnTo>
                <a:lnTo>
                  <a:pt x="3700" y="191"/>
                </a:lnTo>
                <a:lnTo>
                  <a:pt x="3702" y="179"/>
                </a:lnTo>
                <a:lnTo>
                  <a:pt x="3705" y="169"/>
                </a:lnTo>
                <a:lnTo>
                  <a:pt x="3708" y="158"/>
                </a:lnTo>
                <a:lnTo>
                  <a:pt x="3714" y="148"/>
                </a:lnTo>
                <a:lnTo>
                  <a:pt x="3719" y="138"/>
                </a:lnTo>
                <a:lnTo>
                  <a:pt x="3726" y="130"/>
                </a:lnTo>
                <a:lnTo>
                  <a:pt x="3732" y="122"/>
                </a:lnTo>
                <a:lnTo>
                  <a:pt x="3740" y="115"/>
                </a:lnTo>
                <a:lnTo>
                  <a:pt x="3748" y="108"/>
                </a:lnTo>
                <a:lnTo>
                  <a:pt x="3758" y="104"/>
                </a:lnTo>
                <a:lnTo>
                  <a:pt x="3768" y="99"/>
                </a:lnTo>
                <a:lnTo>
                  <a:pt x="3778" y="96"/>
                </a:lnTo>
                <a:lnTo>
                  <a:pt x="3789" y="94"/>
                </a:lnTo>
                <a:lnTo>
                  <a:pt x="3801" y="94"/>
                </a:lnTo>
                <a:lnTo>
                  <a:pt x="3801" y="94"/>
                </a:lnTo>
                <a:lnTo>
                  <a:pt x="3815" y="95"/>
                </a:lnTo>
                <a:lnTo>
                  <a:pt x="3827" y="97"/>
                </a:lnTo>
                <a:lnTo>
                  <a:pt x="3838" y="102"/>
                </a:lnTo>
                <a:lnTo>
                  <a:pt x="3846" y="107"/>
                </a:lnTo>
                <a:lnTo>
                  <a:pt x="3846" y="107"/>
                </a:lnTo>
                <a:lnTo>
                  <a:pt x="3868" y="69"/>
                </a:lnTo>
                <a:lnTo>
                  <a:pt x="3868" y="69"/>
                </a:lnTo>
                <a:lnTo>
                  <a:pt x="3854" y="63"/>
                </a:lnTo>
                <a:lnTo>
                  <a:pt x="3839" y="57"/>
                </a:lnTo>
                <a:lnTo>
                  <a:pt x="3822" y="54"/>
                </a:lnTo>
                <a:lnTo>
                  <a:pt x="3803" y="54"/>
                </a:lnTo>
                <a:lnTo>
                  <a:pt x="3803" y="54"/>
                </a:lnTo>
                <a:lnTo>
                  <a:pt x="3787" y="54"/>
                </a:lnTo>
                <a:lnTo>
                  <a:pt x="3772" y="56"/>
                </a:lnTo>
                <a:lnTo>
                  <a:pt x="3757" y="61"/>
                </a:lnTo>
                <a:lnTo>
                  <a:pt x="3742" y="66"/>
                </a:lnTo>
                <a:lnTo>
                  <a:pt x="3729" y="72"/>
                </a:lnTo>
                <a:lnTo>
                  <a:pt x="3716" y="80"/>
                </a:lnTo>
                <a:lnTo>
                  <a:pt x="3705" y="90"/>
                </a:lnTo>
                <a:lnTo>
                  <a:pt x="3694" y="100"/>
                </a:lnTo>
                <a:lnTo>
                  <a:pt x="3684" y="111"/>
                </a:lnTo>
                <a:lnTo>
                  <a:pt x="3676" y="124"/>
                </a:lnTo>
                <a:lnTo>
                  <a:pt x="3668" y="137"/>
                </a:lnTo>
                <a:lnTo>
                  <a:pt x="3663" y="152"/>
                </a:lnTo>
                <a:lnTo>
                  <a:pt x="3657" y="167"/>
                </a:lnTo>
                <a:lnTo>
                  <a:pt x="3654" y="184"/>
                </a:lnTo>
                <a:lnTo>
                  <a:pt x="3652" y="201"/>
                </a:lnTo>
                <a:lnTo>
                  <a:pt x="3652" y="218"/>
                </a:lnTo>
                <a:lnTo>
                  <a:pt x="3652" y="218"/>
                </a:lnTo>
                <a:lnTo>
                  <a:pt x="3652" y="240"/>
                </a:lnTo>
                <a:lnTo>
                  <a:pt x="3655" y="261"/>
                </a:lnTo>
                <a:lnTo>
                  <a:pt x="3660" y="284"/>
                </a:lnTo>
                <a:lnTo>
                  <a:pt x="3665" y="307"/>
                </a:lnTo>
                <a:lnTo>
                  <a:pt x="3671" y="331"/>
                </a:lnTo>
                <a:lnTo>
                  <a:pt x="3680" y="353"/>
                </a:lnTo>
                <a:lnTo>
                  <a:pt x="3690" y="377"/>
                </a:lnTo>
                <a:lnTo>
                  <a:pt x="3701" y="401"/>
                </a:lnTo>
                <a:lnTo>
                  <a:pt x="3701" y="401"/>
                </a:lnTo>
                <a:lnTo>
                  <a:pt x="3673" y="422"/>
                </a:lnTo>
                <a:lnTo>
                  <a:pt x="3644" y="445"/>
                </a:lnTo>
                <a:lnTo>
                  <a:pt x="3632" y="456"/>
                </a:lnTo>
                <a:lnTo>
                  <a:pt x="3619" y="469"/>
                </a:lnTo>
                <a:lnTo>
                  <a:pt x="3608" y="481"/>
                </a:lnTo>
                <a:lnTo>
                  <a:pt x="3596" y="494"/>
                </a:lnTo>
                <a:lnTo>
                  <a:pt x="3586" y="507"/>
                </a:lnTo>
                <a:lnTo>
                  <a:pt x="3578" y="521"/>
                </a:lnTo>
                <a:lnTo>
                  <a:pt x="3569" y="536"/>
                </a:lnTo>
                <a:lnTo>
                  <a:pt x="3562" y="550"/>
                </a:lnTo>
                <a:lnTo>
                  <a:pt x="3557" y="566"/>
                </a:lnTo>
                <a:lnTo>
                  <a:pt x="3553" y="582"/>
                </a:lnTo>
                <a:lnTo>
                  <a:pt x="3551" y="600"/>
                </a:lnTo>
                <a:lnTo>
                  <a:pt x="3549" y="617"/>
                </a:lnTo>
                <a:lnTo>
                  <a:pt x="3549" y="617"/>
                </a:lnTo>
                <a:lnTo>
                  <a:pt x="3551" y="640"/>
                </a:lnTo>
                <a:lnTo>
                  <a:pt x="3554" y="661"/>
                </a:lnTo>
                <a:lnTo>
                  <a:pt x="3559" y="681"/>
                </a:lnTo>
                <a:lnTo>
                  <a:pt x="3567" y="700"/>
                </a:lnTo>
                <a:lnTo>
                  <a:pt x="3575" y="717"/>
                </a:lnTo>
                <a:lnTo>
                  <a:pt x="3586" y="735"/>
                </a:lnTo>
                <a:lnTo>
                  <a:pt x="3598" y="750"/>
                </a:lnTo>
                <a:lnTo>
                  <a:pt x="3612" y="763"/>
                </a:lnTo>
                <a:lnTo>
                  <a:pt x="3627" y="776"/>
                </a:lnTo>
                <a:lnTo>
                  <a:pt x="3643" y="787"/>
                </a:lnTo>
                <a:lnTo>
                  <a:pt x="3661" y="796"/>
                </a:lnTo>
                <a:lnTo>
                  <a:pt x="3679" y="804"/>
                </a:lnTo>
                <a:lnTo>
                  <a:pt x="3700" y="809"/>
                </a:lnTo>
                <a:lnTo>
                  <a:pt x="3719" y="814"/>
                </a:lnTo>
                <a:lnTo>
                  <a:pt x="3741" y="817"/>
                </a:lnTo>
                <a:lnTo>
                  <a:pt x="3762" y="818"/>
                </a:lnTo>
                <a:lnTo>
                  <a:pt x="3762" y="818"/>
                </a:lnTo>
                <a:lnTo>
                  <a:pt x="3777" y="817"/>
                </a:lnTo>
                <a:lnTo>
                  <a:pt x="3792" y="816"/>
                </a:lnTo>
                <a:lnTo>
                  <a:pt x="3807" y="814"/>
                </a:lnTo>
                <a:lnTo>
                  <a:pt x="3821" y="810"/>
                </a:lnTo>
                <a:lnTo>
                  <a:pt x="3835" y="807"/>
                </a:lnTo>
                <a:lnTo>
                  <a:pt x="3849" y="803"/>
                </a:lnTo>
                <a:lnTo>
                  <a:pt x="3862" y="797"/>
                </a:lnTo>
                <a:lnTo>
                  <a:pt x="3873" y="792"/>
                </a:lnTo>
                <a:lnTo>
                  <a:pt x="3886" y="786"/>
                </a:lnTo>
                <a:lnTo>
                  <a:pt x="3898" y="778"/>
                </a:lnTo>
                <a:lnTo>
                  <a:pt x="3921" y="763"/>
                </a:lnTo>
                <a:lnTo>
                  <a:pt x="3943" y="744"/>
                </a:lnTo>
                <a:lnTo>
                  <a:pt x="3963" y="725"/>
                </a:lnTo>
                <a:lnTo>
                  <a:pt x="3963" y="725"/>
                </a:lnTo>
                <a:lnTo>
                  <a:pt x="3985" y="741"/>
                </a:lnTo>
                <a:lnTo>
                  <a:pt x="4006" y="756"/>
                </a:lnTo>
                <a:lnTo>
                  <a:pt x="4027" y="770"/>
                </a:lnTo>
                <a:lnTo>
                  <a:pt x="4046" y="782"/>
                </a:lnTo>
                <a:lnTo>
                  <a:pt x="4066" y="793"/>
                </a:lnTo>
                <a:lnTo>
                  <a:pt x="4085" y="803"/>
                </a:lnTo>
                <a:lnTo>
                  <a:pt x="4104" y="810"/>
                </a:lnTo>
                <a:lnTo>
                  <a:pt x="4121" y="818"/>
                </a:lnTo>
                <a:lnTo>
                  <a:pt x="4138" y="774"/>
                </a:lnTo>
                <a:lnTo>
                  <a:pt x="4138" y="774"/>
                </a:lnTo>
                <a:lnTo>
                  <a:pt x="4122" y="767"/>
                </a:lnTo>
                <a:lnTo>
                  <a:pt x="4105" y="760"/>
                </a:lnTo>
                <a:lnTo>
                  <a:pt x="4087" y="751"/>
                </a:lnTo>
                <a:lnTo>
                  <a:pt x="4070" y="741"/>
                </a:lnTo>
                <a:lnTo>
                  <a:pt x="4052" y="730"/>
                </a:lnTo>
                <a:lnTo>
                  <a:pt x="4033" y="717"/>
                </a:lnTo>
                <a:lnTo>
                  <a:pt x="4014" y="703"/>
                </a:lnTo>
                <a:lnTo>
                  <a:pt x="3994" y="689"/>
                </a:lnTo>
                <a:lnTo>
                  <a:pt x="3994" y="689"/>
                </a:lnTo>
                <a:lnTo>
                  <a:pt x="4016" y="660"/>
                </a:lnTo>
                <a:lnTo>
                  <a:pt x="4037" y="629"/>
                </a:lnTo>
                <a:lnTo>
                  <a:pt x="4055" y="596"/>
                </a:lnTo>
                <a:lnTo>
                  <a:pt x="4071" y="563"/>
                </a:lnTo>
                <a:lnTo>
                  <a:pt x="4087" y="528"/>
                </a:lnTo>
                <a:lnTo>
                  <a:pt x="4101" y="493"/>
                </a:lnTo>
                <a:lnTo>
                  <a:pt x="4114" y="456"/>
                </a:lnTo>
                <a:lnTo>
                  <a:pt x="4126" y="418"/>
                </a:lnTo>
                <a:close/>
                <a:moveTo>
                  <a:pt x="7630" y="672"/>
                </a:moveTo>
                <a:lnTo>
                  <a:pt x="7630" y="672"/>
                </a:lnTo>
                <a:lnTo>
                  <a:pt x="7610" y="693"/>
                </a:lnTo>
                <a:lnTo>
                  <a:pt x="7589" y="710"/>
                </a:lnTo>
                <a:lnTo>
                  <a:pt x="7569" y="725"/>
                </a:lnTo>
                <a:lnTo>
                  <a:pt x="7548" y="738"/>
                </a:lnTo>
                <a:lnTo>
                  <a:pt x="7528" y="748"/>
                </a:lnTo>
                <a:lnTo>
                  <a:pt x="7517" y="752"/>
                </a:lnTo>
                <a:lnTo>
                  <a:pt x="7506" y="755"/>
                </a:lnTo>
                <a:lnTo>
                  <a:pt x="7495" y="757"/>
                </a:lnTo>
                <a:lnTo>
                  <a:pt x="7484" y="760"/>
                </a:lnTo>
                <a:lnTo>
                  <a:pt x="7474" y="761"/>
                </a:lnTo>
                <a:lnTo>
                  <a:pt x="7463" y="761"/>
                </a:lnTo>
                <a:lnTo>
                  <a:pt x="7463" y="761"/>
                </a:lnTo>
                <a:lnTo>
                  <a:pt x="7442" y="760"/>
                </a:lnTo>
                <a:lnTo>
                  <a:pt x="7423" y="756"/>
                </a:lnTo>
                <a:lnTo>
                  <a:pt x="7405" y="751"/>
                </a:lnTo>
                <a:lnTo>
                  <a:pt x="7387" y="744"/>
                </a:lnTo>
                <a:lnTo>
                  <a:pt x="7371" y="735"/>
                </a:lnTo>
                <a:lnTo>
                  <a:pt x="7357" y="724"/>
                </a:lnTo>
                <a:lnTo>
                  <a:pt x="7343" y="711"/>
                </a:lnTo>
                <a:lnTo>
                  <a:pt x="7331" y="697"/>
                </a:lnTo>
                <a:lnTo>
                  <a:pt x="7320" y="681"/>
                </a:lnTo>
                <a:lnTo>
                  <a:pt x="7312" y="663"/>
                </a:lnTo>
                <a:lnTo>
                  <a:pt x="7303" y="644"/>
                </a:lnTo>
                <a:lnTo>
                  <a:pt x="7297" y="623"/>
                </a:lnTo>
                <a:lnTo>
                  <a:pt x="7292" y="602"/>
                </a:lnTo>
                <a:lnTo>
                  <a:pt x="7288" y="579"/>
                </a:lnTo>
                <a:lnTo>
                  <a:pt x="7286" y="554"/>
                </a:lnTo>
                <a:lnTo>
                  <a:pt x="7285" y="529"/>
                </a:lnTo>
                <a:lnTo>
                  <a:pt x="7285" y="529"/>
                </a:lnTo>
                <a:lnTo>
                  <a:pt x="7286" y="505"/>
                </a:lnTo>
                <a:lnTo>
                  <a:pt x="7289" y="482"/>
                </a:lnTo>
                <a:lnTo>
                  <a:pt x="7293" y="459"/>
                </a:lnTo>
                <a:lnTo>
                  <a:pt x="7300" y="438"/>
                </a:lnTo>
                <a:lnTo>
                  <a:pt x="7307" y="417"/>
                </a:lnTo>
                <a:lnTo>
                  <a:pt x="7317" y="399"/>
                </a:lnTo>
                <a:lnTo>
                  <a:pt x="7328" y="380"/>
                </a:lnTo>
                <a:lnTo>
                  <a:pt x="7340" y="364"/>
                </a:lnTo>
                <a:lnTo>
                  <a:pt x="7353" y="349"/>
                </a:lnTo>
                <a:lnTo>
                  <a:pt x="7368" y="336"/>
                </a:lnTo>
                <a:lnTo>
                  <a:pt x="7383" y="325"/>
                </a:lnTo>
                <a:lnTo>
                  <a:pt x="7400" y="316"/>
                </a:lnTo>
                <a:lnTo>
                  <a:pt x="7418" y="308"/>
                </a:lnTo>
                <a:lnTo>
                  <a:pt x="7436" y="301"/>
                </a:lnTo>
                <a:lnTo>
                  <a:pt x="7454" y="298"/>
                </a:lnTo>
                <a:lnTo>
                  <a:pt x="7474" y="297"/>
                </a:lnTo>
                <a:lnTo>
                  <a:pt x="7474" y="297"/>
                </a:lnTo>
                <a:lnTo>
                  <a:pt x="7494" y="298"/>
                </a:lnTo>
                <a:lnTo>
                  <a:pt x="7513" y="301"/>
                </a:lnTo>
                <a:lnTo>
                  <a:pt x="7532" y="306"/>
                </a:lnTo>
                <a:lnTo>
                  <a:pt x="7551" y="313"/>
                </a:lnTo>
                <a:lnTo>
                  <a:pt x="7571" y="323"/>
                </a:lnTo>
                <a:lnTo>
                  <a:pt x="7590" y="335"/>
                </a:lnTo>
                <a:lnTo>
                  <a:pt x="7610" y="349"/>
                </a:lnTo>
                <a:lnTo>
                  <a:pt x="7630" y="366"/>
                </a:lnTo>
                <a:lnTo>
                  <a:pt x="7630" y="672"/>
                </a:lnTo>
                <a:close/>
                <a:moveTo>
                  <a:pt x="7637" y="267"/>
                </a:moveTo>
                <a:lnTo>
                  <a:pt x="7631" y="317"/>
                </a:lnTo>
                <a:lnTo>
                  <a:pt x="7628" y="317"/>
                </a:lnTo>
                <a:lnTo>
                  <a:pt x="7628" y="317"/>
                </a:lnTo>
                <a:lnTo>
                  <a:pt x="7611" y="303"/>
                </a:lnTo>
                <a:lnTo>
                  <a:pt x="7593" y="290"/>
                </a:lnTo>
                <a:lnTo>
                  <a:pt x="7574" y="280"/>
                </a:lnTo>
                <a:lnTo>
                  <a:pt x="7556" y="270"/>
                </a:lnTo>
                <a:lnTo>
                  <a:pt x="7536" y="264"/>
                </a:lnTo>
                <a:lnTo>
                  <a:pt x="7517" y="258"/>
                </a:lnTo>
                <a:lnTo>
                  <a:pt x="7495" y="255"/>
                </a:lnTo>
                <a:lnTo>
                  <a:pt x="7472" y="254"/>
                </a:lnTo>
                <a:lnTo>
                  <a:pt x="7472" y="254"/>
                </a:lnTo>
                <a:lnTo>
                  <a:pt x="7448" y="255"/>
                </a:lnTo>
                <a:lnTo>
                  <a:pt x="7425" y="258"/>
                </a:lnTo>
                <a:lnTo>
                  <a:pt x="7402" y="265"/>
                </a:lnTo>
                <a:lnTo>
                  <a:pt x="7381" y="273"/>
                </a:lnTo>
                <a:lnTo>
                  <a:pt x="7360" y="283"/>
                </a:lnTo>
                <a:lnTo>
                  <a:pt x="7341" y="296"/>
                </a:lnTo>
                <a:lnTo>
                  <a:pt x="7322" y="311"/>
                </a:lnTo>
                <a:lnTo>
                  <a:pt x="7305" y="327"/>
                </a:lnTo>
                <a:lnTo>
                  <a:pt x="7289" y="347"/>
                </a:lnTo>
                <a:lnTo>
                  <a:pt x="7275" y="367"/>
                </a:lnTo>
                <a:lnTo>
                  <a:pt x="7263" y="390"/>
                </a:lnTo>
                <a:lnTo>
                  <a:pt x="7253" y="414"/>
                </a:lnTo>
                <a:lnTo>
                  <a:pt x="7245" y="441"/>
                </a:lnTo>
                <a:lnTo>
                  <a:pt x="7238" y="468"/>
                </a:lnTo>
                <a:lnTo>
                  <a:pt x="7236" y="483"/>
                </a:lnTo>
                <a:lnTo>
                  <a:pt x="7235" y="498"/>
                </a:lnTo>
                <a:lnTo>
                  <a:pt x="7234" y="513"/>
                </a:lnTo>
                <a:lnTo>
                  <a:pt x="7234" y="529"/>
                </a:lnTo>
                <a:lnTo>
                  <a:pt x="7234" y="529"/>
                </a:lnTo>
                <a:lnTo>
                  <a:pt x="7235" y="561"/>
                </a:lnTo>
                <a:lnTo>
                  <a:pt x="7238" y="592"/>
                </a:lnTo>
                <a:lnTo>
                  <a:pt x="7243" y="620"/>
                </a:lnTo>
                <a:lnTo>
                  <a:pt x="7249" y="646"/>
                </a:lnTo>
                <a:lnTo>
                  <a:pt x="7258" y="671"/>
                </a:lnTo>
                <a:lnTo>
                  <a:pt x="7268" y="694"/>
                </a:lnTo>
                <a:lnTo>
                  <a:pt x="7280" y="714"/>
                </a:lnTo>
                <a:lnTo>
                  <a:pt x="7294" y="733"/>
                </a:lnTo>
                <a:lnTo>
                  <a:pt x="7310" y="750"/>
                </a:lnTo>
                <a:lnTo>
                  <a:pt x="7326" y="764"/>
                </a:lnTo>
                <a:lnTo>
                  <a:pt x="7344" y="776"/>
                </a:lnTo>
                <a:lnTo>
                  <a:pt x="7364" y="787"/>
                </a:lnTo>
                <a:lnTo>
                  <a:pt x="7385" y="794"/>
                </a:lnTo>
                <a:lnTo>
                  <a:pt x="7407" y="800"/>
                </a:lnTo>
                <a:lnTo>
                  <a:pt x="7430" y="803"/>
                </a:lnTo>
                <a:lnTo>
                  <a:pt x="7455" y="804"/>
                </a:lnTo>
                <a:lnTo>
                  <a:pt x="7455" y="804"/>
                </a:lnTo>
                <a:lnTo>
                  <a:pt x="7468" y="804"/>
                </a:lnTo>
                <a:lnTo>
                  <a:pt x="7481" y="803"/>
                </a:lnTo>
                <a:lnTo>
                  <a:pt x="7494" y="801"/>
                </a:lnTo>
                <a:lnTo>
                  <a:pt x="7507" y="797"/>
                </a:lnTo>
                <a:lnTo>
                  <a:pt x="7519" y="794"/>
                </a:lnTo>
                <a:lnTo>
                  <a:pt x="7531" y="790"/>
                </a:lnTo>
                <a:lnTo>
                  <a:pt x="7543" y="784"/>
                </a:lnTo>
                <a:lnTo>
                  <a:pt x="7554" y="779"/>
                </a:lnTo>
                <a:lnTo>
                  <a:pt x="7575" y="767"/>
                </a:lnTo>
                <a:lnTo>
                  <a:pt x="7596" y="753"/>
                </a:lnTo>
                <a:lnTo>
                  <a:pt x="7614" y="738"/>
                </a:lnTo>
                <a:lnTo>
                  <a:pt x="7631" y="722"/>
                </a:lnTo>
                <a:lnTo>
                  <a:pt x="7630" y="844"/>
                </a:lnTo>
                <a:lnTo>
                  <a:pt x="7630" y="844"/>
                </a:lnTo>
                <a:lnTo>
                  <a:pt x="7630" y="863"/>
                </a:lnTo>
                <a:lnTo>
                  <a:pt x="7628" y="882"/>
                </a:lnTo>
                <a:lnTo>
                  <a:pt x="7625" y="900"/>
                </a:lnTo>
                <a:lnTo>
                  <a:pt x="7621" y="916"/>
                </a:lnTo>
                <a:lnTo>
                  <a:pt x="7614" y="932"/>
                </a:lnTo>
                <a:lnTo>
                  <a:pt x="7607" y="947"/>
                </a:lnTo>
                <a:lnTo>
                  <a:pt x="7598" y="960"/>
                </a:lnTo>
                <a:lnTo>
                  <a:pt x="7588" y="971"/>
                </a:lnTo>
                <a:lnTo>
                  <a:pt x="7577" y="982"/>
                </a:lnTo>
                <a:lnTo>
                  <a:pt x="7564" y="992"/>
                </a:lnTo>
                <a:lnTo>
                  <a:pt x="7551" y="999"/>
                </a:lnTo>
                <a:lnTo>
                  <a:pt x="7536" y="1006"/>
                </a:lnTo>
                <a:lnTo>
                  <a:pt x="7520" y="1011"/>
                </a:lnTo>
                <a:lnTo>
                  <a:pt x="7502" y="1015"/>
                </a:lnTo>
                <a:lnTo>
                  <a:pt x="7483" y="1017"/>
                </a:lnTo>
                <a:lnTo>
                  <a:pt x="7463" y="1018"/>
                </a:lnTo>
                <a:lnTo>
                  <a:pt x="7463" y="1018"/>
                </a:lnTo>
                <a:lnTo>
                  <a:pt x="7442" y="1017"/>
                </a:lnTo>
                <a:lnTo>
                  <a:pt x="7421" y="1015"/>
                </a:lnTo>
                <a:lnTo>
                  <a:pt x="7400" y="1011"/>
                </a:lnTo>
                <a:lnTo>
                  <a:pt x="7380" y="1005"/>
                </a:lnTo>
                <a:lnTo>
                  <a:pt x="7359" y="997"/>
                </a:lnTo>
                <a:lnTo>
                  <a:pt x="7338" y="989"/>
                </a:lnTo>
                <a:lnTo>
                  <a:pt x="7318" y="977"/>
                </a:lnTo>
                <a:lnTo>
                  <a:pt x="7298" y="963"/>
                </a:lnTo>
                <a:lnTo>
                  <a:pt x="7275" y="1003"/>
                </a:lnTo>
                <a:lnTo>
                  <a:pt x="7275" y="1003"/>
                </a:lnTo>
                <a:lnTo>
                  <a:pt x="7295" y="1015"/>
                </a:lnTo>
                <a:lnTo>
                  <a:pt x="7317" y="1027"/>
                </a:lnTo>
                <a:lnTo>
                  <a:pt x="7339" y="1036"/>
                </a:lnTo>
                <a:lnTo>
                  <a:pt x="7362" y="1045"/>
                </a:lnTo>
                <a:lnTo>
                  <a:pt x="7386" y="1051"/>
                </a:lnTo>
                <a:lnTo>
                  <a:pt x="7411" y="1057"/>
                </a:lnTo>
                <a:lnTo>
                  <a:pt x="7437" y="1060"/>
                </a:lnTo>
                <a:lnTo>
                  <a:pt x="7463" y="1060"/>
                </a:lnTo>
                <a:lnTo>
                  <a:pt x="7463" y="1060"/>
                </a:lnTo>
                <a:lnTo>
                  <a:pt x="7489" y="1060"/>
                </a:lnTo>
                <a:lnTo>
                  <a:pt x="7513" y="1057"/>
                </a:lnTo>
                <a:lnTo>
                  <a:pt x="7534" y="1052"/>
                </a:lnTo>
                <a:lnTo>
                  <a:pt x="7556" y="1046"/>
                </a:lnTo>
                <a:lnTo>
                  <a:pt x="7575" y="1037"/>
                </a:lnTo>
                <a:lnTo>
                  <a:pt x="7593" y="1028"/>
                </a:lnTo>
                <a:lnTo>
                  <a:pt x="7609" y="1017"/>
                </a:lnTo>
                <a:lnTo>
                  <a:pt x="7624" y="1004"/>
                </a:lnTo>
                <a:lnTo>
                  <a:pt x="7637" y="990"/>
                </a:lnTo>
                <a:lnTo>
                  <a:pt x="7648" y="974"/>
                </a:lnTo>
                <a:lnTo>
                  <a:pt x="7657" y="956"/>
                </a:lnTo>
                <a:lnTo>
                  <a:pt x="7666" y="938"/>
                </a:lnTo>
                <a:lnTo>
                  <a:pt x="7671" y="918"/>
                </a:lnTo>
                <a:lnTo>
                  <a:pt x="7677" y="897"/>
                </a:lnTo>
                <a:lnTo>
                  <a:pt x="7679" y="874"/>
                </a:lnTo>
                <a:lnTo>
                  <a:pt x="7680" y="851"/>
                </a:lnTo>
                <a:lnTo>
                  <a:pt x="7680" y="267"/>
                </a:lnTo>
                <a:lnTo>
                  <a:pt x="7637" y="267"/>
                </a:lnTo>
                <a:close/>
                <a:moveTo>
                  <a:pt x="6947" y="254"/>
                </a:moveTo>
                <a:lnTo>
                  <a:pt x="6947" y="254"/>
                </a:lnTo>
                <a:lnTo>
                  <a:pt x="6934" y="254"/>
                </a:lnTo>
                <a:lnTo>
                  <a:pt x="6920" y="256"/>
                </a:lnTo>
                <a:lnTo>
                  <a:pt x="6907" y="258"/>
                </a:lnTo>
                <a:lnTo>
                  <a:pt x="6895" y="261"/>
                </a:lnTo>
                <a:lnTo>
                  <a:pt x="6883" y="265"/>
                </a:lnTo>
                <a:lnTo>
                  <a:pt x="6871" y="270"/>
                </a:lnTo>
                <a:lnTo>
                  <a:pt x="6859" y="276"/>
                </a:lnTo>
                <a:lnTo>
                  <a:pt x="6847" y="281"/>
                </a:lnTo>
                <a:lnTo>
                  <a:pt x="6826" y="295"/>
                </a:lnTo>
                <a:lnTo>
                  <a:pt x="6804" y="312"/>
                </a:lnTo>
                <a:lnTo>
                  <a:pt x="6782" y="331"/>
                </a:lnTo>
                <a:lnTo>
                  <a:pt x="6762" y="350"/>
                </a:lnTo>
                <a:lnTo>
                  <a:pt x="6759" y="350"/>
                </a:lnTo>
                <a:lnTo>
                  <a:pt x="6754" y="267"/>
                </a:lnTo>
                <a:lnTo>
                  <a:pt x="6712" y="267"/>
                </a:lnTo>
                <a:lnTo>
                  <a:pt x="6712" y="804"/>
                </a:lnTo>
                <a:lnTo>
                  <a:pt x="6761" y="804"/>
                </a:lnTo>
                <a:lnTo>
                  <a:pt x="6761" y="399"/>
                </a:lnTo>
                <a:lnTo>
                  <a:pt x="6761" y="399"/>
                </a:lnTo>
                <a:lnTo>
                  <a:pt x="6785" y="376"/>
                </a:lnTo>
                <a:lnTo>
                  <a:pt x="6807" y="355"/>
                </a:lnTo>
                <a:lnTo>
                  <a:pt x="6829" y="338"/>
                </a:lnTo>
                <a:lnTo>
                  <a:pt x="6849" y="324"/>
                </a:lnTo>
                <a:lnTo>
                  <a:pt x="6860" y="318"/>
                </a:lnTo>
                <a:lnTo>
                  <a:pt x="6871" y="312"/>
                </a:lnTo>
                <a:lnTo>
                  <a:pt x="6881" y="308"/>
                </a:lnTo>
                <a:lnTo>
                  <a:pt x="6891" y="305"/>
                </a:lnTo>
                <a:lnTo>
                  <a:pt x="6902" y="303"/>
                </a:lnTo>
                <a:lnTo>
                  <a:pt x="6913" y="300"/>
                </a:lnTo>
                <a:lnTo>
                  <a:pt x="6925" y="299"/>
                </a:lnTo>
                <a:lnTo>
                  <a:pt x="6937" y="298"/>
                </a:lnTo>
                <a:lnTo>
                  <a:pt x="6937" y="298"/>
                </a:lnTo>
                <a:lnTo>
                  <a:pt x="6953" y="299"/>
                </a:lnTo>
                <a:lnTo>
                  <a:pt x="6967" y="301"/>
                </a:lnTo>
                <a:lnTo>
                  <a:pt x="6980" y="305"/>
                </a:lnTo>
                <a:lnTo>
                  <a:pt x="6993" y="309"/>
                </a:lnTo>
                <a:lnTo>
                  <a:pt x="7004" y="314"/>
                </a:lnTo>
                <a:lnTo>
                  <a:pt x="7014" y="322"/>
                </a:lnTo>
                <a:lnTo>
                  <a:pt x="7023" y="330"/>
                </a:lnTo>
                <a:lnTo>
                  <a:pt x="7031" y="339"/>
                </a:lnTo>
                <a:lnTo>
                  <a:pt x="7038" y="351"/>
                </a:lnTo>
                <a:lnTo>
                  <a:pt x="7044" y="363"/>
                </a:lnTo>
                <a:lnTo>
                  <a:pt x="7049" y="377"/>
                </a:lnTo>
                <a:lnTo>
                  <a:pt x="7052" y="392"/>
                </a:lnTo>
                <a:lnTo>
                  <a:pt x="7056" y="408"/>
                </a:lnTo>
                <a:lnTo>
                  <a:pt x="7058" y="427"/>
                </a:lnTo>
                <a:lnTo>
                  <a:pt x="7059" y="445"/>
                </a:lnTo>
                <a:lnTo>
                  <a:pt x="7060" y="467"/>
                </a:lnTo>
                <a:lnTo>
                  <a:pt x="7060" y="804"/>
                </a:lnTo>
                <a:lnTo>
                  <a:pt x="7109" y="804"/>
                </a:lnTo>
                <a:lnTo>
                  <a:pt x="7109" y="459"/>
                </a:lnTo>
                <a:lnTo>
                  <a:pt x="7109" y="459"/>
                </a:lnTo>
                <a:lnTo>
                  <a:pt x="7109" y="434"/>
                </a:lnTo>
                <a:lnTo>
                  <a:pt x="7106" y="411"/>
                </a:lnTo>
                <a:lnTo>
                  <a:pt x="7103" y="389"/>
                </a:lnTo>
                <a:lnTo>
                  <a:pt x="7099" y="368"/>
                </a:lnTo>
                <a:lnTo>
                  <a:pt x="7093" y="350"/>
                </a:lnTo>
                <a:lnTo>
                  <a:pt x="7087" y="334"/>
                </a:lnTo>
                <a:lnTo>
                  <a:pt x="7078" y="319"/>
                </a:lnTo>
                <a:lnTo>
                  <a:pt x="7070" y="305"/>
                </a:lnTo>
                <a:lnTo>
                  <a:pt x="7059" y="293"/>
                </a:lnTo>
                <a:lnTo>
                  <a:pt x="7047" y="282"/>
                </a:lnTo>
                <a:lnTo>
                  <a:pt x="7033" y="273"/>
                </a:lnTo>
                <a:lnTo>
                  <a:pt x="7019" y="267"/>
                </a:lnTo>
                <a:lnTo>
                  <a:pt x="7003" y="260"/>
                </a:lnTo>
                <a:lnTo>
                  <a:pt x="6985" y="257"/>
                </a:lnTo>
                <a:lnTo>
                  <a:pt x="6967" y="255"/>
                </a:lnTo>
                <a:lnTo>
                  <a:pt x="6947" y="254"/>
                </a:lnTo>
                <a:close/>
                <a:moveTo>
                  <a:pt x="6525" y="49"/>
                </a:moveTo>
                <a:lnTo>
                  <a:pt x="6525" y="49"/>
                </a:lnTo>
                <a:lnTo>
                  <a:pt x="6517" y="50"/>
                </a:lnTo>
                <a:lnTo>
                  <a:pt x="6508" y="52"/>
                </a:lnTo>
                <a:lnTo>
                  <a:pt x="6500" y="56"/>
                </a:lnTo>
                <a:lnTo>
                  <a:pt x="6494" y="61"/>
                </a:lnTo>
                <a:lnTo>
                  <a:pt x="6489" y="67"/>
                </a:lnTo>
                <a:lnTo>
                  <a:pt x="6484" y="75"/>
                </a:lnTo>
                <a:lnTo>
                  <a:pt x="6481" y="84"/>
                </a:lnTo>
                <a:lnTo>
                  <a:pt x="6480" y="94"/>
                </a:lnTo>
                <a:lnTo>
                  <a:pt x="6480" y="94"/>
                </a:lnTo>
                <a:lnTo>
                  <a:pt x="6481" y="103"/>
                </a:lnTo>
                <a:lnTo>
                  <a:pt x="6484" y="111"/>
                </a:lnTo>
                <a:lnTo>
                  <a:pt x="6489" y="119"/>
                </a:lnTo>
                <a:lnTo>
                  <a:pt x="6494" y="125"/>
                </a:lnTo>
                <a:lnTo>
                  <a:pt x="6500" y="131"/>
                </a:lnTo>
                <a:lnTo>
                  <a:pt x="6508" y="134"/>
                </a:lnTo>
                <a:lnTo>
                  <a:pt x="6517" y="136"/>
                </a:lnTo>
                <a:lnTo>
                  <a:pt x="6525" y="137"/>
                </a:lnTo>
                <a:lnTo>
                  <a:pt x="6525" y="137"/>
                </a:lnTo>
                <a:lnTo>
                  <a:pt x="6534" y="136"/>
                </a:lnTo>
                <a:lnTo>
                  <a:pt x="6543" y="134"/>
                </a:lnTo>
                <a:lnTo>
                  <a:pt x="6550" y="131"/>
                </a:lnTo>
                <a:lnTo>
                  <a:pt x="6557" y="125"/>
                </a:lnTo>
                <a:lnTo>
                  <a:pt x="6562" y="119"/>
                </a:lnTo>
                <a:lnTo>
                  <a:pt x="6566" y="111"/>
                </a:lnTo>
                <a:lnTo>
                  <a:pt x="6569" y="103"/>
                </a:lnTo>
                <a:lnTo>
                  <a:pt x="6570" y="94"/>
                </a:lnTo>
                <a:lnTo>
                  <a:pt x="6570" y="94"/>
                </a:lnTo>
                <a:lnTo>
                  <a:pt x="6569" y="84"/>
                </a:lnTo>
                <a:lnTo>
                  <a:pt x="6566" y="75"/>
                </a:lnTo>
                <a:lnTo>
                  <a:pt x="6562" y="67"/>
                </a:lnTo>
                <a:lnTo>
                  <a:pt x="6557" y="61"/>
                </a:lnTo>
                <a:lnTo>
                  <a:pt x="6550" y="56"/>
                </a:lnTo>
                <a:lnTo>
                  <a:pt x="6543" y="52"/>
                </a:lnTo>
                <a:lnTo>
                  <a:pt x="6534" y="50"/>
                </a:lnTo>
                <a:lnTo>
                  <a:pt x="6525" y="49"/>
                </a:lnTo>
                <a:close/>
                <a:moveTo>
                  <a:pt x="6499" y="804"/>
                </a:moveTo>
                <a:lnTo>
                  <a:pt x="6549" y="804"/>
                </a:lnTo>
                <a:lnTo>
                  <a:pt x="6549" y="267"/>
                </a:lnTo>
                <a:lnTo>
                  <a:pt x="6499" y="267"/>
                </a:lnTo>
                <a:lnTo>
                  <a:pt x="6499" y="804"/>
                </a:lnTo>
                <a:close/>
                <a:moveTo>
                  <a:pt x="6325" y="774"/>
                </a:moveTo>
                <a:lnTo>
                  <a:pt x="6325" y="774"/>
                </a:lnTo>
                <a:lnTo>
                  <a:pt x="6313" y="774"/>
                </a:lnTo>
                <a:lnTo>
                  <a:pt x="6301" y="771"/>
                </a:lnTo>
                <a:lnTo>
                  <a:pt x="6290" y="769"/>
                </a:lnTo>
                <a:lnTo>
                  <a:pt x="6280" y="766"/>
                </a:lnTo>
                <a:lnTo>
                  <a:pt x="6271" y="762"/>
                </a:lnTo>
                <a:lnTo>
                  <a:pt x="6264" y="756"/>
                </a:lnTo>
                <a:lnTo>
                  <a:pt x="6258" y="750"/>
                </a:lnTo>
                <a:lnTo>
                  <a:pt x="6252" y="742"/>
                </a:lnTo>
                <a:lnTo>
                  <a:pt x="6248" y="735"/>
                </a:lnTo>
                <a:lnTo>
                  <a:pt x="6244" y="726"/>
                </a:lnTo>
                <a:lnTo>
                  <a:pt x="6241" y="716"/>
                </a:lnTo>
                <a:lnTo>
                  <a:pt x="6239" y="707"/>
                </a:lnTo>
                <a:lnTo>
                  <a:pt x="6237" y="696"/>
                </a:lnTo>
                <a:lnTo>
                  <a:pt x="6236" y="684"/>
                </a:lnTo>
                <a:lnTo>
                  <a:pt x="6235" y="660"/>
                </a:lnTo>
                <a:lnTo>
                  <a:pt x="6235" y="310"/>
                </a:lnTo>
                <a:lnTo>
                  <a:pt x="6390" y="310"/>
                </a:lnTo>
                <a:lnTo>
                  <a:pt x="6390" y="267"/>
                </a:lnTo>
                <a:lnTo>
                  <a:pt x="6235" y="267"/>
                </a:lnTo>
                <a:lnTo>
                  <a:pt x="6235" y="111"/>
                </a:lnTo>
                <a:lnTo>
                  <a:pt x="6193" y="111"/>
                </a:lnTo>
                <a:lnTo>
                  <a:pt x="6186" y="267"/>
                </a:lnTo>
                <a:lnTo>
                  <a:pt x="6101" y="271"/>
                </a:lnTo>
                <a:lnTo>
                  <a:pt x="6101" y="310"/>
                </a:lnTo>
                <a:lnTo>
                  <a:pt x="6185" y="310"/>
                </a:lnTo>
                <a:lnTo>
                  <a:pt x="6185" y="656"/>
                </a:lnTo>
                <a:lnTo>
                  <a:pt x="6185" y="656"/>
                </a:lnTo>
                <a:lnTo>
                  <a:pt x="6185" y="673"/>
                </a:lnTo>
                <a:lnTo>
                  <a:pt x="6186" y="690"/>
                </a:lnTo>
                <a:lnTo>
                  <a:pt x="6188" y="707"/>
                </a:lnTo>
                <a:lnTo>
                  <a:pt x="6190" y="722"/>
                </a:lnTo>
                <a:lnTo>
                  <a:pt x="6195" y="736"/>
                </a:lnTo>
                <a:lnTo>
                  <a:pt x="6199" y="749"/>
                </a:lnTo>
                <a:lnTo>
                  <a:pt x="6206" y="762"/>
                </a:lnTo>
                <a:lnTo>
                  <a:pt x="6213" y="773"/>
                </a:lnTo>
                <a:lnTo>
                  <a:pt x="6221" y="782"/>
                </a:lnTo>
                <a:lnTo>
                  <a:pt x="6230" y="792"/>
                </a:lnTo>
                <a:lnTo>
                  <a:pt x="6241" y="800"/>
                </a:lnTo>
                <a:lnTo>
                  <a:pt x="6254" y="806"/>
                </a:lnTo>
                <a:lnTo>
                  <a:pt x="6268" y="811"/>
                </a:lnTo>
                <a:lnTo>
                  <a:pt x="6283" y="815"/>
                </a:lnTo>
                <a:lnTo>
                  <a:pt x="6301" y="817"/>
                </a:lnTo>
                <a:lnTo>
                  <a:pt x="6319" y="818"/>
                </a:lnTo>
                <a:lnTo>
                  <a:pt x="6319" y="818"/>
                </a:lnTo>
                <a:lnTo>
                  <a:pt x="6328" y="817"/>
                </a:lnTo>
                <a:lnTo>
                  <a:pt x="6337" y="816"/>
                </a:lnTo>
                <a:lnTo>
                  <a:pt x="6359" y="811"/>
                </a:lnTo>
                <a:lnTo>
                  <a:pt x="6383" y="805"/>
                </a:lnTo>
                <a:lnTo>
                  <a:pt x="6406" y="797"/>
                </a:lnTo>
                <a:lnTo>
                  <a:pt x="6392" y="757"/>
                </a:lnTo>
                <a:lnTo>
                  <a:pt x="6392" y="757"/>
                </a:lnTo>
                <a:lnTo>
                  <a:pt x="6377" y="764"/>
                </a:lnTo>
                <a:lnTo>
                  <a:pt x="6359" y="769"/>
                </a:lnTo>
                <a:lnTo>
                  <a:pt x="6342" y="773"/>
                </a:lnTo>
                <a:lnTo>
                  <a:pt x="6325" y="774"/>
                </a:lnTo>
                <a:close/>
                <a:moveTo>
                  <a:pt x="5971" y="688"/>
                </a:moveTo>
                <a:lnTo>
                  <a:pt x="5971" y="688"/>
                </a:lnTo>
                <a:lnTo>
                  <a:pt x="5946" y="708"/>
                </a:lnTo>
                <a:lnTo>
                  <a:pt x="5923" y="726"/>
                </a:lnTo>
                <a:lnTo>
                  <a:pt x="5900" y="740"/>
                </a:lnTo>
                <a:lnTo>
                  <a:pt x="5878" y="753"/>
                </a:lnTo>
                <a:lnTo>
                  <a:pt x="5856" y="763"/>
                </a:lnTo>
                <a:lnTo>
                  <a:pt x="5845" y="766"/>
                </a:lnTo>
                <a:lnTo>
                  <a:pt x="5834" y="769"/>
                </a:lnTo>
                <a:lnTo>
                  <a:pt x="5822" y="771"/>
                </a:lnTo>
                <a:lnTo>
                  <a:pt x="5811" y="774"/>
                </a:lnTo>
                <a:lnTo>
                  <a:pt x="5799" y="775"/>
                </a:lnTo>
                <a:lnTo>
                  <a:pt x="5789" y="775"/>
                </a:lnTo>
                <a:lnTo>
                  <a:pt x="5789" y="775"/>
                </a:lnTo>
                <a:lnTo>
                  <a:pt x="5777" y="775"/>
                </a:lnTo>
                <a:lnTo>
                  <a:pt x="5766" y="774"/>
                </a:lnTo>
                <a:lnTo>
                  <a:pt x="5755" y="771"/>
                </a:lnTo>
                <a:lnTo>
                  <a:pt x="5744" y="769"/>
                </a:lnTo>
                <a:lnTo>
                  <a:pt x="5735" y="766"/>
                </a:lnTo>
                <a:lnTo>
                  <a:pt x="5726" y="762"/>
                </a:lnTo>
                <a:lnTo>
                  <a:pt x="5717" y="756"/>
                </a:lnTo>
                <a:lnTo>
                  <a:pt x="5709" y="751"/>
                </a:lnTo>
                <a:lnTo>
                  <a:pt x="5701" y="743"/>
                </a:lnTo>
                <a:lnTo>
                  <a:pt x="5695" y="736"/>
                </a:lnTo>
                <a:lnTo>
                  <a:pt x="5689" y="727"/>
                </a:lnTo>
                <a:lnTo>
                  <a:pt x="5685" y="717"/>
                </a:lnTo>
                <a:lnTo>
                  <a:pt x="5681" y="707"/>
                </a:lnTo>
                <a:lnTo>
                  <a:pt x="5677" y="695"/>
                </a:lnTo>
                <a:lnTo>
                  <a:pt x="5676" y="682"/>
                </a:lnTo>
                <a:lnTo>
                  <a:pt x="5675" y="668"/>
                </a:lnTo>
                <a:lnTo>
                  <a:pt x="5675" y="668"/>
                </a:lnTo>
                <a:lnTo>
                  <a:pt x="5676" y="653"/>
                </a:lnTo>
                <a:lnTo>
                  <a:pt x="5680" y="638"/>
                </a:lnTo>
                <a:lnTo>
                  <a:pt x="5684" y="623"/>
                </a:lnTo>
                <a:lnTo>
                  <a:pt x="5690" y="610"/>
                </a:lnTo>
                <a:lnTo>
                  <a:pt x="5700" y="598"/>
                </a:lnTo>
                <a:lnTo>
                  <a:pt x="5711" y="586"/>
                </a:lnTo>
                <a:lnTo>
                  <a:pt x="5725" y="575"/>
                </a:lnTo>
                <a:lnTo>
                  <a:pt x="5740" y="564"/>
                </a:lnTo>
                <a:lnTo>
                  <a:pt x="5759" y="554"/>
                </a:lnTo>
                <a:lnTo>
                  <a:pt x="5780" y="546"/>
                </a:lnTo>
                <a:lnTo>
                  <a:pt x="5805" y="537"/>
                </a:lnTo>
                <a:lnTo>
                  <a:pt x="5832" y="529"/>
                </a:lnTo>
                <a:lnTo>
                  <a:pt x="5862" y="523"/>
                </a:lnTo>
                <a:lnTo>
                  <a:pt x="5894" y="516"/>
                </a:lnTo>
                <a:lnTo>
                  <a:pt x="5931" y="511"/>
                </a:lnTo>
                <a:lnTo>
                  <a:pt x="5971" y="506"/>
                </a:lnTo>
                <a:lnTo>
                  <a:pt x="5971" y="688"/>
                </a:lnTo>
                <a:close/>
                <a:moveTo>
                  <a:pt x="5850" y="254"/>
                </a:moveTo>
                <a:lnTo>
                  <a:pt x="5850" y="254"/>
                </a:lnTo>
                <a:lnTo>
                  <a:pt x="5834" y="254"/>
                </a:lnTo>
                <a:lnTo>
                  <a:pt x="5818" y="256"/>
                </a:lnTo>
                <a:lnTo>
                  <a:pt x="5803" y="258"/>
                </a:lnTo>
                <a:lnTo>
                  <a:pt x="5788" y="260"/>
                </a:lnTo>
                <a:lnTo>
                  <a:pt x="5772" y="265"/>
                </a:lnTo>
                <a:lnTo>
                  <a:pt x="5758" y="269"/>
                </a:lnTo>
                <a:lnTo>
                  <a:pt x="5731" y="279"/>
                </a:lnTo>
                <a:lnTo>
                  <a:pt x="5708" y="290"/>
                </a:lnTo>
                <a:lnTo>
                  <a:pt x="5686" y="301"/>
                </a:lnTo>
                <a:lnTo>
                  <a:pt x="5667" y="312"/>
                </a:lnTo>
                <a:lnTo>
                  <a:pt x="5650" y="323"/>
                </a:lnTo>
                <a:lnTo>
                  <a:pt x="5673" y="360"/>
                </a:lnTo>
                <a:lnTo>
                  <a:pt x="5673" y="360"/>
                </a:lnTo>
                <a:lnTo>
                  <a:pt x="5688" y="350"/>
                </a:lnTo>
                <a:lnTo>
                  <a:pt x="5704" y="339"/>
                </a:lnTo>
                <a:lnTo>
                  <a:pt x="5724" y="328"/>
                </a:lnTo>
                <a:lnTo>
                  <a:pt x="5745" y="319"/>
                </a:lnTo>
                <a:lnTo>
                  <a:pt x="5768" y="310"/>
                </a:lnTo>
                <a:lnTo>
                  <a:pt x="5792" y="304"/>
                </a:lnTo>
                <a:lnTo>
                  <a:pt x="5805" y="300"/>
                </a:lnTo>
                <a:lnTo>
                  <a:pt x="5818" y="299"/>
                </a:lnTo>
                <a:lnTo>
                  <a:pt x="5831" y="298"/>
                </a:lnTo>
                <a:lnTo>
                  <a:pt x="5845" y="297"/>
                </a:lnTo>
                <a:lnTo>
                  <a:pt x="5845" y="297"/>
                </a:lnTo>
                <a:lnTo>
                  <a:pt x="5863" y="298"/>
                </a:lnTo>
                <a:lnTo>
                  <a:pt x="5880" y="301"/>
                </a:lnTo>
                <a:lnTo>
                  <a:pt x="5896" y="306"/>
                </a:lnTo>
                <a:lnTo>
                  <a:pt x="5909" y="312"/>
                </a:lnTo>
                <a:lnTo>
                  <a:pt x="5920" y="321"/>
                </a:lnTo>
                <a:lnTo>
                  <a:pt x="5931" y="330"/>
                </a:lnTo>
                <a:lnTo>
                  <a:pt x="5940" y="340"/>
                </a:lnTo>
                <a:lnTo>
                  <a:pt x="5947" y="352"/>
                </a:lnTo>
                <a:lnTo>
                  <a:pt x="5954" y="364"/>
                </a:lnTo>
                <a:lnTo>
                  <a:pt x="5959" y="378"/>
                </a:lnTo>
                <a:lnTo>
                  <a:pt x="5964" y="392"/>
                </a:lnTo>
                <a:lnTo>
                  <a:pt x="5967" y="406"/>
                </a:lnTo>
                <a:lnTo>
                  <a:pt x="5969" y="421"/>
                </a:lnTo>
                <a:lnTo>
                  <a:pt x="5970" y="437"/>
                </a:lnTo>
                <a:lnTo>
                  <a:pt x="5971" y="452"/>
                </a:lnTo>
                <a:lnTo>
                  <a:pt x="5971" y="468"/>
                </a:lnTo>
                <a:lnTo>
                  <a:pt x="5971" y="468"/>
                </a:lnTo>
                <a:lnTo>
                  <a:pt x="5928" y="473"/>
                </a:lnTo>
                <a:lnTo>
                  <a:pt x="5887" y="479"/>
                </a:lnTo>
                <a:lnTo>
                  <a:pt x="5850" y="486"/>
                </a:lnTo>
                <a:lnTo>
                  <a:pt x="5816" y="494"/>
                </a:lnTo>
                <a:lnTo>
                  <a:pt x="5784" y="502"/>
                </a:lnTo>
                <a:lnTo>
                  <a:pt x="5756" y="512"/>
                </a:lnTo>
                <a:lnTo>
                  <a:pt x="5730" y="523"/>
                </a:lnTo>
                <a:lnTo>
                  <a:pt x="5708" y="535"/>
                </a:lnTo>
                <a:lnTo>
                  <a:pt x="5688" y="547"/>
                </a:lnTo>
                <a:lnTo>
                  <a:pt x="5680" y="554"/>
                </a:lnTo>
                <a:lnTo>
                  <a:pt x="5671" y="561"/>
                </a:lnTo>
                <a:lnTo>
                  <a:pt x="5663" y="568"/>
                </a:lnTo>
                <a:lnTo>
                  <a:pt x="5657" y="576"/>
                </a:lnTo>
                <a:lnTo>
                  <a:pt x="5650" y="583"/>
                </a:lnTo>
                <a:lnTo>
                  <a:pt x="5645" y="592"/>
                </a:lnTo>
                <a:lnTo>
                  <a:pt x="5640" y="601"/>
                </a:lnTo>
                <a:lnTo>
                  <a:pt x="5635" y="609"/>
                </a:lnTo>
                <a:lnTo>
                  <a:pt x="5632" y="619"/>
                </a:lnTo>
                <a:lnTo>
                  <a:pt x="5629" y="629"/>
                </a:lnTo>
                <a:lnTo>
                  <a:pt x="5627" y="639"/>
                </a:lnTo>
                <a:lnTo>
                  <a:pt x="5626" y="648"/>
                </a:lnTo>
                <a:lnTo>
                  <a:pt x="5624" y="659"/>
                </a:lnTo>
                <a:lnTo>
                  <a:pt x="5624" y="670"/>
                </a:lnTo>
                <a:lnTo>
                  <a:pt x="5624" y="670"/>
                </a:lnTo>
                <a:lnTo>
                  <a:pt x="5624" y="688"/>
                </a:lnTo>
                <a:lnTo>
                  <a:pt x="5628" y="706"/>
                </a:lnTo>
                <a:lnTo>
                  <a:pt x="5631" y="722"/>
                </a:lnTo>
                <a:lnTo>
                  <a:pt x="5636" y="736"/>
                </a:lnTo>
                <a:lnTo>
                  <a:pt x="5643" y="750"/>
                </a:lnTo>
                <a:lnTo>
                  <a:pt x="5651" y="762"/>
                </a:lnTo>
                <a:lnTo>
                  <a:pt x="5660" y="773"/>
                </a:lnTo>
                <a:lnTo>
                  <a:pt x="5671" y="782"/>
                </a:lnTo>
                <a:lnTo>
                  <a:pt x="5682" y="791"/>
                </a:lnTo>
                <a:lnTo>
                  <a:pt x="5694" y="797"/>
                </a:lnTo>
                <a:lnTo>
                  <a:pt x="5707" y="804"/>
                </a:lnTo>
                <a:lnTo>
                  <a:pt x="5721" y="809"/>
                </a:lnTo>
                <a:lnTo>
                  <a:pt x="5735" y="813"/>
                </a:lnTo>
                <a:lnTo>
                  <a:pt x="5750" y="816"/>
                </a:lnTo>
                <a:lnTo>
                  <a:pt x="5765" y="817"/>
                </a:lnTo>
                <a:lnTo>
                  <a:pt x="5781" y="818"/>
                </a:lnTo>
                <a:lnTo>
                  <a:pt x="5781" y="818"/>
                </a:lnTo>
                <a:lnTo>
                  <a:pt x="5794" y="817"/>
                </a:lnTo>
                <a:lnTo>
                  <a:pt x="5807" y="816"/>
                </a:lnTo>
                <a:lnTo>
                  <a:pt x="5820" y="814"/>
                </a:lnTo>
                <a:lnTo>
                  <a:pt x="5832" y="810"/>
                </a:lnTo>
                <a:lnTo>
                  <a:pt x="5845" y="807"/>
                </a:lnTo>
                <a:lnTo>
                  <a:pt x="5858" y="803"/>
                </a:lnTo>
                <a:lnTo>
                  <a:pt x="5882" y="793"/>
                </a:lnTo>
                <a:lnTo>
                  <a:pt x="5905" y="780"/>
                </a:lnTo>
                <a:lnTo>
                  <a:pt x="5928" y="766"/>
                </a:lnTo>
                <a:lnTo>
                  <a:pt x="5950" y="751"/>
                </a:lnTo>
                <a:lnTo>
                  <a:pt x="5971" y="735"/>
                </a:lnTo>
                <a:lnTo>
                  <a:pt x="5973" y="735"/>
                </a:lnTo>
                <a:lnTo>
                  <a:pt x="5979" y="804"/>
                </a:lnTo>
                <a:lnTo>
                  <a:pt x="6020" y="804"/>
                </a:lnTo>
                <a:lnTo>
                  <a:pt x="6020" y="460"/>
                </a:lnTo>
                <a:lnTo>
                  <a:pt x="6020" y="460"/>
                </a:lnTo>
                <a:lnTo>
                  <a:pt x="6020" y="440"/>
                </a:lnTo>
                <a:lnTo>
                  <a:pt x="6018" y="419"/>
                </a:lnTo>
                <a:lnTo>
                  <a:pt x="6015" y="399"/>
                </a:lnTo>
                <a:lnTo>
                  <a:pt x="6011" y="380"/>
                </a:lnTo>
                <a:lnTo>
                  <a:pt x="6006" y="362"/>
                </a:lnTo>
                <a:lnTo>
                  <a:pt x="5999" y="345"/>
                </a:lnTo>
                <a:lnTo>
                  <a:pt x="5992" y="328"/>
                </a:lnTo>
                <a:lnTo>
                  <a:pt x="5983" y="314"/>
                </a:lnTo>
                <a:lnTo>
                  <a:pt x="5972" y="300"/>
                </a:lnTo>
                <a:lnTo>
                  <a:pt x="5959" y="289"/>
                </a:lnTo>
                <a:lnTo>
                  <a:pt x="5946" y="279"/>
                </a:lnTo>
                <a:lnTo>
                  <a:pt x="5930" y="270"/>
                </a:lnTo>
                <a:lnTo>
                  <a:pt x="5913" y="263"/>
                </a:lnTo>
                <a:lnTo>
                  <a:pt x="5893" y="258"/>
                </a:lnTo>
                <a:lnTo>
                  <a:pt x="5873" y="255"/>
                </a:lnTo>
                <a:lnTo>
                  <a:pt x="5850" y="254"/>
                </a:lnTo>
                <a:close/>
                <a:moveTo>
                  <a:pt x="5162" y="505"/>
                </a:moveTo>
                <a:lnTo>
                  <a:pt x="5162" y="505"/>
                </a:lnTo>
                <a:lnTo>
                  <a:pt x="5165" y="481"/>
                </a:lnTo>
                <a:lnTo>
                  <a:pt x="5170" y="458"/>
                </a:lnTo>
                <a:lnTo>
                  <a:pt x="5175" y="438"/>
                </a:lnTo>
                <a:lnTo>
                  <a:pt x="5183" y="417"/>
                </a:lnTo>
                <a:lnTo>
                  <a:pt x="5191" y="399"/>
                </a:lnTo>
                <a:lnTo>
                  <a:pt x="5201" y="383"/>
                </a:lnTo>
                <a:lnTo>
                  <a:pt x="5212" y="366"/>
                </a:lnTo>
                <a:lnTo>
                  <a:pt x="5225" y="352"/>
                </a:lnTo>
                <a:lnTo>
                  <a:pt x="5238" y="339"/>
                </a:lnTo>
                <a:lnTo>
                  <a:pt x="5251" y="328"/>
                </a:lnTo>
                <a:lnTo>
                  <a:pt x="5266" y="319"/>
                </a:lnTo>
                <a:lnTo>
                  <a:pt x="5281" y="311"/>
                </a:lnTo>
                <a:lnTo>
                  <a:pt x="5297" y="305"/>
                </a:lnTo>
                <a:lnTo>
                  <a:pt x="5313" y="300"/>
                </a:lnTo>
                <a:lnTo>
                  <a:pt x="5330" y="297"/>
                </a:lnTo>
                <a:lnTo>
                  <a:pt x="5347" y="296"/>
                </a:lnTo>
                <a:lnTo>
                  <a:pt x="5347" y="296"/>
                </a:lnTo>
                <a:lnTo>
                  <a:pt x="5364" y="297"/>
                </a:lnTo>
                <a:lnTo>
                  <a:pt x="5381" y="299"/>
                </a:lnTo>
                <a:lnTo>
                  <a:pt x="5398" y="304"/>
                </a:lnTo>
                <a:lnTo>
                  <a:pt x="5412" y="309"/>
                </a:lnTo>
                <a:lnTo>
                  <a:pt x="5426" y="317"/>
                </a:lnTo>
                <a:lnTo>
                  <a:pt x="5439" y="326"/>
                </a:lnTo>
                <a:lnTo>
                  <a:pt x="5451" y="336"/>
                </a:lnTo>
                <a:lnTo>
                  <a:pt x="5461" y="349"/>
                </a:lnTo>
                <a:lnTo>
                  <a:pt x="5471" y="363"/>
                </a:lnTo>
                <a:lnTo>
                  <a:pt x="5480" y="378"/>
                </a:lnTo>
                <a:lnTo>
                  <a:pt x="5487" y="395"/>
                </a:lnTo>
                <a:lnTo>
                  <a:pt x="5494" y="414"/>
                </a:lnTo>
                <a:lnTo>
                  <a:pt x="5498" y="434"/>
                </a:lnTo>
                <a:lnTo>
                  <a:pt x="5501" y="456"/>
                </a:lnTo>
                <a:lnTo>
                  <a:pt x="5503" y="480"/>
                </a:lnTo>
                <a:lnTo>
                  <a:pt x="5505" y="505"/>
                </a:lnTo>
                <a:lnTo>
                  <a:pt x="5162" y="505"/>
                </a:lnTo>
                <a:close/>
                <a:moveTo>
                  <a:pt x="5346" y="254"/>
                </a:moveTo>
                <a:lnTo>
                  <a:pt x="5346" y="254"/>
                </a:lnTo>
                <a:lnTo>
                  <a:pt x="5323" y="255"/>
                </a:lnTo>
                <a:lnTo>
                  <a:pt x="5301" y="258"/>
                </a:lnTo>
                <a:lnTo>
                  <a:pt x="5280" y="265"/>
                </a:lnTo>
                <a:lnTo>
                  <a:pt x="5258" y="273"/>
                </a:lnTo>
                <a:lnTo>
                  <a:pt x="5239" y="284"/>
                </a:lnTo>
                <a:lnTo>
                  <a:pt x="5219" y="297"/>
                </a:lnTo>
                <a:lnTo>
                  <a:pt x="5201" y="312"/>
                </a:lnTo>
                <a:lnTo>
                  <a:pt x="5184" y="330"/>
                </a:lnTo>
                <a:lnTo>
                  <a:pt x="5169" y="349"/>
                </a:lnTo>
                <a:lnTo>
                  <a:pt x="5155" y="371"/>
                </a:lnTo>
                <a:lnTo>
                  <a:pt x="5142" y="393"/>
                </a:lnTo>
                <a:lnTo>
                  <a:pt x="5132" y="418"/>
                </a:lnTo>
                <a:lnTo>
                  <a:pt x="5123" y="445"/>
                </a:lnTo>
                <a:lnTo>
                  <a:pt x="5120" y="459"/>
                </a:lnTo>
                <a:lnTo>
                  <a:pt x="5117" y="474"/>
                </a:lnTo>
                <a:lnTo>
                  <a:pt x="5115" y="489"/>
                </a:lnTo>
                <a:lnTo>
                  <a:pt x="5114" y="505"/>
                </a:lnTo>
                <a:lnTo>
                  <a:pt x="5112" y="521"/>
                </a:lnTo>
                <a:lnTo>
                  <a:pt x="5112" y="537"/>
                </a:lnTo>
                <a:lnTo>
                  <a:pt x="5112" y="537"/>
                </a:lnTo>
                <a:lnTo>
                  <a:pt x="5112" y="553"/>
                </a:lnTo>
                <a:lnTo>
                  <a:pt x="5114" y="569"/>
                </a:lnTo>
                <a:lnTo>
                  <a:pt x="5115" y="585"/>
                </a:lnTo>
                <a:lnTo>
                  <a:pt x="5117" y="600"/>
                </a:lnTo>
                <a:lnTo>
                  <a:pt x="5120" y="614"/>
                </a:lnTo>
                <a:lnTo>
                  <a:pt x="5123" y="628"/>
                </a:lnTo>
                <a:lnTo>
                  <a:pt x="5126" y="642"/>
                </a:lnTo>
                <a:lnTo>
                  <a:pt x="5132" y="655"/>
                </a:lnTo>
                <a:lnTo>
                  <a:pt x="5136" y="668"/>
                </a:lnTo>
                <a:lnTo>
                  <a:pt x="5142" y="680"/>
                </a:lnTo>
                <a:lnTo>
                  <a:pt x="5148" y="692"/>
                </a:lnTo>
                <a:lnTo>
                  <a:pt x="5155" y="703"/>
                </a:lnTo>
                <a:lnTo>
                  <a:pt x="5161" y="714"/>
                </a:lnTo>
                <a:lnTo>
                  <a:pt x="5169" y="724"/>
                </a:lnTo>
                <a:lnTo>
                  <a:pt x="5176" y="734"/>
                </a:lnTo>
                <a:lnTo>
                  <a:pt x="5185" y="743"/>
                </a:lnTo>
                <a:lnTo>
                  <a:pt x="5202" y="761"/>
                </a:lnTo>
                <a:lnTo>
                  <a:pt x="5222" y="775"/>
                </a:lnTo>
                <a:lnTo>
                  <a:pt x="5242" y="788"/>
                </a:lnTo>
                <a:lnTo>
                  <a:pt x="5264" y="799"/>
                </a:lnTo>
                <a:lnTo>
                  <a:pt x="5286" y="807"/>
                </a:lnTo>
                <a:lnTo>
                  <a:pt x="5310" y="813"/>
                </a:lnTo>
                <a:lnTo>
                  <a:pt x="5335" y="817"/>
                </a:lnTo>
                <a:lnTo>
                  <a:pt x="5360" y="818"/>
                </a:lnTo>
                <a:lnTo>
                  <a:pt x="5360" y="818"/>
                </a:lnTo>
                <a:lnTo>
                  <a:pt x="5388" y="817"/>
                </a:lnTo>
                <a:lnTo>
                  <a:pt x="5414" y="814"/>
                </a:lnTo>
                <a:lnTo>
                  <a:pt x="5436" y="808"/>
                </a:lnTo>
                <a:lnTo>
                  <a:pt x="5458" y="801"/>
                </a:lnTo>
                <a:lnTo>
                  <a:pt x="5478" y="793"/>
                </a:lnTo>
                <a:lnTo>
                  <a:pt x="5496" y="784"/>
                </a:lnTo>
                <a:lnTo>
                  <a:pt x="5513" y="775"/>
                </a:lnTo>
                <a:lnTo>
                  <a:pt x="5529" y="765"/>
                </a:lnTo>
                <a:lnTo>
                  <a:pt x="5509" y="727"/>
                </a:lnTo>
                <a:lnTo>
                  <a:pt x="5509" y="727"/>
                </a:lnTo>
                <a:lnTo>
                  <a:pt x="5494" y="738"/>
                </a:lnTo>
                <a:lnTo>
                  <a:pt x="5478" y="747"/>
                </a:lnTo>
                <a:lnTo>
                  <a:pt x="5461" y="755"/>
                </a:lnTo>
                <a:lnTo>
                  <a:pt x="5444" y="762"/>
                </a:lnTo>
                <a:lnTo>
                  <a:pt x="5426" y="767"/>
                </a:lnTo>
                <a:lnTo>
                  <a:pt x="5406" y="771"/>
                </a:lnTo>
                <a:lnTo>
                  <a:pt x="5386" y="775"/>
                </a:lnTo>
                <a:lnTo>
                  <a:pt x="5365" y="775"/>
                </a:lnTo>
                <a:lnTo>
                  <a:pt x="5365" y="775"/>
                </a:lnTo>
                <a:lnTo>
                  <a:pt x="5343" y="774"/>
                </a:lnTo>
                <a:lnTo>
                  <a:pt x="5321" y="770"/>
                </a:lnTo>
                <a:lnTo>
                  <a:pt x="5301" y="765"/>
                </a:lnTo>
                <a:lnTo>
                  <a:pt x="5282" y="757"/>
                </a:lnTo>
                <a:lnTo>
                  <a:pt x="5265" y="749"/>
                </a:lnTo>
                <a:lnTo>
                  <a:pt x="5249" y="737"/>
                </a:lnTo>
                <a:lnTo>
                  <a:pt x="5233" y="724"/>
                </a:lnTo>
                <a:lnTo>
                  <a:pt x="5219" y="710"/>
                </a:lnTo>
                <a:lnTo>
                  <a:pt x="5206" y="694"/>
                </a:lnTo>
                <a:lnTo>
                  <a:pt x="5196" y="675"/>
                </a:lnTo>
                <a:lnTo>
                  <a:pt x="5186" y="657"/>
                </a:lnTo>
                <a:lnTo>
                  <a:pt x="5178" y="636"/>
                </a:lnTo>
                <a:lnTo>
                  <a:pt x="5172" y="614"/>
                </a:lnTo>
                <a:lnTo>
                  <a:pt x="5166" y="591"/>
                </a:lnTo>
                <a:lnTo>
                  <a:pt x="5163" y="567"/>
                </a:lnTo>
                <a:lnTo>
                  <a:pt x="5162" y="542"/>
                </a:lnTo>
                <a:lnTo>
                  <a:pt x="5549" y="542"/>
                </a:lnTo>
                <a:lnTo>
                  <a:pt x="5549" y="542"/>
                </a:lnTo>
                <a:lnTo>
                  <a:pt x="5551" y="533"/>
                </a:lnTo>
                <a:lnTo>
                  <a:pt x="5551" y="522"/>
                </a:lnTo>
                <a:lnTo>
                  <a:pt x="5551" y="502"/>
                </a:lnTo>
                <a:lnTo>
                  <a:pt x="5551" y="502"/>
                </a:lnTo>
                <a:lnTo>
                  <a:pt x="5551" y="473"/>
                </a:lnTo>
                <a:lnTo>
                  <a:pt x="5548" y="446"/>
                </a:lnTo>
                <a:lnTo>
                  <a:pt x="5543" y="420"/>
                </a:lnTo>
                <a:lnTo>
                  <a:pt x="5537" y="397"/>
                </a:lnTo>
                <a:lnTo>
                  <a:pt x="5529" y="375"/>
                </a:lnTo>
                <a:lnTo>
                  <a:pt x="5520" y="354"/>
                </a:lnTo>
                <a:lnTo>
                  <a:pt x="5509" y="336"/>
                </a:lnTo>
                <a:lnTo>
                  <a:pt x="5496" y="319"/>
                </a:lnTo>
                <a:lnTo>
                  <a:pt x="5482" y="304"/>
                </a:lnTo>
                <a:lnTo>
                  <a:pt x="5467" y="291"/>
                </a:lnTo>
                <a:lnTo>
                  <a:pt x="5449" y="280"/>
                </a:lnTo>
                <a:lnTo>
                  <a:pt x="5432" y="270"/>
                </a:lnTo>
                <a:lnTo>
                  <a:pt x="5412" y="264"/>
                </a:lnTo>
                <a:lnTo>
                  <a:pt x="5391" y="258"/>
                </a:lnTo>
                <a:lnTo>
                  <a:pt x="5370" y="255"/>
                </a:lnTo>
                <a:lnTo>
                  <a:pt x="5346" y="254"/>
                </a:lnTo>
                <a:close/>
                <a:moveTo>
                  <a:pt x="4926" y="390"/>
                </a:moveTo>
                <a:lnTo>
                  <a:pt x="4531" y="390"/>
                </a:lnTo>
                <a:lnTo>
                  <a:pt x="4531" y="67"/>
                </a:lnTo>
                <a:lnTo>
                  <a:pt x="4481" y="67"/>
                </a:lnTo>
                <a:lnTo>
                  <a:pt x="4481" y="804"/>
                </a:lnTo>
                <a:lnTo>
                  <a:pt x="4531" y="804"/>
                </a:lnTo>
                <a:lnTo>
                  <a:pt x="4531" y="435"/>
                </a:lnTo>
                <a:lnTo>
                  <a:pt x="4926" y="435"/>
                </a:lnTo>
                <a:lnTo>
                  <a:pt x="4926" y="804"/>
                </a:lnTo>
                <a:lnTo>
                  <a:pt x="4977" y="804"/>
                </a:lnTo>
                <a:lnTo>
                  <a:pt x="4977" y="67"/>
                </a:lnTo>
                <a:lnTo>
                  <a:pt x="4926" y="67"/>
                </a:lnTo>
                <a:lnTo>
                  <a:pt x="4926" y="390"/>
                </a:lnTo>
                <a:close/>
                <a:moveTo>
                  <a:pt x="3134" y="672"/>
                </a:moveTo>
                <a:lnTo>
                  <a:pt x="3134" y="672"/>
                </a:lnTo>
                <a:lnTo>
                  <a:pt x="3113" y="693"/>
                </a:lnTo>
                <a:lnTo>
                  <a:pt x="3093" y="710"/>
                </a:lnTo>
                <a:lnTo>
                  <a:pt x="3072" y="725"/>
                </a:lnTo>
                <a:lnTo>
                  <a:pt x="3051" y="738"/>
                </a:lnTo>
                <a:lnTo>
                  <a:pt x="3030" y="748"/>
                </a:lnTo>
                <a:lnTo>
                  <a:pt x="3020" y="752"/>
                </a:lnTo>
                <a:lnTo>
                  <a:pt x="3009" y="755"/>
                </a:lnTo>
                <a:lnTo>
                  <a:pt x="2999" y="757"/>
                </a:lnTo>
                <a:lnTo>
                  <a:pt x="2988" y="760"/>
                </a:lnTo>
                <a:lnTo>
                  <a:pt x="2977" y="761"/>
                </a:lnTo>
                <a:lnTo>
                  <a:pt x="2966" y="761"/>
                </a:lnTo>
                <a:lnTo>
                  <a:pt x="2966" y="761"/>
                </a:lnTo>
                <a:lnTo>
                  <a:pt x="2946" y="760"/>
                </a:lnTo>
                <a:lnTo>
                  <a:pt x="2925" y="756"/>
                </a:lnTo>
                <a:lnTo>
                  <a:pt x="2907" y="751"/>
                </a:lnTo>
                <a:lnTo>
                  <a:pt x="2889" y="744"/>
                </a:lnTo>
                <a:lnTo>
                  <a:pt x="2874" y="735"/>
                </a:lnTo>
                <a:lnTo>
                  <a:pt x="2859" y="724"/>
                </a:lnTo>
                <a:lnTo>
                  <a:pt x="2846" y="711"/>
                </a:lnTo>
                <a:lnTo>
                  <a:pt x="2834" y="697"/>
                </a:lnTo>
                <a:lnTo>
                  <a:pt x="2824" y="681"/>
                </a:lnTo>
                <a:lnTo>
                  <a:pt x="2814" y="663"/>
                </a:lnTo>
                <a:lnTo>
                  <a:pt x="2806" y="644"/>
                </a:lnTo>
                <a:lnTo>
                  <a:pt x="2800" y="623"/>
                </a:lnTo>
                <a:lnTo>
                  <a:pt x="2794" y="602"/>
                </a:lnTo>
                <a:lnTo>
                  <a:pt x="2791" y="579"/>
                </a:lnTo>
                <a:lnTo>
                  <a:pt x="2789" y="554"/>
                </a:lnTo>
                <a:lnTo>
                  <a:pt x="2788" y="529"/>
                </a:lnTo>
                <a:lnTo>
                  <a:pt x="2788" y="529"/>
                </a:lnTo>
                <a:lnTo>
                  <a:pt x="2789" y="505"/>
                </a:lnTo>
                <a:lnTo>
                  <a:pt x="2792" y="482"/>
                </a:lnTo>
                <a:lnTo>
                  <a:pt x="2797" y="459"/>
                </a:lnTo>
                <a:lnTo>
                  <a:pt x="2803" y="438"/>
                </a:lnTo>
                <a:lnTo>
                  <a:pt x="2811" y="417"/>
                </a:lnTo>
                <a:lnTo>
                  <a:pt x="2820" y="399"/>
                </a:lnTo>
                <a:lnTo>
                  <a:pt x="2831" y="380"/>
                </a:lnTo>
                <a:lnTo>
                  <a:pt x="2843" y="364"/>
                </a:lnTo>
                <a:lnTo>
                  <a:pt x="2856" y="349"/>
                </a:lnTo>
                <a:lnTo>
                  <a:pt x="2871" y="336"/>
                </a:lnTo>
                <a:lnTo>
                  <a:pt x="2886" y="325"/>
                </a:lnTo>
                <a:lnTo>
                  <a:pt x="2902" y="316"/>
                </a:lnTo>
                <a:lnTo>
                  <a:pt x="2920" y="308"/>
                </a:lnTo>
                <a:lnTo>
                  <a:pt x="2938" y="301"/>
                </a:lnTo>
                <a:lnTo>
                  <a:pt x="2958" y="298"/>
                </a:lnTo>
                <a:lnTo>
                  <a:pt x="2977" y="297"/>
                </a:lnTo>
                <a:lnTo>
                  <a:pt x="2977" y="297"/>
                </a:lnTo>
                <a:lnTo>
                  <a:pt x="2996" y="298"/>
                </a:lnTo>
                <a:lnTo>
                  <a:pt x="3016" y="301"/>
                </a:lnTo>
                <a:lnTo>
                  <a:pt x="3035" y="306"/>
                </a:lnTo>
                <a:lnTo>
                  <a:pt x="3054" y="313"/>
                </a:lnTo>
                <a:lnTo>
                  <a:pt x="3073" y="323"/>
                </a:lnTo>
                <a:lnTo>
                  <a:pt x="3093" y="335"/>
                </a:lnTo>
                <a:lnTo>
                  <a:pt x="3113" y="349"/>
                </a:lnTo>
                <a:lnTo>
                  <a:pt x="3134" y="366"/>
                </a:lnTo>
                <a:lnTo>
                  <a:pt x="3134" y="672"/>
                </a:lnTo>
                <a:close/>
                <a:moveTo>
                  <a:pt x="3135" y="317"/>
                </a:moveTo>
                <a:lnTo>
                  <a:pt x="3131" y="317"/>
                </a:lnTo>
                <a:lnTo>
                  <a:pt x="3131" y="317"/>
                </a:lnTo>
                <a:lnTo>
                  <a:pt x="3113" y="303"/>
                </a:lnTo>
                <a:lnTo>
                  <a:pt x="3096" y="290"/>
                </a:lnTo>
                <a:lnTo>
                  <a:pt x="3077" y="280"/>
                </a:lnTo>
                <a:lnTo>
                  <a:pt x="3059" y="270"/>
                </a:lnTo>
                <a:lnTo>
                  <a:pt x="3040" y="264"/>
                </a:lnTo>
                <a:lnTo>
                  <a:pt x="3019" y="258"/>
                </a:lnTo>
                <a:lnTo>
                  <a:pt x="2997" y="255"/>
                </a:lnTo>
                <a:lnTo>
                  <a:pt x="2975" y="254"/>
                </a:lnTo>
                <a:lnTo>
                  <a:pt x="2975" y="254"/>
                </a:lnTo>
                <a:lnTo>
                  <a:pt x="2951" y="255"/>
                </a:lnTo>
                <a:lnTo>
                  <a:pt x="2928" y="258"/>
                </a:lnTo>
                <a:lnTo>
                  <a:pt x="2906" y="265"/>
                </a:lnTo>
                <a:lnTo>
                  <a:pt x="2884" y="273"/>
                </a:lnTo>
                <a:lnTo>
                  <a:pt x="2864" y="283"/>
                </a:lnTo>
                <a:lnTo>
                  <a:pt x="2843" y="296"/>
                </a:lnTo>
                <a:lnTo>
                  <a:pt x="2825" y="311"/>
                </a:lnTo>
                <a:lnTo>
                  <a:pt x="2807" y="327"/>
                </a:lnTo>
                <a:lnTo>
                  <a:pt x="2792" y="347"/>
                </a:lnTo>
                <a:lnTo>
                  <a:pt x="2778" y="367"/>
                </a:lnTo>
                <a:lnTo>
                  <a:pt x="2766" y="390"/>
                </a:lnTo>
                <a:lnTo>
                  <a:pt x="2756" y="414"/>
                </a:lnTo>
                <a:lnTo>
                  <a:pt x="2748" y="441"/>
                </a:lnTo>
                <a:lnTo>
                  <a:pt x="2741" y="468"/>
                </a:lnTo>
                <a:lnTo>
                  <a:pt x="2739" y="483"/>
                </a:lnTo>
                <a:lnTo>
                  <a:pt x="2738" y="498"/>
                </a:lnTo>
                <a:lnTo>
                  <a:pt x="2737" y="513"/>
                </a:lnTo>
                <a:lnTo>
                  <a:pt x="2736" y="529"/>
                </a:lnTo>
                <a:lnTo>
                  <a:pt x="2736" y="529"/>
                </a:lnTo>
                <a:lnTo>
                  <a:pt x="2737" y="561"/>
                </a:lnTo>
                <a:lnTo>
                  <a:pt x="2740" y="592"/>
                </a:lnTo>
                <a:lnTo>
                  <a:pt x="2746" y="620"/>
                </a:lnTo>
                <a:lnTo>
                  <a:pt x="2752" y="646"/>
                </a:lnTo>
                <a:lnTo>
                  <a:pt x="2761" y="671"/>
                </a:lnTo>
                <a:lnTo>
                  <a:pt x="2772" y="694"/>
                </a:lnTo>
                <a:lnTo>
                  <a:pt x="2784" y="714"/>
                </a:lnTo>
                <a:lnTo>
                  <a:pt x="2797" y="733"/>
                </a:lnTo>
                <a:lnTo>
                  <a:pt x="2813" y="750"/>
                </a:lnTo>
                <a:lnTo>
                  <a:pt x="2829" y="764"/>
                </a:lnTo>
                <a:lnTo>
                  <a:pt x="2847" y="776"/>
                </a:lnTo>
                <a:lnTo>
                  <a:pt x="2867" y="787"/>
                </a:lnTo>
                <a:lnTo>
                  <a:pt x="2887" y="794"/>
                </a:lnTo>
                <a:lnTo>
                  <a:pt x="2910" y="800"/>
                </a:lnTo>
                <a:lnTo>
                  <a:pt x="2934" y="803"/>
                </a:lnTo>
                <a:lnTo>
                  <a:pt x="2959" y="804"/>
                </a:lnTo>
                <a:lnTo>
                  <a:pt x="2959" y="804"/>
                </a:lnTo>
                <a:lnTo>
                  <a:pt x="2972" y="804"/>
                </a:lnTo>
                <a:lnTo>
                  <a:pt x="2985" y="803"/>
                </a:lnTo>
                <a:lnTo>
                  <a:pt x="2997" y="801"/>
                </a:lnTo>
                <a:lnTo>
                  <a:pt x="3009" y="797"/>
                </a:lnTo>
                <a:lnTo>
                  <a:pt x="3021" y="794"/>
                </a:lnTo>
                <a:lnTo>
                  <a:pt x="3033" y="790"/>
                </a:lnTo>
                <a:lnTo>
                  <a:pt x="3045" y="784"/>
                </a:lnTo>
                <a:lnTo>
                  <a:pt x="3057" y="779"/>
                </a:lnTo>
                <a:lnTo>
                  <a:pt x="3078" y="767"/>
                </a:lnTo>
                <a:lnTo>
                  <a:pt x="3098" y="753"/>
                </a:lnTo>
                <a:lnTo>
                  <a:pt x="3117" y="738"/>
                </a:lnTo>
                <a:lnTo>
                  <a:pt x="3135" y="722"/>
                </a:lnTo>
                <a:lnTo>
                  <a:pt x="3134" y="844"/>
                </a:lnTo>
                <a:lnTo>
                  <a:pt x="3134" y="844"/>
                </a:lnTo>
                <a:lnTo>
                  <a:pt x="3132" y="863"/>
                </a:lnTo>
                <a:lnTo>
                  <a:pt x="3131" y="882"/>
                </a:lnTo>
                <a:lnTo>
                  <a:pt x="3128" y="900"/>
                </a:lnTo>
                <a:lnTo>
                  <a:pt x="3123" y="916"/>
                </a:lnTo>
                <a:lnTo>
                  <a:pt x="3117" y="932"/>
                </a:lnTo>
                <a:lnTo>
                  <a:pt x="3110" y="947"/>
                </a:lnTo>
                <a:lnTo>
                  <a:pt x="3101" y="960"/>
                </a:lnTo>
                <a:lnTo>
                  <a:pt x="3091" y="971"/>
                </a:lnTo>
                <a:lnTo>
                  <a:pt x="3081" y="982"/>
                </a:lnTo>
                <a:lnTo>
                  <a:pt x="3068" y="992"/>
                </a:lnTo>
                <a:lnTo>
                  <a:pt x="3054" y="999"/>
                </a:lnTo>
                <a:lnTo>
                  <a:pt x="3039" y="1006"/>
                </a:lnTo>
                <a:lnTo>
                  <a:pt x="3022" y="1011"/>
                </a:lnTo>
                <a:lnTo>
                  <a:pt x="3005" y="1015"/>
                </a:lnTo>
                <a:lnTo>
                  <a:pt x="2986" y="1017"/>
                </a:lnTo>
                <a:lnTo>
                  <a:pt x="2966" y="1018"/>
                </a:lnTo>
                <a:lnTo>
                  <a:pt x="2966" y="1018"/>
                </a:lnTo>
                <a:lnTo>
                  <a:pt x="2945" y="1017"/>
                </a:lnTo>
                <a:lnTo>
                  <a:pt x="2924" y="1015"/>
                </a:lnTo>
                <a:lnTo>
                  <a:pt x="2903" y="1011"/>
                </a:lnTo>
                <a:lnTo>
                  <a:pt x="2882" y="1005"/>
                </a:lnTo>
                <a:lnTo>
                  <a:pt x="2861" y="997"/>
                </a:lnTo>
                <a:lnTo>
                  <a:pt x="2841" y="989"/>
                </a:lnTo>
                <a:lnTo>
                  <a:pt x="2820" y="977"/>
                </a:lnTo>
                <a:lnTo>
                  <a:pt x="2801" y="963"/>
                </a:lnTo>
                <a:lnTo>
                  <a:pt x="2778" y="1003"/>
                </a:lnTo>
                <a:lnTo>
                  <a:pt x="2778" y="1003"/>
                </a:lnTo>
                <a:lnTo>
                  <a:pt x="2799" y="1015"/>
                </a:lnTo>
                <a:lnTo>
                  <a:pt x="2819" y="1027"/>
                </a:lnTo>
                <a:lnTo>
                  <a:pt x="2842" y="1036"/>
                </a:lnTo>
                <a:lnTo>
                  <a:pt x="2865" y="1045"/>
                </a:lnTo>
                <a:lnTo>
                  <a:pt x="2888" y="1051"/>
                </a:lnTo>
                <a:lnTo>
                  <a:pt x="2913" y="1057"/>
                </a:lnTo>
                <a:lnTo>
                  <a:pt x="2939" y="1060"/>
                </a:lnTo>
                <a:lnTo>
                  <a:pt x="2966" y="1060"/>
                </a:lnTo>
                <a:lnTo>
                  <a:pt x="2966" y="1060"/>
                </a:lnTo>
                <a:lnTo>
                  <a:pt x="2991" y="1060"/>
                </a:lnTo>
                <a:lnTo>
                  <a:pt x="3015" y="1057"/>
                </a:lnTo>
                <a:lnTo>
                  <a:pt x="3037" y="1052"/>
                </a:lnTo>
                <a:lnTo>
                  <a:pt x="3058" y="1046"/>
                </a:lnTo>
                <a:lnTo>
                  <a:pt x="3077" y="1037"/>
                </a:lnTo>
                <a:lnTo>
                  <a:pt x="3096" y="1028"/>
                </a:lnTo>
                <a:lnTo>
                  <a:pt x="3112" y="1017"/>
                </a:lnTo>
                <a:lnTo>
                  <a:pt x="3126" y="1004"/>
                </a:lnTo>
                <a:lnTo>
                  <a:pt x="3139" y="990"/>
                </a:lnTo>
                <a:lnTo>
                  <a:pt x="3151" y="974"/>
                </a:lnTo>
                <a:lnTo>
                  <a:pt x="3161" y="956"/>
                </a:lnTo>
                <a:lnTo>
                  <a:pt x="3168" y="938"/>
                </a:lnTo>
                <a:lnTo>
                  <a:pt x="3175" y="918"/>
                </a:lnTo>
                <a:lnTo>
                  <a:pt x="3179" y="897"/>
                </a:lnTo>
                <a:lnTo>
                  <a:pt x="3182" y="874"/>
                </a:lnTo>
                <a:lnTo>
                  <a:pt x="3183" y="851"/>
                </a:lnTo>
                <a:lnTo>
                  <a:pt x="3183" y="267"/>
                </a:lnTo>
                <a:lnTo>
                  <a:pt x="3139" y="267"/>
                </a:lnTo>
                <a:lnTo>
                  <a:pt x="3135" y="317"/>
                </a:lnTo>
                <a:close/>
                <a:moveTo>
                  <a:pt x="2450" y="254"/>
                </a:moveTo>
                <a:lnTo>
                  <a:pt x="2450" y="254"/>
                </a:lnTo>
                <a:lnTo>
                  <a:pt x="2436" y="254"/>
                </a:lnTo>
                <a:lnTo>
                  <a:pt x="2423" y="256"/>
                </a:lnTo>
                <a:lnTo>
                  <a:pt x="2410" y="258"/>
                </a:lnTo>
                <a:lnTo>
                  <a:pt x="2397" y="261"/>
                </a:lnTo>
                <a:lnTo>
                  <a:pt x="2385" y="265"/>
                </a:lnTo>
                <a:lnTo>
                  <a:pt x="2373" y="270"/>
                </a:lnTo>
                <a:lnTo>
                  <a:pt x="2361" y="276"/>
                </a:lnTo>
                <a:lnTo>
                  <a:pt x="2350" y="281"/>
                </a:lnTo>
                <a:lnTo>
                  <a:pt x="2328" y="295"/>
                </a:lnTo>
                <a:lnTo>
                  <a:pt x="2307" y="312"/>
                </a:lnTo>
                <a:lnTo>
                  <a:pt x="2286" y="331"/>
                </a:lnTo>
                <a:lnTo>
                  <a:pt x="2265" y="350"/>
                </a:lnTo>
                <a:lnTo>
                  <a:pt x="2262" y="350"/>
                </a:lnTo>
                <a:lnTo>
                  <a:pt x="2258" y="267"/>
                </a:lnTo>
                <a:lnTo>
                  <a:pt x="2214" y="267"/>
                </a:lnTo>
                <a:lnTo>
                  <a:pt x="2214" y="804"/>
                </a:lnTo>
                <a:lnTo>
                  <a:pt x="2264" y="804"/>
                </a:lnTo>
                <a:lnTo>
                  <a:pt x="2264" y="399"/>
                </a:lnTo>
                <a:lnTo>
                  <a:pt x="2264" y="399"/>
                </a:lnTo>
                <a:lnTo>
                  <a:pt x="2288" y="376"/>
                </a:lnTo>
                <a:lnTo>
                  <a:pt x="2310" y="355"/>
                </a:lnTo>
                <a:lnTo>
                  <a:pt x="2332" y="338"/>
                </a:lnTo>
                <a:lnTo>
                  <a:pt x="2353" y="324"/>
                </a:lnTo>
                <a:lnTo>
                  <a:pt x="2363" y="318"/>
                </a:lnTo>
                <a:lnTo>
                  <a:pt x="2373" y="312"/>
                </a:lnTo>
                <a:lnTo>
                  <a:pt x="2384" y="308"/>
                </a:lnTo>
                <a:lnTo>
                  <a:pt x="2395" y="305"/>
                </a:lnTo>
                <a:lnTo>
                  <a:pt x="2406" y="303"/>
                </a:lnTo>
                <a:lnTo>
                  <a:pt x="2416" y="300"/>
                </a:lnTo>
                <a:lnTo>
                  <a:pt x="2428" y="299"/>
                </a:lnTo>
                <a:lnTo>
                  <a:pt x="2440" y="298"/>
                </a:lnTo>
                <a:lnTo>
                  <a:pt x="2440" y="298"/>
                </a:lnTo>
                <a:lnTo>
                  <a:pt x="2455" y="299"/>
                </a:lnTo>
                <a:lnTo>
                  <a:pt x="2470" y="301"/>
                </a:lnTo>
                <a:lnTo>
                  <a:pt x="2483" y="305"/>
                </a:lnTo>
                <a:lnTo>
                  <a:pt x="2495" y="309"/>
                </a:lnTo>
                <a:lnTo>
                  <a:pt x="2507" y="314"/>
                </a:lnTo>
                <a:lnTo>
                  <a:pt x="2517" y="322"/>
                </a:lnTo>
                <a:lnTo>
                  <a:pt x="2525" y="330"/>
                </a:lnTo>
                <a:lnTo>
                  <a:pt x="2534" y="339"/>
                </a:lnTo>
                <a:lnTo>
                  <a:pt x="2541" y="351"/>
                </a:lnTo>
                <a:lnTo>
                  <a:pt x="2547" y="363"/>
                </a:lnTo>
                <a:lnTo>
                  <a:pt x="2551" y="377"/>
                </a:lnTo>
                <a:lnTo>
                  <a:pt x="2556" y="392"/>
                </a:lnTo>
                <a:lnTo>
                  <a:pt x="2559" y="408"/>
                </a:lnTo>
                <a:lnTo>
                  <a:pt x="2561" y="427"/>
                </a:lnTo>
                <a:lnTo>
                  <a:pt x="2562" y="445"/>
                </a:lnTo>
                <a:lnTo>
                  <a:pt x="2562" y="467"/>
                </a:lnTo>
                <a:lnTo>
                  <a:pt x="2562" y="804"/>
                </a:lnTo>
                <a:lnTo>
                  <a:pt x="2612" y="804"/>
                </a:lnTo>
                <a:lnTo>
                  <a:pt x="2612" y="459"/>
                </a:lnTo>
                <a:lnTo>
                  <a:pt x="2612" y="459"/>
                </a:lnTo>
                <a:lnTo>
                  <a:pt x="2611" y="434"/>
                </a:lnTo>
                <a:lnTo>
                  <a:pt x="2610" y="411"/>
                </a:lnTo>
                <a:lnTo>
                  <a:pt x="2606" y="389"/>
                </a:lnTo>
                <a:lnTo>
                  <a:pt x="2602" y="368"/>
                </a:lnTo>
                <a:lnTo>
                  <a:pt x="2597" y="350"/>
                </a:lnTo>
                <a:lnTo>
                  <a:pt x="2590" y="334"/>
                </a:lnTo>
                <a:lnTo>
                  <a:pt x="2582" y="319"/>
                </a:lnTo>
                <a:lnTo>
                  <a:pt x="2572" y="305"/>
                </a:lnTo>
                <a:lnTo>
                  <a:pt x="2562" y="293"/>
                </a:lnTo>
                <a:lnTo>
                  <a:pt x="2549" y="282"/>
                </a:lnTo>
                <a:lnTo>
                  <a:pt x="2536" y="273"/>
                </a:lnTo>
                <a:lnTo>
                  <a:pt x="2522" y="267"/>
                </a:lnTo>
                <a:lnTo>
                  <a:pt x="2506" y="260"/>
                </a:lnTo>
                <a:lnTo>
                  <a:pt x="2489" y="257"/>
                </a:lnTo>
                <a:lnTo>
                  <a:pt x="2469" y="255"/>
                </a:lnTo>
                <a:lnTo>
                  <a:pt x="2450" y="254"/>
                </a:lnTo>
                <a:close/>
                <a:moveTo>
                  <a:pt x="2003" y="804"/>
                </a:moveTo>
                <a:lnTo>
                  <a:pt x="2051" y="804"/>
                </a:lnTo>
                <a:lnTo>
                  <a:pt x="2051" y="267"/>
                </a:lnTo>
                <a:lnTo>
                  <a:pt x="2003" y="267"/>
                </a:lnTo>
                <a:lnTo>
                  <a:pt x="2003" y="804"/>
                </a:lnTo>
                <a:close/>
                <a:moveTo>
                  <a:pt x="2027" y="49"/>
                </a:moveTo>
                <a:lnTo>
                  <a:pt x="2027" y="49"/>
                </a:lnTo>
                <a:lnTo>
                  <a:pt x="2019" y="50"/>
                </a:lnTo>
                <a:lnTo>
                  <a:pt x="2010" y="52"/>
                </a:lnTo>
                <a:lnTo>
                  <a:pt x="2003" y="56"/>
                </a:lnTo>
                <a:lnTo>
                  <a:pt x="1996" y="61"/>
                </a:lnTo>
                <a:lnTo>
                  <a:pt x="1991" y="67"/>
                </a:lnTo>
                <a:lnTo>
                  <a:pt x="1986" y="75"/>
                </a:lnTo>
                <a:lnTo>
                  <a:pt x="1984" y="84"/>
                </a:lnTo>
                <a:lnTo>
                  <a:pt x="1983" y="94"/>
                </a:lnTo>
                <a:lnTo>
                  <a:pt x="1983" y="94"/>
                </a:lnTo>
                <a:lnTo>
                  <a:pt x="1984" y="103"/>
                </a:lnTo>
                <a:lnTo>
                  <a:pt x="1986" y="111"/>
                </a:lnTo>
                <a:lnTo>
                  <a:pt x="1991" y="119"/>
                </a:lnTo>
                <a:lnTo>
                  <a:pt x="1996" y="125"/>
                </a:lnTo>
                <a:lnTo>
                  <a:pt x="2003" y="131"/>
                </a:lnTo>
                <a:lnTo>
                  <a:pt x="2010" y="134"/>
                </a:lnTo>
                <a:lnTo>
                  <a:pt x="2019" y="136"/>
                </a:lnTo>
                <a:lnTo>
                  <a:pt x="2027" y="137"/>
                </a:lnTo>
                <a:lnTo>
                  <a:pt x="2027" y="137"/>
                </a:lnTo>
                <a:lnTo>
                  <a:pt x="2037" y="136"/>
                </a:lnTo>
                <a:lnTo>
                  <a:pt x="2046" y="134"/>
                </a:lnTo>
                <a:lnTo>
                  <a:pt x="2053" y="131"/>
                </a:lnTo>
                <a:lnTo>
                  <a:pt x="2060" y="125"/>
                </a:lnTo>
                <a:lnTo>
                  <a:pt x="2065" y="119"/>
                </a:lnTo>
                <a:lnTo>
                  <a:pt x="2070" y="111"/>
                </a:lnTo>
                <a:lnTo>
                  <a:pt x="2072" y="103"/>
                </a:lnTo>
                <a:lnTo>
                  <a:pt x="2073" y="94"/>
                </a:lnTo>
                <a:lnTo>
                  <a:pt x="2073" y="94"/>
                </a:lnTo>
                <a:lnTo>
                  <a:pt x="2072" y="84"/>
                </a:lnTo>
                <a:lnTo>
                  <a:pt x="2070" y="75"/>
                </a:lnTo>
                <a:lnTo>
                  <a:pt x="2065" y="67"/>
                </a:lnTo>
                <a:lnTo>
                  <a:pt x="2060" y="61"/>
                </a:lnTo>
                <a:lnTo>
                  <a:pt x="2053" y="56"/>
                </a:lnTo>
                <a:lnTo>
                  <a:pt x="2046" y="52"/>
                </a:lnTo>
                <a:lnTo>
                  <a:pt x="2037" y="50"/>
                </a:lnTo>
                <a:lnTo>
                  <a:pt x="2027" y="49"/>
                </a:lnTo>
                <a:close/>
                <a:moveTo>
                  <a:pt x="1855" y="774"/>
                </a:moveTo>
                <a:lnTo>
                  <a:pt x="1855" y="774"/>
                </a:lnTo>
                <a:lnTo>
                  <a:pt x="1849" y="774"/>
                </a:lnTo>
                <a:lnTo>
                  <a:pt x="1845" y="771"/>
                </a:lnTo>
                <a:lnTo>
                  <a:pt x="1841" y="769"/>
                </a:lnTo>
                <a:lnTo>
                  <a:pt x="1837" y="765"/>
                </a:lnTo>
                <a:lnTo>
                  <a:pt x="1834" y="761"/>
                </a:lnTo>
                <a:lnTo>
                  <a:pt x="1832" y="754"/>
                </a:lnTo>
                <a:lnTo>
                  <a:pt x="1831" y="748"/>
                </a:lnTo>
                <a:lnTo>
                  <a:pt x="1831" y="739"/>
                </a:lnTo>
                <a:lnTo>
                  <a:pt x="1831" y="0"/>
                </a:lnTo>
                <a:lnTo>
                  <a:pt x="1781" y="0"/>
                </a:lnTo>
                <a:lnTo>
                  <a:pt x="1781" y="733"/>
                </a:lnTo>
                <a:lnTo>
                  <a:pt x="1781" y="733"/>
                </a:lnTo>
                <a:lnTo>
                  <a:pt x="1782" y="753"/>
                </a:lnTo>
                <a:lnTo>
                  <a:pt x="1786" y="770"/>
                </a:lnTo>
                <a:lnTo>
                  <a:pt x="1788" y="778"/>
                </a:lnTo>
                <a:lnTo>
                  <a:pt x="1791" y="786"/>
                </a:lnTo>
                <a:lnTo>
                  <a:pt x="1794" y="791"/>
                </a:lnTo>
                <a:lnTo>
                  <a:pt x="1798" y="797"/>
                </a:lnTo>
                <a:lnTo>
                  <a:pt x="1803" y="802"/>
                </a:lnTo>
                <a:lnTo>
                  <a:pt x="1807" y="806"/>
                </a:lnTo>
                <a:lnTo>
                  <a:pt x="1813" y="809"/>
                </a:lnTo>
                <a:lnTo>
                  <a:pt x="1819" y="813"/>
                </a:lnTo>
                <a:lnTo>
                  <a:pt x="1825" y="815"/>
                </a:lnTo>
                <a:lnTo>
                  <a:pt x="1832" y="817"/>
                </a:lnTo>
                <a:lnTo>
                  <a:pt x="1840" y="817"/>
                </a:lnTo>
                <a:lnTo>
                  <a:pt x="1847" y="818"/>
                </a:lnTo>
                <a:lnTo>
                  <a:pt x="1847" y="818"/>
                </a:lnTo>
                <a:lnTo>
                  <a:pt x="1858" y="817"/>
                </a:lnTo>
                <a:lnTo>
                  <a:pt x="1868" y="816"/>
                </a:lnTo>
                <a:lnTo>
                  <a:pt x="1875" y="815"/>
                </a:lnTo>
                <a:lnTo>
                  <a:pt x="1883" y="813"/>
                </a:lnTo>
                <a:lnTo>
                  <a:pt x="1874" y="771"/>
                </a:lnTo>
                <a:lnTo>
                  <a:pt x="1874" y="771"/>
                </a:lnTo>
                <a:lnTo>
                  <a:pt x="1861" y="774"/>
                </a:lnTo>
                <a:lnTo>
                  <a:pt x="1855" y="774"/>
                </a:lnTo>
                <a:close/>
                <a:moveTo>
                  <a:pt x="1410" y="774"/>
                </a:moveTo>
                <a:lnTo>
                  <a:pt x="1410" y="774"/>
                </a:lnTo>
                <a:lnTo>
                  <a:pt x="1389" y="773"/>
                </a:lnTo>
                <a:lnTo>
                  <a:pt x="1370" y="769"/>
                </a:lnTo>
                <a:lnTo>
                  <a:pt x="1351" y="764"/>
                </a:lnTo>
                <a:lnTo>
                  <a:pt x="1334" y="756"/>
                </a:lnTo>
                <a:lnTo>
                  <a:pt x="1318" y="748"/>
                </a:lnTo>
                <a:lnTo>
                  <a:pt x="1302" y="736"/>
                </a:lnTo>
                <a:lnTo>
                  <a:pt x="1288" y="723"/>
                </a:lnTo>
                <a:lnTo>
                  <a:pt x="1275" y="709"/>
                </a:lnTo>
                <a:lnTo>
                  <a:pt x="1263" y="692"/>
                </a:lnTo>
                <a:lnTo>
                  <a:pt x="1252" y="674"/>
                </a:lnTo>
                <a:lnTo>
                  <a:pt x="1242" y="655"/>
                </a:lnTo>
                <a:lnTo>
                  <a:pt x="1235" y="633"/>
                </a:lnTo>
                <a:lnTo>
                  <a:pt x="1228" y="612"/>
                </a:lnTo>
                <a:lnTo>
                  <a:pt x="1224" y="588"/>
                </a:lnTo>
                <a:lnTo>
                  <a:pt x="1222" y="563"/>
                </a:lnTo>
                <a:lnTo>
                  <a:pt x="1221" y="537"/>
                </a:lnTo>
                <a:lnTo>
                  <a:pt x="1221" y="537"/>
                </a:lnTo>
                <a:lnTo>
                  <a:pt x="1222" y="511"/>
                </a:lnTo>
                <a:lnTo>
                  <a:pt x="1224" y="486"/>
                </a:lnTo>
                <a:lnTo>
                  <a:pt x="1228" y="462"/>
                </a:lnTo>
                <a:lnTo>
                  <a:pt x="1235" y="440"/>
                </a:lnTo>
                <a:lnTo>
                  <a:pt x="1242" y="418"/>
                </a:lnTo>
                <a:lnTo>
                  <a:pt x="1252" y="399"/>
                </a:lnTo>
                <a:lnTo>
                  <a:pt x="1263" y="380"/>
                </a:lnTo>
                <a:lnTo>
                  <a:pt x="1275" y="364"/>
                </a:lnTo>
                <a:lnTo>
                  <a:pt x="1288" y="349"/>
                </a:lnTo>
                <a:lnTo>
                  <a:pt x="1302" y="336"/>
                </a:lnTo>
                <a:lnTo>
                  <a:pt x="1318" y="324"/>
                </a:lnTo>
                <a:lnTo>
                  <a:pt x="1334" y="314"/>
                </a:lnTo>
                <a:lnTo>
                  <a:pt x="1351" y="307"/>
                </a:lnTo>
                <a:lnTo>
                  <a:pt x="1370" y="301"/>
                </a:lnTo>
                <a:lnTo>
                  <a:pt x="1389" y="298"/>
                </a:lnTo>
                <a:lnTo>
                  <a:pt x="1410" y="297"/>
                </a:lnTo>
                <a:lnTo>
                  <a:pt x="1410" y="297"/>
                </a:lnTo>
                <a:lnTo>
                  <a:pt x="1429" y="298"/>
                </a:lnTo>
                <a:lnTo>
                  <a:pt x="1449" y="301"/>
                </a:lnTo>
                <a:lnTo>
                  <a:pt x="1467" y="307"/>
                </a:lnTo>
                <a:lnTo>
                  <a:pt x="1485" y="314"/>
                </a:lnTo>
                <a:lnTo>
                  <a:pt x="1501" y="324"/>
                </a:lnTo>
                <a:lnTo>
                  <a:pt x="1518" y="336"/>
                </a:lnTo>
                <a:lnTo>
                  <a:pt x="1532" y="349"/>
                </a:lnTo>
                <a:lnTo>
                  <a:pt x="1545" y="364"/>
                </a:lnTo>
                <a:lnTo>
                  <a:pt x="1558" y="380"/>
                </a:lnTo>
                <a:lnTo>
                  <a:pt x="1568" y="399"/>
                </a:lnTo>
                <a:lnTo>
                  <a:pt x="1577" y="418"/>
                </a:lnTo>
                <a:lnTo>
                  <a:pt x="1585" y="440"/>
                </a:lnTo>
                <a:lnTo>
                  <a:pt x="1591" y="462"/>
                </a:lnTo>
                <a:lnTo>
                  <a:pt x="1595" y="486"/>
                </a:lnTo>
                <a:lnTo>
                  <a:pt x="1599" y="511"/>
                </a:lnTo>
                <a:lnTo>
                  <a:pt x="1600" y="537"/>
                </a:lnTo>
                <a:lnTo>
                  <a:pt x="1600" y="537"/>
                </a:lnTo>
                <a:lnTo>
                  <a:pt x="1599" y="563"/>
                </a:lnTo>
                <a:lnTo>
                  <a:pt x="1595" y="588"/>
                </a:lnTo>
                <a:lnTo>
                  <a:pt x="1591" y="612"/>
                </a:lnTo>
                <a:lnTo>
                  <a:pt x="1585" y="633"/>
                </a:lnTo>
                <a:lnTo>
                  <a:pt x="1577" y="655"/>
                </a:lnTo>
                <a:lnTo>
                  <a:pt x="1568" y="674"/>
                </a:lnTo>
                <a:lnTo>
                  <a:pt x="1558" y="692"/>
                </a:lnTo>
                <a:lnTo>
                  <a:pt x="1545" y="709"/>
                </a:lnTo>
                <a:lnTo>
                  <a:pt x="1532" y="723"/>
                </a:lnTo>
                <a:lnTo>
                  <a:pt x="1518" y="736"/>
                </a:lnTo>
                <a:lnTo>
                  <a:pt x="1501" y="748"/>
                </a:lnTo>
                <a:lnTo>
                  <a:pt x="1485" y="756"/>
                </a:lnTo>
                <a:lnTo>
                  <a:pt x="1467" y="764"/>
                </a:lnTo>
                <a:lnTo>
                  <a:pt x="1449" y="769"/>
                </a:lnTo>
                <a:lnTo>
                  <a:pt x="1429" y="773"/>
                </a:lnTo>
                <a:lnTo>
                  <a:pt x="1410" y="774"/>
                </a:lnTo>
                <a:close/>
                <a:moveTo>
                  <a:pt x="1410" y="254"/>
                </a:moveTo>
                <a:lnTo>
                  <a:pt x="1410" y="254"/>
                </a:lnTo>
                <a:lnTo>
                  <a:pt x="1386" y="255"/>
                </a:lnTo>
                <a:lnTo>
                  <a:pt x="1362" y="258"/>
                </a:lnTo>
                <a:lnTo>
                  <a:pt x="1339" y="265"/>
                </a:lnTo>
                <a:lnTo>
                  <a:pt x="1318" y="272"/>
                </a:lnTo>
                <a:lnTo>
                  <a:pt x="1296" y="283"/>
                </a:lnTo>
                <a:lnTo>
                  <a:pt x="1277" y="296"/>
                </a:lnTo>
                <a:lnTo>
                  <a:pt x="1258" y="311"/>
                </a:lnTo>
                <a:lnTo>
                  <a:pt x="1241" y="327"/>
                </a:lnTo>
                <a:lnTo>
                  <a:pt x="1225" y="347"/>
                </a:lnTo>
                <a:lnTo>
                  <a:pt x="1211" y="368"/>
                </a:lnTo>
                <a:lnTo>
                  <a:pt x="1204" y="379"/>
                </a:lnTo>
                <a:lnTo>
                  <a:pt x="1199" y="391"/>
                </a:lnTo>
                <a:lnTo>
                  <a:pt x="1194" y="404"/>
                </a:lnTo>
                <a:lnTo>
                  <a:pt x="1188" y="417"/>
                </a:lnTo>
                <a:lnTo>
                  <a:pt x="1184" y="430"/>
                </a:lnTo>
                <a:lnTo>
                  <a:pt x="1180" y="444"/>
                </a:lnTo>
                <a:lnTo>
                  <a:pt x="1176" y="458"/>
                </a:lnTo>
                <a:lnTo>
                  <a:pt x="1174" y="473"/>
                </a:lnTo>
                <a:lnTo>
                  <a:pt x="1172" y="488"/>
                </a:lnTo>
                <a:lnTo>
                  <a:pt x="1170" y="504"/>
                </a:lnTo>
                <a:lnTo>
                  <a:pt x="1169" y="520"/>
                </a:lnTo>
                <a:lnTo>
                  <a:pt x="1169" y="537"/>
                </a:lnTo>
                <a:lnTo>
                  <a:pt x="1169" y="537"/>
                </a:lnTo>
                <a:lnTo>
                  <a:pt x="1169" y="553"/>
                </a:lnTo>
                <a:lnTo>
                  <a:pt x="1170" y="569"/>
                </a:lnTo>
                <a:lnTo>
                  <a:pt x="1172" y="585"/>
                </a:lnTo>
                <a:lnTo>
                  <a:pt x="1174" y="600"/>
                </a:lnTo>
                <a:lnTo>
                  <a:pt x="1176" y="615"/>
                </a:lnTo>
                <a:lnTo>
                  <a:pt x="1180" y="629"/>
                </a:lnTo>
                <a:lnTo>
                  <a:pt x="1184" y="643"/>
                </a:lnTo>
                <a:lnTo>
                  <a:pt x="1188" y="656"/>
                </a:lnTo>
                <a:lnTo>
                  <a:pt x="1194" y="669"/>
                </a:lnTo>
                <a:lnTo>
                  <a:pt x="1199" y="681"/>
                </a:lnTo>
                <a:lnTo>
                  <a:pt x="1211" y="703"/>
                </a:lnTo>
                <a:lnTo>
                  <a:pt x="1225" y="725"/>
                </a:lnTo>
                <a:lnTo>
                  <a:pt x="1241" y="744"/>
                </a:lnTo>
                <a:lnTo>
                  <a:pt x="1258" y="761"/>
                </a:lnTo>
                <a:lnTo>
                  <a:pt x="1277" y="776"/>
                </a:lnTo>
                <a:lnTo>
                  <a:pt x="1296" y="789"/>
                </a:lnTo>
                <a:lnTo>
                  <a:pt x="1318" y="799"/>
                </a:lnTo>
                <a:lnTo>
                  <a:pt x="1339" y="807"/>
                </a:lnTo>
                <a:lnTo>
                  <a:pt x="1362" y="813"/>
                </a:lnTo>
                <a:lnTo>
                  <a:pt x="1386" y="817"/>
                </a:lnTo>
                <a:lnTo>
                  <a:pt x="1410" y="818"/>
                </a:lnTo>
                <a:lnTo>
                  <a:pt x="1410" y="818"/>
                </a:lnTo>
                <a:lnTo>
                  <a:pt x="1433" y="817"/>
                </a:lnTo>
                <a:lnTo>
                  <a:pt x="1457" y="813"/>
                </a:lnTo>
                <a:lnTo>
                  <a:pt x="1480" y="807"/>
                </a:lnTo>
                <a:lnTo>
                  <a:pt x="1501" y="799"/>
                </a:lnTo>
                <a:lnTo>
                  <a:pt x="1523" y="789"/>
                </a:lnTo>
                <a:lnTo>
                  <a:pt x="1542" y="776"/>
                </a:lnTo>
                <a:lnTo>
                  <a:pt x="1562" y="761"/>
                </a:lnTo>
                <a:lnTo>
                  <a:pt x="1579" y="744"/>
                </a:lnTo>
                <a:lnTo>
                  <a:pt x="1594" y="725"/>
                </a:lnTo>
                <a:lnTo>
                  <a:pt x="1608" y="703"/>
                </a:lnTo>
                <a:lnTo>
                  <a:pt x="1615" y="693"/>
                </a:lnTo>
                <a:lnTo>
                  <a:pt x="1621" y="681"/>
                </a:lnTo>
                <a:lnTo>
                  <a:pt x="1627" y="669"/>
                </a:lnTo>
                <a:lnTo>
                  <a:pt x="1631" y="656"/>
                </a:lnTo>
                <a:lnTo>
                  <a:pt x="1636" y="643"/>
                </a:lnTo>
                <a:lnTo>
                  <a:pt x="1640" y="629"/>
                </a:lnTo>
                <a:lnTo>
                  <a:pt x="1643" y="615"/>
                </a:lnTo>
                <a:lnTo>
                  <a:pt x="1646" y="600"/>
                </a:lnTo>
                <a:lnTo>
                  <a:pt x="1648" y="585"/>
                </a:lnTo>
                <a:lnTo>
                  <a:pt x="1649" y="569"/>
                </a:lnTo>
                <a:lnTo>
                  <a:pt x="1650" y="553"/>
                </a:lnTo>
                <a:lnTo>
                  <a:pt x="1650" y="537"/>
                </a:lnTo>
                <a:lnTo>
                  <a:pt x="1650" y="537"/>
                </a:lnTo>
                <a:lnTo>
                  <a:pt x="1650" y="520"/>
                </a:lnTo>
                <a:lnTo>
                  <a:pt x="1649" y="504"/>
                </a:lnTo>
                <a:lnTo>
                  <a:pt x="1648" y="488"/>
                </a:lnTo>
                <a:lnTo>
                  <a:pt x="1646" y="473"/>
                </a:lnTo>
                <a:lnTo>
                  <a:pt x="1643" y="458"/>
                </a:lnTo>
                <a:lnTo>
                  <a:pt x="1640" y="444"/>
                </a:lnTo>
                <a:lnTo>
                  <a:pt x="1636" y="430"/>
                </a:lnTo>
                <a:lnTo>
                  <a:pt x="1631" y="417"/>
                </a:lnTo>
                <a:lnTo>
                  <a:pt x="1627" y="404"/>
                </a:lnTo>
                <a:lnTo>
                  <a:pt x="1621" y="391"/>
                </a:lnTo>
                <a:lnTo>
                  <a:pt x="1615" y="379"/>
                </a:lnTo>
                <a:lnTo>
                  <a:pt x="1608" y="368"/>
                </a:lnTo>
                <a:lnTo>
                  <a:pt x="1594" y="347"/>
                </a:lnTo>
                <a:lnTo>
                  <a:pt x="1579" y="327"/>
                </a:lnTo>
                <a:lnTo>
                  <a:pt x="1562" y="311"/>
                </a:lnTo>
                <a:lnTo>
                  <a:pt x="1542" y="296"/>
                </a:lnTo>
                <a:lnTo>
                  <a:pt x="1523" y="283"/>
                </a:lnTo>
                <a:lnTo>
                  <a:pt x="1501" y="272"/>
                </a:lnTo>
                <a:lnTo>
                  <a:pt x="1480" y="265"/>
                </a:lnTo>
                <a:lnTo>
                  <a:pt x="1457" y="258"/>
                </a:lnTo>
                <a:lnTo>
                  <a:pt x="1433" y="255"/>
                </a:lnTo>
                <a:lnTo>
                  <a:pt x="1410" y="254"/>
                </a:lnTo>
                <a:close/>
                <a:moveTo>
                  <a:pt x="833" y="774"/>
                </a:moveTo>
                <a:lnTo>
                  <a:pt x="833" y="774"/>
                </a:lnTo>
                <a:lnTo>
                  <a:pt x="813" y="773"/>
                </a:lnTo>
                <a:lnTo>
                  <a:pt x="794" y="769"/>
                </a:lnTo>
                <a:lnTo>
                  <a:pt x="776" y="764"/>
                </a:lnTo>
                <a:lnTo>
                  <a:pt x="757" y="756"/>
                </a:lnTo>
                <a:lnTo>
                  <a:pt x="741" y="748"/>
                </a:lnTo>
                <a:lnTo>
                  <a:pt x="726" y="736"/>
                </a:lnTo>
                <a:lnTo>
                  <a:pt x="711" y="723"/>
                </a:lnTo>
                <a:lnTo>
                  <a:pt x="698" y="709"/>
                </a:lnTo>
                <a:lnTo>
                  <a:pt x="686" y="692"/>
                </a:lnTo>
                <a:lnTo>
                  <a:pt x="675" y="674"/>
                </a:lnTo>
                <a:lnTo>
                  <a:pt x="665" y="655"/>
                </a:lnTo>
                <a:lnTo>
                  <a:pt x="658" y="633"/>
                </a:lnTo>
                <a:lnTo>
                  <a:pt x="652" y="612"/>
                </a:lnTo>
                <a:lnTo>
                  <a:pt x="647" y="588"/>
                </a:lnTo>
                <a:lnTo>
                  <a:pt x="645" y="563"/>
                </a:lnTo>
                <a:lnTo>
                  <a:pt x="644" y="537"/>
                </a:lnTo>
                <a:lnTo>
                  <a:pt x="644" y="537"/>
                </a:lnTo>
                <a:lnTo>
                  <a:pt x="645" y="511"/>
                </a:lnTo>
                <a:lnTo>
                  <a:pt x="647" y="486"/>
                </a:lnTo>
                <a:lnTo>
                  <a:pt x="652" y="462"/>
                </a:lnTo>
                <a:lnTo>
                  <a:pt x="658" y="440"/>
                </a:lnTo>
                <a:lnTo>
                  <a:pt x="665" y="418"/>
                </a:lnTo>
                <a:lnTo>
                  <a:pt x="675" y="399"/>
                </a:lnTo>
                <a:lnTo>
                  <a:pt x="686" y="380"/>
                </a:lnTo>
                <a:lnTo>
                  <a:pt x="698" y="364"/>
                </a:lnTo>
                <a:lnTo>
                  <a:pt x="711" y="349"/>
                </a:lnTo>
                <a:lnTo>
                  <a:pt x="726" y="336"/>
                </a:lnTo>
                <a:lnTo>
                  <a:pt x="741" y="324"/>
                </a:lnTo>
                <a:lnTo>
                  <a:pt x="757" y="314"/>
                </a:lnTo>
                <a:lnTo>
                  <a:pt x="776" y="307"/>
                </a:lnTo>
                <a:lnTo>
                  <a:pt x="794" y="301"/>
                </a:lnTo>
                <a:lnTo>
                  <a:pt x="813" y="298"/>
                </a:lnTo>
                <a:lnTo>
                  <a:pt x="833" y="297"/>
                </a:lnTo>
                <a:lnTo>
                  <a:pt x="833" y="297"/>
                </a:lnTo>
                <a:lnTo>
                  <a:pt x="853" y="298"/>
                </a:lnTo>
                <a:lnTo>
                  <a:pt x="873" y="301"/>
                </a:lnTo>
                <a:lnTo>
                  <a:pt x="891" y="307"/>
                </a:lnTo>
                <a:lnTo>
                  <a:pt x="908" y="314"/>
                </a:lnTo>
                <a:lnTo>
                  <a:pt x="925" y="324"/>
                </a:lnTo>
                <a:lnTo>
                  <a:pt x="941" y="336"/>
                </a:lnTo>
                <a:lnTo>
                  <a:pt x="955" y="349"/>
                </a:lnTo>
                <a:lnTo>
                  <a:pt x="969" y="364"/>
                </a:lnTo>
                <a:lnTo>
                  <a:pt x="981" y="380"/>
                </a:lnTo>
                <a:lnTo>
                  <a:pt x="992" y="399"/>
                </a:lnTo>
                <a:lnTo>
                  <a:pt x="1001" y="418"/>
                </a:lnTo>
                <a:lnTo>
                  <a:pt x="1009" y="440"/>
                </a:lnTo>
                <a:lnTo>
                  <a:pt x="1015" y="462"/>
                </a:lnTo>
                <a:lnTo>
                  <a:pt x="1020" y="486"/>
                </a:lnTo>
                <a:lnTo>
                  <a:pt x="1022" y="511"/>
                </a:lnTo>
                <a:lnTo>
                  <a:pt x="1023" y="537"/>
                </a:lnTo>
                <a:lnTo>
                  <a:pt x="1023" y="537"/>
                </a:lnTo>
                <a:lnTo>
                  <a:pt x="1022" y="563"/>
                </a:lnTo>
                <a:lnTo>
                  <a:pt x="1020" y="588"/>
                </a:lnTo>
                <a:lnTo>
                  <a:pt x="1015" y="612"/>
                </a:lnTo>
                <a:lnTo>
                  <a:pt x="1009" y="633"/>
                </a:lnTo>
                <a:lnTo>
                  <a:pt x="1001" y="655"/>
                </a:lnTo>
                <a:lnTo>
                  <a:pt x="992" y="674"/>
                </a:lnTo>
                <a:lnTo>
                  <a:pt x="981" y="692"/>
                </a:lnTo>
                <a:lnTo>
                  <a:pt x="969" y="709"/>
                </a:lnTo>
                <a:lnTo>
                  <a:pt x="955" y="723"/>
                </a:lnTo>
                <a:lnTo>
                  <a:pt x="941" y="736"/>
                </a:lnTo>
                <a:lnTo>
                  <a:pt x="925" y="748"/>
                </a:lnTo>
                <a:lnTo>
                  <a:pt x="908" y="756"/>
                </a:lnTo>
                <a:lnTo>
                  <a:pt x="891" y="764"/>
                </a:lnTo>
                <a:lnTo>
                  <a:pt x="873" y="769"/>
                </a:lnTo>
                <a:lnTo>
                  <a:pt x="853" y="773"/>
                </a:lnTo>
                <a:lnTo>
                  <a:pt x="833" y="774"/>
                </a:lnTo>
                <a:close/>
                <a:moveTo>
                  <a:pt x="833" y="254"/>
                </a:moveTo>
                <a:lnTo>
                  <a:pt x="833" y="254"/>
                </a:lnTo>
                <a:lnTo>
                  <a:pt x="809" y="255"/>
                </a:lnTo>
                <a:lnTo>
                  <a:pt x="785" y="258"/>
                </a:lnTo>
                <a:lnTo>
                  <a:pt x="763" y="265"/>
                </a:lnTo>
                <a:lnTo>
                  <a:pt x="741" y="272"/>
                </a:lnTo>
                <a:lnTo>
                  <a:pt x="720" y="283"/>
                </a:lnTo>
                <a:lnTo>
                  <a:pt x="700" y="296"/>
                </a:lnTo>
                <a:lnTo>
                  <a:pt x="682" y="311"/>
                </a:lnTo>
                <a:lnTo>
                  <a:pt x="664" y="327"/>
                </a:lnTo>
                <a:lnTo>
                  <a:pt x="649" y="347"/>
                </a:lnTo>
                <a:lnTo>
                  <a:pt x="635" y="368"/>
                </a:lnTo>
                <a:lnTo>
                  <a:pt x="629" y="379"/>
                </a:lnTo>
                <a:lnTo>
                  <a:pt x="622" y="391"/>
                </a:lnTo>
                <a:lnTo>
                  <a:pt x="617" y="404"/>
                </a:lnTo>
                <a:lnTo>
                  <a:pt x="612" y="417"/>
                </a:lnTo>
                <a:lnTo>
                  <a:pt x="607" y="430"/>
                </a:lnTo>
                <a:lnTo>
                  <a:pt x="604" y="444"/>
                </a:lnTo>
                <a:lnTo>
                  <a:pt x="601" y="458"/>
                </a:lnTo>
                <a:lnTo>
                  <a:pt x="597" y="473"/>
                </a:lnTo>
                <a:lnTo>
                  <a:pt x="595" y="488"/>
                </a:lnTo>
                <a:lnTo>
                  <a:pt x="594" y="504"/>
                </a:lnTo>
                <a:lnTo>
                  <a:pt x="593" y="520"/>
                </a:lnTo>
                <a:lnTo>
                  <a:pt x="592" y="537"/>
                </a:lnTo>
                <a:lnTo>
                  <a:pt x="592" y="537"/>
                </a:lnTo>
                <a:lnTo>
                  <a:pt x="593" y="553"/>
                </a:lnTo>
                <a:lnTo>
                  <a:pt x="594" y="569"/>
                </a:lnTo>
                <a:lnTo>
                  <a:pt x="595" y="585"/>
                </a:lnTo>
                <a:lnTo>
                  <a:pt x="597" y="600"/>
                </a:lnTo>
                <a:lnTo>
                  <a:pt x="601" y="615"/>
                </a:lnTo>
                <a:lnTo>
                  <a:pt x="604" y="629"/>
                </a:lnTo>
                <a:lnTo>
                  <a:pt x="607" y="643"/>
                </a:lnTo>
                <a:lnTo>
                  <a:pt x="612" y="656"/>
                </a:lnTo>
                <a:lnTo>
                  <a:pt x="617" y="669"/>
                </a:lnTo>
                <a:lnTo>
                  <a:pt x="622" y="681"/>
                </a:lnTo>
                <a:lnTo>
                  <a:pt x="635" y="703"/>
                </a:lnTo>
                <a:lnTo>
                  <a:pt x="649" y="725"/>
                </a:lnTo>
                <a:lnTo>
                  <a:pt x="664" y="744"/>
                </a:lnTo>
                <a:lnTo>
                  <a:pt x="682" y="761"/>
                </a:lnTo>
                <a:lnTo>
                  <a:pt x="700" y="776"/>
                </a:lnTo>
                <a:lnTo>
                  <a:pt x="720" y="789"/>
                </a:lnTo>
                <a:lnTo>
                  <a:pt x="741" y="799"/>
                </a:lnTo>
                <a:lnTo>
                  <a:pt x="763" y="807"/>
                </a:lnTo>
                <a:lnTo>
                  <a:pt x="785" y="813"/>
                </a:lnTo>
                <a:lnTo>
                  <a:pt x="809" y="817"/>
                </a:lnTo>
                <a:lnTo>
                  <a:pt x="833" y="818"/>
                </a:lnTo>
                <a:lnTo>
                  <a:pt x="833" y="818"/>
                </a:lnTo>
                <a:lnTo>
                  <a:pt x="857" y="817"/>
                </a:lnTo>
                <a:lnTo>
                  <a:pt x="880" y="813"/>
                </a:lnTo>
                <a:lnTo>
                  <a:pt x="903" y="807"/>
                </a:lnTo>
                <a:lnTo>
                  <a:pt x="926" y="799"/>
                </a:lnTo>
                <a:lnTo>
                  <a:pt x="946" y="789"/>
                </a:lnTo>
                <a:lnTo>
                  <a:pt x="967" y="776"/>
                </a:lnTo>
                <a:lnTo>
                  <a:pt x="985" y="761"/>
                </a:lnTo>
                <a:lnTo>
                  <a:pt x="1002" y="744"/>
                </a:lnTo>
                <a:lnTo>
                  <a:pt x="1019" y="725"/>
                </a:lnTo>
                <a:lnTo>
                  <a:pt x="1033" y="703"/>
                </a:lnTo>
                <a:lnTo>
                  <a:pt x="1039" y="693"/>
                </a:lnTo>
                <a:lnTo>
                  <a:pt x="1045" y="681"/>
                </a:lnTo>
                <a:lnTo>
                  <a:pt x="1050" y="669"/>
                </a:lnTo>
                <a:lnTo>
                  <a:pt x="1055" y="656"/>
                </a:lnTo>
                <a:lnTo>
                  <a:pt x="1060" y="643"/>
                </a:lnTo>
                <a:lnTo>
                  <a:pt x="1063" y="629"/>
                </a:lnTo>
                <a:lnTo>
                  <a:pt x="1067" y="615"/>
                </a:lnTo>
                <a:lnTo>
                  <a:pt x="1069" y="600"/>
                </a:lnTo>
                <a:lnTo>
                  <a:pt x="1072" y="585"/>
                </a:lnTo>
                <a:lnTo>
                  <a:pt x="1074" y="569"/>
                </a:lnTo>
                <a:lnTo>
                  <a:pt x="1074" y="553"/>
                </a:lnTo>
                <a:lnTo>
                  <a:pt x="1075" y="537"/>
                </a:lnTo>
                <a:lnTo>
                  <a:pt x="1075" y="537"/>
                </a:lnTo>
                <a:lnTo>
                  <a:pt x="1074" y="520"/>
                </a:lnTo>
                <a:lnTo>
                  <a:pt x="1074" y="504"/>
                </a:lnTo>
                <a:lnTo>
                  <a:pt x="1072" y="488"/>
                </a:lnTo>
                <a:lnTo>
                  <a:pt x="1069" y="473"/>
                </a:lnTo>
                <a:lnTo>
                  <a:pt x="1067" y="458"/>
                </a:lnTo>
                <a:lnTo>
                  <a:pt x="1063" y="444"/>
                </a:lnTo>
                <a:lnTo>
                  <a:pt x="1060" y="430"/>
                </a:lnTo>
                <a:lnTo>
                  <a:pt x="1055" y="417"/>
                </a:lnTo>
                <a:lnTo>
                  <a:pt x="1050" y="404"/>
                </a:lnTo>
                <a:lnTo>
                  <a:pt x="1045" y="391"/>
                </a:lnTo>
                <a:lnTo>
                  <a:pt x="1039" y="379"/>
                </a:lnTo>
                <a:lnTo>
                  <a:pt x="1033" y="368"/>
                </a:lnTo>
                <a:lnTo>
                  <a:pt x="1019" y="347"/>
                </a:lnTo>
                <a:lnTo>
                  <a:pt x="1002" y="327"/>
                </a:lnTo>
                <a:lnTo>
                  <a:pt x="985" y="311"/>
                </a:lnTo>
                <a:lnTo>
                  <a:pt x="967" y="296"/>
                </a:lnTo>
                <a:lnTo>
                  <a:pt x="946" y="283"/>
                </a:lnTo>
                <a:lnTo>
                  <a:pt x="926" y="272"/>
                </a:lnTo>
                <a:lnTo>
                  <a:pt x="903" y="265"/>
                </a:lnTo>
                <a:lnTo>
                  <a:pt x="880" y="258"/>
                </a:lnTo>
                <a:lnTo>
                  <a:pt x="857" y="255"/>
                </a:lnTo>
                <a:lnTo>
                  <a:pt x="833" y="254"/>
                </a:lnTo>
                <a:close/>
                <a:moveTo>
                  <a:pt x="311" y="770"/>
                </a:moveTo>
                <a:lnTo>
                  <a:pt x="311" y="770"/>
                </a:lnTo>
                <a:lnTo>
                  <a:pt x="296" y="770"/>
                </a:lnTo>
                <a:lnTo>
                  <a:pt x="282" y="769"/>
                </a:lnTo>
                <a:lnTo>
                  <a:pt x="268" y="767"/>
                </a:lnTo>
                <a:lnTo>
                  <a:pt x="254" y="765"/>
                </a:lnTo>
                <a:lnTo>
                  <a:pt x="241" y="762"/>
                </a:lnTo>
                <a:lnTo>
                  <a:pt x="228" y="757"/>
                </a:lnTo>
                <a:lnTo>
                  <a:pt x="216" y="752"/>
                </a:lnTo>
                <a:lnTo>
                  <a:pt x="204" y="747"/>
                </a:lnTo>
                <a:lnTo>
                  <a:pt x="192" y="741"/>
                </a:lnTo>
                <a:lnTo>
                  <a:pt x="181" y="734"/>
                </a:lnTo>
                <a:lnTo>
                  <a:pt x="171" y="726"/>
                </a:lnTo>
                <a:lnTo>
                  <a:pt x="160" y="719"/>
                </a:lnTo>
                <a:lnTo>
                  <a:pt x="150" y="709"/>
                </a:lnTo>
                <a:lnTo>
                  <a:pt x="140" y="700"/>
                </a:lnTo>
                <a:lnTo>
                  <a:pt x="132" y="689"/>
                </a:lnTo>
                <a:lnTo>
                  <a:pt x="123" y="679"/>
                </a:lnTo>
                <a:lnTo>
                  <a:pt x="114" y="668"/>
                </a:lnTo>
                <a:lnTo>
                  <a:pt x="107" y="656"/>
                </a:lnTo>
                <a:lnTo>
                  <a:pt x="99" y="644"/>
                </a:lnTo>
                <a:lnTo>
                  <a:pt x="93" y="630"/>
                </a:lnTo>
                <a:lnTo>
                  <a:pt x="86" y="617"/>
                </a:lnTo>
                <a:lnTo>
                  <a:pt x="81" y="603"/>
                </a:lnTo>
                <a:lnTo>
                  <a:pt x="76" y="588"/>
                </a:lnTo>
                <a:lnTo>
                  <a:pt x="71" y="573"/>
                </a:lnTo>
                <a:lnTo>
                  <a:pt x="64" y="541"/>
                </a:lnTo>
                <a:lnTo>
                  <a:pt x="58" y="507"/>
                </a:lnTo>
                <a:lnTo>
                  <a:pt x="54" y="471"/>
                </a:lnTo>
                <a:lnTo>
                  <a:pt x="53" y="434"/>
                </a:lnTo>
                <a:lnTo>
                  <a:pt x="53" y="434"/>
                </a:lnTo>
                <a:lnTo>
                  <a:pt x="54" y="397"/>
                </a:lnTo>
                <a:lnTo>
                  <a:pt x="58" y="361"/>
                </a:lnTo>
                <a:lnTo>
                  <a:pt x="64" y="327"/>
                </a:lnTo>
                <a:lnTo>
                  <a:pt x="71" y="295"/>
                </a:lnTo>
                <a:lnTo>
                  <a:pt x="77" y="280"/>
                </a:lnTo>
                <a:lnTo>
                  <a:pt x="82" y="266"/>
                </a:lnTo>
                <a:lnTo>
                  <a:pt x="87" y="252"/>
                </a:lnTo>
                <a:lnTo>
                  <a:pt x="94" y="239"/>
                </a:lnTo>
                <a:lnTo>
                  <a:pt x="100" y="226"/>
                </a:lnTo>
                <a:lnTo>
                  <a:pt x="108" y="213"/>
                </a:lnTo>
                <a:lnTo>
                  <a:pt x="116" y="202"/>
                </a:lnTo>
                <a:lnTo>
                  <a:pt x="124" y="190"/>
                </a:lnTo>
                <a:lnTo>
                  <a:pt x="133" y="179"/>
                </a:lnTo>
                <a:lnTo>
                  <a:pt x="142" y="170"/>
                </a:lnTo>
                <a:lnTo>
                  <a:pt x="151" y="161"/>
                </a:lnTo>
                <a:lnTo>
                  <a:pt x="161" y="152"/>
                </a:lnTo>
                <a:lnTo>
                  <a:pt x="172" y="144"/>
                </a:lnTo>
                <a:lnTo>
                  <a:pt x="183" y="136"/>
                </a:lnTo>
                <a:lnTo>
                  <a:pt x="194" y="130"/>
                </a:lnTo>
                <a:lnTo>
                  <a:pt x="206" y="124"/>
                </a:lnTo>
                <a:lnTo>
                  <a:pt x="218" y="119"/>
                </a:lnTo>
                <a:lnTo>
                  <a:pt x="231" y="113"/>
                </a:lnTo>
                <a:lnTo>
                  <a:pt x="244" y="110"/>
                </a:lnTo>
                <a:lnTo>
                  <a:pt x="257" y="106"/>
                </a:lnTo>
                <a:lnTo>
                  <a:pt x="271" y="104"/>
                </a:lnTo>
                <a:lnTo>
                  <a:pt x="285" y="102"/>
                </a:lnTo>
                <a:lnTo>
                  <a:pt x="300" y="100"/>
                </a:lnTo>
                <a:lnTo>
                  <a:pt x="315" y="100"/>
                </a:lnTo>
                <a:lnTo>
                  <a:pt x="315" y="100"/>
                </a:lnTo>
                <a:lnTo>
                  <a:pt x="327" y="100"/>
                </a:lnTo>
                <a:lnTo>
                  <a:pt x="339" y="102"/>
                </a:lnTo>
                <a:lnTo>
                  <a:pt x="351" y="104"/>
                </a:lnTo>
                <a:lnTo>
                  <a:pt x="363" y="106"/>
                </a:lnTo>
                <a:lnTo>
                  <a:pt x="374" y="109"/>
                </a:lnTo>
                <a:lnTo>
                  <a:pt x="385" y="112"/>
                </a:lnTo>
                <a:lnTo>
                  <a:pt x="406" y="121"/>
                </a:lnTo>
                <a:lnTo>
                  <a:pt x="426" y="132"/>
                </a:lnTo>
                <a:lnTo>
                  <a:pt x="444" y="145"/>
                </a:lnTo>
                <a:lnTo>
                  <a:pt x="460" y="160"/>
                </a:lnTo>
                <a:lnTo>
                  <a:pt x="476" y="175"/>
                </a:lnTo>
                <a:lnTo>
                  <a:pt x="507" y="142"/>
                </a:lnTo>
                <a:lnTo>
                  <a:pt x="507" y="142"/>
                </a:lnTo>
                <a:lnTo>
                  <a:pt x="490" y="125"/>
                </a:lnTo>
                <a:lnTo>
                  <a:pt x="472" y="109"/>
                </a:lnTo>
                <a:lnTo>
                  <a:pt x="462" y="102"/>
                </a:lnTo>
                <a:lnTo>
                  <a:pt x="452" y="94"/>
                </a:lnTo>
                <a:lnTo>
                  <a:pt x="440" y="86"/>
                </a:lnTo>
                <a:lnTo>
                  <a:pt x="429" y="80"/>
                </a:lnTo>
                <a:lnTo>
                  <a:pt x="416" y="75"/>
                </a:lnTo>
                <a:lnTo>
                  <a:pt x="403" y="69"/>
                </a:lnTo>
                <a:lnTo>
                  <a:pt x="390" y="65"/>
                </a:lnTo>
                <a:lnTo>
                  <a:pt x="376" y="61"/>
                </a:lnTo>
                <a:lnTo>
                  <a:pt x="362" y="57"/>
                </a:lnTo>
                <a:lnTo>
                  <a:pt x="347" y="55"/>
                </a:lnTo>
                <a:lnTo>
                  <a:pt x="331" y="54"/>
                </a:lnTo>
                <a:lnTo>
                  <a:pt x="315" y="54"/>
                </a:lnTo>
                <a:lnTo>
                  <a:pt x="315" y="54"/>
                </a:lnTo>
                <a:lnTo>
                  <a:pt x="298" y="54"/>
                </a:lnTo>
                <a:lnTo>
                  <a:pt x="281" y="55"/>
                </a:lnTo>
                <a:lnTo>
                  <a:pt x="264" y="57"/>
                </a:lnTo>
                <a:lnTo>
                  <a:pt x="247" y="61"/>
                </a:lnTo>
                <a:lnTo>
                  <a:pt x="231" y="64"/>
                </a:lnTo>
                <a:lnTo>
                  <a:pt x="216" y="68"/>
                </a:lnTo>
                <a:lnTo>
                  <a:pt x="201" y="73"/>
                </a:lnTo>
                <a:lnTo>
                  <a:pt x="187" y="80"/>
                </a:lnTo>
                <a:lnTo>
                  <a:pt x="173" y="86"/>
                </a:lnTo>
                <a:lnTo>
                  <a:pt x="159" y="95"/>
                </a:lnTo>
                <a:lnTo>
                  <a:pt x="146" y="103"/>
                </a:lnTo>
                <a:lnTo>
                  <a:pt x="133" y="112"/>
                </a:lnTo>
                <a:lnTo>
                  <a:pt x="121" y="122"/>
                </a:lnTo>
                <a:lnTo>
                  <a:pt x="109" y="133"/>
                </a:lnTo>
                <a:lnTo>
                  <a:pt x="97" y="144"/>
                </a:lnTo>
                <a:lnTo>
                  <a:pt x="86" y="156"/>
                </a:lnTo>
                <a:lnTo>
                  <a:pt x="77" y="169"/>
                </a:lnTo>
                <a:lnTo>
                  <a:pt x="67" y="182"/>
                </a:lnTo>
                <a:lnTo>
                  <a:pt x="58" y="196"/>
                </a:lnTo>
                <a:lnTo>
                  <a:pt x="50" y="211"/>
                </a:lnTo>
                <a:lnTo>
                  <a:pt x="42" y="226"/>
                </a:lnTo>
                <a:lnTo>
                  <a:pt x="35" y="242"/>
                </a:lnTo>
                <a:lnTo>
                  <a:pt x="28" y="258"/>
                </a:lnTo>
                <a:lnTo>
                  <a:pt x="23" y="276"/>
                </a:lnTo>
                <a:lnTo>
                  <a:pt x="17" y="294"/>
                </a:lnTo>
                <a:lnTo>
                  <a:pt x="13" y="312"/>
                </a:lnTo>
                <a:lnTo>
                  <a:pt x="9" y="331"/>
                </a:lnTo>
                <a:lnTo>
                  <a:pt x="5" y="350"/>
                </a:lnTo>
                <a:lnTo>
                  <a:pt x="3" y="371"/>
                </a:lnTo>
                <a:lnTo>
                  <a:pt x="1" y="391"/>
                </a:lnTo>
                <a:lnTo>
                  <a:pt x="0" y="413"/>
                </a:lnTo>
                <a:lnTo>
                  <a:pt x="0" y="434"/>
                </a:lnTo>
                <a:lnTo>
                  <a:pt x="0" y="434"/>
                </a:lnTo>
                <a:lnTo>
                  <a:pt x="0" y="456"/>
                </a:lnTo>
                <a:lnTo>
                  <a:pt x="1" y="477"/>
                </a:lnTo>
                <a:lnTo>
                  <a:pt x="3" y="498"/>
                </a:lnTo>
                <a:lnTo>
                  <a:pt x="5" y="518"/>
                </a:lnTo>
                <a:lnTo>
                  <a:pt x="9" y="537"/>
                </a:lnTo>
                <a:lnTo>
                  <a:pt x="13" y="556"/>
                </a:lnTo>
                <a:lnTo>
                  <a:pt x="17" y="575"/>
                </a:lnTo>
                <a:lnTo>
                  <a:pt x="23" y="593"/>
                </a:lnTo>
                <a:lnTo>
                  <a:pt x="28" y="610"/>
                </a:lnTo>
                <a:lnTo>
                  <a:pt x="35" y="627"/>
                </a:lnTo>
                <a:lnTo>
                  <a:pt x="42" y="643"/>
                </a:lnTo>
                <a:lnTo>
                  <a:pt x="50" y="659"/>
                </a:lnTo>
                <a:lnTo>
                  <a:pt x="58" y="673"/>
                </a:lnTo>
                <a:lnTo>
                  <a:pt x="67" y="687"/>
                </a:lnTo>
                <a:lnTo>
                  <a:pt x="76" y="701"/>
                </a:lnTo>
                <a:lnTo>
                  <a:pt x="86" y="714"/>
                </a:lnTo>
                <a:lnTo>
                  <a:pt x="96" y="726"/>
                </a:lnTo>
                <a:lnTo>
                  <a:pt x="108" y="738"/>
                </a:lnTo>
                <a:lnTo>
                  <a:pt x="119" y="748"/>
                </a:lnTo>
                <a:lnTo>
                  <a:pt x="131" y="759"/>
                </a:lnTo>
                <a:lnTo>
                  <a:pt x="144" y="767"/>
                </a:lnTo>
                <a:lnTo>
                  <a:pt x="157" y="776"/>
                </a:lnTo>
                <a:lnTo>
                  <a:pt x="170" y="783"/>
                </a:lnTo>
                <a:lnTo>
                  <a:pt x="184" y="791"/>
                </a:lnTo>
                <a:lnTo>
                  <a:pt x="198" y="797"/>
                </a:lnTo>
                <a:lnTo>
                  <a:pt x="213" y="803"/>
                </a:lnTo>
                <a:lnTo>
                  <a:pt x="228" y="807"/>
                </a:lnTo>
                <a:lnTo>
                  <a:pt x="243" y="810"/>
                </a:lnTo>
                <a:lnTo>
                  <a:pt x="259" y="814"/>
                </a:lnTo>
                <a:lnTo>
                  <a:pt x="275" y="816"/>
                </a:lnTo>
                <a:lnTo>
                  <a:pt x="292" y="817"/>
                </a:lnTo>
                <a:lnTo>
                  <a:pt x="308" y="818"/>
                </a:lnTo>
                <a:lnTo>
                  <a:pt x="308" y="818"/>
                </a:lnTo>
                <a:lnTo>
                  <a:pt x="326" y="817"/>
                </a:lnTo>
                <a:lnTo>
                  <a:pt x="343" y="816"/>
                </a:lnTo>
                <a:lnTo>
                  <a:pt x="360" y="814"/>
                </a:lnTo>
                <a:lnTo>
                  <a:pt x="375" y="810"/>
                </a:lnTo>
                <a:lnTo>
                  <a:pt x="391" y="806"/>
                </a:lnTo>
                <a:lnTo>
                  <a:pt x="405" y="802"/>
                </a:lnTo>
                <a:lnTo>
                  <a:pt x="419" y="796"/>
                </a:lnTo>
                <a:lnTo>
                  <a:pt x="433" y="790"/>
                </a:lnTo>
                <a:lnTo>
                  <a:pt x="446" y="782"/>
                </a:lnTo>
                <a:lnTo>
                  <a:pt x="459" y="775"/>
                </a:lnTo>
                <a:lnTo>
                  <a:pt x="471" y="766"/>
                </a:lnTo>
                <a:lnTo>
                  <a:pt x="483" y="756"/>
                </a:lnTo>
                <a:lnTo>
                  <a:pt x="495" y="747"/>
                </a:lnTo>
                <a:lnTo>
                  <a:pt x="507" y="736"/>
                </a:lnTo>
                <a:lnTo>
                  <a:pt x="527" y="712"/>
                </a:lnTo>
                <a:lnTo>
                  <a:pt x="497" y="680"/>
                </a:lnTo>
                <a:lnTo>
                  <a:pt x="497" y="680"/>
                </a:lnTo>
                <a:lnTo>
                  <a:pt x="477" y="701"/>
                </a:lnTo>
                <a:lnTo>
                  <a:pt x="456" y="720"/>
                </a:lnTo>
                <a:lnTo>
                  <a:pt x="446" y="728"/>
                </a:lnTo>
                <a:lnTo>
                  <a:pt x="434" y="736"/>
                </a:lnTo>
                <a:lnTo>
                  <a:pt x="423" y="742"/>
                </a:lnTo>
                <a:lnTo>
                  <a:pt x="413" y="748"/>
                </a:lnTo>
                <a:lnTo>
                  <a:pt x="401" y="753"/>
                </a:lnTo>
                <a:lnTo>
                  <a:pt x="389" y="757"/>
                </a:lnTo>
                <a:lnTo>
                  <a:pt x="377" y="762"/>
                </a:lnTo>
                <a:lnTo>
                  <a:pt x="364" y="765"/>
                </a:lnTo>
                <a:lnTo>
                  <a:pt x="351" y="767"/>
                </a:lnTo>
                <a:lnTo>
                  <a:pt x="338" y="769"/>
                </a:lnTo>
                <a:lnTo>
                  <a:pt x="325" y="770"/>
                </a:lnTo>
                <a:lnTo>
                  <a:pt x="311" y="77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ES"/>
          </a:p>
        </p:txBody>
      </p:sp>
      <p:grpSp>
        <p:nvGrpSpPr>
          <p:cNvPr id="18" name="Grupo 17"/>
          <p:cNvGrpSpPr/>
          <p:nvPr userDrawn="1"/>
        </p:nvGrpSpPr>
        <p:grpSpPr>
          <a:xfrm>
            <a:off x="7120891" y="1726456"/>
            <a:ext cx="4919592" cy="4933036"/>
            <a:chOff x="6537326" y="989013"/>
            <a:chExt cx="581025" cy="582612"/>
          </a:xfrm>
          <a:solidFill>
            <a:schemeClr val="bg1">
              <a:alpha val="50000"/>
            </a:schemeClr>
          </a:solidFill>
        </p:grpSpPr>
        <p:sp>
          <p:nvSpPr>
            <p:cNvPr id="20" name="Freeform 158"/>
            <p:cNvSpPr>
              <a:spLocks noEditPoints="1"/>
            </p:cNvSpPr>
            <p:nvPr/>
          </p:nvSpPr>
          <p:spPr bwMode="auto">
            <a:xfrm>
              <a:off x="6540501" y="989013"/>
              <a:ext cx="577850" cy="577850"/>
            </a:xfrm>
            <a:custGeom>
              <a:avLst/>
              <a:gdLst>
                <a:gd name="T0" fmla="*/ 522 w 728"/>
                <a:gd name="T1" fmla="*/ 275 h 729"/>
                <a:gd name="T2" fmla="*/ 458 w 728"/>
                <a:gd name="T3" fmla="*/ 339 h 729"/>
                <a:gd name="T4" fmla="*/ 481 w 728"/>
                <a:gd name="T5" fmla="*/ 343 h 729"/>
                <a:gd name="T6" fmla="*/ 585 w 728"/>
                <a:gd name="T7" fmla="*/ 310 h 729"/>
                <a:gd name="T8" fmla="*/ 651 w 728"/>
                <a:gd name="T9" fmla="*/ 292 h 729"/>
                <a:gd name="T10" fmla="*/ 719 w 728"/>
                <a:gd name="T11" fmla="*/ 210 h 729"/>
                <a:gd name="T12" fmla="*/ 725 w 728"/>
                <a:gd name="T13" fmla="*/ 123 h 729"/>
                <a:gd name="T14" fmla="*/ 706 w 728"/>
                <a:gd name="T15" fmla="*/ 102 h 729"/>
                <a:gd name="T16" fmla="*/ 617 w 728"/>
                <a:gd name="T17" fmla="*/ 167 h 729"/>
                <a:gd name="T18" fmla="*/ 581 w 728"/>
                <a:gd name="T19" fmla="*/ 174 h 729"/>
                <a:gd name="T20" fmla="*/ 556 w 728"/>
                <a:gd name="T21" fmla="*/ 150 h 729"/>
                <a:gd name="T22" fmla="*/ 558 w 728"/>
                <a:gd name="T23" fmla="*/ 117 h 729"/>
                <a:gd name="T24" fmla="*/ 630 w 728"/>
                <a:gd name="T25" fmla="*/ 32 h 729"/>
                <a:gd name="T26" fmla="*/ 607 w 728"/>
                <a:gd name="T27" fmla="*/ 4 h 729"/>
                <a:gd name="T28" fmla="*/ 530 w 728"/>
                <a:gd name="T29" fmla="*/ 6 h 729"/>
                <a:gd name="T30" fmla="*/ 460 w 728"/>
                <a:gd name="T31" fmla="*/ 49 h 729"/>
                <a:gd name="T32" fmla="*/ 420 w 728"/>
                <a:gd name="T33" fmla="*/ 123 h 729"/>
                <a:gd name="T34" fmla="*/ 422 w 728"/>
                <a:gd name="T35" fmla="*/ 197 h 729"/>
                <a:gd name="T36" fmla="*/ 132 w 728"/>
                <a:gd name="T37" fmla="*/ 38 h 729"/>
                <a:gd name="T38" fmla="*/ 93 w 728"/>
                <a:gd name="T39" fmla="*/ 6 h 729"/>
                <a:gd name="T40" fmla="*/ 4 w 728"/>
                <a:gd name="T41" fmla="*/ 36 h 729"/>
                <a:gd name="T42" fmla="*/ 0 w 728"/>
                <a:gd name="T43" fmla="*/ 99 h 729"/>
                <a:gd name="T44" fmla="*/ 32 w 728"/>
                <a:gd name="T45" fmla="*/ 140 h 729"/>
                <a:gd name="T46" fmla="*/ 197 w 728"/>
                <a:gd name="T47" fmla="*/ 443 h 729"/>
                <a:gd name="T48" fmla="*/ 208 w 728"/>
                <a:gd name="T49" fmla="*/ 462 h 729"/>
                <a:gd name="T50" fmla="*/ 367 w 728"/>
                <a:gd name="T51" fmla="*/ 418 h 729"/>
                <a:gd name="T52" fmla="*/ 358 w 728"/>
                <a:gd name="T53" fmla="*/ 441 h 729"/>
                <a:gd name="T54" fmla="*/ 611 w 728"/>
                <a:gd name="T55" fmla="*/ 710 h 729"/>
                <a:gd name="T56" fmla="*/ 670 w 728"/>
                <a:gd name="T57" fmla="*/ 727 h 729"/>
                <a:gd name="T58" fmla="*/ 717 w 728"/>
                <a:gd name="T59" fmla="*/ 687 h 729"/>
                <a:gd name="T60" fmla="*/ 711 w 728"/>
                <a:gd name="T61" fmla="*/ 626 h 729"/>
                <a:gd name="T62" fmla="*/ 571 w 728"/>
                <a:gd name="T63" fmla="*/ 498 h 729"/>
                <a:gd name="T64" fmla="*/ 568 w 728"/>
                <a:gd name="T65" fmla="*/ 519 h 729"/>
                <a:gd name="T66" fmla="*/ 694 w 728"/>
                <a:gd name="T67" fmla="*/ 662 h 729"/>
                <a:gd name="T68" fmla="*/ 677 w 728"/>
                <a:gd name="T69" fmla="*/ 695 h 729"/>
                <a:gd name="T70" fmla="*/ 636 w 728"/>
                <a:gd name="T71" fmla="*/ 695 h 729"/>
                <a:gd name="T72" fmla="*/ 384 w 728"/>
                <a:gd name="T73" fmla="*/ 439 h 729"/>
                <a:gd name="T74" fmla="*/ 439 w 728"/>
                <a:gd name="T75" fmla="*/ 390 h 729"/>
                <a:gd name="T76" fmla="*/ 535 w 728"/>
                <a:gd name="T77" fmla="*/ 475 h 729"/>
                <a:gd name="T78" fmla="*/ 539 w 728"/>
                <a:gd name="T79" fmla="*/ 454 h 729"/>
                <a:gd name="T80" fmla="*/ 435 w 728"/>
                <a:gd name="T81" fmla="*/ 363 h 729"/>
                <a:gd name="T82" fmla="*/ 399 w 728"/>
                <a:gd name="T83" fmla="*/ 386 h 729"/>
                <a:gd name="T84" fmla="*/ 447 w 728"/>
                <a:gd name="T85" fmla="*/ 180 h 729"/>
                <a:gd name="T86" fmla="*/ 454 w 728"/>
                <a:gd name="T87" fmla="*/ 106 h 729"/>
                <a:gd name="T88" fmla="*/ 549 w 728"/>
                <a:gd name="T89" fmla="*/ 29 h 729"/>
                <a:gd name="T90" fmla="*/ 604 w 728"/>
                <a:gd name="T91" fmla="*/ 32 h 729"/>
                <a:gd name="T92" fmla="*/ 532 w 728"/>
                <a:gd name="T93" fmla="*/ 114 h 729"/>
                <a:gd name="T94" fmla="*/ 537 w 728"/>
                <a:gd name="T95" fmla="*/ 169 h 729"/>
                <a:gd name="T96" fmla="*/ 583 w 728"/>
                <a:gd name="T97" fmla="*/ 203 h 729"/>
                <a:gd name="T98" fmla="*/ 636 w 728"/>
                <a:gd name="T99" fmla="*/ 186 h 729"/>
                <a:gd name="T100" fmla="*/ 700 w 728"/>
                <a:gd name="T101" fmla="*/ 129 h 729"/>
                <a:gd name="T102" fmla="*/ 677 w 728"/>
                <a:gd name="T103" fmla="*/ 231 h 729"/>
                <a:gd name="T104" fmla="*/ 47 w 728"/>
                <a:gd name="T105" fmla="*/ 117 h 729"/>
                <a:gd name="T106" fmla="*/ 26 w 728"/>
                <a:gd name="T107" fmla="*/ 49 h 729"/>
                <a:gd name="T108" fmla="*/ 106 w 728"/>
                <a:gd name="T109" fmla="*/ 4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8" h="729">
                  <a:moveTo>
                    <a:pt x="583" y="284"/>
                  </a:moveTo>
                  <a:lnTo>
                    <a:pt x="583" y="284"/>
                  </a:lnTo>
                  <a:lnTo>
                    <a:pt x="568" y="286"/>
                  </a:lnTo>
                  <a:lnTo>
                    <a:pt x="552" y="284"/>
                  </a:lnTo>
                  <a:lnTo>
                    <a:pt x="537" y="280"/>
                  </a:lnTo>
                  <a:lnTo>
                    <a:pt x="522" y="275"/>
                  </a:lnTo>
                  <a:lnTo>
                    <a:pt x="513" y="271"/>
                  </a:lnTo>
                  <a:lnTo>
                    <a:pt x="462" y="324"/>
                  </a:lnTo>
                  <a:lnTo>
                    <a:pt x="462" y="324"/>
                  </a:lnTo>
                  <a:lnTo>
                    <a:pt x="458" y="327"/>
                  </a:lnTo>
                  <a:lnTo>
                    <a:pt x="458" y="333"/>
                  </a:lnTo>
                  <a:lnTo>
                    <a:pt x="458" y="339"/>
                  </a:lnTo>
                  <a:lnTo>
                    <a:pt x="462" y="343"/>
                  </a:lnTo>
                  <a:lnTo>
                    <a:pt x="462" y="343"/>
                  </a:lnTo>
                  <a:lnTo>
                    <a:pt x="465" y="345"/>
                  </a:lnTo>
                  <a:lnTo>
                    <a:pt x="471" y="346"/>
                  </a:lnTo>
                  <a:lnTo>
                    <a:pt x="475" y="345"/>
                  </a:lnTo>
                  <a:lnTo>
                    <a:pt x="481" y="343"/>
                  </a:lnTo>
                  <a:lnTo>
                    <a:pt x="520" y="303"/>
                  </a:lnTo>
                  <a:lnTo>
                    <a:pt x="520" y="303"/>
                  </a:lnTo>
                  <a:lnTo>
                    <a:pt x="535" y="307"/>
                  </a:lnTo>
                  <a:lnTo>
                    <a:pt x="552" y="310"/>
                  </a:lnTo>
                  <a:lnTo>
                    <a:pt x="570" y="312"/>
                  </a:lnTo>
                  <a:lnTo>
                    <a:pt x="585" y="310"/>
                  </a:lnTo>
                  <a:lnTo>
                    <a:pt x="585" y="310"/>
                  </a:lnTo>
                  <a:lnTo>
                    <a:pt x="600" y="309"/>
                  </a:lnTo>
                  <a:lnTo>
                    <a:pt x="613" y="307"/>
                  </a:lnTo>
                  <a:lnTo>
                    <a:pt x="626" y="303"/>
                  </a:lnTo>
                  <a:lnTo>
                    <a:pt x="638" y="297"/>
                  </a:lnTo>
                  <a:lnTo>
                    <a:pt x="651" y="292"/>
                  </a:lnTo>
                  <a:lnTo>
                    <a:pt x="662" y="284"/>
                  </a:lnTo>
                  <a:lnTo>
                    <a:pt x="683" y="267"/>
                  </a:lnTo>
                  <a:lnTo>
                    <a:pt x="700" y="246"/>
                  </a:lnTo>
                  <a:lnTo>
                    <a:pt x="708" y="235"/>
                  </a:lnTo>
                  <a:lnTo>
                    <a:pt x="713" y="223"/>
                  </a:lnTo>
                  <a:lnTo>
                    <a:pt x="719" y="210"/>
                  </a:lnTo>
                  <a:lnTo>
                    <a:pt x="723" y="197"/>
                  </a:lnTo>
                  <a:lnTo>
                    <a:pt x="727" y="184"/>
                  </a:lnTo>
                  <a:lnTo>
                    <a:pt x="728" y="170"/>
                  </a:lnTo>
                  <a:lnTo>
                    <a:pt x="728" y="170"/>
                  </a:lnTo>
                  <a:lnTo>
                    <a:pt x="728" y="148"/>
                  </a:lnTo>
                  <a:lnTo>
                    <a:pt x="725" y="123"/>
                  </a:lnTo>
                  <a:lnTo>
                    <a:pt x="725" y="123"/>
                  </a:lnTo>
                  <a:lnTo>
                    <a:pt x="723" y="116"/>
                  </a:lnTo>
                  <a:lnTo>
                    <a:pt x="719" y="110"/>
                  </a:lnTo>
                  <a:lnTo>
                    <a:pt x="711" y="104"/>
                  </a:lnTo>
                  <a:lnTo>
                    <a:pt x="706" y="102"/>
                  </a:lnTo>
                  <a:lnTo>
                    <a:pt x="706" y="102"/>
                  </a:lnTo>
                  <a:lnTo>
                    <a:pt x="696" y="100"/>
                  </a:lnTo>
                  <a:lnTo>
                    <a:pt x="689" y="100"/>
                  </a:lnTo>
                  <a:lnTo>
                    <a:pt x="683" y="104"/>
                  </a:lnTo>
                  <a:lnTo>
                    <a:pt x="675" y="108"/>
                  </a:lnTo>
                  <a:lnTo>
                    <a:pt x="617" y="167"/>
                  </a:lnTo>
                  <a:lnTo>
                    <a:pt x="617" y="167"/>
                  </a:lnTo>
                  <a:lnTo>
                    <a:pt x="613" y="170"/>
                  </a:lnTo>
                  <a:lnTo>
                    <a:pt x="607" y="174"/>
                  </a:lnTo>
                  <a:lnTo>
                    <a:pt x="600" y="176"/>
                  </a:lnTo>
                  <a:lnTo>
                    <a:pt x="594" y="176"/>
                  </a:lnTo>
                  <a:lnTo>
                    <a:pt x="588" y="176"/>
                  </a:lnTo>
                  <a:lnTo>
                    <a:pt x="581" y="174"/>
                  </a:lnTo>
                  <a:lnTo>
                    <a:pt x="575" y="170"/>
                  </a:lnTo>
                  <a:lnTo>
                    <a:pt x="570" y="167"/>
                  </a:lnTo>
                  <a:lnTo>
                    <a:pt x="562" y="159"/>
                  </a:lnTo>
                  <a:lnTo>
                    <a:pt x="562" y="159"/>
                  </a:lnTo>
                  <a:lnTo>
                    <a:pt x="558" y="155"/>
                  </a:lnTo>
                  <a:lnTo>
                    <a:pt x="556" y="150"/>
                  </a:lnTo>
                  <a:lnTo>
                    <a:pt x="554" y="142"/>
                  </a:lnTo>
                  <a:lnTo>
                    <a:pt x="552" y="136"/>
                  </a:lnTo>
                  <a:lnTo>
                    <a:pt x="552" y="136"/>
                  </a:lnTo>
                  <a:lnTo>
                    <a:pt x="554" y="129"/>
                  </a:lnTo>
                  <a:lnTo>
                    <a:pt x="556" y="123"/>
                  </a:lnTo>
                  <a:lnTo>
                    <a:pt x="558" y="117"/>
                  </a:lnTo>
                  <a:lnTo>
                    <a:pt x="562" y="112"/>
                  </a:lnTo>
                  <a:lnTo>
                    <a:pt x="622" y="53"/>
                  </a:lnTo>
                  <a:lnTo>
                    <a:pt x="622" y="53"/>
                  </a:lnTo>
                  <a:lnTo>
                    <a:pt x="626" y="47"/>
                  </a:lnTo>
                  <a:lnTo>
                    <a:pt x="630" y="40"/>
                  </a:lnTo>
                  <a:lnTo>
                    <a:pt x="630" y="32"/>
                  </a:lnTo>
                  <a:lnTo>
                    <a:pt x="630" y="25"/>
                  </a:lnTo>
                  <a:lnTo>
                    <a:pt x="630" y="25"/>
                  </a:lnTo>
                  <a:lnTo>
                    <a:pt x="626" y="17"/>
                  </a:lnTo>
                  <a:lnTo>
                    <a:pt x="621" y="11"/>
                  </a:lnTo>
                  <a:lnTo>
                    <a:pt x="615" y="6"/>
                  </a:lnTo>
                  <a:lnTo>
                    <a:pt x="607" y="4"/>
                  </a:lnTo>
                  <a:lnTo>
                    <a:pt x="607" y="4"/>
                  </a:lnTo>
                  <a:lnTo>
                    <a:pt x="583" y="0"/>
                  </a:lnTo>
                  <a:lnTo>
                    <a:pt x="560" y="0"/>
                  </a:lnTo>
                  <a:lnTo>
                    <a:pt x="560" y="0"/>
                  </a:lnTo>
                  <a:lnTo>
                    <a:pt x="545" y="2"/>
                  </a:lnTo>
                  <a:lnTo>
                    <a:pt x="530" y="6"/>
                  </a:lnTo>
                  <a:lnTo>
                    <a:pt x="517" y="10"/>
                  </a:lnTo>
                  <a:lnTo>
                    <a:pt x="503" y="15"/>
                  </a:lnTo>
                  <a:lnTo>
                    <a:pt x="492" y="23"/>
                  </a:lnTo>
                  <a:lnTo>
                    <a:pt x="481" y="30"/>
                  </a:lnTo>
                  <a:lnTo>
                    <a:pt x="469" y="40"/>
                  </a:lnTo>
                  <a:lnTo>
                    <a:pt x="460" y="49"/>
                  </a:lnTo>
                  <a:lnTo>
                    <a:pt x="450" y="59"/>
                  </a:lnTo>
                  <a:lnTo>
                    <a:pt x="443" y="70"/>
                  </a:lnTo>
                  <a:lnTo>
                    <a:pt x="435" y="83"/>
                  </a:lnTo>
                  <a:lnTo>
                    <a:pt x="429" y="95"/>
                  </a:lnTo>
                  <a:lnTo>
                    <a:pt x="424" y="108"/>
                  </a:lnTo>
                  <a:lnTo>
                    <a:pt x="420" y="123"/>
                  </a:lnTo>
                  <a:lnTo>
                    <a:pt x="418" y="136"/>
                  </a:lnTo>
                  <a:lnTo>
                    <a:pt x="418" y="152"/>
                  </a:lnTo>
                  <a:lnTo>
                    <a:pt x="418" y="152"/>
                  </a:lnTo>
                  <a:lnTo>
                    <a:pt x="418" y="167"/>
                  </a:lnTo>
                  <a:lnTo>
                    <a:pt x="420" y="182"/>
                  </a:lnTo>
                  <a:lnTo>
                    <a:pt x="422" y="197"/>
                  </a:lnTo>
                  <a:lnTo>
                    <a:pt x="428" y="210"/>
                  </a:lnTo>
                  <a:lnTo>
                    <a:pt x="325" y="312"/>
                  </a:lnTo>
                  <a:lnTo>
                    <a:pt x="163" y="150"/>
                  </a:lnTo>
                  <a:lnTo>
                    <a:pt x="136" y="47"/>
                  </a:lnTo>
                  <a:lnTo>
                    <a:pt x="136" y="47"/>
                  </a:lnTo>
                  <a:lnTo>
                    <a:pt x="132" y="38"/>
                  </a:lnTo>
                  <a:lnTo>
                    <a:pt x="129" y="30"/>
                  </a:lnTo>
                  <a:lnTo>
                    <a:pt x="123" y="23"/>
                  </a:lnTo>
                  <a:lnTo>
                    <a:pt x="117" y="17"/>
                  </a:lnTo>
                  <a:lnTo>
                    <a:pt x="110" y="11"/>
                  </a:lnTo>
                  <a:lnTo>
                    <a:pt x="100" y="8"/>
                  </a:lnTo>
                  <a:lnTo>
                    <a:pt x="93" y="6"/>
                  </a:lnTo>
                  <a:lnTo>
                    <a:pt x="83" y="6"/>
                  </a:lnTo>
                  <a:lnTo>
                    <a:pt x="38" y="6"/>
                  </a:lnTo>
                  <a:lnTo>
                    <a:pt x="38" y="6"/>
                  </a:lnTo>
                  <a:lnTo>
                    <a:pt x="34" y="6"/>
                  </a:lnTo>
                  <a:lnTo>
                    <a:pt x="28" y="10"/>
                  </a:lnTo>
                  <a:lnTo>
                    <a:pt x="4" y="36"/>
                  </a:lnTo>
                  <a:lnTo>
                    <a:pt x="4" y="36"/>
                  </a:lnTo>
                  <a:lnTo>
                    <a:pt x="0" y="40"/>
                  </a:lnTo>
                  <a:lnTo>
                    <a:pt x="0" y="44"/>
                  </a:lnTo>
                  <a:lnTo>
                    <a:pt x="0" y="89"/>
                  </a:lnTo>
                  <a:lnTo>
                    <a:pt x="0" y="89"/>
                  </a:lnTo>
                  <a:lnTo>
                    <a:pt x="0" y="99"/>
                  </a:lnTo>
                  <a:lnTo>
                    <a:pt x="2" y="108"/>
                  </a:lnTo>
                  <a:lnTo>
                    <a:pt x="6" y="116"/>
                  </a:lnTo>
                  <a:lnTo>
                    <a:pt x="11" y="123"/>
                  </a:lnTo>
                  <a:lnTo>
                    <a:pt x="17" y="129"/>
                  </a:lnTo>
                  <a:lnTo>
                    <a:pt x="25" y="134"/>
                  </a:lnTo>
                  <a:lnTo>
                    <a:pt x="32" y="140"/>
                  </a:lnTo>
                  <a:lnTo>
                    <a:pt x="42" y="142"/>
                  </a:lnTo>
                  <a:lnTo>
                    <a:pt x="144" y="169"/>
                  </a:lnTo>
                  <a:lnTo>
                    <a:pt x="306" y="331"/>
                  </a:lnTo>
                  <a:lnTo>
                    <a:pt x="199" y="439"/>
                  </a:lnTo>
                  <a:lnTo>
                    <a:pt x="199" y="439"/>
                  </a:lnTo>
                  <a:lnTo>
                    <a:pt x="197" y="443"/>
                  </a:lnTo>
                  <a:lnTo>
                    <a:pt x="195" y="449"/>
                  </a:lnTo>
                  <a:lnTo>
                    <a:pt x="197" y="452"/>
                  </a:lnTo>
                  <a:lnTo>
                    <a:pt x="199" y="458"/>
                  </a:lnTo>
                  <a:lnTo>
                    <a:pt x="199" y="458"/>
                  </a:lnTo>
                  <a:lnTo>
                    <a:pt x="202" y="460"/>
                  </a:lnTo>
                  <a:lnTo>
                    <a:pt x="208" y="462"/>
                  </a:lnTo>
                  <a:lnTo>
                    <a:pt x="208" y="462"/>
                  </a:lnTo>
                  <a:lnTo>
                    <a:pt x="214" y="460"/>
                  </a:lnTo>
                  <a:lnTo>
                    <a:pt x="218" y="458"/>
                  </a:lnTo>
                  <a:lnTo>
                    <a:pt x="325" y="350"/>
                  </a:lnTo>
                  <a:lnTo>
                    <a:pt x="380" y="405"/>
                  </a:lnTo>
                  <a:lnTo>
                    <a:pt x="367" y="418"/>
                  </a:lnTo>
                  <a:lnTo>
                    <a:pt x="367" y="418"/>
                  </a:lnTo>
                  <a:lnTo>
                    <a:pt x="363" y="422"/>
                  </a:lnTo>
                  <a:lnTo>
                    <a:pt x="359" y="428"/>
                  </a:lnTo>
                  <a:lnTo>
                    <a:pt x="358" y="435"/>
                  </a:lnTo>
                  <a:lnTo>
                    <a:pt x="358" y="441"/>
                  </a:lnTo>
                  <a:lnTo>
                    <a:pt x="358" y="441"/>
                  </a:lnTo>
                  <a:lnTo>
                    <a:pt x="358" y="449"/>
                  </a:lnTo>
                  <a:lnTo>
                    <a:pt x="359" y="454"/>
                  </a:lnTo>
                  <a:lnTo>
                    <a:pt x="363" y="460"/>
                  </a:lnTo>
                  <a:lnTo>
                    <a:pt x="367" y="466"/>
                  </a:lnTo>
                  <a:lnTo>
                    <a:pt x="611" y="710"/>
                  </a:lnTo>
                  <a:lnTo>
                    <a:pt x="611" y="710"/>
                  </a:lnTo>
                  <a:lnTo>
                    <a:pt x="621" y="717"/>
                  </a:lnTo>
                  <a:lnTo>
                    <a:pt x="632" y="723"/>
                  </a:lnTo>
                  <a:lnTo>
                    <a:pt x="643" y="727"/>
                  </a:lnTo>
                  <a:lnTo>
                    <a:pt x="657" y="729"/>
                  </a:lnTo>
                  <a:lnTo>
                    <a:pt x="657" y="729"/>
                  </a:lnTo>
                  <a:lnTo>
                    <a:pt x="670" y="727"/>
                  </a:lnTo>
                  <a:lnTo>
                    <a:pt x="681" y="723"/>
                  </a:lnTo>
                  <a:lnTo>
                    <a:pt x="693" y="717"/>
                  </a:lnTo>
                  <a:lnTo>
                    <a:pt x="702" y="710"/>
                  </a:lnTo>
                  <a:lnTo>
                    <a:pt x="702" y="710"/>
                  </a:lnTo>
                  <a:lnTo>
                    <a:pt x="711" y="698"/>
                  </a:lnTo>
                  <a:lnTo>
                    <a:pt x="717" y="687"/>
                  </a:lnTo>
                  <a:lnTo>
                    <a:pt x="721" y="676"/>
                  </a:lnTo>
                  <a:lnTo>
                    <a:pt x="721" y="662"/>
                  </a:lnTo>
                  <a:lnTo>
                    <a:pt x="721" y="662"/>
                  </a:lnTo>
                  <a:lnTo>
                    <a:pt x="721" y="649"/>
                  </a:lnTo>
                  <a:lnTo>
                    <a:pt x="717" y="638"/>
                  </a:lnTo>
                  <a:lnTo>
                    <a:pt x="711" y="626"/>
                  </a:lnTo>
                  <a:lnTo>
                    <a:pt x="702" y="617"/>
                  </a:lnTo>
                  <a:lnTo>
                    <a:pt x="587" y="500"/>
                  </a:lnTo>
                  <a:lnTo>
                    <a:pt x="587" y="500"/>
                  </a:lnTo>
                  <a:lnTo>
                    <a:pt x="583" y="498"/>
                  </a:lnTo>
                  <a:lnTo>
                    <a:pt x="577" y="496"/>
                  </a:lnTo>
                  <a:lnTo>
                    <a:pt x="571" y="498"/>
                  </a:lnTo>
                  <a:lnTo>
                    <a:pt x="568" y="500"/>
                  </a:lnTo>
                  <a:lnTo>
                    <a:pt x="568" y="500"/>
                  </a:lnTo>
                  <a:lnTo>
                    <a:pt x="566" y="505"/>
                  </a:lnTo>
                  <a:lnTo>
                    <a:pt x="564" y="509"/>
                  </a:lnTo>
                  <a:lnTo>
                    <a:pt x="566" y="515"/>
                  </a:lnTo>
                  <a:lnTo>
                    <a:pt x="568" y="519"/>
                  </a:lnTo>
                  <a:lnTo>
                    <a:pt x="683" y="636"/>
                  </a:lnTo>
                  <a:lnTo>
                    <a:pt x="683" y="636"/>
                  </a:lnTo>
                  <a:lnTo>
                    <a:pt x="689" y="642"/>
                  </a:lnTo>
                  <a:lnTo>
                    <a:pt x="693" y="647"/>
                  </a:lnTo>
                  <a:lnTo>
                    <a:pt x="694" y="655"/>
                  </a:lnTo>
                  <a:lnTo>
                    <a:pt x="694" y="662"/>
                  </a:lnTo>
                  <a:lnTo>
                    <a:pt x="694" y="670"/>
                  </a:lnTo>
                  <a:lnTo>
                    <a:pt x="693" y="678"/>
                  </a:lnTo>
                  <a:lnTo>
                    <a:pt x="689" y="683"/>
                  </a:lnTo>
                  <a:lnTo>
                    <a:pt x="683" y="691"/>
                  </a:lnTo>
                  <a:lnTo>
                    <a:pt x="683" y="691"/>
                  </a:lnTo>
                  <a:lnTo>
                    <a:pt x="677" y="695"/>
                  </a:lnTo>
                  <a:lnTo>
                    <a:pt x="672" y="698"/>
                  </a:lnTo>
                  <a:lnTo>
                    <a:pt x="664" y="700"/>
                  </a:lnTo>
                  <a:lnTo>
                    <a:pt x="657" y="702"/>
                  </a:lnTo>
                  <a:lnTo>
                    <a:pt x="649" y="700"/>
                  </a:lnTo>
                  <a:lnTo>
                    <a:pt x="641" y="698"/>
                  </a:lnTo>
                  <a:lnTo>
                    <a:pt x="636" y="695"/>
                  </a:lnTo>
                  <a:lnTo>
                    <a:pt x="628" y="691"/>
                  </a:lnTo>
                  <a:lnTo>
                    <a:pt x="386" y="447"/>
                  </a:lnTo>
                  <a:lnTo>
                    <a:pt x="386" y="447"/>
                  </a:lnTo>
                  <a:lnTo>
                    <a:pt x="384" y="445"/>
                  </a:lnTo>
                  <a:lnTo>
                    <a:pt x="384" y="441"/>
                  </a:lnTo>
                  <a:lnTo>
                    <a:pt x="384" y="439"/>
                  </a:lnTo>
                  <a:lnTo>
                    <a:pt x="386" y="435"/>
                  </a:lnTo>
                  <a:lnTo>
                    <a:pt x="429" y="392"/>
                  </a:lnTo>
                  <a:lnTo>
                    <a:pt x="429" y="392"/>
                  </a:lnTo>
                  <a:lnTo>
                    <a:pt x="433" y="390"/>
                  </a:lnTo>
                  <a:lnTo>
                    <a:pt x="435" y="390"/>
                  </a:lnTo>
                  <a:lnTo>
                    <a:pt x="439" y="390"/>
                  </a:lnTo>
                  <a:lnTo>
                    <a:pt x="441" y="392"/>
                  </a:lnTo>
                  <a:lnTo>
                    <a:pt x="522" y="473"/>
                  </a:lnTo>
                  <a:lnTo>
                    <a:pt x="522" y="473"/>
                  </a:lnTo>
                  <a:lnTo>
                    <a:pt x="526" y="475"/>
                  </a:lnTo>
                  <a:lnTo>
                    <a:pt x="532" y="477"/>
                  </a:lnTo>
                  <a:lnTo>
                    <a:pt x="535" y="475"/>
                  </a:lnTo>
                  <a:lnTo>
                    <a:pt x="539" y="473"/>
                  </a:lnTo>
                  <a:lnTo>
                    <a:pt x="539" y="473"/>
                  </a:lnTo>
                  <a:lnTo>
                    <a:pt x="543" y="468"/>
                  </a:lnTo>
                  <a:lnTo>
                    <a:pt x="545" y="464"/>
                  </a:lnTo>
                  <a:lnTo>
                    <a:pt x="543" y="458"/>
                  </a:lnTo>
                  <a:lnTo>
                    <a:pt x="539" y="454"/>
                  </a:lnTo>
                  <a:lnTo>
                    <a:pt x="460" y="373"/>
                  </a:lnTo>
                  <a:lnTo>
                    <a:pt x="460" y="373"/>
                  </a:lnTo>
                  <a:lnTo>
                    <a:pt x="454" y="369"/>
                  </a:lnTo>
                  <a:lnTo>
                    <a:pt x="448" y="365"/>
                  </a:lnTo>
                  <a:lnTo>
                    <a:pt x="443" y="363"/>
                  </a:lnTo>
                  <a:lnTo>
                    <a:pt x="435" y="363"/>
                  </a:lnTo>
                  <a:lnTo>
                    <a:pt x="435" y="363"/>
                  </a:lnTo>
                  <a:lnTo>
                    <a:pt x="429" y="363"/>
                  </a:lnTo>
                  <a:lnTo>
                    <a:pt x="422" y="365"/>
                  </a:lnTo>
                  <a:lnTo>
                    <a:pt x="416" y="369"/>
                  </a:lnTo>
                  <a:lnTo>
                    <a:pt x="411" y="373"/>
                  </a:lnTo>
                  <a:lnTo>
                    <a:pt x="399" y="386"/>
                  </a:lnTo>
                  <a:lnTo>
                    <a:pt x="344" y="331"/>
                  </a:lnTo>
                  <a:lnTo>
                    <a:pt x="458" y="216"/>
                  </a:lnTo>
                  <a:lnTo>
                    <a:pt x="454" y="208"/>
                  </a:lnTo>
                  <a:lnTo>
                    <a:pt x="454" y="208"/>
                  </a:lnTo>
                  <a:lnTo>
                    <a:pt x="450" y="195"/>
                  </a:lnTo>
                  <a:lnTo>
                    <a:pt x="447" y="180"/>
                  </a:lnTo>
                  <a:lnTo>
                    <a:pt x="445" y="167"/>
                  </a:lnTo>
                  <a:lnTo>
                    <a:pt x="445" y="152"/>
                  </a:lnTo>
                  <a:lnTo>
                    <a:pt x="445" y="152"/>
                  </a:lnTo>
                  <a:lnTo>
                    <a:pt x="445" y="140"/>
                  </a:lnTo>
                  <a:lnTo>
                    <a:pt x="447" y="129"/>
                  </a:lnTo>
                  <a:lnTo>
                    <a:pt x="454" y="106"/>
                  </a:lnTo>
                  <a:lnTo>
                    <a:pt x="465" y="85"/>
                  </a:lnTo>
                  <a:lnTo>
                    <a:pt x="479" y="68"/>
                  </a:lnTo>
                  <a:lnTo>
                    <a:pt x="496" y="51"/>
                  </a:lnTo>
                  <a:lnTo>
                    <a:pt x="517" y="40"/>
                  </a:lnTo>
                  <a:lnTo>
                    <a:pt x="537" y="30"/>
                  </a:lnTo>
                  <a:lnTo>
                    <a:pt x="549" y="29"/>
                  </a:lnTo>
                  <a:lnTo>
                    <a:pt x="562" y="27"/>
                  </a:lnTo>
                  <a:lnTo>
                    <a:pt x="562" y="27"/>
                  </a:lnTo>
                  <a:lnTo>
                    <a:pt x="581" y="27"/>
                  </a:lnTo>
                  <a:lnTo>
                    <a:pt x="602" y="30"/>
                  </a:lnTo>
                  <a:lnTo>
                    <a:pt x="602" y="30"/>
                  </a:lnTo>
                  <a:lnTo>
                    <a:pt x="604" y="32"/>
                  </a:lnTo>
                  <a:lnTo>
                    <a:pt x="604" y="32"/>
                  </a:lnTo>
                  <a:lnTo>
                    <a:pt x="604" y="34"/>
                  </a:lnTo>
                  <a:lnTo>
                    <a:pt x="545" y="93"/>
                  </a:lnTo>
                  <a:lnTo>
                    <a:pt x="545" y="93"/>
                  </a:lnTo>
                  <a:lnTo>
                    <a:pt x="537" y="102"/>
                  </a:lnTo>
                  <a:lnTo>
                    <a:pt x="532" y="114"/>
                  </a:lnTo>
                  <a:lnTo>
                    <a:pt x="528" y="125"/>
                  </a:lnTo>
                  <a:lnTo>
                    <a:pt x="526" y="136"/>
                  </a:lnTo>
                  <a:lnTo>
                    <a:pt x="526" y="136"/>
                  </a:lnTo>
                  <a:lnTo>
                    <a:pt x="528" y="148"/>
                  </a:lnTo>
                  <a:lnTo>
                    <a:pt x="532" y="159"/>
                  </a:lnTo>
                  <a:lnTo>
                    <a:pt x="537" y="169"/>
                  </a:lnTo>
                  <a:lnTo>
                    <a:pt x="545" y="178"/>
                  </a:lnTo>
                  <a:lnTo>
                    <a:pt x="551" y="186"/>
                  </a:lnTo>
                  <a:lnTo>
                    <a:pt x="551" y="186"/>
                  </a:lnTo>
                  <a:lnTo>
                    <a:pt x="560" y="193"/>
                  </a:lnTo>
                  <a:lnTo>
                    <a:pt x="571" y="199"/>
                  </a:lnTo>
                  <a:lnTo>
                    <a:pt x="583" y="203"/>
                  </a:lnTo>
                  <a:lnTo>
                    <a:pt x="594" y="203"/>
                  </a:lnTo>
                  <a:lnTo>
                    <a:pt x="594" y="203"/>
                  </a:lnTo>
                  <a:lnTo>
                    <a:pt x="605" y="203"/>
                  </a:lnTo>
                  <a:lnTo>
                    <a:pt x="617" y="199"/>
                  </a:lnTo>
                  <a:lnTo>
                    <a:pt x="628" y="193"/>
                  </a:lnTo>
                  <a:lnTo>
                    <a:pt x="636" y="186"/>
                  </a:lnTo>
                  <a:lnTo>
                    <a:pt x="694" y="127"/>
                  </a:lnTo>
                  <a:lnTo>
                    <a:pt x="694" y="127"/>
                  </a:lnTo>
                  <a:lnTo>
                    <a:pt x="698" y="127"/>
                  </a:lnTo>
                  <a:lnTo>
                    <a:pt x="698" y="127"/>
                  </a:lnTo>
                  <a:lnTo>
                    <a:pt x="700" y="129"/>
                  </a:lnTo>
                  <a:lnTo>
                    <a:pt x="700" y="129"/>
                  </a:lnTo>
                  <a:lnTo>
                    <a:pt x="702" y="148"/>
                  </a:lnTo>
                  <a:lnTo>
                    <a:pt x="702" y="169"/>
                  </a:lnTo>
                  <a:lnTo>
                    <a:pt x="702" y="169"/>
                  </a:lnTo>
                  <a:lnTo>
                    <a:pt x="698" y="191"/>
                  </a:lnTo>
                  <a:lnTo>
                    <a:pt x="689" y="212"/>
                  </a:lnTo>
                  <a:lnTo>
                    <a:pt x="677" y="231"/>
                  </a:lnTo>
                  <a:lnTo>
                    <a:pt x="664" y="248"/>
                  </a:lnTo>
                  <a:lnTo>
                    <a:pt x="647" y="261"/>
                  </a:lnTo>
                  <a:lnTo>
                    <a:pt x="626" y="273"/>
                  </a:lnTo>
                  <a:lnTo>
                    <a:pt x="605" y="280"/>
                  </a:lnTo>
                  <a:lnTo>
                    <a:pt x="583" y="284"/>
                  </a:lnTo>
                  <a:close/>
                  <a:moveTo>
                    <a:pt x="47" y="117"/>
                  </a:moveTo>
                  <a:lnTo>
                    <a:pt x="47" y="117"/>
                  </a:lnTo>
                  <a:lnTo>
                    <a:pt x="38" y="114"/>
                  </a:lnTo>
                  <a:lnTo>
                    <a:pt x="32" y="106"/>
                  </a:lnTo>
                  <a:lnTo>
                    <a:pt x="26" y="99"/>
                  </a:lnTo>
                  <a:lnTo>
                    <a:pt x="26" y="89"/>
                  </a:lnTo>
                  <a:lnTo>
                    <a:pt x="26" y="49"/>
                  </a:lnTo>
                  <a:lnTo>
                    <a:pt x="43" y="32"/>
                  </a:lnTo>
                  <a:lnTo>
                    <a:pt x="83" y="32"/>
                  </a:lnTo>
                  <a:lnTo>
                    <a:pt x="83" y="32"/>
                  </a:lnTo>
                  <a:lnTo>
                    <a:pt x="93" y="34"/>
                  </a:lnTo>
                  <a:lnTo>
                    <a:pt x="100" y="38"/>
                  </a:lnTo>
                  <a:lnTo>
                    <a:pt x="106" y="46"/>
                  </a:lnTo>
                  <a:lnTo>
                    <a:pt x="110" y="53"/>
                  </a:lnTo>
                  <a:lnTo>
                    <a:pt x="132" y="138"/>
                  </a:lnTo>
                  <a:lnTo>
                    <a:pt x="47"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1" name="Freeform 161"/>
            <p:cNvSpPr>
              <a:spLocks/>
            </p:cNvSpPr>
            <p:nvPr/>
          </p:nvSpPr>
          <p:spPr bwMode="auto">
            <a:xfrm>
              <a:off x="6537326" y="1323975"/>
              <a:ext cx="269875" cy="247650"/>
            </a:xfrm>
            <a:custGeom>
              <a:avLst/>
              <a:gdLst>
                <a:gd name="T0" fmla="*/ 273 w 341"/>
                <a:gd name="T1" fmla="*/ 102 h 310"/>
                <a:gd name="T2" fmla="*/ 282 w 341"/>
                <a:gd name="T3" fmla="*/ 131 h 310"/>
                <a:gd name="T4" fmla="*/ 284 w 341"/>
                <a:gd name="T5" fmla="*/ 159 h 310"/>
                <a:gd name="T6" fmla="*/ 275 w 341"/>
                <a:gd name="T7" fmla="*/ 204 h 310"/>
                <a:gd name="T8" fmla="*/ 231 w 341"/>
                <a:gd name="T9" fmla="*/ 259 h 310"/>
                <a:gd name="T10" fmla="*/ 178 w 341"/>
                <a:gd name="T11" fmla="*/ 282 h 310"/>
                <a:gd name="T12" fmla="*/ 146 w 341"/>
                <a:gd name="T13" fmla="*/ 284 h 310"/>
                <a:gd name="T14" fmla="*/ 125 w 341"/>
                <a:gd name="T15" fmla="*/ 278 h 310"/>
                <a:gd name="T16" fmla="*/ 184 w 341"/>
                <a:gd name="T17" fmla="*/ 218 h 310"/>
                <a:gd name="T18" fmla="*/ 197 w 341"/>
                <a:gd name="T19" fmla="*/ 197 h 310"/>
                <a:gd name="T20" fmla="*/ 201 w 341"/>
                <a:gd name="T21" fmla="*/ 174 h 310"/>
                <a:gd name="T22" fmla="*/ 191 w 341"/>
                <a:gd name="T23" fmla="*/ 142 h 310"/>
                <a:gd name="T24" fmla="*/ 176 w 341"/>
                <a:gd name="T25" fmla="*/ 125 h 310"/>
                <a:gd name="T26" fmla="*/ 146 w 341"/>
                <a:gd name="T27" fmla="*/ 108 h 310"/>
                <a:gd name="T28" fmla="*/ 123 w 341"/>
                <a:gd name="T29" fmla="*/ 108 h 310"/>
                <a:gd name="T30" fmla="*/ 91 w 341"/>
                <a:gd name="T31" fmla="*/ 125 h 310"/>
                <a:gd name="T32" fmla="*/ 30 w 341"/>
                <a:gd name="T33" fmla="*/ 184 h 310"/>
                <a:gd name="T34" fmla="*/ 29 w 341"/>
                <a:gd name="T35" fmla="*/ 182 h 310"/>
                <a:gd name="T36" fmla="*/ 27 w 341"/>
                <a:gd name="T37" fmla="*/ 142 h 310"/>
                <a:gd name="T38" fmla="*/ 49 w 341"/>
                <a:gd name="T39" fmla="*/ 79 h 310"/>
                <a:gd name="T40" fmla="*/ 100 w 341"/>
                <a:gd name="T41" fmla="*/ 38 h 310"/>
                <a:gd name="T42" fmla="*/ 144 w 341"/>
                <a:gd name="T43" fmla="*/ 26 h 310"/>
                <a:gd name="T44" fmla="*/ 155 w 341"/>
                <a:gd name="T45" fmla="*/ 17 h 310"/>
                <a:gd name="T46" fmla="*/ 155 w 341"/>
                <a:gd name="T47" fmla="*/ 8 h 310"/>
                <a:gd name="T48" fmla="*/ 142 w 341"/>
                <a:gd name="T49" fmla="*/ 0 h 310"/>
                <a:gd name="T50" fmla="*/ 116 w 341"/>
                <a:gd name="T51" fmla="*/ 4 h 310"/>
                <a:gd name="T52" fmla="*/ 78 w 341"/>
                <a:gd name="T53" fmla="*/ 19 h 310"/>
                <a:gd name="T54" fmla="*/ 29 w 341"/>
                <a:gd name="T55" fmla="*/ 64 h 310"/>
                <a:gd name="T56" fmla="*/ 10 w 341"/>
                <a:gd name="T57" fmla="*/ 100 h 310"/>
                <a:gd name="T58" fmla="*/ 0 w 341"/>
                <a:gd name="T59" fmla="*/ 140 h 310"/>
                <a:gd name="T60" fmla="*/ 2 w 341"/>
                <a:gd name="T61" fmla="*/ 187 h 310"/>
                <a:gd name="T62" fmla="*/ 10 w 341"/>
                <a:gd name="T63" fmla="*/ 201 h 310"/>
                <a:gd name="T64" fmla="*/ 23 w 341"/>
                <a:gd name="T65" fmla="*/ 210 h 310"/>
                <a:gd name="T66" fmla="*/ 46 w 341"/>
                <a:gd name="T67" fmla="*/ 206 h 310"/>
                <a:gd name="T68" fmla="*/ 110 w 341"/>
                <a:gd name="T69" fmla="*/ 144 h 310"/>
                <a:gd name="T70" fmla="*/ 127 w 341"/>
                <a:gd name="T71" fmla="*/ 134 h 310"/>
                <a:gd name="T72" fmla="*/ 140 w 341"/>
                <a:gd name="T73" fmla="*/ 134 h 310"/>
                <a:gd name="T74" fmla="*/ 157 w 341"/>
                <a:gd name="T75" fmla="*/ 144 h 310"/>
                <a:gd name="T76" fmla="*/ 169 w 341"/>
                <a:gd name="T77" fmla="*/ 155 h 310"/>
                <a:gd name="T78" fmla="*/ 174 w 341"/>
                <a:gd name="T79" fmla="*/ 174 h 310"/>
                <a:gd name="T80" fmla="*/ 172 w 341"/>
                <a:gd name="T81" fmla="*/ 187 h 310"/>
                <a:gd name="T82" fmla="*/ 106 w 341"/>
                <a:gd name="T83" fmla="*/ 257 h 310"/>
                <a:gd name="T84" fmla="*/ 99 w 341"/>
                <a:gd name="T85" fmla="*/ 271 h 310"/>
                <a:gd name="T86" fmla="*/ 99 w 341"/>
                <a:gd name="T87" fmla="*/ 286 h 310"/>
                <a:gd name="T88" fmla="*/ 114 w 341"/>
                <a:gd name="T89" fmla="*/ 305 h 310"/>
                <a:gd name="T90" fmla="*/ 138 w 341"/>
                <a:gd name="T91" fmla="*/ 310 h 310"/>
                <a:gd name="T92" fmla="*/ 169 w 341"/>
                <a:gd name="T93" fmla="*/ 310 h 310"/>
                <a:gd name="T94" fmla="*/ 197 w 341"/>
                <a:gd name="T95" fmla="*/ 305 h 310"/>
                <a:gd name="T96" fmla="*/ 237 w 341"/>
                <a:gd name="T97" fmla="*/ 288 h 310"/>
                <a:gd name="T98" fmla="*/ 269 w 341"/>
                <a:gd name="T99" fmla="*/ 261 h 310"/>
                <a:gd name="T100" fmla="*/ 293 w 341"/>
                <a:gd name="T101" fmla="*/ 229 h 310"/>
                <a:gd name="T102" fmla="*/ 307 w 341"/>
                <a:gd name="T103" fmla="*/ 189 h 310"/>
                <a:gd name="T104" fmla="*/ 310 w 341"/>
                <a:gd name="T105" fmla="*/ 159 h 310"/>
                <a:gd name="T106" fmla="*/ 305 w 341"/>
                <a:gd name="T107" fmla="*/ 115 h 310"/>
                <a:gd name="T108" fmla="*/ 337 w 341"/>
                <a:gd name="T109" fmla="*/ 66 h 310"/>
                <a:gd name="T110" fmla="*/ 339 w 341"/>
                <a:gd name="T111" fmla="*/ 51 h 310"/>
                <a:gd name="T112" fmla="*/ 331 w 341"/>
                <a:gd name="T113" fmla="*/ 44 h 310"/>
                <a:gd name="T114" fmla="*/ 318 w 341"/>
                <a:gd name="T115" fmla="*/ 4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1" h="310">
                  <a:moveTo>
                    <a:pt x="318" y="47"/>
                  </a:moveTo>
                  <a:lnTo>
                    <a:pt x="271" y="95"/>
                  </a:lnTo>
                  <a:lnTo>
                    <a:pt x="273" y="102"/>
                  </a:lnTo>
                  <a:lnTo>
                    <a:pt x="273" y="102"/>
                  </a:lnTo>
                  <a:lnTo>
                    <a:pt x="278" y="117"/>
                  </a:lnTo>
                  <a:lnTo>
                    <a:pt x="282" y="131"/>
                  </a:lnTo>
                  <a:lnTo>
                    <a:pt x="284" y="144"/>
                  </a:lnTo>
                  <a:lnTo>
                    <a:pt x="284" y="159"/>
                  </a:lnTo>
                  <a:lnTo>
                    <a:pt x="284" y="159"/>
                  </a:lnTo>
                  <a:lnTo>
                    <a:pt x="284" y="170"/>
                  </a:lnTo>
                  <a:lnTo>
                    <a:pt x="282" y="182"/>
                  </a:lnTo>
                  <a:lnTo>
                    <a:pt x="275" y="204"/>
                  </a:lnTo>
                  <a:lnTo>
                    <a:pt x="263" y="225"/>
                  </a:lnTo>
                  <a:lnTo>
                    <a:pt x="248" y="244"/>
                  </a:lnTo>
                  <a:lnTo>
                    <a:pt x="231" y="259"/>
                  </a:lnTo>
                  <a:lnTo>
                    <a:pt x="212" y="271"/>
                  </a:lnTo>
                  <a:lnTo>
                    <a:pt x="189" y="280"/>
                  </a:lnTo>
                  <a:lnTo>
                    <a:pt x="178" y="282"/>
                  </a:lnTo>
                  <a:lnTo>
                    <a:pt x="167" y="284"/>
                  </a:lnTo>
                  <a:lnTo>
                    <a:pt x="167" y="284"/>
                  </a:lnTo>
                  <a:lnTo>
                    <a:pt x="146" y="284"/>
                  </a:lnTo>
                  <a:lnTo>
                    <a:pt x="127" y="280"/>
                  </a:lnTo>
                  <a:lnTo>
                    <a:pt x="127" y="280"/>
                  </a:lnTo>
                  <a:lnTo>
                    <a:pt x="125" y="278"/>
                  </a:lnTo>
                  <a:lnTo>
                    <a:pt x="125" y="278"/>
                  </a:lnTo>
                  <a:lnTo>
                    <a:pt x="125" y="276"/>
                  </a:lnTo>
                  <a:lnTo>
                    <a:pt x="184" y="218"/>
                  </a:lnTo>
                  <a:lnTo>
                    <a:pt x="184" y="218"/>
                  </a:lnTo>
                  <a:lnTo>
                    <a:pt x="191" y="208"/>
                  </a:lnTo>
                  <a:lnTo>
                    <a:pt x="197" y="197"/>
                  </a:lnTo>
                  <a:lnTo>
                    <a:pt x="201" y="187"/>
                  </a:lnTo>
                  <a:lnTo>
                    <a:pt x="201" y="174"/>
                  </a:lnTo>
                  <a:lnTo>
                    <a:pt x="201" y="174"/>
                  </a:lnTo>
                  <a:lnTo>
                    <a:pt x="201" y="163"/>
                  </a:lnTo>
                  <a:lnTo>
                    <a:pt x="197" y="151"/>
                  </a:lnTo>
                  <a:lnTo>
                    <a:pt x="191" y="142"/>
                  </a:lnTo>
                  <a:lnTo>
                    <a:pt x="184" y="132"/>
                  </a:lnTo>
                  <a:lnTo>
                    <a:pt x="176" y="125"/>
                  </a:lnTo>
                  <a:lnTo>
                    <a:pt x="176" y="125"/>
                  </a:lnTo>
                  <a:lnTo>
                    <a:pt x="167" y="117"/>
                  </a:lnTo>
                  <a:lnTo>
                    <a:pt x="157" y="112"/>
                  </a:lnTo>
                  <a:lnTo>
                    <a:pt x="146" y="108"/>
                  </a:lnTo>
                  <a:lnTo>
                    <a:pt x="135" y="108"/>
                  </a:lnTo>
                  <a:lnTo>
                    <a:pt x="135" y="108"/>
                  </a:lnTo>
                  <a:lnTo>
                    <a:pt x="123" y="108"/>
                  </a:lnTo>
                  <a:lnTo>
                    <a:pt x="112" y="112"/>
                  </a:lnTo>
                  <a:lnTo>
                    <a:pt x="100" y="117"/>
                  </a:lnTo>
                  <a:lnTo>
                    <a:pt x="91" y="125"/>
                  </a:lnTo>
                  <a:lnTo>
                    <a:pt x="34" y="184"/>
                  </a:lnTo>
                  <a:lnTo>
                    <a:pt x="34" y="184"/>
                  </a:lnTo>
                  <a:lnTo>
                    <a:pt x="30" y="184"/>
                  </a:lnTo>
                  <a:lnTo>
                    <a:pt x="30" y="184"/>
                  </a:lnTo>
                  <a:lnTo>
                    <a:pt x="29" y="182"/>
                  </a:lnTo>
                  <a:lnTo>
                    <a:pt x="29" y="182"/>
                  </a:lnTo>
                  <a:lnTo>
                    <a:pt x="27" y="163"/>
                  </a:lnTo>
                  <a:lnTo>
                    <a:pt x="27" y="142"/>
                  </a:lnTo>
                  <a:lnTo>
                    <a:pt x="27" y="142"/>
                  </a:lnTo>
                  <a:lnTo>
                    <a:pt x="30" y="119"/>
                  </a:lnTo>
                  <a:lnTo>
                    <a:pt x="38" y="98"/>
                  </a:lnTo>
                  <a:lnTo>
                    <a:pt x="49" y="79"/>
                  </a:lnTo>
                  <a:lnTo>
                    <a:pt x="65" y="62"/>
                  </a:lnTo>
                  <a:lnTo>
                    <a:pt x="82" y="49"/>
                  </a:lnTo>
                  <a:lnTo>
                    <a:pt x="100" y="38"/>
                  </a:lnTo>
                  <a:lnTo>
                    <a:pt x="121" y="30"/>
                  </a:lnTo>
                  <a:lnTo>
                    <a:pt x="144" y="26"/>
                  </a:lnTo>
                  <a:lnTo>
                    <a:pt x="144" y="26"/>
                  </a:lnTo>
                  <a:lnTo>
                    <a:pt x="150" y="25"/>
                  </a:lnTo>
                  <a:lnTo>
                    <a:pt x="153" y="21"/>
                  </a:lnTo>
                  <a:lnTo>
                    <a:pt x="155" y="17"/>
                  </a:lnTo>
                  <a:lnTo>
                    <a:pt x="157" y="11"/>
                  </a:lnTo>
                  <a:lnTo>
                    <a:pt x="157" y="11"/>
                  </a:lnTo>
                  <a:lnTo>
                    <a:pt x="155" y="8"/>
                  </a:lnTo>
                  <a:lnTo>
                    <a:pt x="152" y="2"/>
                  </a:lnTo>
                  <a:lnTo>
                    <a:pt x="148" y="0"/>
                  </a:lnTo>
                  <a:lnTo>
                    <a:pt x="142" y="0"/>
                  </a:lnTo>
                  <a:lnTo>
                    <a:pt x="142" y="0"/>
                  </a:lnTo>
                  <a:lnTo>
                    <a:pt x="129" y="2"/>
                  </a:lnTo>
                  <a:lnTo>
                    <a:pt x="116" y="4"/>
                  </a:lnTo>
                  <a:lnTo>
                    <a:pt x="102" y="8"/>
                  </a:lnTo>
                  <a:lnTo>
                    <a:pt x="89" y="13"/>
                  </a:lnTo>
                  <a:lnTo>
                    <a:pt x="78" y="19"/>
                  </a:lnTo>
                  <a:lnTo>
                    <a:pt x="66" y="26"/>
                  </a:lnTo>
                  <a:lnTo>
                    <a:pt x="46" y="44"/>
                  </a:lnTo>
                  <a:lnTo>
                    <a:pt x="29" y="64"/>
                  </a:lnTo>
                  <a:lnTo>
                    <a:pt x="21" y="76"/>
                  </a:lnTo>
                  <a:lnTo>
                    <a:pt x="15" y="87"/>
                  </a:lnTo>
                  <a:lnTo>
                    <a:pt x="10" y="100"/>
                  </a:lnTo>
                  <a:lnTo>
                    <a:pt x="6" y="114"/>
                  </a:lnTo>
                  <a:lnTo>
                    <a:pt x="2" y="127"/>
                  </a:lnTo>
                  <a:lnTo>
                    <a:pt x="0" y="140"/>
                  </a:lnTo>
                  <a:lnTo>
                    <a:pt x="0" y="140"/>
                  </a:lnTo>
                  <a:lnTo>
                    <a:pt x="0" y="165"/>
                  </a:lnTo>
                  <a:lnTo>
                    <a:pt x="2" y="187"/>
                  </a:lnTo>
                  <a:lnTo>
                    <a:pt x="2" y="187"/>
                  </a:lnTo>
                  <a:lnTo>
                    <a:pt x="6" y="195"/>
                  </a:lnTo>
                  <a:lnTo>
                    <a:pt x="10" y="201"/>
                  </a:lnTo>
                  <a:lnTo>
                    <a:pt x="15" y="206"/>
                  </a:lnTo>
                  <a:lnTo>
                    <a:pt x="23" y="210"/>
                  </a:lnTo>
                  <a:lnTo>
                    <a:pt x="23" y="210"/>
                  </a:lnTo>
                  <a:lnTo>
                    <a:pt x="30" y="210"/>
                  </a:lnTo>
                  <a:lnTo>
                    <a:pt x="38" y="210"/>
                  </a:lnTo>
                  <a:lnTo>
                    <a:pt x="46" y="206"/>
                  </a:lnTo>
                  <a:lnTo>
                    <a:pt x="53" y="202"/>
                  </a:lnTo>
                  <a:lnTo>
                    <a:pt x="110" y="144"/>
                  </a:lnTo>
                  <a:lnTo>
                    <a:pt x="110" y="144"/>
                  </a:lnTo>
                  <a:lnTo>
                    <a:pt x="116" y="140"/>
                  </a:lnTo>
                  <a:lnTo>
                    <a:pt x="121" y="136"/>
                  </a:lnTo>
                  <a:lnTo>
                    <a:pt x="127" y="134"/>
                  </a:lnTo>
                  <a:lnTo>
                    <a:pt x="135" y="134"/>
                  </a:lnTo>
                  <a:lnTo>
                    <a:pt x="135" y="134"/>
                  </a:lnTo>
                  <a:lnTo>
                    <a:pt x="140" y="134"/>
                  </a:lnTo>
                  <a:lnTo>
                    <a:pt x="148" y="136"/>
                  </a:lnTo>
                  <a:lnTo>
                    <a:pt x="153" y="140"/>
                  </a:lnTo>
                  <a:lnTo>
                    <a:pt x="157" y="144"/>
                  </a:lnTo>
                  <a:lnTo>
                    <a:pt x="165" y="151"/>
                  </a:lnTo>
                  <a:lnTo>
                    <a:pt x="165" y="151"/>
                  </a:lnTo>
                  <a:lnTo>
                    <a:pt x="169" y="155"/>
                  </a:lnTo>
                  <a:lnTo>
                    <a:pt x="172" y="163"/>
                  </a:lnTo>
                  <a:lnTo>
                    <a:pt x="174" y="168"/>
                  </a:lnTo>
                  <a:lnTo>
                    <a:pt x="174" y="174"/>
                  </a:lnTo>
                  <a:lnTo>
                    <a:pt x="174" y="174"/>
                  </a:lnTo>
                  <a:lnTo>
                    <a:pt x="174" y="182"/>
                  </a:lnTo>
                  <a:lnTo>
                    <a:pt x="172" y="187"/>
                  </a:lnTo>
                  <a:lnTo>
                    <a:pt x="169" y="193"/>
                  </a:lnTo>
                  <a:lnTo>
                    <a:pt x="165" y="199"/>
                  </a:lnTo>
                  <a:lnTo>
                    <a:pt x="106" y="257"/>
                  </a:lnTo>
                  <a:lnTo>
                    <a:pt x="106" y="257"/>
                  </a:lnTo>
                  <a:lnTo>
                    <a:pt x="102" y="263"/>
                  </a:lnTo>
                  <a:lnTo>
                    <a:pt x="99" y="271"/>
                  </a:lnTo>
                  <a:lnTo>
                    <a:pt x="99" y="278"/>
                  </a:lnTo>
                  <a:lnTo>
                    <a:pt x="99" y="286"/>
                  </a:lnTo>
                  <a:lnTo>
                    <a:pt x="99" y="286"/>
                  </a:lnTo>
                  <a:lnTo>
                    <a:pt x="102" y="293"/>
                  </a:lnTo>
                  <a:lnTo>
                    <a:pt x="106" y="299"/>
                  </a:lnTo>
                  <a:lnTo>
                    <a:pt x="114" y="305"/>
                  </a:lnTo>
                  <a:lnTo>
                    <a:pt x="121" y="307"/>
                  </a:lnTo>
                  <a:lnTo>
                    <a:pt x="121" y="307"/>
                  </a:lnTo>
                  <a:lnTo>
                    <a:pt x="138" y="310"/>
                  </a:lnTo>
                  <a:lnTo>
                    <a:pt x="155" y="310"/>
                  </a:lnTo>
                  <a:lnTo>
                    <a:pt x="155" y="310"/>
                  </a:lnTo>
                  <a:lnTo>
                    <a:pt x="169" y="310"/>
                  </a:lnTo>
                  <a:lnTo>
                    <a:pt x="169" y="310"/>
                  </a:lnTo>
                  <a:lnTo>
                    <a:pt x="184" y="308"/>
                  </a:lnTo>
                  <a:lnTo>
                    <a:pt x="197" y="305"/>
                  </a:lnTo>
                  <a:lnTo>
                    <a:pt x="210" y="301"/>
                  </a:lnTo>
                  <a:lnTo>
                    <a:pt x="223" y="295"/>
                  </a:lnTo>
                  <a:lnTo>
                    <a:pt x="237" y="288"/>
                  </a:lnTo>
                  <a:lnTo>
                    <a:pt x="248" y="280"/>
                  </a:lnTo>
                  <a:lnTo>
                    <a:pt x="258" y="271"/>
                  </a:lnTo>
                  <a:lnTo>
                    <a:pt x="269" y="261"/>
                  </a:lnTo>
                  <a:lnTo>
                    <a:pt x="278" y="252"/>
                  </a:lnTo>
                  <a:lnTo>
                    <a:pt x="286" y="240"/>
                  </a:lnTo>
                  <a:lnTo>
                    <a:pt x="293" y="229"/>
                  </a:lnTo>
                  <a:lnTo>
                    <a:pt x="299" y="216"/>
                  </a:lnTo>
                  <a:lnTo>
                    <a:pt x="303" y="202"/>
                  </a:lnTo>
                  <a:lnTo>
                    <a:pt x="307" y="189"/>
                  </a:lnTo>
                  <a:lnTo>
                    <a:pt x="310" y="174"/>
                  </a:lnTo>
                  <a:lnTo>
                    <a:pt x="310" y="159"/>
                  </a:lnTo>
                  <a:lnTo>
                    <a:pt x="310" y="159"/>
                  </a:lnTo>
                  <a:lnTo>
                    <a:pt x="310" y="144"/>
                  </a:lnTo>
                  <a:lnTo>
                    <a:pt x="309" y="131"/>
                  </a:lnTo>
                  <a:lnTo>
                    <a:pt x="305" y="115"/>
                  </a:lnTo>
                  <a:lnTo>
                    <a:pt x="301" y="100"/>
                  </a:lnTo>
                  <a:lnTo>
                    <a:pt x="337" y="66"/>
                  </a:lnTo>
                  <a:lnTo>
                    <a:pt x="337" y="66"/>
                  </a:lnTo>
                  <a:lnTo>
                    <a:pt x="339" y="61"/>
                  </a:lnTo>
                  <a:lnTo>
                    <a:pt x="341" y="57"/>
                  </a:lnTo>
                  <a:lnTo>
                    <a:pt x="339" y="51"/>
                  </a:lnTo>
                  <a:lnTo>
                    <a:pt x="337" y="47"/>
                  </a:lnTo>
                  <a:lnTo>
                    <a:pt x="337" y="47"/>
                  </a:lnTo>
                  <a:lnTo>
                    <a:pt x="331" y="44"/>
                  </a:lnTo>
                  <a:lnTo>
                    <a:pt x="328" y="44"/>
                  </a:lnTo>
                  <a:lnTo>
                    <a:pt x="322" y="44"/>
                  </a:lnTo>
                  <a:lnTo>
                    <a:pt x="31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10" name="Gráfico 1">
            <a:extLst>
              <a:ext uri="{FF2B5EF4-FFF2-40B4-BE49-F238E27FC236}">
                <a16:creationId xmlns:a16="http://schemas.microsoft.com/office/drawing/2014/main" id="{8F1BA47F-DF58-4019-AC66-4479F991AF5D}"/>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9525" cap="flat">
            <a:noFill/>
            <a:prstDash val="solid"/>
            <a:miter/>
          </a:ln>
        </p:spPr>
        <p:txBody>
          <a:bodyPr rtlCol="0" anchor="ctr"/>
          <a:lstStyle/>
          <a:p>
            <a:endParaRPr lang="es-ES"/>
          </a:p>
        </p:txBody>
      </p:sp>
      <p:sp>
        <p:nvSpPr>
          <p:cNvPr id="11" name="Título 1">
            <a:extLst>
              <a:ext uri="{FF2B5EF4-FFF2-40B4-BE49-F238E27FC236}">
                <a16:creationId xmlns:a16="http://schemas.microsoft.com/office/drawing/2014/main" id="{829CAAD7-0573-43A6-8473-07142CD7A279}"/>
              </a:ext>
            </a:extLst>
          </p:cNvPr>
          <p:cNvSpPr>
            <a:spLocks noGrp="1"/>
          </p:cNvSpPr>
          <p:nvPr>
            <p:ph type="title" hasCustomPrompt="1"/>
          </p:nvPr>
        </p:nvSpPr>
        <p:spPr>
          <a:xfrm>
            <a:off x="669757" y="3502209"/>
            <a:ext cx="2943776" cy="2358507"/>
          </a:xfrm>
        </p:spPr>
        <p:txBody>
          <a:bodyPr anchor="t">
            <a:noAutofit/>
          </a:bodyPr>
          <a:lstStyle>
            <a:lvl1pPr>
              <a:lnSpc>
                <a:spcPct val="80000"/>
              </a:lnSpc>
              <a:defRPr sz="4000" b="1" i="0">
                <a:solidFill>
                  <a:schemeClr val="accent2"/>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
        <p:nvSpPr>
          <p:cNvPr id="13" name="Rectángulo 12">
            <a:extLst>
              <a:ext uri="{FF2B5EF4-FFF2-40B4-BE49-F238E27FC236}">
                <a16:creationId xmlns:a16="http://schemas.microsoft.com/office/drawing/2014/main" id="{4A5A23F2-8AED-4D44-AA47-7228E2FE419E}"/>
              </a:ext>
            </a:extLst>
          </p:cNvPr>
          <p:cNvSpPr/>
          <p:nvPr userDrawn="1"/>
        </p:nvSpPr>
        <p:spPr bwMode="auto">
          <a:xfrm>
            <a:off x="757238" y="3265906"/>
            <a:ext cx="261181" cy="511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algn="ctr"/>
            <a:endParaRPr lang="es-ES"/>
          </a:p>
        </p:txBody>
      </p:sp>
    </p:spTree>
    <p:extLst>
      <p:ext uri="{BB962C8B-B14F-4D97-AF65-F5344CB8AC3E}">
        <p14:creationId xmlns:p14="http://schemas.microsoft.com/office/powerpoint/2010/main" val="65320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graphy Divider White Text">
    <p:spTree>
      <p:nvGrpSpPr>
        <p:cNvPr id="1" name=""/>
        <p:cNvGrpSpPr/>
        <p:nvPr/>
      </p:nvGrpSpPr>
      <p:grpSpPr>
        <a:xfrm>
          <a:off x="0" y="0"/>
          <a:ext cx="0" cy="0"/>
          <a:chOff x="0" y="0"/>
          <a:chExt cx="0" cy="0"/>
        </a:xfrm>
      </p:grpSpPr>
      <p:sp>
        <p:nvSpPr>
          <p:cNvPr id="15" name="Gráfico 3">
            <a:extLst>
              <a:ext uri="{FF2B5EF4-FFF2-40B4-BE49-F238E27FC236}">
                <a16:creationId xmlns:a16="http://schemas.microsoft.com/office/drawing/2014/main" id="{BBB9688D-4962-488C-B1A7-17961041EEA8}"/>
              </a:ext>
            </a:extLst>
          </p:cNvPr>
          <p:cNvSpPr/>
          <p:nvPr userDrawn="1"/>
        </p:nvSpPr>
        <p:spPr>
          <a:xfrm>
            <a:off x="667376" y="5960713"/>
            <a:ext cx="825783" cy="116501"/>
          </a:xfrm>
          <a:custGeom>
            <a:avLst/>
            <a:gdLst>
              <a:gd name="connsiteX0" fmla="*/ 1128236 w 2295525"/>
              <a:gd name="connsiteY0" fmla="*/ 237649 h 323850"/>
              <a:gd name="connsiteX1" fmla="*/ 1078706 w 2295525"/>
              <a:gd name="connsiteY1" fmla="*/ 190024 h 323850"/>
              <a:gd name="connsiteX2" fmla="*/ 1114901 w 2295525"/>
              <a:gd name="connsiteY2" fmla="*/ 136684 h 323850"/>
              <a:gd name="connsiteX3" fmla="*/ 1176814 w 2295525"/>
              <a:gd name="connsiteY3" fmla="*/ 213836 h 323850"/>
              <a:gd name="connsiteX4" fmla="*/ 1128236 w 2295525"/>
              <a:gd name="connsiteY4" fmla="*/ 237649 h 323850"/>
              <a:gd name="connsiteX5" fmla="*/ 1234916 w 2295525"/>
              <a:gd name="connsiteY5" fmla="*/ 131921 h 323850"/>
              <a:gd name="connsiteX6" fmla="*/ 1220629 w 2295525"/>
              <a:gd name="connsiteY6" fmla="*/ 131921 h 323850"/>
              <a:gd name="connsiteX7" fmla="*/ 1186339 w 2295525"/>
              <a:gd name="connsiteY7" fmla="*/ 204311 h 323850"/>
              <a:gd name="connsiteX8" fmla="*/ 1108234 w 2295525"/>
              <a:gd name="connsiteY8" fmla="*/ 71914 h 323850"/>
              <a:gd name="connsiteX9" fmla="*/ 1139666 w 2295525"/>
              <a:gd name="connsiteY9" fmla="*/ 35719 h 323850"/>
              <a:gd name="connsiteX10" fmla="*/ 1153001 w 2295525"/>
              <a:gd name="connsiteY10" fmla="*/ 39529 h 323850"/>
              <a:gd name="connsiteX11" fmla="*/ 1153001 w 2295525"/>
              <a:gd name="connsiteY11" fmla="*/ 39529 h 323850"/>
              <a:gd name="connsiteX12" fmla="*/ 1159669 w 2295525"/>
              <a:gd name="connsiteY12" fmla="*/ 28099 h 323850"/>
              <a:gd name="connsiteX13" fmla="*/ 1140619 w 2295525"/>
              <a:gd name="connsiteY13" fmla="*/ 23336 h 323850"/>
              <a:gd name="connsiteX14" fmla="*/ 1094899 w 2295525"/>
              <a:gd name="connsiteY14" fmla="*/ 71914 h 323850"/>
              <a:gd name="connsiteX15" fmla="*/ 1109186 w 2295525"/>
              <a:gd name="connsiteY15" fmla="*/ 126206 h 323850"/>
              <a:gd name="connsiteX16" fmla="*/ 1064419 w 2295525"/>
              <a:gd name="connsiteY16" fmla="*/ 190976 h 323850"/>
              <a:gd name="connsiteX17" fmla="*/ 1127284 w 2295525"/>
              <a:gd name="connsiteY17" fmla="*/ 250984 h 323850"/>
              <a:gd name="connsiteX18" fmla="*/ 1187291 w 2295525"/>
              <a:gd name="connsiteY18" fmla="*/ 223361 h 323850"/>
              <a:gd name="connsiteX19" fmla="*/ 1233964 w 2295525"/>
              <a:gd name="connsiteY19" fmla="*/ 250984 h 323850"/>
              <a:gd name="connsiteX20" fmla="*/ 1238726 w 2295525"/>
              <a:gd name="connsiteY20" fmla="*/ 237649 h 323850"/>
              <a:gd name="connsiteX21" fmla="*/ 1195864 w 2295525"/>
              <a:gd name="connsiteY21" fmla="*/ 211931 h 323850"/>
              <a:gd name="connsiteX22" fmla="*/ 1234916 w 2295525"/>
              <a:gd name="connsiteY22" fmla="*/ 131921 h 323850"/>
              <a:gd name="connsiteX23" fmla="*/ 2278856 w 2295525"/>
              <a:gd name="connsiteY23" fmla="*/ 207169 h 323850"/>
              <a:gd name="connsiteX24" fmla="*/ 2229326 w 2295525"/>
              <a:gd name="connsiteY24" fmla="*/ 233839 h 323850"/>
              <a:gd name="connsiteX25" fmla="*/ 2175986 w 2295525"/>
              <a:gd name="connsiteY25" fmla="*/ 165259 h 323850"/>
              <a:gd name="connsiteX26" fmla="*/ 2232184 w 2295525"/>
              <a:gd name="connsiteY26" fmla="*/ 96679 h 323850"/>
              <a:gd name="connsiteX27" fmla="*/ 2278856 w 2295525"/>
              <a:gd name="connsiteY27" fmla="*/ 117634 h 323850"/>
              <a:gd name="connsiteX28" fmla="*/ 2278856 w 2295525"/>
              <a:gd name="connsiteY28" fmla="*/ 207169 h 323850"/>
              <a:gd name="connsiteX29" fmla="*/ 2279809 w 2295525"/>
              <a:gd name="connsiteY29" fmla="*/ 87154 h 323850"/>
              <a:gd name="connsiteX30" fmla="*/ 2278856 w 2295525"/>
              <a:gd name="connsiteY30" fmla="*/ 101441 h 323850"/>
              <a:gd name="connsiteX31" fmla="*/ 2277904 w 2295525"/>
              <a:gd name="connsiteY31" fmla="*/ 101441 h 323850"/>
              <a:gd name="connsiteX32" fmla="*/ 2231231 w 2295525"/>
              <a:gd name="connsiteY32" fmla="*/ 82391 h 323850"/>
              <a:gd name="connsiteX33" fmla="*/ 2160746 w 2295525"/>
              <a:gd name="connsiteY33" fmla="*/ 164306 h 323850"/>
              <a:gd name="connsiteX34" fmla="*/ 2226469 w 2295525"/>
              <a:gd name="connsiteY34" fmla="*/ 246221 h 323850"/>
              <a:gd name="connsiteX35" fmla="*/ 2278856 w 2295525"/>
              <a:gd name="connsiteY35" fmla="*/ 221456 h 323850"/>
              <a:gd name="connsiteX36" fmla="*/ 2278856 w 2295525"/>
              <a:gd name="connsiteY36" fmla="*/ 257651 h 323850"/>
              <a:gd name="connsiteX37" fmla="*/ 2229326 w 2295525"/>
              <a:gd name="connsiteY37" fmla="*/ 310039 h 323850"/>
              <a:gd name="connsiteX38" fmla="*/ 2179796 w 2295525"/>
              <a:gd name="connsiteY38" fmla="*/ 293846 h 323850"/>
              <a:gd name="connsiteX39" fmla="*/ 2173129 w 2295525"/>
              <a:gd name="connsiteY39" fmla="*/ 305276 h 323850"/>
              <a:gd name="connsiteX40" fmla="*/ 2229326 w 2295525"/>
              <a:gd name="connsiteY40" fmla="*/ 322421 h 323850"/>
              <a:gd name="connsiteX41" fmla="*/ 2294096 w 2295525"/>
              <a:gd name="connsiteY41" fmla="*/ 260509 h 323850"/>
              <a:gd name="connsiteX42" fmla="*/ 2294096 w 2295525"/>
              <a:gd name="connsiteY42" fmla="*/ 87154 h 323850"/>
              <a:gd name="connsiteX43" fmla="*/ 2279809 w 2295525"/>
              <a:gd name="connsiteY43" fmla="*/ 87154 h 323850"/>
              <a:gd name="connsiteX44" fmla="*/ 2075021 w 2295525"/>
              <a:gd name="connsiteY44" fmla="*/ 82391 h 323850"/>
              <a:gd name="connsiteX45" fmla="*/ 2019776 w 2295525"/>
              <a:gd name="connsiteY45" fmla="*/ 110966 h 323850"/>
              <a:gd name="connsiteX46" fmla="*/ 2018824 w 2295525"/>
              <a:gd name="connsiteY46" fmla="*/ 110966 h 323850"/>
              <a:gd name="connsiteX47" fmla="*/ 2017871 w 2295525"/>
              <a:gd name="connsiteY47" fmla="*/ 86201 h 323850"/>
              <a:gd name="connsiteX48" fmla="*/ 2005489 w 2295525"/>
              <a:gd name="connsiteY48" fmla="*/ 86201 h 323850"/>
              <a:gd name="connsiteX49" fmla="*/ 2005489 w 2295525"/>
              <a:gd name="connsiteY49" fmla="*/ 246221 h 323850"/>
              <a:gd name="connsiteX50" fmla="*/ 2019776 w 2295525"/>
              <a:gd name="connsiteY50" fmla="*/ 246221 h 323850"/>
              <a:gd name="connsiteX51" fmla="*/ 2019776 w 2295525"/>
              <a:gd name="connsiteY51" fmla="*/ 126206 h 323850"/>
              <a:gd name="connsiteX52" fmla="*/ 2072164 w 2295525"/>
              <a:gd name="connsiteY52" fmla="*/ 96679 h 323850"/>
              <a:gd name="connsiteX53" fmla="*/ 2108359 w 2295525"/>
              <a:gd name="connsiteY53" fmla="*/ 146209 h 323850"/>
              <a:gd name="connsiteX54" fmla="*/ 2108359 w 2295525"/>
              <a:gd name="connsiteY54" fmla="*/ 247174 h 323850"/>
              <a:gd name="connsiteX55" fmla="*/ 2122646 w 2295525"/>
              <a:gd name="connsiteY55" fmla="*/ 247174 h 323850"/>
              <a:gd name="connsiteX56" fmla="*/ 2122646 w 2295525"/>
              <a:gd name="connsiteY56" fmla="*/ 144304 h 323850"/>
              <a:gd name="connsiteX57" fmla="*/ 2075021 w 2295525"/>
              <a:gd name="connsiteY57" fmla="*/ 82391 h 323850"/>
              <a:gd name="connsiteX58" fmla="*/ 1949291 w 2295525"/>
              <a:gd name="connsiteY58" fmla="*/ 21431 h 323850"/>
              <a:gd name="connsiteX59" fmla="*/ 1935956 w 2295525"/>
              <a:gd name="connsiteY59" fmla="*/ 34766 h 323850"/>
              <a:gd name="connsiteX60" fmla="*/ 1949291 w 2295525"/>
              <a:gd name="connsiteY60" fmla="*/ 48101 h 323850"/>
              <a:gd name="connsiteX61" fmla="*/ 1962626 w 2295525"/>
              <a:gd name="connsiteY61" fmla="*/ 34766 h 323850"/>
              <a:gd name="connsiteX62" fmla="*/ 1949291 w 2295525"/>
              <a:gd name="connsiteY62" fmla="*/ 21431 h 323850"/>
              <a:gd name="connsiteX63" fmla="*/ 1941671 w 2295525"/>
              <a:gd name="connsiteY63" fmla="*/ 246221 h 323850"/>
              <a:gd name="connsiteX64" fmla="*/ 1955959 w 2295525"/>
              <a:gd name="connsiteY64" fmla="*/ 246221 h 323850"/>
              <a:gd name="connsiteX65" fmla="*/ 1955959 w 2295525"/>
              <a:gd name="connsiteY65" fmla="*/ 87154 h 323850"/>
              <a:gd name="connsiteX66" fmla="*/ 1941671 w 2295525"/>
              <a:gd name="connsiteY66" fmla="*/ 87154 h 323850"/>
              <a:gd name="connsiteX67" fmla="*/ 1941671 w 2295525"/>
              <a:gd name="connsiteY67" fmla="*/ 246221 h 323850"/>
              <a:gd name="connsiteX68" fmla="*/ 1890236 w 2295525"/>
              <a:gd name="connsiteY68" fmla="*/ 237649 h 323850"/>
              <a:gd name="connsiteX69" fmla="*/ 1863566 w 2295525"/>
              <a:gd name="connsiteY69" fmla="*/ 203359 h 323850"/>
              <a:gd name="connsiteX70" fmla="*/ 1863566 w 2295525"/>
              <a:gd name="connsiteY70" fmla="*/ 99536 h 323850"/>
              <a:gd name="connsiteX71" fmla="*/ 1910239 w 2295525"/>
              <a:gd name="connsiteY71" fmla="*/ 99536 h 323850"/>
              <a:gd name="connsiteX72" fmla="*/ 1910239 w 2295525"/>
              <a:gd name="connsiteY72" fmla="*/ 87154 h 323850"/>
              <a:gd name="connsiteX73" fmla="*/ 1863566 w 2295525"/>
              <a:gd name="connsiteY73" fmla="*/ 87154 h 323850"/>
              <a:gd name="connsiteX74" fmla="*/ 1863566 w 2295525"/>
              <a:gd name="connsiteY74" fmla="*/ 40481 h 323850"/>
              <a:gd name="connsiteX75" fmla="*/ 1851184 w 2295525"/>
              <a:gd name="connsiteY75" fmla="*/ 40481 h 323850"/>
              <a:gd name="connsiteX76" fmla="*/ 1849279 w 2295525"/>
              <a:gd name="connsiteY76" fmla="*/ 87154 h 323850"/>
              <a:gd name="connsiteX77" fmla="*/ 1823561 w 2295525"/>
              <a:gd name="connsiteY77" fmla="*/ 88106 h 323850"/>
              <a:gd name="connsiteX78" fmla="*/ 1823561 w 2295525"/>
              <a:gd name="connsiteY78" fmla="*/ 99536 h 323850"/>
              <a:gd name="connsiteX79" fmla="*/ 1848326 w 2295525"/>
              <a:gd name="connsiteY79" fmla="*/ 99536 h 323850"/>
              <a:gd name="connsiteX80" fmla="*/ 1848326 w 2295525"/>
              <a:gd name="connsiteY80" fmla="*/ 202406 h 323850"/>
              <a:gd name="connsiteX81" fmla="*/ 1888331 w 2295525"/>
              <a:gd name="connsiteY81" fmla="*/ 250984 h 323850"/>
              <a:gd name="connsiteX82" fmla="*/ 1914049 w 2295525"/>
              <a:gd name="connsiteY82" fmla="*/ 245269 h 323850"/>
              <a:gd name="connsiteX83" fmla="*/ 1910239 w 2295525"/>
              <a:gd name="connsiteY83" fmla="*/ 232886 h 323850"/>
              <a:gd name="connsiteX84" fmla="*/ 1890236 w 2295525"/>
              <a:gd name="connsiteY84" fmla="*/ 237649 h 323850"/>
              <a:gd name="connsiteX85" fmla="*/ 1784509 w 2295525"/>
              <a:gd name="connsiteY85" fmla="*/ 211931 h 323850"/>
              <a:gd name="connsiteX86" fmla="*/ 1730216 w 2295525"/>
              <a:gd name="connsiteY86" fmla="*/ 237649 h 323850"/>
              <a:gd name="connsiteX87" fmla="*/ 1696879 w 2295525"/>
              <a:gd name="connsiteY87" fmla="*/ 205264 h 323850"/>
              <a:gd name="connsiteX88" fmla="*/ 1784509 w 2295525"/>
              <a:gd name="connsiteY88" fmla="*/ 156686 h 323850"/>
              <a:gd name="connsiteX89" fmla="*/ 1784509 w 2295525"/>
              <a:gd name="connsiteY89" fmla="*/ 211931 h 323850"/>
              <a:gd name="connsiteX90" fmla="*/ 1748314 w 2295525"/>
              <a:gd name="connsiteY90" fmla="*/ 82391 h 323850"/>
              <a:gd name="connsiteX91" fmla="*/ 1689259 w 2295525"/>
              <a:gd name="connsiteY91" fmla="*/ 103346 h 323850"/>
              <a:gd name="connsiteX92" fmla="*/ 1695926 w 2295525"/>
              <a:gd name="connsiteY92" fmla="*/ 114776 h 323850"/>
              <a:gd name="connsiteX93" fmla="*/ 1746409 w 2295525"/>
              <a:gd name="connsiteY93" fmla="*/ 95726 h 323850"/>
              <a:gd name="connsiteX94" fmla="*/ 1783556 w 2295525"/>
              <a:gd name="connsiteY94" fmla="*/ 146209 h 323850"/>
              <a:gd name="connsiteX95" fmla="*/ 1680686 w 2295525"/>
              <a:gd name="connsiteY95" fmla="*/ 206216 h 323850"/>
              <a:gd name="connsiteX96" fmla="*/ 1727359 w 2295525"/>
              <a:gd name="connsiteY96" fmla="*/ 250031 h 323850"/>
              <a:gd name="connsiteX97" fmla="*/ 1783556 w 2295525"/>
              <a:gd name="connsiteY97" fmla="*/ 225266 h 323850"/>
              <a:gd name="connsiteX98" fmla="*/ 1784509 w 2295525"/>
              <a:gd name="connsiteY98" fmla="*/ 225266 h 323850"/>
              <a:gd name="connsiteX99" fmla="*/ 1786414 w 2295525"/>
              <a:gd name="connsiteY99" fmla="*/ 246221 h 323850"/>
              <a:gd name="connsiteX100" fmla="*/ 1798796 w 2295525"/>
              <a:gd name="connsiteY100" fmla="*/ 246221 h 323850"/>
              <a:gd name="connsiteX101" fmla="*/ 1798796 w 2295525"/>
              <a:gd name="connsiteY101" fmla="*/ 144304 h 323850"/>
              <a:gd name="connsiteX102" fmla="*/ 1748314 w 2295525"/>
              <a:gd name="connsiteY102" fmla="*/ 82391 h 323850"/>
              <a:gd name="connsiteX103" fmla="*/ 1543526 w 2295525"/>
              <a:gd name="connsiteY103" fmla="*/ 157639 h 323850"/>
              <a:gd name="connsiteX104" fmla="*/ 1598771 w 2295525"/>
              <a:gd name="connsiteY104" fmla="*/ 95726 h 323850"/>
              <a:gd name="connsiteX105" fmla="*/ 1645444 w 2295525"/>
              <a:gd name="connsiteY105" fmla="*/ 157639 h 323850"/>
              <a:gd name="connsiteX106" fmla="*/ 1543526 w 2295525"/>
              <a:gd name="connsiteY106" fmla="*/ 157639 h 323850"/>
              <a:gd name="connsiteX107" fmla="*/ 1598771 w 2295525"/>
              <a:gd name="connsiteY107" fmla="*/ 82391 h 323850"/>
              <a:gd name="connsiteX108" fmla="*/ 1529239 w 2295525"/>
              <a:gd name="connsiteY108" fmla="*/ 166211 h 323850"/>
              <a:gd name="connsiteX109" fmla="*/ 1603534 w 2295525"/>
              <a:gd name="connsiteY109" fmla="*/ 250031 h 323850"/>
              <a:gd name="connsiteX110" fmla="*/ 1654016 w 2295525"/>
              <a:gd name="connsiteY110" fmla="*/ 234791 h 323850"/>
              <a:gd name="connsiteX111" fmla="*/ 1648301 w 2295525"/>
              <a:gd name="connsiteY111" fmla="*/ 223361 h 323850"/>
              <a:gd name="connsiteX112" fmla="*/ 1605439 w 2295525"/>
              <a:gd name="connsiteY112" fmla="*/ 237649 h 323850"/>
              <a:gd name="connsiteX113" fmla="*/ 1545431 w 2295525"/>
              <a:gd name="connsiteY113" fmla="*/ 168116 h 323850"/>
              <a:gd name="connsiteX114" fmla="*/ 1660684 w 2295525"/>
              <a:gd name="connsiteY114" fmla="*/ 168116 h 323850"/>
              <a:gd name="connsiteX115" fmla="*/ 1661636 w 2295525"/>
              <a:gd name="connsiteY115" fmla="*/ 155734 h 323850"/>
              <a:gd name="connsiteX116" fmla="*/ 1598771 w 2295525"/>
              <a:gd name="connsiteY116" fmla="*/ 82391 h 323850"/>
              <a:gd name="connsiteX117" fmla="*/ 1473041 w 2295525"/>
              <a:gd name="connsiteY117" fmla="*/ 123349 h 323850"/>
              <a:gd name="connsiteX118" fmla="*/ 1355884 w 2295525"/>
              <a:gd name="connsiteY118" fmla="*/ 123349 h 323850"/>
              <a:gd name="connsiteX119" fmla="*/ 1355884 w 2295525"/>
              <a:gd name="connsiteY119" fmla="*/ 27146 h 323850"/>
              <a:gd name="connsiteX120" fmla="*/ 1340644 w 2295525"/>
              <a:gd name="connsiteY120" fmla="*/ 27146 h 323850"/>
              <a:gd name="connsiteX121" fmla="*/ 1340644 w 2295525"/>
              <a:gd name="connsiteY121" fmla="*/ 246221 h 323850"/>
              <a:gd name="connsiteX122" fmla="*/ 1355884 w 2295525"/>
              <a:gd name="connsiteY122" fmla="*/ 246221 h 323850"/>
              <a:gd name="connsiteX123" fmla="*/ 1355884 w 2295525"/>
              <a:gd name="connsiteY123" fmla="*/ 136684 h 323850"/>
              <a:gd name="connsiteX124" fmla="*/ 1473041 w 2295525"/>
              <a:gd name="connsiteY124" fmla="*/ 136684 h 323850"/>
              <a:gd name="connsiteX125" fmla="*/ 1473041 w 2295525"/>
              <a:gd name="connsiteY125" fmla="*/ 246221 h 323850"/>
              <a:gd name="connsiteX126" fmla="*/ 1488281 w 2295525"/>
              <a:gd name="connsiteY126" fmla="*/ 246221 h 323850"/>
              <a:gd name="connsiteX127" fmla="*/ 1488281 w 2295525"/>
              <a:gd name="connsiteY127" fmla="*/ 27146 h 323850"/>
              <a:gd name="connsiteX128" fmla="*/ 1473041 w 2295525"/>
              <a:gd name="connsiteY128" fmla="*/ 27146 h 323850"/>
              <a:gd name="connsiteX129" fmla="*/ 1473041 w 2295525"/>
              <a:gd name="connsiteY129" fmla="*/ 123349 h 323850"/>
              <a:gd name="connsiteX130" fmla="*/ 939641 w 2295525"/>
              <a:gd name="connsiteY130" fmla="*/ 207169 h 323850"/>
              <a:gd name="connsiteX131" fmla="*/ 890111 w 2295525"/>
              <a:gd name="connsiteY131" fmla="*/ 233839 h 323850"/>
              <a:gd name="connsiteX132" fmla="*/ 836771 w 2295525"/>
              <a:gd name="connsiteY132" fmla="*/ 165259 h 323850"/>
              <a:gd name="connsiteX133" fmla="*/ 892969 w 2295525"/>
              <a:gd name="connsiteY133" fmla="*/ 96679 h 323850"/>
              <a:gd name="connsiteX134" fmla="*/ 939641 w 2295525"/>
              <a:gd name="connsiteY134" fmla="*/ 117634 h 323850"/>
              <a:gd name="connsiteX135" fmla="*/ 939641 w 2295525"/>
              <a:gd name="connsiteY135" fmla="*/ 207169 h 323850"/>
              <a:gd name="connsiteX136" fmla="*/ 940594 w 2295525"/>
              <a:gd name="connsiteY136" fmla="*/ 101441 h 323850"/>
              <a:gd name="connsiteX137" fmla="*/ 939641 w 2295525"/>
              <a:gd name="connsiteY137" fmla="*/ 101441 h 323850"/>
              <a:gd name="connsiteX138" fmla="*/ 892969 w 2295525"/>
              <a:gd name="connsiteY138" fmla="*/ 82391 h 323850"/>
              <a:gd name="connsiteX139" fmla="*/ 822484 w 2295525"/>
              <a:gd name="connsiteY139" fmla="*/ 164306 h 323850"/>
              <a:gd name="connsiteX140" fmla="*/ 888206 w 2295525"/>
              <a:gd name="connsiteY140" fmla="*/ 246221 h 323850"/>
              <a:gd name="connsiteX141" fmla="*/ 940594 w 2295525"/>
              <a:gd name="connsiteY141" fmla="*/ 221456 h 323850"/>
              <a:gd name="connsiteX142" fmla="*/ 940594 w 2295525"/>
              <a:gd name="connsiteY142" fmla="*/ 257651 h 323850"/>
              <a:gd name="connsiteX143" fmla="*/ 891064 w 2295525"/>
              <a:gd name="connsiteY143" fmla="*/ 310039 h 323850"/>
              <a:gd name="connsiteX144" fmla="*/ 841534 w 2295525"/>
              <a:gd name="connsiteY144" fmla="*/ 293846 h 323850"/>
              <a:gd name="connsiteX145" fmla="*/ 834866 w 2295525"/>
              <a:gd name="connsiteY145" fmla="*/ 305276 h 323850"/>
              <a:gd name="connsiteX146" fmla="*/ 891064 w 2295525"/>
              <a:gd name="connsiteY146" fmla="*/ 322421 h 323850"/>
              <a:gd name="connsiteX147" fmla="*/ 955834 w 2295525"/>
              <a:gd name="connsiteY147" fmla="*/ 260509 h 323850"/>
              <a:gd name="connsiteX148" fmla="*/ 955834 w 2295525"/>
              <a:gd name="connsiteY148" fmla="*/ 87154 h 323850"/>
              <a:gd name="connsiteX149" fmla="*/ 942499 w 2295525"/>
              <a:gd name="connsiteY149" fmla="*/ 87154 h 323850"/>
              <a:gd name="connsiteX150" fmla="*/ 940594 w 2295525"/>
              <a:gd name="connsiteY150" fmla="*/ 101441 h 323850"/>
              <a:gd name="connsiteX151" fmla="*/ 736759 w 2295525"/>
              <a:gd name="connsiteY151" fmla="*/ 82391 h 323850"/>
              <a:gd name="connsiteX152" fmla="*/ 681514 w 2295525"/>
              <a:gd name="connsiteY152" fmla="*/ 110966 h 323850"/>
              <a:gd name="connsiteX153" fmla="*/ 680561 w 2295525"/>
              <a:gd name="connsiteY153" fmla="*/ 110966 h 323850"/>
              <a:gd name="connsiteX154" fmla="*/ 679609 w 2295525"/>
              <a:gd name="connsiteY154" fmla="*/ 86201 h 323850"/>
              <a:gd name="connsiteX155" fmla="*/ 667226 w 2295525"/>
              <a:gd name="connsiteY155" fmla="*/ 86201 h 323850"/>
              <a:gd name="connsiteX156" fmla="*/ 667226 w 2295525"/>
              <a:gd name="connsiteY156" fmla="*/ 246221 h 323850"/>
              <a:gd name="connsiteX157" fmla="*/ 681514 w 2295525"/>
              <a:gd name="connsiteY157" fmla="*/ 246221 h 323850"/>
              <a:gd name="connsiteX158" fmla="*/ 681514 w 2295525"/>
              <a:gd name="connsiteY158" fmla="*/ 126206 h 323850"/>
              <a:gd name="connsiteX159" fmla="*/ 733901 w 2295525"/>
              <a:gd name="connsiteY159" fmla="*/ 96679 h 323850"/>
              <a:gd name="connsiteX160" fmla="*/ 770096 w 2295525"/>
              <a:gd name="connsiteY160" fmla="*/ 146209 h 323850"/>
              <a:gd name="connsiteX161" fmla="*/ 770096 w 2295525"/>
              <a:gd name="connsiteY161" fmla="*/ 247174 h 323850"/>
              <a:gd name="connsiteX162" fmla="*/ 784384 w 2295525"/>
              <a:gd name="connsiteY162" fmla="*/ 247174 h 323850"/>
              <a:gd name="connsiteX163" fmla="*/ 784384 w 2295525"/>
              <a:gd name="connsiteY163" fmla="*/ 144304 h 323850"/>
              <a:gd name="connsiteX164" fmla="*/ 736759 w 2295525"/>
              <a:gd name="connsiteY164" fmla="*/ 82391 h 323850"/>
              <a:gd name="connsiteX165" fmla="*/ 603409 w 2295525"/>
              <a:gd name="connsiteY165" fmla="*/ 246221 h 323850"/>
              <a:gd name="connsiteX166" fmla="*/ 617696 w 2295525"/>
              <a:gd name="connsiteY166" fmla="*/ 246221 h 323850"/>
              <a:gd name="connsiteX167" fmla="*/ 617696 w 2295525"/>
              <a:gd name="connsiteY167" fmla="*/ 87154 h 323850"/>
              <a:gd name="connsiteX168" fmla="*/ 603409 w 2295525"/>
              <a:gd name="connsiteY168" fmla="*/ 87154 h 323850"/>
              <a:gd name="connsiteX169" fmla="*/ 603409 w 2295525"/>
              <a:gd name="connsiteY169" fmla="*/ 246221 h 323850"/>
              <a:gd name="connsiteX170" fmla="*/ 611029 w 2295525"/>
              <a:gd name="connsiteY170" fmla="*/ 21431 h 323850"/>
              <a:gd name="connsiteX171" fmla="*/ 597694 w 2295525"/>
              <a:gd name="connsiteY171" fmla="*/ 34766 h 323850"/>
              <a:gd name="connsiteX172" fmla="*/ 611029 w 2295525"/>
              <a:gd name="connsiteY172" fmla="*/ 48101 h 323850"/>
              <a:gd name="connsiteX173" fmla="*/ 624364 w 2295525"/>
              <a:gd name="connsiteY173" fmla="*/ 34766 h 323850"/>
              <a:gd name="connsiteX174" fmla="*/ 611029 w 2295525"/>
              <a:gd name="connsiteY174" fmla="*/ 21431 h 323850"/>
              <a:gd name="connsiteX175" fmla="*/ 558641 w 2295525"/>
              <a:gd name="connsiteY175" fmla="*/ 237649 h 323850"/>
              <a:gd name="connsiteX176" fmla="*/ 551974 w 2295525"/>
              <a:gd name="connsiteY176" fmla="*/ 227171 h 323850"/>
              <a:gd name="connsiteX177" fmla="*/ 551974 w 2295525"/>
              <a:gd name="connsiteY177" fmla="*/ 7144 h 323850"/>
              <a:gd name="connsiteX178" fmla="*/ 537686 w 2295525"/>
              <a:gd name="connsiteY178" fmla="*/ 7144 h 323850"/>
              <a:gd name="connsiteX179" fmla="*/ 537686 w 2295525"/>
              <a:gd name="connsiteY179" fmla="*/ 225266 h 323850"/>
              <a:gd name="connsiteX180" fmla="*/ 557689 w 2295525"/>
              <a:gd name="connsiteY180" fmla="*/ 250984 h 323850"/>
              <a:gd name="connsiteX181" fmla="*/ 568166 w 2295525"/>
              <a:gd name="connsiteY181" fmla="*/ 249079 h 323850"/>
              <a:gd name="connsiteX182" fmla="*/ 565309 w 2295525"/>
              <a:gd name="connsiteY182" fmla="*/ 236696 h 323850"/>
              <a:gd name="connsiteX183" fmla="*/ 558641 w 2295525"/>
              <a:gd name="connsiteY183" fmla="*/ 237649 h 323850"/>
              <a:gd name="connsiteX184" fmla="*/ 427196 w 2295525"/>
              <a:gd name="connsiteY184" fmla="*/ 237649 h 323850"/>
              <a:gd name="connsiteX185" fmla="*/ 370999 w 2295525"/>
              <a:gd name="connsiteY185" fmla="*/ 167164 h 323850"/>
              <a:gd name="connsiteX186" fmla="*/ 427196 w 2295525"/>
              <a:gd name="connsiteY186" fmla="*/ 95726 h 323850"/>
              <a:gd name="connsiteX187" fmla="*/ 483394 w 2295525"/>
              <a:gd name="connsiteY187" fmla="*/ 167164 h 323850"/>
              <a:gd name="connsiteX188" fmla="*/ 427196 w 2295525"/>
              <a:gd name="connsiteY188" fmla="*/ 237649 h 323850"/>
              <a:gd name="connsiteX189" fmla="*/ 427196 w 2295525"/>
              <a:gd name="connsiteY189" fmla="*/ 82391 h 323850"/>
              <a:gd name="connsiteX190" fmla="*/ 355759 w 2295525"/>
              <a:gd name="connsiteY190" fmla="*/ 166211 h 323850"/>
              <a:gd name="connsiteX191" fmla="*/ 427196 w 2295525"/>
              <a:gd name="connsiteY191" fmla="*/ 250031 h 323850"/>
              <a:gd name="connsiteX192" fmla="*/ 498634 w 2295525"/>
              <a:gd name="connsiteY192" fmla="*/ 166211 h 323850"/>
              <a:gd name="connsiteX193" fmla="*/ 427196 w 2295525"/>
              <a:gd name="connsiteY193" fmla="*/ 82391 h 323850"/>
              <a:gd name="connsiteX194" fmla="*/ 254794 w 2295525"/>
              <a:gd name="connsiteY194" fmla="*/ 237649 h 323850"/>
              <a:gd name="connsiteX195" fmla="*/ 198596 w 2295525"/>
              <a:gd name="connsiteY195" fmla="*/ 167164 h 323850"/>
              <a:gd name="connsiteX196" fmla="*/ 254794 w 2295525"/>
              <a:gd name="connsiteY196" fmla="*/ 95726 h 323850"/>
              <a:gd name="connsiteX197" fmla="*/ 310991 w 2295525"/>
              <a:gd name="connsiteY197" fmla="*/ 167164 h 323850"/>
              <a:gd name="connsiteX198" fmla="*/ 254794 w 2295525"/>
              <a:gd name="connsiteY198" fmla="*/ 237649 h 323850"/>
              <a:gd name="connsiteX199" fmla="*/ 254794 w 2295525"/>
              <a:gd name="connsiteY199" fmla="*/ 82391 h 323850"/>
              <a:gd name="connsiteX200" fmla="*/ 183356 w 2295525"/>
              <a:gd name="connsiteY200" fmla="*/ 166211 h 323850"/>
              <a:gd name="connsiteX201" fmla="*/ 254794 w 2295525"/>
              <a:gd name="connsiteY201" fmla="*/ 250031 h 323850"/>
              <a:gd name="connsiteX202" fmla="*/ 326231 w 2295525"/>
              <a:gd name="connsiteY202" fmla="*/ 166211 h 323850"/>
              <a:gd name="connsiteX203" fmla="*/ 254794 w 2295525"/>
              <a:gd name="connsiteY203" fmla="*/ 82391 h 323850"/>
              <a:gd name="connsiteX204" fmla="*/ 99536 w 2295525"/>
              <a:gd name="connsiteY204" fmla="*/ 236696 h 323850"/>
              <a:gd name="connsiteX205" fmla="*/ 23336 w 2295525"/>
              <a:gd name="connsiteY205" fmla="*/ 136684 h 323850"/>
              <a:gd name="connsiteX206" fmla="*/ 101441 w 2295525"/>
              <a:gd name="connsiteY206" fmla="*/ 37624 h 323850"/>
              <a:gd name="connsiteX207" fmla="*/ 149066 w 2295525"/>
              <a:gd name="connsiteY207" fmla="*/ 59531 h 323850"/>
              <a:gd name="connsiteX208" fmla="*/ 157639 w 2295525"/>
              <a:gd name="connsiteY208" fmla="*/ 50006 h 323850"/>
              <a:gd name="connsiteX209" fmla="*/ 100489 w 2295525"/>
              <a:gd name="connsiteY209" fmla="*/ 23336 h 323850"/>
              <a:gd name="connsiteX210" fmla="*/ 7144 w 2295525"/>
              <a:gd name="connsiteY210" fmla="*/ 136684 h 323850"/>
              <a:gd name="connsiteX211" fmla="*/ 98584 w 2295525"/>
              <a:gd name="connsiteY211" fmla="*/ 250984 h 323850"/>
              <a:gd name="connsiteX212" fmla="*/ 164306 w 2295525"/>
              <a:gd name="connsiteY212" fmla="*/ 219551 h 323850"/>
              <a:gd name="connsiteX213" fmla="*/ 155734 w 2295525"/>
              <a:gd name="connsiteY213" fmla="*/ 210026 h 323850"/>
              <a:gd name="connsiteX214" fmla="*/ 99536 w 2295525"/>
              <a:gd name="connsiteY214" fmla="*/ 23669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295525" h="323850">
                <a:moveTo>
                  <a:pt x="1128236" y="237649"/>
                </a:moveTo>
                <a:cubicBezTo>
                  <a:pt x="1101566" y="237649"/>
                  <a:pt x="1078706" y="218599"/>
                  <a:pt x="1078706" y="190024"/>
                </a:cubicBezTo>
                <a:cubicBezTo>
                  <a:pt x="1078706" y="168116"/>
                  <a:pt x="1094899" y="151924"/>
                  <a:pt x="1114901" y="136684"/>
                </a:cubicBezTo>
                <a:cubicBezTo>
                  <a:pt x="1130141" y="165259"/>
                  <a:pt x="1153954" y="192881"/>
                  <a:pt x="1176814" y="213836"/>
                </a:cubicBezTo>
                <a:cubicBezTo>
                  <a:pt x="1163479" y="228124"/>
                  <a:pt x="1146334" y="237649"/>
                  <a:pt x="1128236" y="237649"/>
                </a:cubicBezTo>
                <a:moveTo>
                  <a:pt x="1234916" y="131921"/>
                </a:moveTo>
                <a:lnTo>
                  <a:pt x="1220629" y="131921"/>
                </a:lnTo>
                <a:cubicBezTo>
                  <a:pt x="1213009" y="159544"/>
                  <a:pt x="1201579" y="184309"/>
                  <a:pt x="1186339" y="204311"/>
                </a:cubicBezTo>
                <a:cubicBezTo>
                  <a:pt x="1163479" y="184309"/>
                  <a:pt x="1108234" y="122396"/>
                  <a:pt x="1108234" y="71914"/>
                </a:cubicBezTo>
                <a:cubicBezTo>
                  <a:pt x="1108234" y="51911"/>
                  <a:pt x="1119664" y="35719"/>
                  <a:pt x="1139666" y="35719"/>
                </a:cubicBezTo>
                <a:cubicBezTo>
                  <a:pt x="1145381" y="35719"/>
                  <a:pt x="1150144" y="37624"/>
                  <a:pt x="1153001" y="39529"/>
                </a:cubicBezTo>
                <a:lnTo>
                  <a:pt x="1153001" y="39529"/>
                </a:lnTo>
                <a:lnTo>
                  <a:pt x="1159669" y="28099"/>
                </a:lnTo>
                <a:cubicBezTo>
                  <a:pt x="1153954" y="25241"/>
                  <a:pt x="1148239" y="23336"/>
                  <a:pt x="1140619" y="23336"/>
                </a:cubicBezTo>
                <a:cubicBezTo>
                  <a:pt x="1113949" y="23336"/>
                  <a:pt x="1094899" y="44291"/>
                  <a:pt x="1094899" y="71914"/>
                </a:cubicBezTo>
                <a:cubicBezTo>
                  <a:pt x="1094899" y="89059"/>
                  <a:pt x="1100614" y="107156"/>
                  <a:pt x="1109186" y="126206"/>
                </a:cubicBezTo>
                <a:cubicBezTo>
                  <a:pt x="1086326" y="143351"/>
                  <a:pt x="1064419" y="161449"/>
                  <a:pt x="1064419" y="190976"/>
                </a:cubicBezTo>
                <a:cubicBezTo>
                  <a:pt x="1064419" y="227171"/>
                  <a:pt x="1092994" y="250984"/>
                  <a:pt x="1127284" y="250984"/>
                </a:cubicBezTo>
                <a:cubicBezTo>
                  <a:pt x="1152049" y="250984"/>
                  <a:pt x="1171099" y="239554"/>
                  <a:pt x="1187291" y="223361"/>
                </a:cubicBezTo>
                <a:cubicBezTo>
                  <a:pt x="1204436" y="236696"/>
                  <a:pt x="1220629" y="246221"/>
                  <a:pt x="1233964" y="250984"/>
                </a:cubicBezTo>
                <a:lnTo>
                  <a:pt x="1238726" y="237649"/>
                </a:lnTo>
                <a:cubicBezTo>
                  <a:pt x="1226344" y="232886"/>
                  <a:pt x="1211104" y="224314"/>
                  <a:pt x="1195864" y="211931"/>
                </a:cubicBezTo>
                <a:cubicBezTo>
                  <a:pt x="1213961" y="190024"/>
                  <a:pt x="1226344" y="161449"/>
                  <a:pt x="1234916" y="131921"/>
                </a:cubicBezTo>
                <a:moveTo>
                  <a:pt x="2278856" y="207169"/>
                </a:moveTo>
                <a:cubicBezTo>
                  <a:pt x="2262664" y="224314"/>
                  <a:pt x="2246471" y="233839"/>
                  <a:pt x="2229326" y="233839"/>
                </a:cubicBezTo>
                <a:cubicBezTo>
                  <a:pt x="2195036" y="233839"/>
                  <a:pt x="2175986" y="206216"/>
                  <a:pt x="2175986" y="165259"/>
                </a:cubicBezTo>
                <a:cubicBezTo>
                  <a:pt x="2175986" y="126206"/>
                  <a:pt x="2200751" y="96679"/>
                  <a:pt x="2232184" y="96679"/>
                </a:cubicBezTo>
                <a:cubicBezTo>
                  <a:pt x="2247424" y="96679"/>
                  <a:pt x="2261711" y="102394"/>
                  <a:pt x="2278856" y="117634"/>
                </a:cubicBezTo>
                <a:lnTo>
                  <a:pt x="2278856" y="207169"/>
                </a:lnTo>
                <a:close/>
                <a:moveTo>
                  <a:pt x="2279809" y="87154"/>
                </a:moveTo>
                <a:lnTo>
                  <a:pt x="2278856" y="101441"/>
                </a:lnTo>
                <a:lnTo>
                  <a:pt x="2277904" y="101441"/>
                </a:lnTo>
                <a:cubicBezTo>
                  <a:pt x="2263616" y="90011"/>
                  <a:pt x="2250281" y="82391"/>
                  <a:pt x="2231231" y="82391"/>
                </a:cubicBezTo>
                <a:cubicBezTo>
                  <a:pt x="2193131" y="82391"/>
                  <a:pt x="2160746" y="113824"/>
                  <a:pt x="2160746" y="164306"/>
                </a:cubicBezTo>
                <a:cubicBezTo>
                  <a:pt x="2160746" y="216694"/>
                  <a:pt x="2186464" y="246221"/>
                  <a:pt x="2226469" y="246221"/>
                </a:cubicBezTo>
                <a:cubicBezTo>
                  <a:pt x="2247424" y="246221"/>
                  <a:pt x="2265521" y="234791"/>
                  <a:pt x="2278856" y="221456"/>
                </a:cubicBezTo>
                <a:lnTo>
                  <a:pt x="2278856" y="257651"/>
                </a:lnTo>
                <a:cubicBezTo>
                  <a:pt x="2278856" y="290036"/>
                  <a:pt x="2261711" y="310039"/>
                  <a:pt x="2229326" y="310039"/>
                </a:cubicBezTo>
                <a:cubicBezTo>
                  <a:pt x="2213134" y="310039"/>
                  <a:pt x="2195989" y="305276"/>
                  <a:pt x="2179796" y="293846"/>
                </a:cubicBezTo>
                <a:lnTo>
                  <a:pt x="2173129" y="305276"/>
                </a:lnTo>
                <a:cubicBezTo>
                  <a:pt x="2188369" y="315754"/>
                  <a:pt x="2207419" y="322421"/>
                  <a:pt x="2229326" y="322421"/>
                </a:cubicBezTo>
                <a:cubicBezTo>
                  <a:pt x="2270284" y="322421"/>
                  <a:pt x="2294096" y="297656"/>
                  <a:pt x="2294096" y="260509"/>
                </a:cubicBezTo>
                <a:lnTo>
                  <a:pt x="2294096" y="87154"/>
                </a:lnTo>
                <a:lnTo>
                  <a:pt x="2279809" y="87154"/>
                </a:lnTo>
                <a:close/>
                <a:moveTo>
                  <a:pt x="2075021" y="82391"/>
                </a:moveTo>
                <a:cubicBezTo>
                  <a:pt x="2053114" y="82391"/>
                  <a:pt x="2035969" y="94774"/>
                  <a:pt x="2019776" y="110966"/>
                </a:cubicBezTo>
                <a:lnTo>
                  <a:pt x="2018824" y="110966"/>
                </a:lnTo>
                <a:lnTo>
                  <a:pt x="2017871" y="86201"/>
                </a:lnTo>
                <a:lnTo>
                  <a:pt x="2005489" y="86201"/>
                </a:lnTo>
                <a:lnTo>
                  <a:pt x="2005489" y="246221"/>
                </a:lnTo>
                <a:lnTo>
                  <a:pt x="2019776" y="246221"/>
                </a:lnTo>
                <a:lnTo>
                  <a:pt x="2019776" y="126206"/>
                </a:lnTo>
                <a:cubicBezTo>
                  <a:pt x="2039779" y="106204"/>
                  <a:pt x="2053114" y="96679"/>
                  <a:pt x="2072164" y="96679"/>
                </a:cubicBezTo>
                <a:cubicBezTo>
                  <a:pt x="2097881" y="96679"/>
                  <a:pt x="2108359" y="112871"/>
                  <a:pt x="2108359" y="146209"/>
                </a:cubicBezTo>
                <a:lnTo>
                  <a:pt x="2108359" y="247174"/>
                </a:lnTo>
                <a:lnTo>
                  <a:pt x="2122646" y="247174"/>
                </a:lnTo>
                <a:lnTo>
                  <a:pt x="2122646" y="144304"/>
                </a:lnTo>
                <a:cubicBezTo>
                  <a:pt x="2123599" y="102394"/>
                  <a:pt x="2107406" y="82391"/>
                  <a:pt x="2075021" y="82391"/>
                </a:cubicBezTo>
                <a:moveTo>
                  <a:pt x="1949291" y="21431"/>
                </a:moveTo>
                <a:cubicBezTo>
                  <a:pt x="1941671" y="21431"/>
                  <a:pt x="1935956" y="26194"/>
                  <a:pt x="1935956" y="34766"/>
                </a:cubicBezTo>
                <a:cubicBezTo>
                  <a:pt x="1935956" y="42386"/>
                  <a:pt x="1941671" y="48101"/>
                  <a:pt x="1949291" y="48101"/>
                </a:cubicBezTo>
                <a:cubicBezTo>
                  <a:pt x="1956911" y="48101"/>
                  <a:pt x="1962626" y="42386"/>
                  <a:pt x="1962626" y="34766"/>
                </a:cubicBezTo>
                <a:cubicBezTo>
                  <a:pt x="1962626" y="27146"/>
                  <a:pt x="1956911" y="21431"/>
                  <a:pt x="1949291" y="21431"/>
                </a:cubicBezTo>
                <a:moveTo>
                  <a:pt x="1941671" y="246221"/>
                </a:moveTo>
                <a:lnTo>
                  <a:pt x="1955959" y="246221"/>
                </a:lnTo>
                <a:lnTo>
                  <a:pt x="1955959" y="87154"/>
                </a:lnTo>
                <a:lnTo>
                  <a:pt x="1941671" y="87154"/>
                </a:lnTo>
                <a:lnTo>
                  <a:pt x="1941671" y="246221"/>
                </a:lnTo>
                <a:close/>
                <a:moveTo>
                  <a:pt x="1890236" y="237649"/>
                </a:moveTo>
                <a:cubicBezTo>
                  <a:pt x="1868329" y="237649"/>
                  <a:pt x="1863566" y="224314"/>
                  <a:pt x="1863566" y="203359"/>
                </a:cubicBezTo>
                <a:lnTo>
                  <a:pt x="1863566" y="99536"/>
                </a:lnTo>
                <a:lnTo>
                  <a:pt x="1910239" y="99536"/>
                </a:lnTo>
                <a:lnTo>
                  <a:pt x="1910239" y="87154"/>
                </a:lnTo>
                <a:lnTo>
                  <a:pt x="1863566" y="87154"/>
                </a:lnTo>
                <a:lnTo>
                  <a:pt x="1863566" y="40481"/>
                </a:lnTo>
                <a:lnTo>
                  <a:pt x="1851184" y="40481"/>
                </a:lnTo>
                <a:lnTo>
                  <a:pt x="1849279" y="87154"/>
                </a:lnTo>
                <a:lnTo>
                  <a:pt x="1823561" y="88106"/>
                </a:lnTo>
                <a:lnTo>
                  <a:pt x="1823561" y="99536"/>
                </a:lnTo>
                <a:lnTo>
                  <a:pt x="1848326" y="99536"/>
                </a:lnTo>
                <a:lnTo>
                  <a:pt x="1848326" y="202406"/>
                </a:lnTo>
                <a:cubicBezTo>
                  <a:pt x="1848326" y="230981"/>
                  <a:pt x="1856899" y="250984"/>
                  <a:pt x="1888331" y="250984"/>
                </a:cubicBezTo>
                <a:cubicBezTo>
                  <a:pt x="1894999" y="250984"/>
                  <a:pt x="1904524" y="248126"/>
                  <a:pt x="1914049" y="245269"/>
                </a:cubicBezTo>
                <a:lnTo>
                  <a:pt x="1910239" y="232886"/>
                </a:lnTo>
                <a:cubicBezTo>
                  <a:pt x="1904524" y="234791"/>
                  <a:pt x="1895951" y="237649"/>
                  <a:pt x="1890236" y="237649"/>
                </a:cubicBezTo>
                <a:moveTo>
                  <a:pt x="1784509" y="211931"/>
                </a:moveTo>
                <a:cubicBezTo>
                  <a:pt x="1764506" y="229076"/>
                  <a:pt x="1748314" y="237649"/>
                  <a:pt x="1730216" y="237649"/>
                </a:cubicBezTo>
                <a:cubicBezTo>
                  <a:pt x="1712119" y="237649"/>
                  <a:pt x="1696879" y="229076"/>
                  <a:pt x="1696879" y="205264"/>
                </a:cubicBezTo>
                <a:cubicBezTo>
                  <a:pt x="1696879" y="179546"/>
                  <a:pt x="1718786" y="164306"/>
                  <a:pt x="1784509" y="156686"/>
                </a:cubicBezTo>
                <a:lnTo>
                  <a:pt x="1784509" y="211931"/>
                </a:lnTo>
                <a:close/>
                <a:moveTo>
                  <a:pt x="1748314" y="82391"/>
                </a:moveTo>
                <a:cubicBezTo>
                  <a:pt x="1722596" y="82391"/>
                  <a:pt x="1700689" y="94774"/>
                  <a:pt x="1689259" y="103346"/>
                </a:cubicBezTo>
                <a:lnTo>
                  <a:pt x="1695926" y="114776"/>
                </a:lnTo>
                <a:cubicBezTo>
                  <a:pt x="1706404" y="107156"/>
                  <a:pt x="1725454" y="95726"/>
                  <a:pt x="1746409" y="95726"/>
                </a:cubicBezTo>
                <a:cubicBezTo>
                  <a:pt x="1777841" y="95726"/>
                  <a:pt x="1784509" y="122396"/>
                  <a:pt x="1783556" y="146209"/>
                </a:cubicBezTo>
                <a:cubicBezTo>
                  <a:pt x="1713071" y="153829"/>
                  <a:pt x="1680686" y="170974"/>
                  <a:pt x="1680686" y="206216"/>
                </a:cubicBezTo>
                <a:cubicBezTo>
                  <a:pt x="1680686" y="236696"/>
                  <a:pt x="1701641" y="250031"/>
                  <a:pt x="1727359" y="250031"/>
                </a:cubicBezTo>
                <a:cubicBezTo>
                  <a:pt x="1748314" y="250031"/>
                  <a:pt x="1767364" y="238601"/>
                  <a:pt x="1783556" y="225266"/>
                </a:cubicBezTo>
                <a:lnTo>
                  <a:pt x="1784509" y="225266"/>
                </a:lnTo>
                <a:lnTo>
                  <a:pt x="1786414" y="246221"/>
                </a:lnTo>
                <a:lnTo>
                  <a:pt x="1798796" y="246221"/>
                </a:lnTo>
                <a:lnTo>
                  <a:pt x="1798796" y="144304"/>
                </a:lnTo>
                <a:cubicBezTo>
                  <a:pt x="1798796" y="110014"/>
                  <a:pt x="1786414" y="82391"/>
                  <a:pt x="1748314" y="82391"/>
                </a:cubicBezTo>
                <a:moveTo>
                  <a:pt x="1543526" y="157639"/>
                </a:moveTo>
                <a:cubicBezTo>
                  <a:pt x="1546384" y="119539"/>
                  <a:pt x="1571149" y="95726"/>
                  <a:pt x="1598771" y="95726"/>
                </a:cubicBezTo>
                <a:cubicBezTo>
                  <a:pt x="1627346" y="95726"/>
                  <a:pt x="1645444" y="116681"/>
                  <a:pt x="1645444" y="157639"/>
                </a:cubicBezTo>
                <a:lnTo>
                  <a:pt x="1543526" y="157639"/>
                </a:lnTo>
                <a:close/>
                <a:moveTo>
                  <a:pt x="1598771" y="82391"/>
                </a:moveTo>
                <a:cubicBezTo>
                  <a:pt x="1563529" y="82391"/>
                  <a:pt x="1529239" y="114776"/>
                  <a:pt x="1529239" y="166211"/>
                </a:cubicBezTo>
                <a:cubicBezTo>
                  <a:pt x="1529239" y="217646"/>
                  <a:pt x="1562576" y="250031"/>
                  <a:pt x="1603534" y="250031"/>
                </a:cubicBezTo>
                <a:cubicBezTo>
                  <a:pt x="1626394" y="250031"/>
                  <a:pt x="1640681" y="242411"/>
                  <a:pt x="1654016" y="234791"/>
                </a:cubicBezTo>
                <a:lnTo>
                  <a:pt x="1648301" y="223361"/>
                </a:lnTo>
                <a:cubicBezTo>
                  <a:pt x="1635919" y="231934"/>
                  <a:pt x="1622584" y="237649"/>
                  <a:pt x="1605439" y="237649"/>
                </a:cubicBezTo>
                <a:cubicBezTo>
                  <a:pt x="1569244" y="237649"/>
                  <a:pt x="1545431" y="209074"/>
                  <a:pt x="1545431" y="168116"/>
                </a:cubicBezTo>
                <a:lnTo>
                  <a:pt x="1660684" y="168116"/>
                </a:lnTo>
                <a:cubicBezTo>
                  <a:pt x="1661636" y="164306"/>
                  <a:pt x="1661636" y="160496"/>
                  <a:pt x="1661636" y="155734"/>
                </a:cubicBezTo>
                <a:cubicBezTo>
                  <a:pt x="1659731" y="110014"/>
                  <a:pt x="1635919" y="82391"/>
                  <a:pt x="1598771" y="82391"/>
                </a:cubicBezTo>
                <a:moveTo>
                  <a:pt x="1473041" y="123349"/>
                </a:moveTo>
                <a:lnTo>
                  <a:pt x="1355884" y="123349"/>
                </a:lnTo>
                <a:lnTo>
                  <a:pt x="1355884" y="27146"/>
                </a:lnTo>
                <a:lnTo>
                  <a:pt x="1340644" y="27146"/>
                </a:lnTo>
                <a:lnTo>
                  <a:pt x="1340644" y="246221"/>
                </a:lnTo>
                <a:lnTo>
                  <a:pt x="1355884" y="246221"/>
                </a:lnTo>
                <a:lnTo>
                  <a:pt x="1355884" y="136684"/>
                </a:lnTo>
                <a:lnTo>
                  <a:pt x="1473041" y="136684"/>
                </a:lnTo>
                <a:lnTo>
                  <a:pt x="1473041" y="246221"/>
                </a:lnTo>
                <a:lnTo>
                  <a:pt x="1488281" y="246221"/>
                </a:lnTo>
                <a:lnTo>
                  <a:pt x="1488281" y="27146"/>
                </a:lnTo>
                <a:lnTo>
                  <a:pt x="1473041" y="27146"/>
                </a:lnTo>
                <a:lnTo>
                  <a:pt x="1473041" y="123349"/>
                </a:lnTo>
                <a:close/>
                <a:moveTo>
                  <a:pt x="939641" y="207169"/>
                </a:moveTo>
                <a:cubicBezTo>
                  <a:pt x="923449" y="224314"/>
                  <a:pt x="907256" y="233839"/>
                  <a:pt x="890111" y="233839"/>
                </a:cubicBezTo>
                <a:cubicBezTo>
                  <a:pt x="855821" y="233839"/>
                  <a:pt x="836771" y="206216"/>
                  <a:pt x="836771" y="165259"/>
                </a:cubicBezTo>
                <a:cubicBezTo>
                  <a:pt x="836771" y="126206"/>
                  <a:pt x="861536" y="96679"/>
                  <a:pt x="892969" y="96679"/>
                </a:cubicBezTo>
                <a:cubicBezTo>
                  <a:pt x="908209" y="96679"/>
                  <a:pt x="922496" y="102394"/>
                  <a:pt x="939641" y="117634"/>
                </a:cubicBezTo>
                <a:lnTo>
                  <a:pt x="939641" y="207169"/>
                </a:lnTo>
                <a:close/>
                <a:moveTo>
                  <a:pt x="940594" y="101441"/>
                </a:moveTo>
                <a:lnTo>
                  <a:pt x="939641" y="101441"/>
                </a:lnTo>
                <a:cubicBezTo>
                  <a:pt x="925354" y="90011"/>
                  <a:pt x="912019" y="82391"/>
                  <a:pt x="892969" y="82391"/>
                </a:cubicBezTo>
                <a:cubicBezTo>
                  <a:pt x="854869" y="82391"/>
                  <a:pt x="822484" y="113824"/>
                  <a:pt x="822484" y="164306"/>
                </a:cubicBezTo>
                <a:cubicBezTo>
                  <a:pt x="822484" y="216694"/>
                  <a:pt x="848201" y="246221"/>
                  <a:pt x="888206" y="246221"/>
                </a:cubicBezTo>
                <a:cubicBezTo>
                  <a:pt x="909161" y="246221"/>
                  <a:pt x="927259" y="234791"/>
                  <a:pt x="940594" y="221456"/>
                </a:cubicBezTo>
                <a:lnTo>
                  <a:pt x="940594" y="257651"/>
                </a:lnTo>
                <a:cubicBezTo>
                  <a:pt x="940594" y="290036"/>
                  <a:pt x="923449" y="310039"/>
                  <a:pt x="891064" y="310039"/>
                </a:cubicBezTo>
                <a:cubicBezTo>
                  <a:pt x="874871" y="310039"/>
                  <a:pt x="857726" y="305276"/>
                  <a:pt x="841534" y="293846"/>
                </a:cubicBezTo>
                <a:lnTo>
                  <a:pt x="834866" y="305276"/>
                </a:lnTo>
                <a:cubicBezTo>
                  <a:pt x="850106" y="315754"/>
                  <a:pt x="869156" y="322421"/>
                  <a:pt x="891064" y="322421"/>
                </a:cubicBezTo>
                <a:cubicBezTo>
                  <a:pt x="932021" y="322421"/>
                  <a:pt x="955834" y="297656"/>
                  <a:pt x="955834" y="260509"/>
                </a:cubicBezTo>
                <a:lnTo>
                  <a:pt x="955834" y="87154"/>
                </a:lnTo>
                <a:lnTo>
                  <a:pt x="942499" y="87154"/>
                </a:lnTo>
                <a:lnTo>
                  <a:pt x="940594" y="101441"/>
                </a:lnTo>
                <a:close/>
                <a:moveTo>
                  <a:pt x="736759" y="82391"/>
                </a:moveTo>
                <a:cubicBezTo>
                  <a:pt x="714851" y="82391"/>
                  <a:pt x="697706" y="94774"/>
                  <a:pt x="681514" y="110966"/>
                </a:cubicBezTo>
                <a:lnTo>
                  <a:pt x="680561" y="110966"/>
                </a:lnTo>
                <a:lnTo>
                  <a:pt x="679609" y="86201"/>
                </a:lnTo>
                <a:lnTo>
                  <a:pt x="667226" y="86201"/>
                </a:lnTo>
                <a:lnTo>
                  <a:pt x="667226" y="246221"/>
                </a:lnTo>
                <a:lnTo>
                  <a:pt x="681514" y="246221"/>
                </a:lnTo>
                <a:lnTo>
                  <a:pt x="681514" y="126206"/>
                </a:lnTo>
                <a:cubicBezTo>
                  <a:pt x="701516" y="106204"/>
                  <a:pt x="714851" y="96679"/>
                  <a:pt x="733901" y="96679"/>
                </a:cubicBezTo>
                <a:cubicBezTo>
                  <a:pt x="759619" y="96679"/>
                  <a:pt x="770096" y="112871"/>
                  <a:pt x="770096" y="146209"/>
                </a:cubicBezTo>
                <a:lnTo>
                  <a:pt x="770096" y="247174"/>
                </a:lnTo>
                <a:lnTo>
                  <a:pt x="784384" y="247174"/>
                </a:lnTo>
                <a:lnTo>
                  <a:pt x="784384" y="144304"/>
                </a:lnTo>
                <a:cubicBezTo>
                  <a:pt x="784384" y="102394"/>
                  <a:pt x="769144" y="82391"/>
                  <a:pt x="736759" y="82391"/>
                </a:cubicBezTo>
                <a:moveTo>
                  <a:pt x="603409" y="246221"/>
                </a:moveTo>
                <a:lnTo>
                  <a:pt x="617696" y="246221"/>
                </a:lnTo>
                <a:lnTo>
                  <a:pt x="617696" y="87154"/>
                </a:lnTo>
                <a:lnTo>
                  <a:pt x="603409" y="87154"/>
                </a:lnTo>
                <a:lnTo>
                  <a:pt x="603409" y="246221"/>
                </a:lnTo>
                <a:close/>
                <a:moveTo>
                  <a:pt x="611029" y="21431"/>
                </a:moveTo>
                <a:cubicBezTo>
                  <a:pt x="603409" y="21431"/>
                  <a:pt x="597694" y="26194"/>
                  <a:pt x="597694" y="34766"/>
                </a:cubicBezTo>
                <a:cubicBezTo>
                  <a:pt x="597694" y="42386"/>
                  <a:pt x="603409" y="48101"/>
                  <a:pt x="611029" y="48101"/>
                </a:cubicBezTo>
                <a:cubicBezTo>
                  <a:pt x="618649" y="48101"/>
                  <a:pt x="624364" y="42386"/>
                  <a:pt x="624364" y="34766"/>
                </a:cubicBezTo>
                <a:cubicBezTo>
                  <a:pt x="624364" y="27146"/>
                  <a:pt x="618649" y="21431"/>
                  <a:pt x="611029" y="21431"/>
                </a:cubicBezTo>
                <a:moveTo>
                  <a:pt x="558641" y="237649"/>
                </a:moveTo>
                <a:cubicBezTo>
                  <a:pt x="554831" y="237649"/>
                  <a:pt x="551974" y="234791"/>
                  <a:pt x="551974" y="227171"/>
                </a:cubicBezTo>
                <a:lnTo>
                  <a:pt x="551974" y="7144"/>
                </a:lnTo>
                <a:lnTo>
                  <a:pt x="537686" y="7144"/>
                </a:lnTo>
                <a:lnTo>
                  <a:pt x="537686" y="225266"/>
                </a:lnTo>
                <a:cubicBezTo>
                  <a:pt x="537686" y="242411"/>
                  <a:pt x="544354" y="250984"/>
                  <a:pt x="557689" y="250984"/>
                </a:cubicBezTo>
                <a:cubicBezTo>
                  <a:pt x="562451" y="250984"/>
                  <a:pt x="565309" y="250031"/>
                  <a:pt x="568166" y="249079"/>
                </a:cubicBezTo>
                <a:lnTo>
                  <a:pt x="565309" y="236696"/>
                </a:lnTo>
                <a:cubicBezTo>
                  <a:pt x="561499" y="237649"/>
                  <a:pt x="560546" y="237649"/>
                  <a:pt x="558641" y="237649"/>
                </a:cubicBezTo>
                <a:moveTo>
                  <a:pt x="427196" y="237649"/>
                </a:moveTo>
                <a:cubicBezTo>
                  <a:pt x="394811" y="237649"/>
                  <a:pt x="370999" y="209074"/>
                  <a:pt x="370999" y="167164"/>
                </a:cubicBezTo>
                <a:cubicBezTo>
                  <a:pt x="370999" y="125254"/>
                  <a:pt x="394811" y="95726"/>
                  <a:pt x="427196" y="95726"/>
                </a:cubicBezTo>
                <a:cubicBezTo>
                  <a:pt x="459581" y="95726"/>
                  <a:pt x="483394" y="124301"/>
                  <a:pt x="483394" y="167164"/>
                </a:cubicBezTo>
                <a:cubicBezTo>
                  <a:pt x="483394" y="209074"/>
                  <a:pt x="458629" y="237649"/>
                  <a:pt x="427196" y="237649"/>
                </a:cubicBezTo>
                <a:moveTo>
                  <a:pt x="427196" y="82391"/>
                </a:moveTo>
                <a:cubicBezTo>
                  <a:pt x="389096" y="82391"/>
                  <a:pt x="355759" y="112871"/>
                  <a:pt x="355759" y="166211"/>
                </a:cubicBezTo>
                <a:cubicBezTo>
                  <a:pt x="355759" y="219551"/>
                  <a:pt x="389096" y="250031"/>
                  <a:pt x="427196" y="250031"/>
                </a:cubicBezTo>
                <a:cubicBezTo>
                  <a:pt x="466249" y="250031"/>
                  <a:pt x="498634" y="219551"/>
                  <a:pt x="498634" y="166211"/>
                </a:cubicBezTo>
                <a:cubicBezTo>
                  <a:pt x="498634" y="113824"/>
                  <a:pt x="465296" y="82391"/>
                  <a:pt x="427196" y="82391"/>
                </a:cubicBezTo>
                <a:moveTo>
                  <a:pt x="254794" y="237649"/>
                </a:moveTo>
                <a:cubicBezTo>
                  <a:pt x="222409" y="237649"/>
                  <a:pt x="198596" y="209074"/>
                  <a:pt x="198596" y="167164"/>
                </a:cubicBezTo>
                <a:cubicBezTo>
                  <a:pt x="198596" y="125254"/>
                  <a:pt x="222409" y="95726"/>
                  <a:pt x="254794" y="95726"/>
                </a:cubicBezTo>
                <a:cubicBezTo>
                  <a:pt x="287179" y="95726"/>
                  <a:pt x="310991" y="124301"/>
                  <a:pt x="310991" y="167164"/>
                </a:cubicBezTo>
                <a:cubicBezTo>
                  <a:pt x="311944" y="209074"/>
                  <a:pt x="287179" y="237649"/>
                  <a:pt x="254794" y="237649"/>
                </a:cubicBezTo>
                <a:moveTo>
                  <a:pt x="254794" y="82391"/>
                </a:moveTo>
                <a:cubicBezTo>
                  <a:pt x="216694" y="82391"/>
                  <a:pt x="183356" y="112871"/>
                  <a:pt x="183356" y="166211"/>
                </a:cubicBezTo>
                <a:cubicBezTo>
                  <a:pt x="183356" y="219551"/>
                  <a:pt x="216694" y="250031"/>
                  <a:pt x="254794" y="250031"/>
                </a:cubicBezTo>
                <a:cubicBezTo>
                  <a:pt x="293846" y="250031"/>
                  <a:pt x="326231" y="219551"/>
                  <a:pt x="326231" y="166211"/>
                </a:cubicBezTo>
                <a:cubicBezTo>
                  <a:pt x="327184" y="113824"/>
                  <a:pt x="293846" y="82391"/>
                  <a:pt x="254794" y="82391"/>
                </a:cubicBezTo>
                <a:moveTo>
                  <a:pt x="99536" y="236696"/>
                </a:moveTo>
                <a:cubicBezTo>
                  <a:pt x="52864" y="236696"/>
                  <a:pt x="23336" y="197644"/>
                  <a:pt x="23336" y="136684"/>
                </a:cubicBezTo>
                <a:cubicBezTo>
                  <a:pt x="23336" y="75724"/>
                  <a:pt x="52864" y="37624"/>
                  <a:pt x="101441" y="37624"/>
                </a:cubicBezTo>
                <a:cubicBezTo>
                  <a:pt x="121444" y="37624"/>
                  <a:pt x="137636" y="46196"/>
                  <a:pt x="149066" y="59531"/>
                </a:cubicBezTo>
                <a:lnTo>
                  <a:pt x="157639" y="50006"/>
                </a:lnTo>
                <a:cubicBezTo>
                  <a:pt x="146209" y="36671"/>
                  <a:pt x="126206" y="23336"/>
                  <a:pt x="100489" y="23336"/>
                </a:cubicBezTo>
                <a:cubicBezTo>
                  <a:pt x="45244" y="23336"/>
                  <a:pt x="7144" y="67151"/>
                  <a:pt x="7144" y="136684"/>
                </a:cubicBezTo>
                <a:cubicBezTo>
                  <a:pt x="7144" y="206216"/>
                  <a:pt x="45244" y="250984"/>
                  <a:pt x="98584" y="250984"/>
                </a:cubicBezTo>
                <a:cubicBezTo>
                  <a:pt x="127159" y="250984"/>
                  <a:pt x="147161" y="238601"/>
                  <a:pt x="164306" y="219551"/>
                </a:cubicBezTo>
                <a:lnTo>
                  <a:pt x="155734" y="210026"/>
                </a:lnTo>
                <a:cubicBezTo>
                  <a:pt x="139541" y="227171"/>
                  <a:pt x="122396" y="236696"/>
                  <a:pt x="99536" y="236696"/>
                </a:cubicBezTo>
              </a:path>
            </a:pathLst>
          </a:custGeom>
          <a:solidFill>
            <a:schemeClr val="bg1"/>
          </a:solidFill>
          <a:ln w="9525" cap="flat">
            <a:solidFill>
              <a:schemeClr val="bg1"/>
            </a:solidFill>
            <a:prstDash val="solid"/>
            <a:miter/>
          </a:ln>
        </p:spPr>
        <p:txBody>
          <a:bodyPr rtlCol="0" anchor="ctr"/>
          <a:lstStyle/>
          <a:p>
            <a:endParaRPr lang="es-ES"/>
          </a:p>
        </p:txBody>
      </p:sp>
      <p:sp>
        <p:nvSpPr>
          <p:cNvPr id="14" name="Marcador de posición de imagen 13">
            <a:extLst>
              <a:ext uri="{FF2B5EF4-FFF2-40B4-BE49-F238E27FC236}">
                <a16:creationId xmlns:a16="http://schemas.microsoft.com/office/drawing/2014/main" id="{45774667-2A68-4DA7-B050-1C3C6A456762}"/>
              </a:ext>
            </a:extLst>
          </p:cNvPr>
          <p:cNvSpPr>
            <a:spLocks noGrp="1"/>
          </p:cNvSpPr>
          <p:nvPr>
            <p:ph type="pic" sz="quarter" idx="21"/>
          </p:nvPr>
        </p:nvSpPr>
        <p:spPr>
          <a:xfrm>
            <a:off x="0" y="0"/>
            <a:ext cx="12192000" cy="6858000"/>
          </a:xfrm>
          <a:custGeom>
            <a:avLst/>
            <a:gdLst>
              <a:gd name="connsiteX0" fmla="*/ 1309328 w 12192000"/>
              <a:gd name="connsiteY0" fmla="*/ 6017079 h 6858000"/>
              <a:gd name="connsiteX1" fmla="*/ 1309328 w 12192000"/>
              <a:gd name="connsiteY1" fmla="*/ 6036953 h 6858000"/>
              <a:gd name="connsiteX2" fmla="*/ 1289797 w 12192000"/>
              <a:gd name="connsiteY2" fmla="*/ 6046205 h 6858000"/>
              <a:gd name="connsiteX3" fmla="*/ 1277805 w 12192000"/>
              <a:gd name="connsiteY3" fmla="*/ 6034554 h 6858000"/>
              <a:gd name="connsiteX4" fmla="*/ 1309328 w 12192000"/>
              <a:gd name="connsiteY4" fmla="*/ 6017079 h 6858000"/>
              <a:gd name="connsiteX5" fmla="*/ 1068446 w 12192000"/>
              <a:gd name="connsiteY5" fmla="*/ 6009884 h 6858000"/>
              <a:gd name="connsiteX6" fmla="*/ 1090719 w 12192000"/>
              <a:gd name="connsiteY6" fmla="*/ 6037638 h 6858000"/>
              <a:gd name="connsiteX7" fmla="*/ 1073243 w 12192000"/>
              <a:gd name="connsiteY7" fmla="*/ 6046205 h 6858000"/>
              <a:gd name="connsiteX8" fmla="*/ 1055426 w 12192000"/>
              <a:gd name="connsiteY8" fmla="*/ 6029072 h 6858000"/>
              <a:gd name="connsiteX9" fmla="*/ 1068446 w 12192000"/>
              <a:gd name="connsiteY9" fmla="*/ 6009884 h 6858000"/>
              <a:gd name="connsiteX10" fmla="*/ 1470373 w 12192000"/>
              <a:gd name="connsiteY10" fmla="*/ 5995492 h 6858000"/>
              <a:gd name="connsiteX11" fmla="*/ 1487163 w 12192000"/>
              <a:gd name="connsiteY11" fmla="*/ 6003031 h 6858000"/>
              <a:gd name="connsiteX12" fmla="*/ 1487163 w 12192000"/>
              <a:gd name="connsiteY12" fmla="*/ 6035240 h 6858000"/>
              <a:gd name="connsiteX13" fmla="*/ 1469345 w 12192000"/>
              <a:gd name="connsiteY13" fmla="*/ 6044834 h 6858000"/>
              <a:gd name="connsiteX14" fmla="*/ 1450157 w 12192000"/>
              <a:gd name="connsiteY14" fmla="*/ 6020163 h 6858000"/>
              <a:gd name="connsiteX15" fmla="*/ 1470373 w 12192000"/>
              <a:gd name="connsiteY15" fmla="*/ 5995492 h 6858000"/>
              <a:gd name="connsiteX16" fmla="*/ 988609 w 12192000"/>
              <a:gd name="connsiteY16" fmla="*/ 5995492 h 6858000"/>
              <a:gd name="connsiteX17" fmla="*/ 1005399 w 12192000"/>
              <a:gd name="connsiteY17" fmla="*/ 6003031 h 6858000"/>
              <a:gd name="connsiteX18" fmla="*/ 1005399 w 12192000"/>
              <a:gd name="connsiteY18" fmla="*/ 6035240 h 6858000"/>
              <a:gd name="connsiteX19" fmla="*/ 987581 w 12192000"/>
              <a:gd name="connsiteY19" fmla="*/ 6044834 h 6858000"/>
              <a:gd name="connsiteX20" fmla="*/ 968393 w 12192000"/>
              <a:gd name="connsiteY20" fmla="*/ 6020163 h 6858000"/>
              <a:gd name="connsiteX21" fmla="*/ 988609 w 12192000"/>
              <a:gd name="connsiteY21" fmla="*/ 5995492 h 6858000"/>
              <a:gd name="connsiteX22" fmla="*/ 1242512 w 12192000"/>
              <a:gd name="connsiteY22" fmla="*/ 5995149 h 6858000"/>
              <a:gd name="connsiteX23" fmla="*/ 1259302 w 12192000"/>
              <a:gd name="connsiteY23" fmla="*/ 6017422 h 6858000"/>
              <a:gd name="connsiteX24" fmla="*/ 1222638 w 12192000"/>
              <a:gd name="connsiteY24" fmla="*/ 6017422 h 6858000"/>
              <a:gd name="connsiteX25" fmla="*/ 1242512 w 12192000"/>
              <a:gd name="connsiteY25" fmla="*/ 5995149 h 6858000"/>
              <a:gd name="connsiteX26" fmla="*/ 821054 w 12192000"/>
              <a:gd name="connsiteY26" fmla="*/ 5995149 h 6858000"/>
              <a:gd name="connsiteX27" fmla="*/ 841270 w 12192000"/>
              <a:gd name="connsiteY27" fmla="*/ 6020848 h 6858000"/>
              <a:gd name="connsiteX28" fmla="*/ 821054 w 12192000"/>
              <a:gd name="connsiteY28" fmla="*/ 6046205 h 6858000"/>
              <a:gd name="connsiteX29" fmla="*/ 800838 w 12192000"/>
              <a:gd name="connsiteY29" fmla="*/ 6020848 h 6858000"/>
              <a:gd name="connsiteX30" fmla="*/ 821054 w 12192000"/>
              <a:gd name="connsiteY30" fmla="*/ 5995149 h 6858000"/>
              <a:gd name="connsiteX31" fmla="*/ 759035 w 12192000"/>
              <a:gd name="connsiteY31" fmla="*/ 5995149 h 6858000"/>
              <a:gd name="connsiteX32" fmla="*/ 779251 w 12192000"/>
              <a:gd name="connsiteY32" fmla="*/ 6020848 h 6858000"/>
              <a:gd name="connsiteX33" fmla="*/ 759035 w 12192000"/>
              <a:gd name="connsiteY33" fmla="*/ 6046205 h 6858000"/>
              <a:gd name="connsiteX34" fmla="*/ 738818 w 12192000"/>
              <a:gd name="connsiteY34" fmla="*/ 6020848 h 6858000"/>
              <a:gd name="connsiteX35" fmla="*/ 759035 w 12192000"/>
              <a:gd name="connsiteY35" fmla="*/ 5995149 h 6858000"/>
              <a:gd name="connsiteX36" fmla="*/ 1365865 w 12192000"/>
              <a:gd name="connsiteY36" fmla="*/ 5992066 h 6858000"/>
              <a:gd name="connsiteX37" fmla="*/ 1365865 w 12192000"/>
              <a:gd name="connsiteY37" fmla="*/ 6049288 h 6858000"/>
              <a:gd name="connsiteX38" fmla="*/ 1371005 w 12192000"/>
              <a:gd name="connsiteY38" fmla="*/ 6049288 h 6858000"/>
              <a:gd name="connsiteX39" fmla="*/ 1371005 w 12192000"/>
              <a:gd name="connsiteY39" fmla="*/ 5992066 h 6858000"/>
              <a:gd name="connsiteX40" fmla="*/ 884444 w 12192000"/>
              <a:gd name="connsiteY40" fmla="*/ 5992066 h 6858000"/>
              <a:gd name="connsiteX41" fmla="*/ 884444 w 12192000"/>
              <a:gd name="connsiteY41" fmla="*/ 6049288 h 6858000"/>
              <a:gd name="connsiteX42" fmla="*/ 889584 w 12192000"/>
              <a:gd name="connsiteY42" fmla="*/ 6049288 h 6858000"/>
              <a:gd name="connsiteX43" fmla="*/ 889584 w 12192000"/>
              <a:gd name="connsiteY43" fmla="*/ 5992066 h 6858000"/>
              <a:gd name="connsiteX44" fmla="*/ 1470030 w 12192000"/>
              <a:gd name="connsiteY44" fmla="*/ 5990352 h 6858000"/>
              <a:gd name="connsiteX45" fmla="*/ 1444674 w 12192000"/>
              <a:gd name="connsiteY45" fmla="*/ 6019820 h 6858000"/>
              <a:gd name="connsiteX46" fmla="*/ 1468317 w 12192000"/>
              <a:gd name="connsiteY46" fmla="*/ 6049288 h 6858000"/>
              <a:gd name="connsiteX47" fmla="*/ 1487163 w 12192000"/>
              <a:gd name="connsiteY47" fmla="*/ 6040379 h 6858000"/>
              <a:gd name="connsiteX48" fmla="*/ 1487163 w 12192000"/>
              <a:gd name="connsiteY48" fmla="*/ 6053400 h 6858000"/>
              <a:gd name="connsiteX49" fmla="*/ 1469345 w 12192000"/>
              <a:gd name="connsiteY49" fmla="*/ 6072246 h 6858000"/>
              <a:gd name="connsiteX50" fmla="*/ 1451527 w 12192000"/>
              <a:gd name="connsiteY50" fmla="*/ 6066421 h 6858000"/>
              <a:gd name="connsiteX51" fmla="*/ 1449129 w 12192000"/>
              <a:gd name="connsiteY51" fmla="*/ 6070532 h 6858000"/>
              <a:gd name="connsiteX52" fmla="*/ 1469345 w 12192000"/>
              <a:gd name="connsiteY52" fmla="*/ 6076700 h 6858000"/>
              <a:gd name="connsiteX53" fmla="*/ 1492645 w 12192000"/>
              <a:gd name="connsiteY53" fmla="*/ 6054428 h 6858000"/>
              <a:gd name="connsiteX54" fmla="*/ 1492645 w 12192000"/>
              <a:gd name="connsiteY54" fmla="*/ 5992066 h 6858000"/>
              <a:gd name="connsiteX55" fmla="*/ 1487506 w 12192000"/>
              <a:gd name="connsiteY55" fmla="*/ 5992066 h 6858000"/>
              <a:gd name="connsiteX56" fmla="*/ 1487163 w 12192000"/>
              <a:gd name="connsiteY56" fmla="*/ 5997205 h 6858000"/>
              <a:gd name="connsiteX57" fmla="*/ 1486820 w 12192000"/>
              <a:gd name="connsiteY57" fmla="*/ 5997205 h 6858000"/>
              <a:gd name="connsiteX58" fmla="*/ 1470030 w 12192000"/>
              <a:gd name="connsiteY58" fmla="*/ 5990352 h 6858000"/>
              <a:gd name="connsiteX59" fmla="*/ 1413836 w 12192000"/>
              <a:gd name="connsiteY59" fmla="*/ 5990352 h 6858000"/>
              <a:gd name="connsiteX60" fmla="*/ 1393962 w 12192000"/>
              <a:gd name="connsiteY60" fmla="*/ 6000632 h 6858000"/>
              <a:gd name="connsiteX61" fmla="*/ 1393620 w 12192000"/>
              <a:gd name="connsiteY61" fmla="*/ 6000632 h 6858000"/>
              <a:gd name="connsiteX62" fmla="*/ 1393277 w 12192000"/>
              <a:gd name="connsiteY62" fmla="*/ 5991723 h 6858000"/>
              <a:gd name="connsiteX63" fmla="*/ 1388823 w 12192000"/>
              <a:gd name="connsiteY63" fmla="*/ 5991723 h 6858000"/>
              <a:gd name="connsiteX64" fmla="*/ 1388823 w 12192000"/>
              <a:gd name="connsiteY64" fmla="*/ 6049288 h 6858000"/>
              <a:gd name="connsiteX65" fmla="*/ 1393962 w 12192000"/>
              <a:gd name="connsiteY65" fmla="*/ 6049288 h 6858000"/>
              <a:gd name="connsiteX66" fmla="*/ 1393962 w 12192000"/>
              <a:gd name="connsiteY66" fmla="*/ 6006114 h 6858000"/>
              <a:gd name="connsiteX67" fmla="*/ 1412808 w 12192000"/>
              <a:gd name="connsiteY67" fmla="*/ 5995492 h 6858000"/>
              <a:gd name="connsiteX68" fmla="*/ 1425829 w 12192000"/>
              <a:gd name="connsiteY68" fmla="*/ 6013310 h 6858000"/>
              <a:gd name="connsiteX69" fmla="*/ 1425829 w 12192000"/>
              <a:gd name="connsiteY69" fmla="*/ 6049631 h 6858000"/>
              <a:gd name="connsiteX70" fmla="*/ 1430968 w 12192000"/>
              <a:gd name="connsiteY70" fmla="*/ 6049631 h 6858000"/>
              <a:gd name="connsiteX71" fmla="*/ 1430968 w 12192000"/>
              <a:gd name="connsiteY71" fmla="*/ 6012625 h 6858000"/>
              <a:gd name="connsiteX72" fmla="*/ 1413836 w 12192000"/>
              <a:gd name="connsiteY72" fmla="*/ 5990352 h 6858000"/>
              <a:gd name="connsiteX73" fmla="*/ 1296308 w 12192000"/>
              <a:gd name="connsiteY73" fmla="*/ 5990352 h 6858000"/>
              <a:gd name="connsiteX74" fmla="*/ 1275063 w 12192000"/>
              <a:gd name="connsiteY74" fmla="*/ 5997891 h 6858000"/>
              <a:gd name="connsiteX75" fmla="*/ 1277462 w 12192000"/>
              <a:gd name="connsiteY75" fmla="*/ 6002002 h 6858000"/>
              <a:gd name="connsiteX76" fmla="*/ 1295622 w 12192000"/>
              <a:gd name="connsiteY76" fmla="*/ 5995149 h 6858000"/>
              <a:gd name="connsiteX77" fmla="*/ 1308986 w 12192000"/>
              <a:gd name="connsiteY77" fmla="*/ 6013310 h 6858000"/>
              <a:gd name="connsiteX78" fmla="*/ 1271979 w 12192000"/>
              <a:gd name="connsiteY78" fmla="*/ 6034897 h 6858000"/>
              <a:gd name="connsiteX79" fmla="*/ 1288770 w 12192000"/>
              <a:gd name="connsiteY79" fmla="*/ 6050659 h 6858000"/>
              <a:gd name="connsiteX80" fmla="*/ 1308986 w 12192000"/>
              <a:gd name="connsiteY80" fmla="*/ 6041750 h 6858000"/>
              <a:gd name="connsiteX81" fmla="*/ 1309328 w 12192000"/>
              <a:gd name="connsiteY81" fmla="*/ 6041750 h 6858000"/>
              <a:gd name="connsiteX82" fmla="*/ 1310014 w 12192000"/>
              <a:gd name="connsiteY82" fmla="*/ 6049288 h 6858000"/>
              <a:gd name="connsiteX83" fmla="*/ 1314468 w 12192000"/>
              <a:gd name="connsiteY83" fmla="*/ 6049288 h 6858000"/>
              <a:gd name="connsiteX84" fmla="*/ 1314468 w 12192000"/>
              <a:gd name="connsiteY84" fmla="*/ 6012625 h 6858000"/>
              <a:gd name="connsiteX85" fmla="*/ 1296308 w 12192000"/>
              <a:gd name="connsiteY85" fmla="*/ 5990352 h 6858000"/>
              <a:gd name="connsiteX86" fmla="*/ 1242512 w 12192000"/>
              <a:gd name="connsiteY86" fmla="*/ 5990352 h 6858000"/>
              <a:gd name="connsiteX87" fmla="*/ 1217498 w 12192000"/>
              <a:gd name="connsiteY87" fmla="*/ 6020506 h 6858000"/>
              <a:gd name="connsiteX88" fmla="*/ 1244225 w 12192000"/>
              <a:gd name="connsiteY88" fmla="*/ 6050659 h 6858000"/>
              <a:gd name="connsiteX89" fmla="*/ 1262385 w 12192000"/>
              <a:gd name="connsiteY89" fmla="*/ 6045176 h 6858000"/>
              <a:gd name="connsiteX90" fmla="*/ 1260330 w 12192000"/>
              <a:gd name="connsiteY90" fmla="*/ 6041065 h 6858000"/>
              <a:gd name="connsiteX91" fmla="*/ 1244910 w 12192000"/>
              <a:gd name="connsiteY91" fmla="*/ 6046205 h 6858000"/>
              <a:gd name="connsiteX92" fmla="*/ 1223323 w 12192000"/>
              <a:gd name="connsiteY92" fmla="*/ 6021191 h 6858000"/>
              <a:gd name="connsiteX93" fmla="*/ 1264784 w 12192000"/>
              <a:gd name="connsiteY93" fmla="*/ 6021191 h 6858000"/>
              <a:gd name="connsiteX94" fmla="*/ 1265127 w 12192000"/>
              <a:gd name="connsiteY94" fmla="*/ 6016737 h 6858000"/>
              <a:gd name="connsiteX95" fmla="*/ 1242512 w 12192000"/>
              <a:gd name="connsiteY95" fmla="*/ 5990352 h 6858000"/>
              <a:gd name="connsiteX96" fmla="*/ 988609 w 12192000"/>
              <a:gd name="connsiteY96" fmla="*/ 5990352 h 6858000"/>
              <a:gd name="connsiteX97" fmla="*/ 963253 w 12192000"/>
              <a:gd name="connsiteY97" fmla="*/ 6019820 h 6858000"/>
              <a:gd name="connsiteX98" fmla="*/ 986896 w 12192000"/>
              <a:gd name="connsiteY98" fmla="*/ 6049288 h 6858000"/>
              <a:gd name="connsiteX99" fmla="*/ 1005742 w 12192000"/>
              <a:gd name="connsiteY99" fmla="*/ 6040379 h 6858000"/>
              <a:gd name="connsiteX100" fmla="*/ 1005742 w 12192000"/>
              <a:gd name="connsiteY100" fmla="*/ 6053400 h 6858000"/>
              <a:gd name="connsiteX101" fmla="*/ 987924 w 12192000"/>
              <a:gd name="connsiteY101" fmla="*/ 6072246 h 6858000"/>
              <a:gd name="connsiteX102" fmla="*/ 970106 w 12192000"/>
              <a:gd name="connsiteY102" fmla="*/ 6066421 h 6858000"/>
              <a:gd name="connsiteX103" fmla="*/ 967708 w 12192000"/>
              <a:gd name="connsiteY103" fmla="*/ 6070532 h 6858000"/>
              <a:gd name="connsiteX104" fmla="*/ 987924 w 12192000"/>
              <a:gd name="connsiteY104" fmla="*/ 6076700 h 6858000"/>
              <a:gd name="connsiteX105" fmla="*/ 1011224 w 12192000"/>
              <a:gd name="connsiteY105" fmla="*/ 6054428 h 6858000"/>
              <a:gd name="connsiteX106" fmla="*/ 1011224 w 12192000"/>
              <a:gd name="connsiteY106" fmla="*/ 5992066 h 6858000"/>
              <a:gd name="connsiteX107" fmla="*/ 1006427 w 12192000"/>
              <a:gd name="connsiteY107" fmla="*/ 5992066 h 6858000"/>
              <a:gd name="connsiteX108" fmla="*/ 1005742 w 12192000"/>
              <a:gd name="connsiteY108" fmla="*/ 5997205 h 6858000"/>
              <a:gd name="connsiteX109" fmla="*/ 1005399 w 12192000"/>
              <a:gd name="connsiteY109" fmla="*/ 5997205 h 6858000"/>
              <a:gd name="connsiteX110" fmla="*/ 988609 w 12192000"/>
              <a:gd name="connsiteY110" fmla="*/ 5990352 h 6858000"/>
              <a:gd name="connsiteX111" fmla="*/ 932415 w 12192000"/>
              <a:gd name="connsiteY111" fmla="*/ 5990352 h 6858000"/>
              <a:gd name="connsiteX112" fmla="*/ 912541 w 12192000"/>
              <a:gd name="connsiteY112" fmla="*/ 6000632 h 6858000"/>
              <a:gd name="connsiteX113" fmla="*/ 912199 w 12192000"/>
              <a:gd name="connsiteY113" fmla="*/ 6000632 h 6858000"/>
              <a:gd name="connsiteX114" fmla="*/ 911856 w 12192000"/>
              <a:gd name="connsiteY114" fmla="*/ 5991723 h 6858000"/>
              <a:gd name="connsiteX115" fmla="*/ 907401 w 12192000"/>
              <a:gd name="connsiteY115" fmla="*/ 5991723 h 6858000"/>
              <a:gd name="connsiteX116" fmla="*/ 907401 w 12192000"/>
              <a:gd name="connsiteY116" fmla="*/ 6049288 h 6858000"/>
              <a:gd name="connsiteX117" fmla="*/ 912541 w 12192000"/>
              <a:gd name="connsiteY117" fmla="*/ 6049288 h 6858000"/>
              <a:gd name="connsiteX118" fmla="*/ 912541 w 12192000"/>
              <a:gd name="connsiteY118" fmla="*/ 6006114 h 6858000"/>
              <a:gd name="connsiteX119" fmla="*/ 931387 w 12192000"/>
              <a:gd name="connsiteY119" fmla="*/ 5995492 h 6858000"/>
              <a:gd name="connsiteX120" fmla="*/ 944408 w 12192000"/>
              <a:gd name="connsiteY120" fmla="*/ 6013310 h 6858000"/>
              <a:gd name="connsiteX121" fmla="*/ 944408 w 12192000"/>
              <a:gd name="connsiteY121" fmla="*/ 6049631 h 6858000"/>
              <a:gd name="connsiteX122" fmla="*/ 949547 w 12192000"/>
              <a:gd name="connsiteY122" fmla="*/ 6049631 h 6858000"/>
              <a:gd name="connsiteX123" fmla="*/ 949547 w 12192000"/>
              <a:gd name="connsiteY123" fmla="*/ 6012625 h 6858000"/>
              <a:gd name="connsiteX124" fmla="*/ 932415 w 12192000"/>
              <a:gd name="connsiteY124" fmla="*/ 5990352 h 6858000"/>
              <a:gd name="connsiteX125" fmla="*/ 821054 w 12192000"/>
              <a:gd name="connsiteY125" fmla="*/ 5990352 h 6858000"/>
              <a:gd name="connsiteX126" fmla="*/ 795356 w 12192000"/>
              <a:gd name="connsiteY126" fmla="*/ 6020506 h 6858000"/>
              <a:gd name="connsiteX127" fmla="*/ 821054 w 12192000"/>
              <a:gd name="connsiteY127" fmla="*/ 6050659 h 6858000"/>
              <a:gd name="connsiteX128" fmla="*/ 846753 w 12192000"/>
              <a:gd name="connsiteY128" fmla="*/ 6020506 h 6858000"/>
              <a:gd name="connsiteX129" fmla="*/ 821054 w 12192000"/>
              <a:gd name="connsiteY129" fmla="*/ 5990352 h 6858000"/>
              <a:gd name="connsiteX130" fmla="*/ 759035 w 12192000"/>
              <a:gd name="connsiteY130" fmla="*/ 5990352 h 6858000"/>
              <a:gd name="connsiteX131" fmla="*/ 733336 w 12192000"/>
              <a:gd name="connsiteY131" fmla="*/ 6020506 h 6858000"/>
              <a:gd name="connsiteX132" fmla="*/ 759035 w 12192000"/>
              <a:gd name="connsiteY132" fmla="*/ 6050659 h 6858000"/>
              <a:gd name="connsiteX133" fmla="*/ 784733 w 12192000"/>
              <a:gd name="connsiteY133" fmla="*/ 6020506 h 6858000"/>
              <a:gd name="connsiteX134" fmla="*/ 759035 w 12192000"/>
              <a:gd name="connsiteY134" fmla="*/ 5990352 h 6858000"/>
              <a:gd name="connsiteX135" fmla="*/ 1333314 w 12192000"/>
              <a:gd name="connsiteY135" fmla="*/ 5975276 h 6858000"/>
              <a:gd name="connsiteX136" fmla="*/ 1332629 w 12192000"/>
              <a:gd name="connsiteY136" fmla="*/ 5992066 h 6858000"/>
              <a:gd name="connsiteX137" fmla="*/ 1323377 w 12192000"/>
              <a:gd name="connsiteY137" fmla="*/ 5992408 h 6858000"/>
              <a:gd name="connsiteX138" fmla="*/ 1323377 w 12192000"/>
              <a:gd name="connsiteY138" fmla="*/ 5996520 h 6858000"/>
              <a:gd name="connsiteX139" fmla="*/ 1332286 w 12192000"/>
              <a:gd name="connsiteY139" fmla="*/ 5996520 h 6858000"/>
              <a:gd name="connsiteX140" fmla="*/ 1332286 w 12192000"/>
              <a:gd name="connsiteY140" fmla="*/ 6033526 h 6858000"/>
              <a:gd name="connsiteX141" fmla="*/ 1346677 w 12192000"/>
              <a:gd name="connsiteY141" fmla="*/ 6051002 h 6858000"/>
              <a:gd name="connsiteX142" fmla="*/ 1355929 w 12192000"/>
              <a:gd name="connsiteY142" fmla="*/ 6048946 h 6858000"/>
              <a:gd name="connsiteX143" fmla="*/ 1354558 w 12192000"/>
              <a:gd name="connsiteY143" fmla="*/ 6044491 h 6858000"/>
              <a:gd name="connsiteX144" fmla="*/ 1347362 w 12192000"/>
              <a:gd name="connsiteY144" fmla="*/ 6046205 h 6858000"/>
              <a:gd name="connsiteX145" fmla="*/ 1337768 w 12192000"/>
              <a:gd name="connsiteY145" fmla="*/ 6033869 h 6858000"/>
              <a:gd name="connsiteX146" fmla="*/ 1337768 w 12192000"/>
              <a:gd name="connsiteY146" fmla="*/ 5996520 h 6858000"/>
              <a:gd name="connsiteX147" fmla="*/ 1354558 w 12192000"/>
              <a:gd name="connsiteY147" fmla="*/ 5996520 h 6858000"/>
              <a:gd name="connsiteX148" fmla="*/ 1354558 w 12192000"/>
              <a:gd name="connsiteY148" fmla="*/ 5992066 h 6858000"/>
              <a:gd name="connsiteX149" fmla="*/ 1337768 w 12192000"/>
              <a:gd name="connsiteY149" fmla="*/ 5992066 h 6858000"/>
              <a:gd name="connsiteX150" fmla="*/ 1337768 w 12192000"/>
              <a:gd name="connsiteY150" fmla="*/ 5975276 h 6858000"/>
              <a:gd name="connsiteX151" fmla="*/ 1149654 w 12192000"/>
              <a:gd name="connsiteY151" fmla="*/ 5970479 h 6858000"/>
              <a:gd name="connsiteX152" fmla="*/ 1149654 w 12192000"/>
              <a:gd name="connsiteY152" fmla="*/ 6049288 h 6858000"/>
              <a:gd name="connsiteX153" fmla="*/ 1155136 w 12192000"/>
              <a:gd name="connsiteY153" fmla="*/ 6049288 h 6858000"/>
              <a:gd name="connsiteX154" fmla="*/ 1155136 w 12192000"/>
              <a:gd name="connsiteY154" fmla="*/ 6009884 h 6858000"/>
              <a:gd name="connsiteX155" fmla="*/ 1197282 w 12192000"/>
              <a:gd name="connsiteY155" fmla="*/ 6009884 h 6858000"/>
              <a:gd name="connsiteX156" fmla="*/ 1197282 w 12192000"/>
              <a:gd name="connsiteY156" fmla="*/ 6049288 h 6858000"/>
              <a:gd name="connsiteX157" fmla="*/ 1202765 w 12192000"/>
              <a:gd name="connsiteY157" fmla="*/ 6049288 h 6858000"/>
              <a:gd name="connsiteX158" fmla="*/ 1202765 w 12192000"/>
              <a:gd name="connsiteY158" fmla="*/ 5970479 h 6858000"/>
              <a:gd name="connsiteX159" fmla="*/ 1197282 w 12192000"/>
              <a:gd name="connsiteY159" fmla="*/ 5970479 h 6858000"/>
              <a:gd name="connsiteX160" fmla="*/ 1197282 w 12192000"/>
              <a:gd name="connsiteY160" fmla="*/ 6005087 h 6858000"/>
              <a:gd name="connsiteX161" fmla="*/ 1155136 w 12192000"/>
              <a:gd name="connsiteY161" fmla="*/ 6005087 h 6858000"/>
              <a:gd name="connsiteX162" fmla="*/ 1155136 w 12192000"/>
              <a:gd name="connsiteY162" fmla="*/ 5970479 h 6858000"/>
              <a:gd name="connsiteX163" fmla="*/ 1077698 w 12192000"/>
              <a:gd name="connsiteY163" fmla="*/ 5969108 h 6858000"/>
              <a:gd name="connsiteX164" fmla="*/ 1061251 w 12192000"/>
              <a:gd name="connsiteY164" fmla="*/ 5986583 h 6858000"/>
              <a:gd name="connsiteX165" fmla="*/ 1066390 w 12192000"/>
              <a:gd name="connsiteY165" fmla="*/ 6006114 h 6858000"/>
              <a:gd name="connsiteX166" fmla="*/ 1050286 w 12192000"/>
              <a:gd name="connsiteY166" fmla="*/ 6029414 h 6858000"/>
              <a:gd name="connsiteX167" fmla="*/ 1072901 w 12192000"/>
              <a:gd name="connsiteY167" fmla="*/ 6051002 h 6858000"/>
              <a:gd name="connsiteX168" fmla="*/ 1094488 w 12192000"/>
              <a:gd name="connsiteY168" fmla="*/ 6041065 h 6858000"/>
              <a:gd name="connsiteX169" fmla="*/ 1111277 w 12192000"/>
              <a:gd name="connsiteY169" fmla="*/ 6051002 h 6858000"/>
              <a:gd name="connsiteX170" fmla="*/ 1112991 w 12192000"/>
              <a:gd name="connsiteY170" fmla="*/ 6046205 h 6858000"/>
              <a:gd name="connsiteX171" fmla="*/ 1097572 w 12192000"/>
              <a:gd name="connsiteY171" fmla="*/ 6036953 h 6858000"/>
              <a:gd name="connsiteX172" fmla="*/ 1111620 w 12192000"/>
              <a:gd name="connsiteY172" fmla="*/ 6008170 h 6858000"/>
              <a:gd name="connsiteX173" fmla="*/ 1106480 w 12192000"/>
              <a:gd name="connsiteY173" fmla="*/ 6008170 h 6858000"/>
              <a:gd name="connsiteX174" fmla="*/ 1094145 w 12192000"/>
              <a:gd name="connsiteY174" fmla="*/ 6034212 h 6858000"/>
              <a:gd name="connsiteX175" fmla="*/ 1066048 w 12192000"/>
              <a:gd name="connsiteY175" fmla="*/ 5986583 h 6858000"/>
              <a:gd name="connsiteX176" fmla="*/ 1077355 w 12192000"/>
              <a:gd name="connsiteY176" fmla="*/ 5973563 h 6858000"/>
              <a:gd name="connsiteX177" fmla="*/ 1082152 w 12192000"/>
              <a:gd name="connsiteY177" fmla="*/ 5974933 h 6858000"/>
              <a:gd name="connsiteX178" fmla="*/ 1084551 w 12192000"/>
              <a:gd name="connsiteY178" fmla="*/ 5970822 h 6858000"/>
              <a:gd name="connsiteX179" fmla="*/ 1077698 w 12192000"/>
              <a:gd name="connsiteY179" fmla="*/ 5969108 h 6858000"/>
              <a:gd name="connsiteX180" fmla="*/ 703526 w 12192000"/>
              <a:gd name="connsiteY180" fmla="*/ 5969108 h 6858000"/>
              <a:gd name="connsiteX181" fmla="*/ 669946 w 12192000"/>
              <a:gd name="connsiteY181" fmla="*/ 6009884 h 6858000"/>
              <a:gd name="connsiteX182" fmla="*/ 702840 w 12192000"/>
              <a:gd name="connsiteY182" fmla="*/ 6051002 h 6858000"/>
              <a:gd name="connsiteX183" fmla="*/ 726483 w 12192000"/>
              <a:gd name="connsiteY183" fmla="*/ 6039694 h 6858000"/>
              <a:gd name="connsiteX184" fmla="*/ 723399 w 12192000"/>
              <a:gd name="connsiteY184" fmla="*/ 6036267 h 6858000"/>
              <a:gd name="connsiteX185" fmla="*/ 703183 w 12192000"/>
              <a:gd name="connsiteY185" fmla="*/ 6045862 h 6858000"/>
              <a:gd name="connsiteX186" fmla="*/ 675771 w 12192000"/>
              <a:gd name="connsiteY186" fmla="*/ 6009884 h 6858000"/>
              <a:gd name="connsiteX187" fmla="*/ 703868 w 12192000"/>
              <a:gd name="connsiteY187" fmla="*/ 5974248 h 6858000"/>
              <a:gd name="connsiteX188" fmla="*/ 721001 w 12192000"/>
              <a:gd name="connsiteY188" fmla="*/ 5982129 h 6858000"/>
              <a:gd name="connsiteX189" fmla="*/ 724085 w 12192000"/>
              <a:gd name="connsiteY189" fmla="*/ 5978702 h 6858000"/>
              <a:gd name="connsiteX190" fmla="*/ 703526 w 12192000"/>
              <a:gd name="connsiteY190" fmla="*/ 5969108 h 6858000"/>
              <a:gd name="connsiteX191" fmla="*/ 1368607 w 12192000"/>
              <a:gd name="connsiteY191" fmla="*/ 5968423 h 6858000"/>
              <a:gd name="connsiteX192" fmla="*/ 1363809 w 12192000"/>
              <a:gd name="connsiteY192" fmla="*/ 5973220 h 6858000"/>
              <a:gd name="connsiteX193" fmla="*/ 1368607 w 12192000"/>
              <a:gd name="connsiteY193" fmla="*/ 5978017 h 6858000"/>
              <a:gd name="connsiteX194" fmla="*/ 1373404 w 12192000"/>
              <a:gd name="connsiteY194" fmla="*/ 5973220 h 6858000"/>
              <a:gd name="connsiteX195" fmla="*/ 1368607 w 12192000"/>
              <a:gd name="connsiteY195" fmla="*/ 5968423 h 6858000"/>
              <a:gd name="connsiteX196" fmla="*/ 887185 w 12192000"/>
              <a:gd name="connsiteY196" fmla="*/ 5968423 h 6858000"/>
              <a:gd name="connsiteX197" fmla="*/ 882388 w 12192000"/>
              <a:gd name="connsiteY197" fmla="*/ 5973220 h 6858000"/>
              <a:gd name="connsiteX198" fmla="*/ 887185 w 12192000"/>
              <a:gd name="connsiteY198" fmla="*/ 5978017 h 6858000"/>
              <a:gd name="connsiteX199" fmla="*/ 891982 w 12192000"/>
              <a:gd name="connsiteY199" fmla="*/ 5973220 h 6858000"/>
              <a:gd name="connsiteX200" fmla="*/ 887185 w 12192000"/>
              <a:gd name="connsiteY200" fmla="*/ 5968423 h 6858000"/>
              <a:gd name="connsiteX201" fmla="*/ 860801 w 12192000"/>
              <a:gd name="connsiteY201" fmla="*/ 5963283 h 6858000"/>
              <a:gd name="connsiteX202" fmla="*/ 860801 w 12192000"/>
              <a:gd name="connsiteY202" fmla="*/ 6041750 h 6858000"/>
              <a:gd name="connsiteX203" fmla="*/ 867997 w 12192000"/>
              <a:gd name="connsiteY203" fmla="*/ 6051002 h 6858000"/>
              <a:gd name="connsiteX204" fmla="*/ 871766 w 12192000"/>
              <a:gd name="connsiteY204" fmla="*/ 6050316 h 6858000"/>
              <a:gd name="connsiteX205" fmla="*/ 870738 w 12192000"/>
              <a:gd name="connsiteY205" fmla="*/ 6045862 h 6858000"/>
              <a:gd name="connsiteX206" fmla="*/ 868339 w 12192000"/>
              <a:gd name="connsiteY206" fmla="*/ 6046205 h 6858000"/>
              <a:gd name="connsiteX207" fmla="*/ 865941 w 12192000"/>
              <a:gd name="connsiteY207" fmla="*/ 6042435 h 6858000"/>
              <a:gd name="connsiteX208" fmla="*/ 865941 w 12192000"/>
              <a:gd name="connsiteY208" fmla="*/ 5963283 h 6858000"/>
              <a:gd name="connsiteX209" fmla="*/ 770567 w 12192000"/>
              <a:gd name="connsiteY209" fmla="*/ 3580674 h 6858000"/>
              <a:gd name="connsiteX210" fmla="*/ 770567 w 12192000"/>
              <a:gd name="connsiteY210" fmla="*/ 3641797 h 6858000"/>
              <a:gd name="connsiteX211" fmla="*/ 1055692 w 12192000"/>
              <a:gd name="connsiteY211" fmla="*/ 3641797 h 6858000"/>
              <a:gd name="connsiteX212" fmla="*/ 1055692 w 12192000"/>
              <a:gd name="connsiteY212" fmla="*/ 3580674 h 6858000"/>
              <a:gd name="connsiteX213" fmla="*/ 11350192 w 12192000"/>
              <a:gd name="connsiteY213" fmla="*/ 471044 h 6858000"/>
              <a:gd name="connsiteX214" fmla="*/ 11372466 w 12192000"/>
              <a:gd name="connsiteY214" fmla="*/ 525193 h 6858000"/>
              <a:gd name="connsiteX215" fmla="*/ 11328303 w 12192000"/>
              <a:gd name="connsiteY215" fmla="*/ 525193 h 6858000"/>
              <a:gd name="connsiteX216" fmla="*/ 11723858 w 12192000"/>
              <a:gd name="connsiteY216" fmla="*/ 450306 h 6858000"/>
              <a:gd name="connsiteX217" fmla="*/ 11723858 w 12192000"/>
              <a:gd name="connsiteY217" fmla="*/ 570509 h 6858000"/>
              <a:gd name="connsiteX218" fmla="*/ 11755733 w 12192000"/>
              <a:gd name="connsiteY218" fmla="*/ 570509 h 6858000"/>
              <a:gd name="connsiteX219" fmla="*/ 11755733 w 12192000"/>
              <a:gd name="connsiteY219" fmla="*/ 450306 h 6858000"/>
              <a:gd name="connsiteX220" fmla="*/ 11571396 w 12192000"/>
              <a:gd name="connsiteY220" fmla="*/ 450306 h 6858000"/>
              <a:gd name="connsiteX221" fmla="*/ 11571396 w 12192000"/>
              <a:gd name="connsiteY221" fmla="*/ 570125 h 6858000"/>
              <a:gd name="connsiteX222" fmla="*/ 11602887 w 12192000"/>
              <a:gd name="connsiteY222" fmla="*/ 570125 h 6858000"/>
              <a:gd name="connsiteX223" fmla="*/ 11602887 w 12192000"/>
              <a:gd name="connsiteY223" fmla="*/ 518281 h 6858000"/>
              <a:gd name="connsiteX224" fmla="*/ 11667021 w 12192000"/>
              <a:gd name="connsiteY224" fmla="*/ 518281 h 6858000"/>
              <a:gd name="connsiteX225" fmla="*/ 11667021 w 12192000"/>
              <a:gd name="connsiteY225" fmla="*/ 570509 h 6858000"/>
              <a:gd name="connsiteX226" fmla="*/ 11698512 w 12192000"/>
              <a:gd name="connsiteY226" fmla="*/ 570509 h 6858000"/>
              <a:gd name="connsiteX227" fmla="*/ 11698512 w 12192000"/>
              <a:gd name="connsiteY227" fmla="*/ 450306 h 6858000"/>
              <a:gd name="connsiteX228" fmla="*/ 11666637 w 12192000"/>
              <a:gd name="connsiteY228" fmla="*/ 450306 h 6858000"/>
              <a:gd name="connsiteX229" fmla="*/ 11666637 w 12192000"/>
              <a:gd name="connsiteY229" fmla="*/ 499079 h 6858000"/>
              <a:gd name="connsiteX230" fmla="*/ 11602887 w 12192000"/>
              <a:gd name="connsiteY230" fmla="*/ 499079 h 6858000"/>
              <a:gd name="connsiteX231" fmla="*/ 11602887 w 12192000"/>
              <a:gd name="connsiteY231" fmla="*/ 450306 h 6858000"/>
              <a:gd name="connsiteX232" fmla="*/ 11330991 w 12192000"/>
              <a:gd name="connsiteY232" fmla="*/ 450306 h 6858000"/>
              <a:gd name="connsiteX233" fmla="*/ 11275306 w 12192000"/>
              <a:gd name="connsiteY233" fmla="*/ 570125 h 6858000"/>
              <a:gd name="connsiteX234" fmla="*/ 11311021 w 12192000"/>
              <a:gd name="connsiteY234" fmla="*/ 570125 h 6858000"/>
              <a:gd name="connsiteX235" fmla="*/ 11321006 w 12192000"/>
              <a:gd name="connsiteY235" fmla="*/ 544395 h 6858000"/>
              <a:gd name="connsiteX236" fmla="*/ 11380147 w 12192000"/>
              <a:gd name="connsiteY236" fmla="*/ 544395 h 6858000"/>
              <a:gd name="connsiteX237" fmla="*/ 11390900 w 12192000"/>
              <a:gd name="connsiteY237" fmla="*/ 570125 h 6858000"/>
              <a:gd name="connsiteX238" fmla="*/ 11425847 w 12192000"/>
              <a:gd name="connsiteY238" fmla="*/ 570125 h 6858000"/>
              <a:gd name="connsiteX239" fmla="*/ 11369394 w 12192000"/>
              <a:gd name="connsiteY239" fmla="*/ 450306 h 6858000"/>
              <a:gd name="connsiteX240" fmla="*/ 11173536 w 12192000"/>
              <a:gd name="connsiteY240" fmla="*/ 450306 h 6858000"/>
              <a:gd name="connsiteX241" fmla="*/ 11173536 w 12192000"/>
              <a:gd name="connsiteY241" fmla="*/ 470660 h 6858000"/>
              <a:gd name="connsiteX242" fmla="*/ 11221925 w 12192000"/>
              <a:gd name="connsiteY242" fmla="*/ 470660 h 6858000"/>
              <a:gd name="connsiteX243" fmla="*/ 11221925 w 12192000"/>
              <a:gd name="connsiteY243" fmla="*/ 570125 h 6858000"/>
              <a:gd name="connsiteX244" fmla="*/ 11253416 w 12192000"/>
              <a:gd name="connsiteY244" fmla="*/ 570125 h 6858000"/>
              <a:gd name="connsiteX245" fmla="*/ 11253416 w 12192000"/>
              <a:gd name="connsiteY245" fmla="*/ 470660 h 6858000"/>
              <a:gd name="connsiteX246" fmla="*/ 11302188 w 12192000"/>
              <a:gd name="connsiteY246" fmla="*/ 470660 h 6858000"/>
              <a:gd name="connsiteX247" fmla="*/ 11302188 w 12192000"/>
              <a:gd name="connsiteY247" fmla="*/ 450306 h 6858000"/>
              <a:gd name="connsiteX248" fmla="*/ 11130524 w 12192000"/>
              <a:gd name="connsiteY248" fmla="*/ 450306 h 6858000"/>
              <a:gd name="connsiteX249" fmla="*/ 11130524 w 12192000"/>
              <a:gd name="connsiteY249" fmla="*/ 570509 h 6858000"/>
              <a:gd name="connsiteX250" fmla="*/ 11162400 w 12192000"/>
              <a:gd name="connsiteY250" fmla="*/ 570509 h 6858000"/>
              <a:gd name="connsiteX251" fmla="*/ 11162400 w 12192000"/>
              <a:gd name="connsiteY251" fmla="*/ 450306 h 6858000"/>
              <a:gd name="connsiteX252" fmla="*/ 10978063 w 12192000"/>
              <a:gd name="connsiteY252" fmla="*/ 450306 h 6858000"/>
              <a:gd name="connsiteX253" fmla="*/ 10978063 w 12192000"/>
              <a:gd name="connsiteY253" fmla="*/ 570125 h 6858000"/>
              <a:gd name="connsiteX254" fmla="*/ 11009554 w 12192000"/>
              <a:gd name="connsiteY254" fmla="*/ 570125 h 6858000"/>
              <a:gd name="connsiteX255" fmla="*/ 11009554 w 12192000"/>
              <a:gd name="connsiteY255" fmla="*/ 518281 h 6858000"/>
              <a:gd name="connsiteX256" fmla="*/ 11073687 w 12192000"/>
              <a:gd name="connsiteY256" fmla="*/ 518281 h 6858000"/>
              <a:gd name="connsiteX257" fmla="*/ 11073687 w 12192000"/>
              <a:gd name="connsiteY257" fmla="*/ 570509 h 6858000"/>
              <a:gd name="connsiteX258" fmla="*/ 11105178 w 12192000"/>
              <a:gd name="connsiteY258" fmla="*/ 570509 h 6858000"/>
              <a:gd name="connsiteX259" fmla="*/ 11105178 w 12192000"/>
              <a:gd name="connsiteY259" fmla="*/ 450306 h 6858000"/>
              <a:gd name="connsiteX260" fmla="*/ 11073304 w 12192000"/>
              <a:gd name="connsiteY260" fmla="*/ 450306 h 6858000"/>
              <a:gd name="connsiteX261" fmla="*/ 11073304 w 12192000"/>
              <a:gd name="connsiteY261" fmla="*/ 499079 h 6858000"/>
              <a:gd name="connsiteX262" fmla="*/ 11009554 w 12192000"/>
              <a:gd name="connsiteY262" fmla="*/ 499079 h 6858000"/>
              <a:gd name="connsiteX263" fmla="*/ 11009554 w 12192000"/>
              <a:gd name="connsiteY263" fmla="*/ 450306 h 6858000"/>
              <a:gd name="connsiteX264" fmla="*/ 11490749 w 12192000"/>
              <a:gd name="connsiteY264" fmla="*/ 446850 h 6858000"/>
              <a:gd name="connsiteX265" fmla="*/ 11455802 w 12192000"/>
              <a:gd name="connsiteY265" fmla="*/ 453378 h 6858000"/>
              <a:gd name="connsiteX266" fmla="*/ 11428920 w 12192000"/>
              <a:gd name="connsiteY266" fmla="*/ 476037 h 6858000"/>
              <a:gd name="connsiteX267" fmla="*/ 11420471 w 12192000"/>
              <a:gd name="connsiteY267" fmla="*/ 511368 h 6858000"/>
              <a:gd name="connsiteX268" fmla="*/ 11425079 w 12192000"/>
              <a:gd name="connsiteY268" fmla="*/ 537098 h 6858000"/>
              <a:gd name="connsiteX269" fmla="*/ 11459258 w 12192000"/>
              <a:gd name="connsiteY269" fmla="*/ 568205 h 6858000"/>
              <a:gd name="connsiteX270" fmla="*/ 11491133 w 12192000"/>
              <a:gd name="connsiteY270" fmla="*/ 573197 h 6858000"/>
              <a:gd name="connsiteX271" fmla="*/ 11532225 w 12192000"/>
              <a:gd name="connsiteY271" fmla="*/ 564749 h 6858000"/>
              <a:gd name="connsiteX272" fmla="*/ 11554115 w 12192000"/>
              <a:gd name="connsiteY272" fmla="*/ 538634 h 6858000"/>
              <a:gd name="connsiteX273" fmla="*/ 11555651 w 12192000"/>
              <a:gd name="connsiteY273" fmla="*/ 527113 h 6858000"/>
              <a:gd name="connsiteX274" fmla="*/ 11522240 w 12192000"/>
              <a:gd name="connsiteY274" fmla="*/ 527113 h 6858000"/>
              <a:gd name="connsiteX275" fmla="*/ 11519552 w 12192000"/>
              <a:gd name="connsiteY275" fmla="*/ 539402 h 6858000"/>
              <a:gd name="connsiteX276" fmla="*/ 11505727 w 12192000"/>
              <a:gd name="connsiteY276" fmla="*/ 552076 h 6858000"/>
              <a:gd name="connsiteX277" fmla="*/ 11491133 w 12192000"/>
              <a:gd name="connsiteY277" fmla="*/ 554764 h 6858000"/>
              <a:gd name="connsiteX278" fmla="*/ 11474236 w 12192000"/>
              <a:gd name="connsiteY278" fmla="*/ 551691 h 6858000"/>
              <a:gd name="connsiteX279" fmla="*/ 11457338 w 12192000"/>
              <a:gd name="connsiteY279" fmla="*/ 532490 h 6858000"/>
              <a:gd name="connsiteX280" fmla="*/ 11454266 w 12192000"/>
              <a:gd name="connsiteY280" fmla="*/ 511368 h 6858000"/>
              <a:gd name="connsiteX281" fmla="*/ 11458106 w 12192000"/>
              <a:gd name="connsiteY281" fmla="*/ 486405 h 6858000"/>
              <a:gd name="connsiteX282" fmla="*/ 11475772 w 12192000"/>
              <a:gd name="connsiteY282" fmla="*/ 468740 h 6858000"/>
              <a:gd name="connsiteX283" fmla="*/ 11491133 w 12192000"/>
              <a:gd name="connsiteY283" fmla="*/ 465668 h 6858000"/>
              <a:gd name="connsiteX284" fmla="*/ 11505342 w 12192000"/>
              <a:gd name="connsiteY284" fmla="*/ 467588 h 6858000"/>
              <a:gd name="connsiteX285" fmla="*/ 11520320 w 12192000"/>
              <a:gd name="connsiteY285" fmla="*/ 481797 h 6858000"/>
              <a:gd name="connsiteX286" fmla="*/ 11521856 w 12192000"/>
              <a:gd name="connsiteY286" fmla="*/ 490630 h 6858000"/>
              <a:gd name="connsiteX287" fmla="*/ 11555651 w 12192000"/>
              <a:gd name="connsiteY287" fmla="*/ 490630 h 6858000"/>
              <a:gd name="connsiteX288" fmla="*/ 11554115 w 12192000"/>
              <a:gd name="connsiteY288" fmla="*/ 482949 h 6858000"/>
              <a:gd name="connsiteX289" fmla="*/ 11531457 w 12192000"/>
              <a:gd name="connsiteY289" fmla="*/ 455299 h 6858000"/>
              <a:gd name="connsiteX290" fmla="*/ 11490749 w 12192000"/>
              <a:gd name="connsiteY290" fmla="*/ 446850 h 6858000"/>
              <a:gd name="connsiteX291" fmla="*/ 0 w 12192000"/>
              <a:gd name="connsiteY291" fmla="*/ 0 h 6858000"/>
              <a:gd name="connsiteX292" fmla="*/ 12192000 w 12192000"/>
              <a:gd name="connsiteY292" fmla="*/ 0 h 6858000"/>
              <a:gd name="connsiteX293" fmla="*/ 12192000 w 12192000"/>
              <a:gd name="connsiteY293" fmla="*/ 6858000 h 6858000"/>
              <a:gd name="connsiteX294" fmla="*/ 0 w 12192000"/>
              <a:gd name="connsiteY2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2192000" h="6858000">
                <a:moveTo>
                  <a:pt x="1309328" y="6017079"/>
                </a:moveTo>
                <a:lnTo>
                  <a:pt x="1309328" y="6036953"/>
                </a:lnTo>
                <a:cubicBezTo>
                  <a:pt x="1302133" y="6043120"/>
                  <a:pt x="1296308" y="6046205"/>
                  <a:pt x="1289797" y="6046205"/>
                </a:cubicBezTo>
                <a:cubicBezTo>
                  <a:pt x="1283287" y="6046205"/>
                  <a:pt x="1277805" y="6043120"/>
                  <a:pt x="1277805" y="6034554"/>
                </a:cubicBezTo>
                <a:cubicBezTo>
                  <a:pt x="1277805" y="6025303"/>
                  <a:pt x="1285686" y="6019820"/>
                  <a:pt x="1309328" y="6017079"/>
                </a:cubicBezTo>
                <a:close/>
                <a:moveTo>
                  <a:pt x="1068446" y="6009884"/>
                </a:moveTo>
                <a:cubicBezTo>
                  <a:pt x="1073929" y="6020163"/>
                  <a:pt x="1082495" y="6030100"/>
                  <a:pt x="1090719" y="6037638"/>
                </a:cubicBezTo>
                <a:cubicBezTo>
                  <a:pt x="1085921" y="6042778"/>
                  <a:pt x="1079754" y="6046205"/>
                  <a:pt x="1073243" y="6046205"/>
                </a:cubicBezTo>
                <a:cubicBezTo>
                  <a:pt x="1063649" y="6046205"/>
                  <a:pt x="1055426" y="6039352"/>
                  <a:pt x="1055426" y="6029072"/>
                </a:cubicBezTo>
                <a:cubicBezTo>
                  <a:pt x="1055426" y="6021191"/>
                  <a:pt x="1061251" y="6015366"/>
                  <a:pt x="1068446" y="6009884"/>
                </a:cubicBezTo>
                <a:close/>
                <a:moveTo>
                  <a:pt x="1470373" y="5995492"/>
                </a:moveTo>
                <a:cubicBezTo>
                  <a:pt x="1475855" y="5995492"/>
                  <a:pt x="1480995" y="5997548"/>
                  <a:pt x="1487163" y="6003031"/>
                </a:cubicBezTo>
                <a:lnTo>
                  <a:pt x="1487163" y="6035240"/>
                </a:lnTo>
                <a:cubicBezTo>
                  <a:pt x="1481338" y="6041407"/>
                  <a:pt x="1475513" y="6044834"/>
                  <a:pt x="1469345" y="6044834"/>
                </a:cubicBezTo>
                <a:cubicBezTo>
                  <a:pt x="1457010" y="6044834"/>
                  <a:pt x="1450157" y="6034897"/>
                  <a:pt x="1450157" y="6020163"/>
                </a:cubicBezTo>
                <a:cubicBezTo>
                  <a:pt x="1450157" y="6006114"/>
                  <a:pt x="1459066" y="5995492"/>
                  <a:pt x="1470373" y="5995492"/>
                </a:cubicBezTo>
                <a:close/>
                <a:moveTo>
                  <a:pt x="988609" y="5995492"/>
                </a:moveTo>
                <a:cubicBezTo>
                  <a:pt x="994092" y="5995492"/>
                  <a:pt x="999231" y="5997548"/>
                  <a:pt x="1005399" y="6003031"/>
                </a:cubicBezTo>
                <a:lnTo>
                  <a:pt x="1005399" y="6035240"/>
                </a:lnTo>
                <a:cubicBezTo>
                  <a:pt x="999574" y="6041407"/>
                  <a:pt x="993749" y="6044834"/>
                  <a:pt x="987581" y="6044834"/>
                </a:cubicBezTo>
                <a:cubicBezTo>
                  <a:pt x="975246" y="6044834"/>
                  <a:pt x="968393" y="6034897"/>
                  <a:pt x="968393" y="6020163"/>
                </a:cubicBezTo>
                <a:cubicBezTo>
                  <a:pt x="968393" y="6006114"/>
                  <a:pt x="977302" y="5995492"/>
                  <a:pt x="988609" y="5995492"/>
                </a:cubicBezTo>
                <a:close/>
                <a:moveTo>
                  <a:pt x="1242512" y="5995149"/>
                </a:moveTo>
                <a:cubicBezTo>
                  <a:pt x="1252791" y="5995149"/>
                  <a:pt x="1259302" y="6002688"/>
                  <a:pt x="1259302" y="6017422"/>
                </a:cubicBezTo>
                <a:lnTo>
                  <a:pt x="1222638" y="6017422"/>
                </a:lnTo>
                <a:cubicBezTo>
                  <a:pt x="1223666" y="6003716"/>
                  <a:pt x="1232575" y="5995149"/>
                  <a:pt x="1242512" y="5995149"/>
                </a:cubicBezTo>
                <a:close/>
                <a:moveTo>
                  <a:pt x="821054" y="5995149"/>
                </a:moveTo>
                <a:cubicBezTo>
                  <a:pt x="832704" y="5995149"/>
                  <a:pt x="841270" y="6005429"/>
                  <a:pt x="841270" y="6020848"/>
                </a:cubicBezTo>
                <a:cubicBezTo>
                  <a:pt x="841270" y="6035925"/>
                  <a:pt x="832362" y="6046205"/>
                  <a:pt x="821054" y="6046205"/>
                </a:cubicBezTo>
                <a:cubicBezTo>
                  <a:pt x="809404" y="6046205"/>
                  <a:pt x="800838" y="6035925"/>
                  <a:pt x="800838" y="6020848"/>
                </a:cubicBezTo>
                <a:cubicBezTo>
                  <a:pt x="800838" y="6005772"/>
                  <a:pt x="809404" y="5995149"/>
                  <a:pt x="821054" y="5995149"/>
                </a:cubicBezTo>
                <a:close/>
                <a:moveTo>
                  <a:pt x="759035" y="5995149"/>
                </a:moveTo>
                <a:cubicBezTo>
                  <a:pt x="770685" y="5995149"/>
                  <a:pt x="779251" y="6005429"/>
                  <a:pt x="779251" y="6020848"/>
                </a:cubicBezTo>
                <a:cubicBezTo>
                  <a:pt x="779594" y="6035925"/>
                  <a:pt x="770685" y="6046205"/>
                  <a:pt x="759035" y="6046205"/>
                </a:cubicBezTo>
                <a:cubicBezTo>
                  <a:pt x="747385" y="6046205"/>
                  <a:pt x="738818" y="6035925"/>
                  <a:pt x="738818" y="6020848"/>
                </a:cubicBezTo>
                <a:cubicBezTo>
                  <a:pt x="738818" y="6005772"/>
                  <a:pt x="747385" y="5995149"/>
                  <a:pt x="759035" y="5995149"/>
                </a:cubicBezTo>
                <a:close/>
                <a:moveTo>
                  <a:pt x="1365865" y="5992066"/>
                </a:moveTo>
                <a:lnTo>
                  <a:pt x="1365865" y="6049288"/>
                </a:lnTo>
                <a:lnTo>
                  <a:pt x="1371005" y="6049288"/>
                </a:lnTo>
                <a:lnTo>
                  <a:pt x="1371005" y="5992066"/>
                </a:lnTo>
                <a:close/>
                <a:moveTo>
                  <a:pt x="884444" y="5992066"/>
                </a:moveTo>
                <a:lnTo>
                  <a:pt x="884444" y="6049288"/>
                </a:lnTo>
                <a:lnTo>
                  <a:pt x="889584" y="6049288"/>
                </a:lnTo>
                <a:lnTo>
                  <a:pt x="889584" y="5992066"/>
                </a:lnTo>
                <a:close/>
                <a:moveTo>
                  <a:pt x="1470030" y="5990352"/>
                </a:moveTo>
                <a:cubicBezTo>
                  <a:pt x="1456325" y="5990352"/>
                  <a:pt x="1444674" y="6001660"/>
                  <a:pt x="1444674" y="6019820"/>
                </a:cubicBezTo>
                <a:cubicBezTo>
                  <a:pt x="1444674" y="6038666"/>
                  <a:pt x="1453926" y="6049288"/>
                  <a:pt x="1468317" y="6049288"/>
                </a:cubicBezTo>
                <a:cubicBezTo>
                  <a:pt x="1475855" y="6049288"/>
                  <a:pt x="1482366" y="6045176"/>
                  <a:pt x="1487163" y="6040379"/>
                </a:cubicBezTo>
                <a:lnTo>
                  <a:pt x="1487163" y="6053400"/>
                </a:lnTo>
                <a:cubicBezTo>
                  <a:pt x="1487163" y="6065050"/>
                  <a:pt x="1480995" y="6072246"/>
                  <a:pt x="1469345" y="6072246"/>
                </a:cubicBezTo>
                <a:cubicBezTo>
                  <a:pt x="1463520" y="6072246"/>
                  <a:pt x="1457352" y="6070532"/>
                  <a:pt x="1451527" y="6066421"/>
                </a:cubicBezTo>
                <a:lnTo>
                  <a:pt x="1449129" y="6070532"/>
                </a:lnTo>
                <a:cubicBezTo>
                  <a:pt x="1454611" y="6074302"/>
                  <a:pt x="1461464" y="6076700"/>
                  <a:pt x="1469345" y="6076700"/>
                </a:cubicBezTo>
                <a:cubicBezTo>
                  <a:pt x="1484079" y="6076700"/>
                  <a:pt x="1492645" y="6067791"/>
                  <a:pt x="1492645" y="6054428"/>
                </a:cubicBezTo>
                <a:lnTo>
                  <a:pt x="1492645" y="5992066"/>
                </a:lnTo>
                <a:lnTo>
                  <a:pt x="1487506" y="5992066"/>
                </a:lnTo>
                <a:lnTo>
                  <a:pt x="1487163" y="5997205"/>
                </a:lnTo>
                <a:lnTo>
                  <a:pt x="1486820" y="5997205"/>
                </a:lnTo>
                <a:cubicBezTo>
                  <a:pt x="1481681" y="5993094"/>
                  <a:pt x="1476883" y="5990352"/>
                  <a:pt x="1470030" y="5990352"/>
                </a:cubicBezTo>
                <a:close/>
                <a:moveTo>
                  <a:pt x="1413836" y="5990352"/>
                </a:moveTo>
                <a:cubicBezTo>
                  <a:pt x="1405955" y="5990352"/>
                  <a:pt x="1399788" y="5994807"/>
                  <a:pt x="1393962" y="6000632"/>
                </a:cubicBezTo>
                <a:lnTo>
                  <a:pt x="1393620" y="6000632"/>
                </a:lnTo>
                <a:lnTo>
                  <a:pt x="1393277" y="5991723"/>
                </a:lnTo>
                <a:lnTo>
                  <a:pt x="1388823" y="5991723"/>
                </a:lnTo>
                <a:lnTo>
                  <a:pt x="1388823" y="6049288"/>
                </a:lnTo>
                <a:lnTo>
                  <a:pt x="1393962" y="6049288"/>
                </a:lnTo>
                <a:lnTo>
                  <a:pt x="1393962" y="6006114"/>
                </a:lnTo>
                <a:cubicBezTo>
                  <a:pt x="1401158" y="5998919"/>
                  <a:pt x="1405955" y="5995492"/>
                  <a:pt x="1412808" y="5995492"/>
                </a:cubicBezTo>
                <a:cubicBezTo>
                  <a:pt x="1422060" y="5995492"/>
                  <a:pt x="1425829" y="6001317"/>
                  <a:pt x="1425829" y="6013310"/>
                </a:cubicBezTo>
                <a:lnTo>
                  <a:pt x="1425829" y="6049631"/>
                </a:lnTo>
                <a:lnTo>
                  <a:pt x="1430968" y="6049631"/>
                </a:lnTo>
                <a:lnTo>
                  <a:pt x="1430968" y="6012625"/>
                </a:lnTo>
                <a:cubicBezTo>
                  <a:pt x="1431311" y="5997548"/>
                  <a:pt x="1425486" y="5990352"/>
                  <a:pt x="1413836" y="5990352"/>
                </a:cubicBezTo>
                <a:close/>
                <a:moveTo>
                  <a:pt x="1296308" y="5990352"/>
                </a:moveTo>
                <a:cubicBezTo>
                  <a:pt x="1287056" y="5990352"/>
                  <a:pt x="1279175" y="5994807"/>
                  <a:pt x="1275063" y="5997891"/>
                </a:cubicBezTo>
                <a:lnTo>
                  <a:pt x="1277462" y="6002002"/>
                </a:lnTo>
                <a:cubicBezTo>
                  <a:pt x="1281231" y="5999261"/>
                  <a:pt x="1288084" y="5995149"/>
                  <a:pt x="1295622" y="5995149"/>
                </a:cubicBezTo>
                <a:cubicBezTo>
                  <a:pt x="1306930" y="5995149"/>
                  <a:pt x="1309328" y="6004744"/>
                  <a:pt x="1308986" y="6013310"/>
                </a:cubicBezTo>
                <a:cubicBezTo>
                  <a:pt x="1283630" y="6016051"/>
                  <a:pt x="1271979" y="6022219"/>
                  <a:pt x="1271979" y="6034897"/>
                </a:cubicBezTo>
                <a:cubicBezTo>
                  <a:pt x="1271979" y="6045862"/>
                  <a:pt x="1279518" y="6050659"/>
                  <a:pt x="1288770" y="6050659"/>
                </a:cubicBezTo>
                <a:cubicBezTo>
                  <a:pt x="1296308" y="6050659"/>
                  <a:pt x="1303161" y="6046547"/>
                  <a:pt x="1308986" y="6041750"/>
                </a:cubicBezTo>
                <a:lnTo>
                  <a:pt x="1309328" y="6041750"/>
                </a:lnTo>
                <a:lnTo>
                  <a:pt x="1310014" y="6049288"/>
                </a:lnTo>
                <a:lnTo>
                  <a:pt x="1314468" y="6049288"/>
                </a:lnTo>
                <a:lnTo>
                  <a:pt x="1314468" y="6012625"/>
                </a:lnTo>
                <a:cubicBezTo>
                  <a:pt x="1314468" y="6000289"/>
                  <a:pt x="1310014" y="5990352"/>
                  <a:pt x="1296308" y="5990352"/>
                </a:cubicBezTo>
                <a:close/>
                <a:moveTo>
                  <a:pt x="1242512" y="5990352"/>
                </a:moveTo>
                <a:cubicBezTo>
                  <a:pt x="1229834" y="5990352"/>
                  <a:pt x="1217498" y="6002002"/>
                  <a:pt x="1217498" y="6020506"/>
                </a:cubicBezTo>
                <a:cubicBezTo>
                  <a:pt x="1217498" y="6039009"/>
                  <a:pt x="1229491" y="6050659"/>
                  <a:pt x="1244225" y="6050659"/>
                </a:cubicBezTo>
                <a:cubicBezTo>
                  <a:pt x="1252449" y="6050659"/>
                  <a:pt x="1257588" y="6047918"/>
                  <a:pt x="1262385" y="6045176"/>
                </a:cubicBezTo>
                <a:lnTo>
                  <a:pt x="1260330" y="6041065"/>
                </a:lnTo>
                <a:cubicBezTo>
                  <a:pt x="1255875" y="6044149"/>
                  <a:pt x="1251078" y="6046205"/>
                  <a:pt x="1244910" y="6046205"/>
                </a:cubicBezTo>
                <a:cubicBezTo>
                  <a:pt x="1231890" y="6046205"/>
                  <a:pt x="1223323" y="6035925"/>
                  <a:pt x="1223323" y="6021191"/>
                </a:cubicBezTo>
                <a:lnTo>
                  <a:pt x="1264784" y="6021191"/>
                </a:lnTo>
                <a:cubicBezTo>
                  <a:pt x="1265127" y="6019820"/>
                  <a:pt x="1265127" y="6018450"/>
                  <a:pt x="1265127" y="6016737"/>
                </a:cubicBezTo>
                <a:cubicBezTo>
                  <a:pt x="1264441" y="6000289"/>
                  <a:pt x="1255875" y="5990352"/>
                  <a:pt x="1242512" y="5990352"/>
                </a:cubicBezTo>
                <a:close/>
                <a:moveTo>
                  <a:pt x="988609" y="5990352"/>
                </a:moveTo>
                <a:cubicBezTo>
                  <a:pt x="974903" y="5990352"/>
                  <a:pt x="963253" y="6001660"/>
                  <a:pt x="963253" y="6019820"/>
                </a:cubicBezTo>
                <a:cubicBezTo>
                  <a:pt x="963253" y="6038666"/>
                  <a:pt x="972505" y="6049288"/>
                  <a:pt x="986896" y="6049288"/>
                </a:cubicBezTo>
                <a:cubicBezTo>
                  <a:pt x="994434" y="6049288"/>
                  <a:pt x="1000945" y="6045176"/>
                  <a:pt x="1005742" y="6040379"/>
                </a:cubicBezTo>
                <a:lnTo>
                  <a:pt x="1005742" y="6053400"/>
                </a:lnTo>
                <a:cubicBezTo>
                  <a:pt x="1005742" y="6065050"/>
                  <a:pt x="999574" y="6072246"/>
                  <a:pt x="987924" y="6072246"/>
                </a:cubicBezTo>
                <a:cubicBezTo>
                  <a:pt x="982099" y="6072246"/>
                  <a:pt x="975931" y="6070532"/>
                  <a:pt x="970106" y="6066421"/>
                </a:cubicBezTo>
                <a:lnTo>
                  <a:pt x="967708" y="6070532"/>
                </a:lnTo>
                <a:cubicBezTo>
                  <a:pt x="973190" y="6074302"/>
                  <a:pt x="980043" y="6076700"/>
                  <a:pt x="987924" y="6076700"/>
                </a:cubicBezTo>
                <a:cubicBezTo>
                  <a:pt x="1002658" y="6076700"/>
                  <a:pt x="1011224" y="6067791"/>
                  <a:pt x="1011224" y="6054428"/>
                </a:cubicBezTo>
                <a:lnTo>
                  <a:pt x="1011224" y="5992066"/>
                </a:lnTo>
                <a:lnTo>
                  <a:pt x="1006427" y="5992066"/>
                </a:lnTo>
                <a:lnTo>
                  <a:pt x="1005742" y="5997205"/>
                </a:lnTo>
                <a:lnTo>
                  <a:pt x="1005399" y="5997205"/>
                </a:lnTo>
                <a:cubicBezTo>
                  <a:pt x="1000259" y="5993094"/>
                  <a:pt x="995462" y="5990352"/>
                  <a:pt x="988609" y="5990352"/>
                </a:cubicBezTo>
                <a:close/>
                <a:moveTo>
                  <a:pt x="932415" y="5990352"/>
                </a:moveTo>
                <a:cubicBezTo>
                  <a:pt x="924534" y="5990352"/>
                  <a:pt x="918366" y="5994807"/>
                  <a:pt x="912541" y="6000632"/>
                </a:cubicBezTo>
                <a:lnTo>
                  <a:pt x="912199" y="6000632"/>
                </a:lnTo>
                <a:lnTo>
                  <a:pt x="911856" y="5991723"/>
                </a:lnTo>
                <a:lnTo>
                  <a:pt x="907401" y="5991723"/>
                </a:lnTo>
                <a:lnTo>
                  <a:pt x="907401" y="6049288"/>
                </a:lnTo>
                <a:lnTo>
                  <a:pt x="912541" y="6049288"/>
                </a:lnTo>
                <a:lnTo>
                  <a:pt x="912541" y="6006114"/>
                </a:lnTo>
                <a:cubicBezTo>
                  <a:pt x="919737" y="5998919"/>
                  <a:pt x="924534" y="5995492"/>
                  <a:pt x="931387" y="5995492"/>
                </a:cubicBezTo>
                <a:cubicBezTo>
                  <a:pt x="940638" y="5995492"/>
                  <a:pt x="944408" y="6001317"/>
                  <a:pt x="944408" y="6013310"/>
                </a:cubicBezTo>
                <a:lnTo>
                  <a:pt x="944408" y="6049631"/>
                </a:lnTo>
                <a:lnTo>
                  <a:pt x="949547" y="6049631"/>
                </a:lnTo>
                <a:lnTo>
                  <a:pt x="949547" y="6012625"/>
                </a:lnTo>
                <a:cubicBezTo>
                  <a:pt x="949547" y="5997548"/>
                  <a:pt x="944065" y="5990352"/>
                  <a:pt x="932415" y="5990352"/>
                </a:cubicBezTo>
                <a:close/>
                <a:moveTo>
                  <a:pt x="821054" y="5990352"/>
                </a:moveTo>
                <a:cubicBezTo>
                  <a:pt x="807348" y="5990352"/>
                  <a:pt x="795356" y="6001317"/>
                  <a:pt x="795356" y="6020506"/>
                </a:cubicBezTo>
                <a:cubicBezTo>
                  <a:pt x="795356" y="6039694"/>
                  <a:pt x="807348" y="6050659"/>
                  <a:pt x="821054" y="6050659"/>
                </a:cubicBezTo>
                <a:cubicBezTo>
                  <a:pt x="835103" y="6050659"/>
                  <a:pt x="846753" y="6039694"/>
                  <a:pt x="846753" y="6020506"/>
                </a:cubicBezTo>
                <a:cubicBezTo>
                  <a:pt x="846753" y="6001660"/>
                  <a:pt x="834760" y="5990352"/>
                  <a:pt x="821054" y="5990352"/>
                </a:cubicBezTo>
                <a:close/>
                <a:moveTo>
                  <a:pt x="759035" y="5990352"/>
                </a:moveTo>
                <a:cubicBezTo>
                  <a:pt x="745329" y="5990352"/>
                  <a:pt x="733336" y="6001317"/>
                  <a:pt x="733336" y="6020506"/>
                </a:cubicBezTo>
                <a:cubicBezTo>
                  <a:pt x="733336" y="6039694"/>
                  <a:pt x="745329" y="6050659"/>
                  <a:pt x="759035" y="6050659"/>
                </a:cubicBezTo>
                <a:cubicBezTo>
                  <a:pt x="773083" y="6050659"/>
                  <a:pt x="784733" y="6039694"/>
                  <a:pt x="784733" y="6020506"/>
                </a:cubicBezTo>
                <a:cubicBezTo>
                  <a:pt x="785076" y="6001660"/>
                  <a:pt x="773083" y="5990352"/>
                  <a:pt x="759035" y="5990352"/>
                </a:cubicBezTo>
                <a:close/>
                <a:moveTo>
                  <a:pt x="1333314" y="5975276"/>
                </a:moveTo>
                <a:lnTo>
                  <a:pt x="1332629" y="5992066"/>
                </a:lnTo>
                <a:lnTo>
                  <a:pt x="1323377" y="5992408"/>
                </a:lnTo>
                <a:lnTo>
                  <a:pt x="1323377" y="5996520"/>
                </a:lnTo>
                <a:lnTo>
                  <a:pt x="1332286" y="5996520"/>
                </a:lnTo>
                <a:lnTo>
                  <a:pt x="1332286" y="6033526"/>
                </a:lnTo>
                <a:cubicBezTo>
                  <a:pt x="1332286" y="6043806"/>
                  <a:pt x="1335370" y="6051002"/>
                  <a:pt x="1346677" y="6051002"/>
                </a:cubicBezTo>
                <a:cubicBezTo>
                  <a:pt x="1349076" y="6051002"/>
                  <a:pt x="1352502" y="6049973"/>
                  <a:pt x="1355929" y="6048946"/>
                </a:cubicBezTo>
                <a:lnTo>
                  <a:pt x="1354558" y="6044491"/>
                </a:lnTo>
                <a:cubicBezTo>
                  <a:pt x="1352502" y="6045176"/>
                  <a:pt x="1349418" y="6046205"/>
                  <a:pt x="1347362" y="6046205"/>
                </a:cubicBezTo>
                <a:cubicBezTo>
                  <a:pt x="1339482" y="6046205"/>
                  <a:pt x="1337768" y="6041407"/>
                  <a:pt x="1337768" y="6033869"/>
                </a:cubicBezTo>
                <a:lnTo>
                  <a:pt x="1337768" y="5996520"/>
                </a:lnTo>
                <a:lnTo>
                  <a:pt x="1354558" y="5996520"/>
                </a:lnTo>
                <a:lnTo>
                  <a:pt x="1354558" y="5992066"/>
                </a:lnTo>
                <a:lnTo>
                  <a:pt x="1337768" y="5992066"/>
                </a:lnTo>
                <a:lnTo>
                  <a:pt x="1337768" y="5975276"/>
                </a:lnTo>
                <a:close/>
                <a:moveTo>
                  <a:pt x="1149654" y="5970479"/>
                </a:moveTo>
                <a:lnTo>
                  <a:pt x="1149654" y="6049288"/>
                </a:lnTo>
                <a:lnTo>
                  <a:pt x="1155136" y="6049288"/>
                </a:lnTo>
                <a:lnTo>
                  <a:pt x="1155136" y="6009884"/>
                </a:lnTo>
                <a:lnTo>
                  <a:pt x="1197282" y="6009884"/>
                </a:lnTo>
                <a:lnTo>
                  <a:pt x="1197282" y="6049288"/>
                </a:lnTo>
                <a:lnTo>
                  <a:pt x="1202765" y="6049288"/>
                </a:lnTo>
                <a:lnTo>
                  <a:pt x="1202765" y="5970479"/>
                </a:lnTo>
                <a:lnTo>
                  <a:pt x="1197282" y="5970479"/>
                </a:lnTo>
                <a:lnTo>
                  <a:pt x="1197282" y="6005087"/>
                </a:lnTo>
                <a:lnTo>
                  <a:pt x="1155136" y="6005087"/>
                </a:lnTo>
                <a:lnTo>
                  <a:pt x="1155136" y="5970479"/>
                </a:lnTo>
                <a:close/>
                <a:moveTo>
                  <a:pt x="1077698" y="5969108"/>
                </a:moveTo>
                <a:cubicBezTo>
                  <a:pt x="1068104" y="5969108"/>
                  <a:pt x="1061251" y="5976646"/>
                  <a:pt x="1061251" y="5986583"/>
                </a:cubicBezTo>
                <a:cubicBezTo>
                  <a:pt x="1061251" y="5992751"/>
                  <a:pt x="1063307" y="5999261"/>
                  <a:pt x="1066390" y="6006114"/>
                </a:cubicBezTo>
                <a:cubicBezTo>
                  <a:pt x="1058167" y="6012282"/>
                  <a:pt x="1050286" y="6018793"/>
                  <a:pt x="1050286" y="6029414"/>
                </a:cubicBezTo>
                <a:cubicBezTo>
                  <a:pt x="1050286" y="6042435"/>
                  <a:pt x="1060565" y="6051002"/>
                  <a:pt x="1072901" y="6051002"/>
                </a:cubicBezTo>
                <a:cubicBezTo>
                  <a:pt x="1081810" y="6051002"/>
                  <a:pt x="1088663" y="6046890"/>
                  <a:pt x="1094488" y="6041065"/>
                </a:cubicBezTo>
                <a:cubicBezTo>
                  <a:pt x="1100655" y="6045862"/>
                  <a:pt x="1106480" y="6049288"/>
                  <a:pt x="1111277" y="6051002"/>
                </a:cubicBezTo>
                <a:lnTo>
                  <a:pt x="1112991" y="6046205"/>
                </a:lnTo>
                <a:cubicBezTo>
                  <a:pt x="1108536" y="6044491"/>
                  <a:pt x="1103054" y="6041407"/>
                  <a:pt x="1097572" y="6036953"/>
                </a:cubicBezTo>
                <a:cubicBezTo>
                  <a:pt x="1104082" y="6029072"/>
                  <a:pt x="1108536" y="6018793"/>
                  <a:pt x="1111620" y="6008170"/>
                </a:cubicBezTo>
                <a:lnTo>
                  <a:pt x="1106480" y="6008170"/>
                </a:lnTo>
                <a:cubicBezTo>
                  <a:pt x="1103739" y="6018107"/>
                  <a:pt x="1099628" y="6027016"/>
                  <a:pt x="1094145" y="6034212"/>
                </a:cubicBezTo>
                <a:cubicBezTo>
                  <a:pt x="1085921" y="6027016"/>
                  <a:pt x="1066048" y="6004744"/>
                  <a:pt x="1066048" y="5986583"/>
                </a:cubicBezTo>
                <a:cubicBezTo>
                  <a:pt x="1066048" y="5979388"/>
                  <a:pt x="1070160" y="5973563"/>
                  <a:pt x="1077355" y="5973563"/>
                </a:cubicBezTo>
                <a:cubicBezTo>
                  <a:pt x="1079411" y="5973563"/>
                  <a:pt x="1081124" y="5974248"/>
                  <a:pt x="1082152" y="5974933"/>
                </a:cubicBezTo>
                <a:lnTo>
                  <a:pt x="1084551" y="5970822"/>
                </a:lnTo>
                <a:cubicBezTo>
                  <a:pt x="1082495" y="5969793"/>
                  <a:pt x="1080439" y="5969108"/>
                  <a:pt x="1077698" y="5969108"/>
                </a:cubicBezTo>
                <a:close/>
                <a:moveTo>
                  <a:pt x="703526" y="5969108"/>
                </a:moveTo>
                <a:cubicBezTo>
                  <a:pt x="683652" y="5969108"/>
                  <a:pt x="669946" y="5984870"/>
                  <a:pt x="669946" y="6009884"/>
                </a:cubicBezTo>
                <a:cubicBezTo>
                  <a:pt x="669946" y="6034897"/>
                  <a:pt x="683652" y="6051002"/>
                  <a:pt x="702840" y="6051002"/>
                </a:cubicBezTo>
                <a:cubicBezTo>
                  <a:pt x="713120" y="6051002"/>
                  <a:pt x="720315" y="6046547"/>
                  <a:pt x="726483" y="6039694"/>
                </a:cubicBezTo>
                <a:lnTo>
                  <a:pt x="723399" y="6036267"/>
                </a:lnTo>
                <a:cubicBezTo>
                  <a:pt x="717574" y="6042435"/>
                  <a:pt x="711406" y="6045862"/>
                  <a:pt x="703183" y="6045862"/>
                </a:cubicBezTo>
                <a:cubicBezTo>
                  <a:pt x="686393" y="6045862"/>
                  <a:pt x="675771" y="6031813"/>
                  <a:pt x="675771" y="6009884"/>
                </a:cubicBezTo>
                <a:cubicBezTo>
                  <a:pt x="675771" y="5987954"/>
                  <a:pt x="686393" y="5974248"/>
                  <a:pt x="703868" y="5974248"/>
                </a:cubicBezTo>
                <a:cubicBezTo>
                  <a:pt x="711064" y="5974248"/>
                  <a:pt x="716889" y="5977332"/>
                  <a:pt x="721001" y="5982129"/>
                </a:cubicBezTo>
                <a:lnTo>
                  <a:pt x="724085" y="5978702"/>
                </a:lnTo>
                <a:cubicBezTo>
                  <a:pt x="719973" y="5973905"/>
                  <a:pt x="712777" y="5969108"/>
                  <a:pt x="703526" y="5969108"/>
                </a:cubicBezTo>
                <a:close/>
                <a:moveTo>
                  <a:pt x="1368607" y="5968423"/>
                </a:moveTo>
                <a:cubicBezTo>
                  <a:pt x="1365865" y="5968423"/>
                  <a:pt x="1363809" y="5970136"/>
                  <a:pt x="1363809" y="5973220"/>
                </a:cubicBezTo>
                <a:cubicBezTo>
                  <a:pt x="1363809" y="5975961"/>
                  <a:pt x="1365865" y="5978017"/>
                  <a:pt x="1368607" y="5978017"/>
                </a:cubicBezTo>
                <a:cubicBezTo>
                  <a:pt x="1371348" y="5978017"/>
                  <a:pt x="1373404" y="5975961"/>
                  <a:pt x="1373404" y="5973220"/>
                </a:cubicBezTo>
                <a:cubicBezTo>
                  <a:pt x="1373404" y="5970479"/>
                  <a:pt x="1371348" y="5968423"/>
                  <a:pt x="1368607" y="5968423"/>
                </a:cubicBezTo>
                <a:close/>
                <a:moveTo>
                  <a:pt x="887185" y="5968423"/>
                </a:moveTo>
                <a:cubicBezTo>
                  <a:pt x="884444" y="5968423"/>
                  <a:pt x="882388" y="5970136"/>
                  <a:pt x="882388" y="5973220"/>
                </a:cubicBezTo>
                <a:cubicBezTo>
                  <a:pt x="882388" y="5975961"/>
                  <a:pt x="884444" y="5978017"/>
                  <a:pt x="887185" y="5978017"/>
                </a:cubicBezTo>
                <a:cubicBezTo>
                  <a:pt x="889926" y="5978017"/>
                  <a:pt x="891982" y="5975961"/>
                  <a:pt x="891982" y="5973220"/>
                </a:cubicBezTo>
                <a:cubicBezTo>
                  <a:pt x="891982" y="5970479"/>
                  <a:pt x="889926" y="5968423"/>
                  <a:pt x="887185" y="5968423"/>
                </a:cubicBezTo>
                <a:close/>
                <a:moveTo>
                  <a:pt x="860801" y="5963283"/>
                </a:moveTo>
                <a:lnTo>
                  <a:pt x="860801" y="6041750"/>
                </a:lnTo>
                <a:cubicBezTo>
                  <a:pt x="860801" y="6047918"/>
                  <a:pt x="863200" y="6051002"/>
                  <a:pt x="867997" y="6051002"/>
                </a:cubicBezTo>
                <a:cubicBezTo>
                  <a:pt x="869710" y="6051002"/>
                  <a:pt x="870738" y="6050659"/>
                  <a:pt x="871766" y="6050316"/>
                </a:cubicBezTo>
                <a:lnTo>
                  <a:pt x="870738" y="6045862"/>
                </a:lnTo>
                <a:cubicBezTo>
                  <a:pt x="869368" y="6046205"/>
                  <a:pt x="869025" y="6046205"/>
                  <a:pt x="868339" y="6046205"/>
                </a:cubicBezTo>
                <a:cubicBezTo>
                  <a:pt x="866969" y="6046205"/>
                  <a:pt x="865941" y="6045176"/>
                  <a:pt x="865941" y="6042435"/>
                </a:cubicBezTo>
                <a:lnTo>
                  <a:pt x="865941" y="5963283"/>
                </a:lnTo>
                <a:close/>
                <a:moveTo>
                  <a:pt x="770567" y="3580674"/>
                </a:moveTo>
                <a:lnTo>
                  <a:pt x="770567" y="3641797"/>
                </a:lnTo>
                <a:lnTo>
                  <a:pt x="1055692" y="3641797"/>
                </a:lnTo>
                <a:lnTo>
                  <a:pt x="1055692" y="3580674"/>
                </a:lnTo>
                <a:close/>
                <a:moveTo>
                  <a:pt x="11350192" y="471044"/>
                </a:moveTo>
                <a:lnTo>
                  <a:pt x="11372466" y="525193"/>
                </a:lnTo>
                <a:lnTo>
                  <a:pt x="11328303" y="525193"/>
                </a:lnTo>
                <a:close/>
                <a:moveTo>
                  <a:pt x="11723858" y="450306"/>
                </a:moveTo>
                <a:lnTo>
                  <a:pt x="11723858" y="570509"/>
                </a:lnTo>
                <a:lnTo>
                  <a:pt x="11755733" y="570509"/>
                </a:lnTo>
                <a:lnTo>
                  <a:pt x="11755733" y="450306"/>
                </a:lnTo>
                <a:close/>
                <a:moveTo>
                  <a:pt x="11571396" y="450306"/>
                </a:moveTo>
                <a:lnTo>
                  <a:pt x="11571396" y="570125"/>
                </a:lnTo>
                <a:lnTo>
                  <a:pt x="11602887" y="570125"/>
                </a:lnTo>
                <a:lnTo>
                  <a:pt x="11602887" y="518281"/>
                </a:lnTo>
                <a:lnTo>
                  <a:pt x="11667021" y="518281"/>
                </a:lnTo>
                <a:lnTo>
                  <a:pt x="11667021" y="570509"/>
                </a:lnTo>
                <a:lnTo>
                  <a:pt x="11698512" y="570509"/>
                </a:lnTo>
                <a:lnTo>
                  <a:pt x="11698512" y="450306"/>
                </a:lnTo>
                <a:lnTo>
                  <a:pt x="11666637" y="450306"/>
                </a:lnTo>
                <a:lnTo>
                  <a:pt x="11666637" y="499079"/>
                </a:lnTo>
                <a:lnTo>
                  <a:pt x="11602887" y="499079"/>
                </a:lnTo>
                <a:lnTo>
                  <a:pt x="11602887" y="450306"/>
                </a:lnTo>
                <a:close/>
                <a:moveTo>
                  <a:pt x="11330991" y="450306"/>
                </a:moveTo>
                <a:lnTo>
                  <a:pt x="11275306" y="570125"/>
                </a:lnTo>
                <a:lnTo>
                  <a:pt x="11311021" y="570125"/>
                </a:lnTo>
                <a:lnTo>
                  <a:pt x="11321006" y="544395"/>
                </a:lnTo>
                <a:lnTo>
                  <a:pt x="11380147" y="544395"/>
                </a:lnTo>
                <a:lnTo>
                  <a:pt x="11390900" y="570125"/>
                </a:lnTo>
                <a:lnTo>
                  <a:pt x="11425847" y="570125"/>
                </a:lnTo>
                <a:lnTo>
                  <a:pt x="11369394" y="450306"/>
                </a:lnTo>
                <a:close/>
                <a:moveTo>
                  <a:pt x="11173536" y="450306"/>
                </a:moveTo>
                <a:lnTo>
                  <a:pt x="11173536" y="470660"/>
                </a:lnTo>
                <a:lnTo>
                  <a:pt x="11221925" y="470660"/>
                </a:lnTo>
                <a:lnTo>
                  <a:pt x="11221925" y="570125"/>
                </a:lnTo>
                <a:lnTo>
                  <a:pt x="11253416" y="570125"/>
                </a:lnTo>
                <a:lnTo>
                  <a:pt x="11253416" y="470660"/>
                </a:lnTo>
                <a:lnTo>
                  <a:pt x="11302188" y="470660"/>
                </a:lnTo>
                <a:lnTo>
                  <a:pt x="11302188" y="450306"/>
                </a:lnTo>
                <a:close/>
                <a:moveTo>
                  <a:pt x="11130524" y="450306"/>
                </a:moveTo>
                <a:lnTo>
                  <a:pt x="11130524" y="570509"/>
                </a:lnTo>
                <a:lnTo>
                  <a:pt x="11162400" y="570509"/>
                </a:lnTo>
                <a:lnTo>
                  <a:pt x="11162400" y="450306"/>
                </a:lnTo>
                <a:close/>
                <a:moveTo>
                  <a:pt x="10978063" y="450306"/>
                </a:moveTo>
                <a:lnTo>
                  <a:pt x="10978063" y="570125"/>
                </a:lnTo>
                <a:lnTo>
                  <a:pt x="11009554" y="570125"/>
                </a:lnTo>
                <a:lnTo>
                  <a:pt x="11009554" y="518281"/>
                </a:lnTo>
                <a:lnTo>
                  <a:pt x="11073687" y="518281"/>
                </a:lnTo>
                <a:lnTo>
                  <a:pt x="11073687" y="570509"/>
                </a:lnTo>
                <a:lnTo>
                  <a:pt x="11105178" y="570509"/>
                </a:lnTo>
                <a:lnTo>
                  <a:pt x="11105178" y="450306"/>
                </a:lnTo>
                <a:lnTo>
                  <a:pt x="11073304" y="450306"/>
                </a:lnTo>
                <a:lnTo>
                  <a:pt x="11073304" y="499079"/>
                </a:lnTo>
                <a:lnTo>
                  <a:pt x="11009554" y="499079"/>
                </a:lnTo>
                <a:lnTo>
                  <a:pt x="11009554" y="450306"/>
                </a:lnTo>
                <a:close/>
                <a:moveTo>
                  <a:pt x="11490749" y="446850"/>
                </a:moveTo>
                <a:cubicBezTo>
                  <a:pt x="11478844" y="446850"/>
                  <a:pt x="11466555" y="449538"/>
                  <a:pt x="11455802" y="453378"/>
                </a:cubicBezTo>
                <a:cubicBezTo>
                  <a:pt x="11444281" y="457987"/>
                  <a:pt x="11434680" y="466052"/>
                  <a:pt x="11428920" y="476037"/>
                </a:cubicBezTo>
                <a:cubicBezTo>
                  <a:pt x="11423159" y="486790"/>
                  <a:pt x="11420471" y="498695"/>
                  <a:pt x="11420471" y="511368"/>
                </a:cubicBezTo>
                <a:cubicBezTo>
                  <a:pt x="11420471" y="520585"/>
                  <a:pt x="11422007" y="529034"/>
                  <a:pt x="11425079" y="537098"/>
                </a:cubicBezTo>
                <a:cubicBezTo>
                  <a:pt x="11430072" y="552076"/>
                  <a:pt x="11443513" y="563213"/>
                  <a:pt x="11459258" y="568205"/>
                </a:cubicBezTo>
                <a:cubicBezTo>
                  <a:pt x="11469243" y="571277"/>
                  <a:pt x="11480380" y="573197"/>
                  <a:pt x="11491133" y="573197"/>
                </a:cubicBezTo>
                <a:cubicBezTo>
                  <a:pt x="11505727" y="573197"/>
                  <a:pt x="11519936" y="570125"/>
                  <a:pt x="11532225" y="564749"/>
                </a:cubicBezTo>
                <a:cubicBezTo>
                  <a:pt x="11543362" y="560140"/>
                  <a:pt x="11551043" y="550155"/>
                  <a:pt x="11554115" y="538634"/>
                </a:cubicBezTo>
                <a:cubicBezTo>
                  <a:pt x="11555267" y="534410"/>
                  <a:pt x="11555651" y="530954"/>
                  <a:pt x="11555651" y="527113"/>
                </a:cubicBezTo>
                <a:lnTo>
                  <a:pt x="11522240" y="527113"/>
                </a:lnTo>
                <a:cubicBezTo>
                  <a:pt x="11521856" y="531338"/>
                  <a:pt x="11521472" y="535562"/>
                  <a:pt x="11519552" y="539402"/>
                </a:cubicBezTo>
                <a:cubicBezTo>
                  <a:pt x="11517248" y="545547"/>
                  <a:pt x="11511871" y="549771"/>
                  <a:pt x="11505727" y="552076"/>
                </a:cubicBezTo>
                <a:cubicBezTo>
                  <a:pt x="11501118" y="553612"/>
                  <a:pt x="11496126" y="554764"/>
                  <a:pt x="11491133" y="554764"/>
                </a:cubicBezTo>
                <a:cubicBezTo>
                  <a:pt x="11484989" y="554764"/>
                  <a:pt x="11479612" y="553228"/>
                  <a:pt x="11474236" y="551691"/>
                </a:cubicBezTo>
                <a:cubicBezTo>
                  <a:pt x="11466171" y="548235"/>
                  <a:pt x="11459642" y="541323"/>
                  <a:pt x="11457338" y="532490"/>
                </a:cubicBezTo>
                <a:cubicBezTo>
                  <a:pt x="11455418" y="525577"/>
                  <a:pt x="11454266" y="518281"/>
                  <a:pt x="11454266" y="511368"/>
                </a:cubicBezTo>
                <a:cubicBezTo>
                  <a:pt x="11454266" y="502151"/>
                  <a:pt x="11455802" y="493702"/>
                  <a:pt x="11458106" y="486405"/>
                </a:cubicBezTo>
                <a:cubicBezTo>
                  <a:pt x="11461179" y="477957"/>
                  <a:pt x="11467707" y="471428"/>
                  <a:pt x="11475772" y="468740"/>
                </a:cubicBezTo>
                <a:cubicBezTo>
                  <a:pt x="11480764" y="466820"/>
                  <a:pt x="11485757" y="465668"/>
                  <a:pt x="11491133" y="465668"/>
                </a:cubicBezTo>
                <a:cubicBezTo>
                  <a:pt x="11496126" y="465668"/>
                  <a:pt x="11500734" y="466820"/>
                  <a:pt x="11505342" y="467588"/>
                </a:cubicBezTo>
                <a:cubicBezTo>
                  <a:pt x="11512255" y="469892"/>
                  <a:pt x="11518016" y="475269"/>
                  <a:pt x="11520320" y="481797"/>
                </a:cubicBezTo>
                <a:cubicBezTo>
                  <a:pt x="11521472" y="484869"/>
                  <a:pt x="11521856" y="487942"/>
                  <a:pt x="11521856" y="490630"/>
                </a:cubicBezTo>
                <a:lnTo>
                  <a:pt x="11555651" y="490630"/>
                </a:lnTo>
                <a:cubicBezTo>
                  <a:pt x="11555267" y="488326"/>
                  <a:pt x="11554499" y="485637"/>
                  <a:pt x="11554115" y="482949"/>
                </a:cubicBezTo>
                <a:cubicBezTo>
                  <a:pt x="11551427" y="470276"/>
                  <a:pt x="11542978" y="460291"/>
                  <a:pt x="11531457" y="455299"/>
                </a:cubicBezTo>
                <a:cubicBezTo>
                  <a:pt x="11518784" y="450306"/>
                  <a:pt x="11505342" y="446850"/>
                  <a:pt x="11490749" y="446850"/>
                </a:cubicBez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endParaRPr lang="es-ES" dirty="0"/>
          </a:p>
        </p:txBody>
      </p:sp>
      <p:sp>
        <p:nvSpPr>
          <p:cNvPr id="23" name="Rectángulo 22">
            <a:extLst>
              <a:ext uri="{FF2B5EF4-FFF2-40B4-BE49-F238E27FC236}">
                <a16:creationId xmlns:a16="http://schemas.microsoft.com/office/drawing/2014/main" id="{455AB25C-56E9-400D-A6F2-82B992C10BA5}"/>
              </a:ext>
            </a:extLst>
          </p:cNvPr>
          <p:cNvSpPr/>
          <p:nvPr userDrawn="1"/>
        </p:nvSpPr>
        <p:spPr bwMode="auto">
          <a:xfrm>
            <a:off x="770567" y="3580674"/>
            <a:ext cx="285125" cy="61123"/>
          </a:xfrm>
          <a:prstGeom prst="rect">
            <a:avLst/>
          </a:prstGeom>
          <a:solidFill>
            <a:schemeClr val="accent1"/>
          </a:solidFill>
          <a:ln w="12700">
            <a:solidFill>
              <a:schemeClr val="accent1"/>
            </a:solid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18" name="Gráfico 1">
            <a:extLst>
              <a:ext uri="{FF2B5EF4-FFF2-40B4-BE49-F238E27FC236}">
                <a16:creationId xmlns:a16="http://schemas.microsoft.com/office/drawing/2014/main" id="{B07E9A94-79F5-4E5A-A0E7-712110C76409}"/>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chemeClr val="bg1"/>
          </a:solidFill>
          <a:ln w="6350" cap="flat">
            <a:solidFill>
              <a:schemeClr val="bg1"/>
            </a:solidFill>
            <a:prstDash val="solid"/>
            <a:miter/>
          </a:ln>
        </p:spPr>
        <p:txBody>
          <a:bodyPr rtlCol="0" anchor="ctr"/>
          <a:lstStyle/>
          <a:p>
            <a:endParaRPr lang="es-ES">
              <a:ln>
                <a:solidFill>
                  <a:sysClr val="windowText" lastClr="000000"/>
                </a:solidFill>
              </a:ln>
            </a:endParaRPr>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Autofit/>
          </a:bodyPr>
          <a:lstStyle>
            <a:lvl1pPr marL="0" indent="0">
              <a:buFontTx/>
              <a:buNone/>
              <a:defRPr sz="10500" b="1">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69" name="Freeform 30">
            <a:extLst>
              <a:ext uri="{FF2B5EF4-FFF2-40B4-BE49-F238E27FC236}">
                <a16:creationId xmlns:a16="http://schemas.microsoft.com/office/drawing/2014/main" id="{3E856F41-D5B9-4900-A7EE-2EA5EF138E37}"/>
              </a:ext>
            </a:extLst>
          </p:cNvPr>
          <p:cNvSpPr>
            <a:spLocks/>
          </p:cNvSpPr>
          <p:nvPr userDrawn="1"/>
        </p:nvSpPr>
        <p:spPr bwMode="auto">
          <a:xfrm>
            <a:off x="5557794" y="960071"/>
            <a:ext cx="603818" cy="648673"/>
          </a:xfrm>
          <a:custGeom>
            <a:avLst/>
            <a:gdLst>
              <a:gd name="T0" fmla="*/ 536 w 700"/>
              <a:gd name="T1" fmla="*/ 213 h 752"/>
              <a:gd name="T2" fmla="*/ 573 w 700"/>
              <a:gd name="T3" fmla="*/ 253 h 752"/>
              <a:gd name="T4" fmla="*/ 589 w 700"/>
              <a:gd name="T5" fmla="*/ 297 h 752"/>
              <a:gd name="T6" fmla="*/ 597 w 700"/>
              <a:gd name="T7" fmla="*/ 359 h 752"/>
              <a:gd name="T8" fmla="*/ 587 w 700"/>
              <a:gd name="T9" fmla="*/ 430 h 752"/>
              <a:gd name="T10" fmla="*/ 563 w 700"/>
              <a:gd name="T11" fmla="*/ 485 h 752"/>
              <a:gd name="T12" fmla="*/ 508 w 700"/>
              <a:gd name="T13" fmla="*/ 533 h 752"/>
              <a:gd name="T14" fmla="*/ 445 w 700"/>
              <a:gd name="T15" fmla="*/ 555 h 752"/>
              <a:gd name="T16" fmla="*/ 358 w 700"/>
              <a:gd name="T17" fmla="*/ 565 h 752"/>
              <a:gd name="T18" fmla="*/ 285 w 700"/>
              <a:gd name="T19" fmla="*/ 559 h 752"/>
              <a:gd name="T20" fmla="*/ 219 w 700"/>
              <a:gd name="T21" fmla="*/ 543 h 752"/>
              <a:gd name="T22" fmla="*/ 171 w 700"/>
              <a:gd name="T23" fmla="*/ 517 h 752"/>
              <a:gd name="T24" fmla="*/ 126 w 700"/>
              <a:gd name="T25" fmla="*/ 462 h 752"/>
              <a:gd name="T26" fmla="*/ 108 w 700"/>
              <a:gd name="T27" fmla="*/ 403 h 752"/>
              <a:gd name="T28" fmla="*/ 104 w 700"/>
              <a:gd name="T29" fmla="*/ 339 h 752"/>
              <a:gd name="T30" fmla="*/ 115 w 700"/>
              <a:gd name="T31" fmla="*/ 282 h 752"/>
              <a:gd name="T32" fmla="*/ 145 w 700"/>
              <a:gd name="T33" fmla="*/ 230 h 752"/>
              <a:gd name="T34" fmla="*/ 193 w 700"/>
              <a:gd name="T35" fmla="*/ 198 h 752"/>
              <a:gd name="T36" fmla="*/ 230 w 700"/>
              <a:gd name="T37" fmla="*/ 189 h 752"/>
              <a:gd name="T38" fmla="*/ 201 w 700"/>
              <a:gd name="T39" fmla="*/ 12 h 752"/>
              <a:gd name="T40" fmla="*/ 162 w 700"/>
              <a:gd name="T41" fmla="*/ 22 h 752"/>
              <a:gd name="T42" fmla="*/ 118 w 700"/>
              <a:gd name="T43" fmla="*/ 48 h 752"/>
              <a:gd name="T44" fmla="*/ 81 w 700"/>
              <a:gd name="T45" fmla="*/ 82 h 752"/>
              <a:gd name="T46" fmla="*/ 53 w 700"/>
              <a:gd name="T47" fmla="*/ 125 h 752"/>
              <a:gd name="T48" fmla="*/ 28 w 700"/>
              <a:gd name="T49" fmla="*/ 188 h 752"/>
              <a:gd name="T50" fmla="*/ 4 w 700"/>
              <a:gd name="T51" fmla="*/ 300 h 752"/>
              <a:gd name="T52" fmla="*/ 1 w 700"/>
              <a:gd name="T53" fmla="*/ 385 h 752"/>
              <a:gd name="T54" fmla="*/ 15 w 700"/>
              <a:gd name="T55" fmla="*/ 483 h 752"/>
              <a:gd name="T56" fmla="*/ 37 w 700"/>
              <a:gd name="T57" fmla="*/ 554 h 752"/>
              <a:gd name="T58" fmla="*/ 88 w 700"/>
              <a:gd name="T59" fmla="*/ 641 h 752"/>
              <a:gd name="T60" fmla="*/ 162 w 700"/>
              <a:gd name="T61" fmla="*/ 705 h 752"/>
              <a:gd name="T62" fmla="*/ 231 w 700"/>
              <a:gd name="T63" fmla="*/ 734 h 752"/>
              <a:gd name="T64" fmla="*/ 332 w 700"/>
              <a:gd name="T65" fmla="*/ 751 h 752"/>
              <a:gd name="T66" fmla="*/ 395 w 700"/>
              <a:gd name="T67" fmla="*/ 749 h 752"/>
              <a:gd name="T68" fmla="*/ 466 w 700"/>
              <a:gd name="T69" fmla="*/ 737 h 752"/>
              <a:gd name="T70" fmla="*/ 515 w 700"/>
              <a:gd name="T71" fmla="*/ 720 h 752"/>
              <a:gd name="T72" fmla="*/ 571 w 700"/>
              <a:gd name="T73" fmla="*/ 687 h 752"/>
              <a:gd name="T74" fmla="*/ 618 w 700"/>
              <a:gd name="T75" fmla="*/ 641 h 752"/>
              <a:gd name="T76" fmla="*/ 654 w 700"/>
              <a:gd name="T77" fmla="*/ 583 h 752"/>
              <a:gd name="T78" fmla="*/ 673 w 700"/>
              <a:gd name="T79" fmla="*/ 537 h 752"/>
              <a:gd name="T80" fmla="*/ 696 w 700"/>
              <a:gd name="T81" fmla="*/ 427 h 752"/>
              <a:gd name="T82" fmla="*/ 700 w 700"/>
              <a:gd name="T83" fmla="*/ 359 h 752"/>
              <a:gd name="T84" fmla="*/ 688 w 700"/>
              <a:gd name="T85" fmla="*/ 240 h 752"/>
              <a:gd name="T86" fmla="*/ 653 w 700"/>
              <a:gd name="T87" fmla="*/ 130 h 752"/>
              <a:gd name="T88" fmla="*/ 636 w 700"/>
              <a:gd name="T89" fmla="*/ 97 h 752"/>
              <a:gd name="T90" fmla="*/ 604 w 700"/>
              <a:gd name="T91" fmla="*/ 61 h 752"/>
              <a:gd name="T92" fmla="*/ 532 w 700"/>
              <a:gd name="T93" fmla="*/ 15 h 752"/>
              <a:gd name="T94" fmla="*/ 476 w 700"/>
              <a:gd name="T95" fmla="*/ 1 h 752"/>
              <a:gd name="T96" fmla="*/ 444 w 700"/>
              <a:gd name="T97" fmla="*/ 186 h 752"/>
              <a:gd name="T98" fmla="*/ 506 w 700"/>
              <a:gd name="T99" fmla="*/ 19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0" h="752">
                <a:moveTo>
                  <a:pt x="513" y="200"/>
                </a:moveTo>
                <a:lnTo>
                  <a:pt x="513" y="200"/>
                </a:lnTo>
                <a:lnTo>
                  <a:pt x="526" y="206"/>
                </a:lnTo>
                <a:lnTo>
                  <a:pt x="536" y="213"/>
                </a:lnTo>
                <a:lnTo>
                  <a:pt x="547" y="221"/>
                </a:lnTo>
                <a:lnTo>
                  <a:pt x="556" y="230"/>
                </a:lnTo>
                <a:lnTo>
                  <a:pt x="566" y="241"/>
                </a:lnTo>
                <a:lnTo>
                  <a:pt x="573" y="253"/>
                </a:lnTo>
                <a:lnTo>
                  <a:pt x="578" y="264"/>
                </a:lnTo>
                <a:lnTo>
                  <a:pt x="583" y="277"/>
                </a:lnTo>
                <a:lnTo>
                  <a:pt x="583" y="277"/>
                </a:lnTo>
                <a:lnTo>
                  <a:pt x="589" y="297"/>
                </a:lnTo>
                <a:lnTo>
                  <a:pt x="594" y="317"/>
                </a:lnTo>
                <a:lnTo>
                  <a:pt x="596" y="338"/>
                </a:lnTo>
                <a:lnTo>
                  <a:pt x="597" y="359"/>
                </a:lnTo>
                <a:lnTo>
                  <a:pt x="597" y="359"/>
                </a:lnTo>
                <a:lnTo>
                  <a:pt x="597" y="371"/>
                </a:lnTo>
                <a:lnTo>
                  <a:pt x="596" y="384"/>
                </a:lnTo>
                <a:lnTo>
                  <a:pt x="592" y="407"/>
                </a:lnTo>
                <a:lnTo>
                  <a:pt x="587" y="430"/>
                </a:lnTo>
                <a:lnTo>
                  <a:pt x="581" y="454"/>
                </a:lnTo>
                <a:lnTo>
                  <a:pt x="581" y="454"/>
                </a:lnTo>
                <a:lnTo>
                  <a:pt x="573" y="470"/>
                </a:lnTo>
                <a:lnTo>
                  <a:pt x="563" y="485"/>
                </a:lnTo>
                <a:lnTo>
                  <a:pt x="552" y="499"/>
                </a:lnTo>
                <a:lnTo>
                  <a:pt x="539" y="512"/>
                </a:lnTo>
                <a:lnTo>
                  <a:pt x="525" y="524"/>
                </a:lnTo>
                <a:lnTo>
                  <a:pt x="508" y="533"/>
                </a:lnTo>
                <a:lnTo>
                  <a:pt x="492" y="541"/>
                </a:lnTo>
                <a:lnTo>
                  <a:pt x="474" y="548"/>
                </a:lnTo>
                <a:lnTo>
                  <a:pt x="474" y="548"/>
                </a:lnTo>
                <a:lnTo>
                  <a:pt x="445" y="555"/>
                </a:lnTo>
                <a:lnTo>
                  <a:pt x="416" y="560"/>
                </a:lnTo>
                <a:lnTo>
                  <a:pt x="387" y="564"/>
                </a:lnTo>
                <a:lnTo>
                  <a:pt x="358" y="565"/>
                </a:lnTo>
                <a:lnTo>
                  <a:pt x="358" y="565"/>
                </a:lnTo>
                <a:lnTo>
                  <a:pt x="339" y="565"/>
                </a:lnTo>
                <a:lnTo>
                  <a:pt x="320" y="564"/>
                </a:lnTo>
                <a:lnTo>
                  <a:pt x="303" y="561"/>
                </a:lnTo>
                <a:lnTo>
                  <a:pt x="285" y="559"/>
                </a:lnTo>
                <a:lnTo>
                  <a:pt x="268" y="555"/>
                </a:lnTo>
                <a:lnTo>
                  <a:pt x="250" y="552"/>
                </a:lnTo>
                <a:lnTo>
                  <a:pt x="234" y="547"/>
                </a:lnTo>
                <a:lnTo>
                  <a:pt x="219" y="543"/>
                </a:lnTo>
                <a:lnTo>
                  <a:pt x="219" y="543"/>
                </a:lnTo>
                <a:lnTo>
                  <a:pt x="201" y="535"/>
                </a:lnTo>
                <a:lnTo>
                  <a:pt x="185" y="527"/>
                </a:lnTo>
                <a:lnTo>
                  <a:pt x="171" y="517"/>
                </a:lnTo>
                <a:lnTo>
                  <a:pt x="157" y="505"/>
                </a:lnTo>
                <a:lnTo>
                  <a:pt x="145" y="491"/>
                </a:lnTo>
                <a:lnTo>
                  <a:pt x="134" y="477"/>
                </a:lnTo>
                <a:lnTo>
                  <a:pt x="126" y="462"/>
                </a:lnTo>
                <a:lnTo>
                  <a:pt x="120" y="445"/>
                </a:lnTo>
                <a:lnTo>
                  <a:pt x="120" y="445"/>
                </a:lnTo>
                <a:lnTo>
                  <a:pt x="113" y="424"/>
                </a:lnTo>
                <a:lnTo>
                  <a:pt x="108" y="403"/>
                </a:lnTo>
                <a:lnTo>
                  <a:pt x="104" y="382"/>
                </a:lnTo>
                <a:lnTo>
                  <a:pt x="103" y="360"/>
                </a:lnTo>
                <a:lnTo>
                  <a:pt x="103" y="360"/>
                </a:lnTo>
                <a:lnTo>
                  <a:pt x="104" y="339"/>
                </a:lnTo>
                <a:lnTo>
                  <a:pt x="106" y="319"/>
                </a:lnTo>
                <a:lnTo>
                  <a:pt x="110" y="300"/>
                </a:lnTo>
                <a:lnTo>
                  <a:pt x="115" y="282"/>
                </a:lnTo>
                <a:lnTo>
                  <a:pt x="115" y="282"/>
                </a:lnTo>
                <a:lnTo>
                  <a:pt x="120" y="268"/>
                </a:lnTo>
                <a:lnTo>
                  <a:pt x="127" y="254"/>
                </a:lnTo>
                <a:lnTo>
                  <a:pt x="136" y="242"/>
                </a:lnTo>
                <a:lnTo>
                  <a:pt x="145" y="230"/>
                </a:lnTo>
                <a:lnTo>
                  <a:pt x="155" y="220"/>
                </a:lnTo>
                <a:lnTo>
                  <a:pt x="167" y="212"/>
                </a:lnTo>
                <a:lnTo>
                  <a:pt x="179" y="203"/>
                </a:lnTo>
                <a:lnTo>
                  <a:pt x="193" y="198"/>
                </a:lnTo>
                <a:lnTo>
                  <a:pt x="193" y="198"/>
                </a:lnTo>
                <a:lnTo>
                  <a:pt x="205" y="194"/>
                </a:lnTo>
                <a:lnTo>
                  <a:pt x="217" y="192"/>
                </a:lnTo>
                <a:lnTo>
                  <a:pt x="230" y="189"/>
                </a:lnTo>
                <a:lnTo>
                  <a:pt x="243" y="189"/>
                </a:lnTo>
                <a:lnTo>
                  <a:pt x="242" y="2"/>
                </a:lnTo>
                <a:lnTo>
                  <a:pt x="242" y="2"/>
                </a:lnTo>
                <a:lnTo>
                  <a:pt x="201" y="12"/>
                </a:lnTo>
                <a:lnTo>
                  <a:pt x="201" y="12"/>
                </a:lnTo>
                <a:lnTo>
                  <a:pt x="188" y="14"/>
                </a:lnTo>
                <a:lnTo>
                  <a:pt x="175" y="18"/>
                </a:lnTo>
                <a:lnTo>
                  <a:pt x="162" y="22"/>
                </a:lnTo>
                <a:lnTo>
                  <a:pt x="151" y="28"/>
                </a:lnTo>
                <a:lnTo>
                  <a:pt x="139" y="34"/>
                </a:lnTo>
                <a:lnTo>
                  <a:pt x="129" y="40"/>
                </a:lnTo>
                <a:lnTo>
                  <a:pt x="118" y="48"/>
                </a:lnTo>
                <a:lnTo>
                  <a:pt x="108" y="55"/>
                </a:lnTo>
                <a:lnTo>
                  <a:pt x="98" y="63"/>
                </a:lnTo>
                <a:lnTo>
                  <a:pt x="90" y="73"/>
                </a:lnTo>
                <a:lnTo>
                  <a:pt x="81" y="82"/>
                </a:lnTo>
                <a:lnTo>
                  <a:pt x="72" y="92"/>
                </a:lnTo>
                <a:lnTo>
                  <a:pt x="65" y="103"/>
                </a:lnTo>
                <a:lnTo>
                  <a:pt x="58" y="113"/>
                </a:lnTo>
                <a:lnTo>
                  <a:pt x="53" y="125"/>
                </a:lnTo>
                <a:lnTo>
                  <a:pt x="47" y="137"/>
                </a:lnTo>
                <a:lnTo>
                  <a:pt x="47" y="137"/>
                </a:lnTo>
                <a:lnTo>
                  <a:pt x="37" y="163"/>
                </a:lnTo>
                <a:lnTo>
                  <a:pt x="28" y="188"/>
                </a:lnTo>
                <a:lnTo>
                  <a:pt x="20" y="215"/>
                </a:lnTo>
                <a:lnTo>
                  <a:pt x="13" y="243"/>
                </a:lnTo>
                <a:lnTo>
                  <a:pt x="7" y="271"/>
                </a:lnTo>
                <a:lnTo>
                  <a:pt x="4" y="300"/>
                </a:lnTo>
                <a:lnTo>
                  <a:pt x="1" y="330"/>
                </a:lnTo>
                <a:lnTo>
                  <a:pt x="0" y="360"/>
                </a:lnTo>
                <a:lnTo>
                  <a:pt x="0" y="360"/>
                </a:lnTo>
                <a:lnTo>
                  <a:pt x="1" y="385"/>
                </a:lnTo>
                <a:lnTo>
                  <a:pt x="2" y="409"/>
                </a:lnTo>
                <a:lnTo>
                  <a:pt x="6" y="435"/>
                </a:lnTo>
                <a:lnTo>
                  <a:pt x="11" y="460"/>
                </a:lnTo>
                <a:lnTo>
                  <a:pt x="15" y="483"/>
                </a:lnTo>
                <a:lnTo>
                  <a:pt x="21" y="507"/>
                </a:lnTo>
                <a:lnTo>
                  <a:pt x="29" y="531"/>
                </a:lnTo>
                <a:lnTo>
                  <a:pt x="37" y="554"/>
                </a:lnTo>
                <a:lnTo>
                  <a:pt x="37" y="554"/>
                </a:lnTo>
                <a:lnTo>
                  <a:pt x="47" y="578"/>
                </a:lnTo>
                <a:lnTo>
                  <a:pt x="60" y="600"/>
                </a:lnTo>
                <a:lnTo>
                  <a:pt x="72" y="621"/>
                </a:lnTo>
                <a:lnTo>
                  <a:pt x="88" y="641"/>
                </a:lnTo>
                <a:lnTo>
                  <a:pt x="105" y="659"/>
                </a:lnTo>
                <a:lnTo>
                  <a:pt x="123" y="676"/>
                </a:lnTo>
                <a:lnTo>
                  <a:pt x="143" y="691"/>
                </a:lnTo>
                <a:lnTo>
                  <a:pt x="162" y="705"/>
                </a:lnTo>
                <a:lnTo>
                  <a:pt x="162" y="705"/>
                </a:lnTo>
                <a:lnTo>
                  <a:pt x="185" y="716"/>
                </a:lnTo>
                <a:lnTo>
                  <a:pt x="208" y="726"/>
                </a:lnTo>
                <a:lnTo>
                  <a:pt x="231" y="734"/>
                </a:lnTo>
                <a:lnTo>
                  <a:pt x="256" y="740"/>
                </a:lnTo>
                <a:lnTo>
                  <a:pt x="282" y="745"/>
                </a:lnTo>
                <a:lnTo>
                  <a:pt x="306" y="748"/>
                </a:lnTo>
                <a:lnTo>
                  <a:pt x="332" y="751"/>
                </a:lnTo>
                <a:lnTo>
                  <a:pt x="358" y="752"/>
                </a:lnTo>
                <a:lnTo>
                  <a:pt x="358" y="752"/>
                </a:lnTo>
                <a:lnTo>
                  <a:pt x="376" y="751"/>
                </a:lnTo>
                <a:lnTo>
                  <a:pt x="395" y="749"/>
                </a:lnTo>
                <a:lnTo>
                  <a:pt x="414" y="748"/>
                </a:lnTo>
                <a:lnTo>
                  <a:pt x="431" y="745"/>
                </a:lnTo>
                <a:lnTo>
                  <a:pt x="449" y="741"/>
                </a:lnTo>
                <a:lnTo>
                  <a:pt x="466" y="737"/>
                </a:lnTo>
                <a:lnTo>
                  <a:pt x="484" y="732"/>
                </a:lnTo>
                <a:lnTo>
                  <a:pt x="500" y="726"/>
                </a:lnTo>
                <a:lnTo>
                  <a:pt x="500" y="726"/>
                </a:lnTo>
                <a:lnTo>
                  <a:pt x="515" y="720"/>
                </a:lnTo>
                <a:lnTo>
                  <a:pt x="531" y="713"/>
                </a:lnTo>
                <a:lnTo>
                  <a:pt x="545" y="706"/>
                </a:lnTo>
                <a:lnTo>
                  <a:pt x="559" y="697"/>
                </a:lnTo>
                <a:lnTo>
                  <a:pt x="571" y="687"/>
                </a:lnTo>
                <a:lnTo>
                  <a:pt x="584" y="677"/>
                </a:lnTo>
                <a:lnTo>
                  <a:pt x="596" y="665"/>
                </a:lnTo>
                <a:lnTo>
                  <a:pt x="608" y="654"/>
                </a:lnTo>
                <a:lnTo>
                  <a:pt x="618" y="641"/>
                </a:lnTo>
                <a:lnTo>
                  <a:pt x="629" y="627"/>
                </a:lnTo>
                <a:lnTo>
                  <a:pt x="638" y="613"/>
                </a:lnTo>
                <a:lnTo>
                  <a:pt x="646" y="599"/>
                </a:lnTo>
                <a:lnTo>
                  <a:pt x="654" y="583"/>
                </a:lnTo>
                <a:lnTo>
                  <a:pt x="661" y="568"/>
                </a:lnTo>
                <a:lnTo>
                  <a:pt x="667" y="553"/>
                </a:lnTo>
                <a:lnTo>
                  <a:pt x="673" y="537"/>
                </a:lnTo>
                <a:lnTo>
                  <a:pt x="673" y="537"/>
                </a:lnTo>
                <a:lnTo>
                  <a:pt x="685" y="493"/>
                </a:lnTo>
                <a:lnTo>
                  <a:pt x="689" y="471"/>
                </a:lnTo>
                <a:lnTo>
                  <a:pt x="693" y="449"/>
                </a:lnTo>
                <a:lnTo>
                  <a:pt x="696" y="427"/>
                </a:lnTo>
                <a:lnTo>
                  <a:pt x="699" y="405"/>
                </a:lnTo>
                <a:lnTo>
                  <a:pt x="700" y="381"/>
                </a:lnTo>
                <a:lnTo>
                  <a:pt x="700" y="359"/>
                </a:lnTo>
                <a:lnTo>
                  <a:pt x="700" y="359"/>
                </a:lnTo>
                <a:lnTo>
                  <a:pt x="700" y="329"/>
                </a:lnTo>
                <a:lnTo>
                  <a:pt x="698" y="298"/>
                </a:lnTo>
                <a:lnTo>
                  <a:pt x="693" y="269"/>
                </a:lnTo>
                <a:lnTo>
                  <a:pt x="688" y="240"/>
                </a:lnTo>
                <a:lnTo>
                  <a:pt x="681" y="212"/>
                </a:lnTo>
                <a:lnTo>
                  <a:pt x="673" y="184"/>
                </a:lnTo>
                <a:lnTo>
                  <a:pt x="664" y="157"/>
                </a:lnTo>
                <a:lnTo>
                  <a:pt x="653" y="130"/>
                </a:lnTo>
                <a:lnTo>
                  <a:pt x="653" y="130"/>
                </a:lnTo>
                <a:lnTo>
                  <a:pt x="647" y="119"/>
                </a:lnTo>
                <a:lnTo>
                  <a:pt x="642" y="108"/>
                </a:lnTo>
                <a:lnTo>
                  <a:pt x="636" y="97"/>
                </a:lnTo>
                <a:lnTo>
                  <a:pt x="629" y="88"/>
                </a:lnTo>
                <a:lnTo>
                  <a:pt x="621" y="78"/>
                </a:lnTo>
                <a:lnTo>
                  <a:pt x="612" y="69"/>
                </a:lnTo>
                <a:lnTo>
                  <a:pt x="604" y="61"/>
                </a:lnTo>
                <a:lnTo>
                  <a:pt x="595" y="53"/>
                </a:lnTo>
                <a:lnTo>
                  <a:pt x="575" y="37"/>
                </a:lnTo>
                <a:lnTo>
                  <a:pt x="554" y="26"/>
                </a:lnTo>
                <a:lnTo>
                  <a:pt x="532" y="15"/>
                </a:lnTo>
                <a:lnTo>
                  <a:pt x="507" y="8"/>
                </a:lnTo>
                <a:lnTo>
                  <a:pt x="507" y="8"/>
                </a:lnTo>
                <a:lnTo>
                  <a:pt x="491" y="5"/>
                </a:lnTo>
                <a:lnTo>
                  <a:pt x="476" y="1"/>
                </a:lnTo>
                <a:lnTo>
                  <a:pt x="459" y="0"/>
                </a:lnTo>
                <a:lnTo>
                  <a:pt x="443" y="0"/>
                </a:lnTo>
                <a:lnTo>
                  <a:pt x="444" y="186"/>
                </a:lnTo>
                <a:lnTo>
                  <a:pt x="444" y="186"/>
                </a:lnTo>
                <a:lnTo>
                  <a:pt x="463" y="187"/>
                </a:lnTo>
                <a:lnTo>
                  <a:pt x="480" y="189"/>
                </a:lnTo>
                <a:lnTo>
                  <a:pt x="498" y="193"/>
                </a:lnTo>
                <a:lnTo>
                  <a:pt x="506" y="196"/>
                </a:lnTo>
                <a:lnTo>
                  <a:pt x="513"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3" name="Freeform 41">
            <a:extLst>
              <a:ext uri="{FF2B5EF4-FFF2-40B4-BE49-F238E27FC236}">
                <a16:creationId xmlns:a16="http://schemas.microsoft.com/office/drawing/2014/main" id="{EAFDBC16-A916-4349-94B0-EFE7A965C0A5}"/>
              </a:ext>
            </a:extLst>
          </p:cNvPr>
          <p:cNvSpPr>
            <a:spLocks/>
          </p:cNvSpPr>
          <p:nvPr userDrawn="1"/>
        </p:nvSpPr>
        <p:spPr bwMode="auto">
          <a:xfrm>
            <a:off x="5540375" y="3871913"/>
            <a:ext cx="652463" cy="700088"/>
          </a:xfrm>
          <a:custGeom>
            <a:avLst/>
            <a:gdLst>
              <a:gd name="T0" fmla="*/ 630 w 822"/>
              <a:gd name="T1" fmla="*/ 249 h 882"/>
              <a:gd name="T2" fmla="*/ 672 w 822"/>
              <a:gd name="T3" fmla="*/ 296 h 882"/>
              <a:gd name="T4" fmla="*/ 692 w 822"/>
              <a:gd name="T5" fmla="*/ 348 h 882"/>
              <a:gd name="T6" fmla="*/ 701 w 822"/>
              <a:gd name="T7" fmla="*/ 421 h 882"/>
              <a:gd name="T8" fmla="*/ 689 w 822"/>
              <a:gd name="T9" fmla="*/ 504 h 882"/>
              <a:gd name="T10" fmla="*/ 661 w 822"/>
              <a:gd name="T11" fmla="*/ 569 h 882"/>
              <a:gd name="T12" fmla="*/ 597 w 822"/>
              <a:gd name="T13" fmla="*/ 625 h 882"/>
              <a:gd name="T14" fmla="*/ 523 w 822"/>
              <a:gd name="T15" fmla="*/ 651 h 882"/>
              <a:gd name="T16" fmla="*/ 420 w 822"/>
              <a:gd name="T17" fmla="*/ 662 h 882"/>
              <a:gd name="T18" fmla="*/ 335 w 822"/>
              <a:gd name="T19" fmla="*/ 655 h 882"/>
              <a:gd name="T20" fmla="*/ 257 w 822"/>
              <a:gd name="T21" fmla="*/ 636 h 882"/>
              <a:gd name="T22" fmla="*/ 200 w 822"/>
              <a:gd name="T23" fmla="*/ 606 h 882"/>
              <a:gd name="T24" fmla="*/ 148 w 822"/>
              <a:gd name="T25" fmla="*/ 542 h 882"/>
              <a:gd name="T26" fmla="*/ 126 w 822"/>
              <a:gd name="T27" fmla="*/ 473 h 882"/>
              <a:gd name="T28" fmla="*/ 122 w 822"/>
              <a:gd name="T29" fmla="*/ 398 h 882"/>
              <a:gd name="T30" fmla="*/ 134 w 822"/>
              <a:gd name="T31" fmla="*/ 330 h 882"/>
              <a:gd name="T32" fmla="*/ 170 w 822"/>
              <a:gd name="T33" fmla="*/ 270 h 882"/>
              <a:gd name="T34" fmla="*/ 226 w 822"/>
              <a:gd name="T35" fmla="*/ 232 h 882"/>
              <a:gd name="T36" fmla="*/ 270 w 822"/>
              <a:gd name="T37" fmla="*/ 222 h 882"/>
              <a:gd name="T38" fmla="*/ 236 w 822"/>
              <a:gd name="T39" fmla="*/ 13 h 882"/>
              <a:gd name="T40" fmla="*/ 191 w 822"/>
              <a:gd name="T41" fmla="*/ 26 h 882"/>
              <a:gd name="T42" fmla="*/ 139 w 822"/>
              <a:gd name="T43" fmla="*/ 56 h 882"/>
              <a:gd name="T44" fmla="*/ 95 w 822"/>
              <a:gd name="T45" fmla="*/ 96 h 882"/>
              <a:gd name="T46" fmla="*/ 62 w 822"/>
              <a:gd name="T47" fmla="*/ 147 h 882"/>
              <a:gd name="T48" fmla="*/ 33 w 822"/>
              <a:gd name="T49" fmla="*/ 221 h 882"/>
              <a:gd name="T50" fmla="*/ 4 w 822"/>
              <a:gd name="T51" fmla="*/ 352 h 882"/>
              <a:gd name="T52" fmla="*/ 1 w 822"/>
              <a:gd name="T53" fmla="*/ 451 h 882"/>
              <a:gd name="T54" fmla="*/ 18 w 822"/>
              <a:gd name="T55" fmla="*/ 566 h 882"/>
              <a:gd name="T56" fmla="*/ 44 w 822"/>
              <a:gd name="T57" fmla="*/ 650 h 882"/>
              <a:gd name="T58" fmla="*/ 103 w 822"/>
              <a:gd name="T59" fmla="*/ 751 h 882"/>
              <a:gd name="T60" fmla="*/ 191 w 822"/>
              <a:gd name="T61" fmla="*/ 827 h 882"/>
              <a:gd name="T62" fmla="*/ 272 w 822"/>
              <a:gd name="T63" fmla="*/ 861 h 882"/>
              <a:gd name="T64" fmla="*/ 390 w 822"/>
              <a:gd name="T65" fmla="*/ 880 h 882"/>
              <a:gd name="T66" fmla="*/ 464 w 822"/>
              <a:gd name="T67" fmla="*/ 879 h 882"/>
              <a:gd name="T68" fmla="*/ 548 w 822"/>
              <a:gd name="T69" fmla="*/ 864 h 882"/>
              <a:gd name="T70" fmla="*/ 605 w 822"/>
              <a:gd name="T71" fmla="*/ 845 h 882"/>
              <a:gd name="T72" fmla="*/ 671 w 822"/>
              <a:gd name="T73" fmla="*/ 806 h 882"/>
              <a:gd name="T74" fmla="*/ 726 w 822"/>
              <a:gd name="T75" fmla="*/ 751 h 882"/>
              <a:gd name="T76" fmla="*/ 768 w 822"/>
              <a:gd name="T77" fmla="*/ 684 h 882"/>
              <a:gd name="T78" fmla="*/ 790 w 822"/>
              <a:gd name="T79" fmla="*/ 629 h 882"/>
              <a:gd name="T80" fmla="*/ 818 w 822"/>
              <a:gd name="T81" fmla="*/ 500 h 882"/>
              <a:gd name="T82" fmla="*/ 822 w 822"/>
              <a:gd name="T83" fmla="*/ 421 h 882"/>
              <a:gd name="T84" fmla="*/ 808 w 822"/>
              <a:gd name="T85" fmla="*/ 281 h 882"/>
              <a:gd name="T86" fmla="*/ 767 w 822"/>
              <a:gd name="T87" fmla="*/ 152 h 882"/>
              <a:gd name="T88" fmla="*/ 747 w 822"/>
              <a:gd name="T89" fmla="*/ 114 h 882"/>
              <a:gd name="T90" fmla="*/ 709 w 822"/>
              <a:gd name="T91" fmla="*/ 71 h 882"/>
              <a:gd name="T92" fmla="*/ 624 w 822"/>
              <a:gd name="T93" fmla="*/ 18 h 882"/>
              <a:gd name="T94" fmla="*/ 559 w 822"/>
              <a:gd name="T95" fmla="*/ 1 h 882"/>
              <a:gd name="T96" fmla="*/ 521 w 822"/>
              <a:gd name="T97" fmla="*/ 218 h 882"/>
              <a:gd name="T98" fmla="*/ 594 w 822"/>
              <a:gd name="T99" fmla="*/ 23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2" h="882">
                <a:moveTo>
                  <a:pt x="602" y="234"/>
                </a:moveTo>
                <a:lnTo>
                  <a:pt x="602" y="234"/>
                </a:lnTo>
                <a:lnTo>
                  <a:pt x="618" y="241"/>
                </a:lnTo>
                <a:lnTo>
                  <a:pt x="630" y="249"/>
                </a:lnTo>
                <a:lnTo>
                  <a:pt x="642" y="259"/>
                </a:lnTo>
                <a:lnTo>
                  <a:pt x="653" y="270"/>
                </a:lnTo>
                <a:lnTo>
                  <a:pt x="664" y="282"/>
                </a:lnTo>
                <a:lnTo>
                  <a:pt x="672" y="296"/>
                </a:lnTo>
                <a:lnTo>
                  <a:pt x="679" y="310"/>
                </a:lnTo>
                <a:lnTo>
                  <a:pt x="685" y="325"/>
                </a:lnTo>
                <a:lnTo>
                  <a:pt x="685" y="325"/>
                </a:lnTo>
                <a:lnTo>
                  <a:pt x="692" y="348"/>
                </a:lnTo>
                <a:lnTo>
                  <a:pt x="697" y="371"/>
                </a:lnTo>
                <a:lnTo>
                  <a:pt x="700" y="396"/>
                </a:lnTo>
                <a:lnTo>
                  <a:pt x="701" y="421"/>
                </a:lnTo>
                <a:lnTo>
                  <a:pt x="701" y="421"/>
                </a:lnTo>
                <a:lnTo>
                  <a:pt x="701" y="435"/>
                </a:lnTo>
                <a:lnTo>
                  <a:pt x="700" y="450"/>
                </a:lnTo>
                <a:lnTo>
                  <a:pt x="696" y="477"/>
                </a:lnTo>
                <a:lnTo>
                  <a:pt x="689" y="504"/>
                </a:lnTo>
                <a:lnTo>
                  <a:pt x="682" y="532"/>
                </a:lnTo>
                <a:lnTo>
                  <a:pt x="682" y="532"/>
                </a:lnTo>
                <a:lnTo>
                  <a:pt x="672" y="551"/>
                </a:lnTo>
                <a:lnTo>
                  <a:pt x="661" y="569"/>
                </a:lnTo>
                <a:lnTo>
                  <a:pt x="648" y="585"/>
                </a:lnTo>
                <a:lnTo>
                  <a:pt x="633" y="601"/>
                </a:lnTo>
                <a:lnTo>
                  <a:pt x="616" y="614"/>
                </a:lnTo>
                <a:lnTo>
                  <a:pt x="597" y="625"/>
                </a:lnTo>
                <a:lnTo>
                  <a:pt x="578" y="635"/>
                </a:lnTo>
                <a:lnTo>
                  <a:pt x="557" y="643"/>
                </a:lnTo>
                <a:lnTo>
                  <a:pt x="557" y="643"/>
                </a:lnTo>
                <a:lnTo>
                  <a:pt x="523" y="651"/>
                </a:lnTo>
                <a:lnTo>
                  <a:pt x="489" y="657"/>
                </a:lnTo>
                <a:lnTo>
                  <a:pt x="454" y="661"/>
                </a:lnTo>
                <a:lnTo>
                  <a:pt x="420" y="662"/>
                </a:lnTo>
                <a:lnTo>
                  <a:pt x="420" y="662"/>
                </a:lnTo>
                <a:lnTo>
                  <a:pt x="398" y="662"/>
                </a:lnTo>
                <a:lnTo>
                  <a:pt x="376" y="661"/>
                </a:lnTo>
                <a:lnTo>
                  <a:pt x="355" y="658"/>
                </a:lnTo>
                <a:lnTo>
                  <a:pt x="335" y="655"/>
                </a:lnTo>
                <a:lnTo>
                  <a:pt x="314" y="651"/>
                </a:lnTo>
                <a:lnTo>
                  <a:pt x="294" y="647"/>
                </a:lnTo>
                <a:lnTo>
                  <a:pt x="274" y="642"/>
                </a:lnTo>
                <a:lnTo>
                  <a:pt x="257" y="636"/>
                </a:lnTo>
                <a:lnTo>
                  <a:pt x="257" y="636"/>
                </a:lnTo>
                <a:lnTo>
                  <a:pt x="236" y="628"/>
                </a:lnTo>
                <a:lnTo>
                  <a:pt x="217" y="618"/>
                </a:lnTo>
                <a:lnTo>
                  <a:pt x="200" y="606"/>
                </a:lnTo>
                <a:lnTo>
                  <a:pt x="184" y="592"/>
                </a:lnTo>
                <a:lnTo>
                  <a:pt x="170" y="576"/>
                </a:lnTo>
                <a:lnTo>
                  <a:pt x="158" y="559"/>
                </a:lnTo>
                <a:lnTo>
                  <a:pt x="148" y="542"/>
                </a:lnTo>
                <a:lnTo>
                  <a:pt x="141" y="522"/>
                </a:lnTo>
                <a:lnTo>
                  <a:pt x="141" y="522"/>
                </a:lnTo>
                <a:lnTo>
                  <a:pt x="133" y="498"/>
                </a:lnTo>
                <a:lnTo>
                  <a:pt x="126" y="473"/>
                </a:lnTo>
                <a:lnTo>
                  <a:pt x="122" y="448"/>
                </a:lnTo>
                <a:lnTo>
                  <a:pt x="121" y="422"/>
                </a:lnTo>
                <a:lnTo>
                  <a:pt x="121" y="422"/>
                </a:lnTo>
                <a:lnTo>
                  <a:pt x="122" y="398"/>
                </a:lnTo>
                <a:lnTo>
                  <a:pt x="125" y="374"/>
                </a:lnTo>
                <a:lnTo>
                  <a:pt x="129" y="352"/>
                </a:lnTo>
                <a:lnTo>
                  <a:pt x="134" y="330"/>
                </a:lnTo>
                <a:lnTo>
                  <a:pt x="134" y="330"/>
                </a:lnTo>
                <a:lnTo>
                  <a:pt x="141" y="314"/>
                </a:lnTo>
                <a:lnTo>
                  <a:pt x="150" y="297"/>
                </a:lnTo>
                <a:lnTo>
                  <a:pt x="159" y="284"/>
                </a:lnTo>
                <a:lnTo>
                  <a:pt x="170" y="270"/>
                </a:lnTo>
                <a:lnTo>
                  <a:pt x="183" y="258"/>
                </a:lnTo>
                <a:lnTo>
                  <a:pt x="196" y="248"/>
                </a:lnTo>
                <a:lnTo>
                  <a:pt x="210" y="238"/>
                </a:lnTo>
                <a:lnTo>
                  <a:pt x="226" y="232"/>
                </a:lnTo>
                <a:lnTo>
                  <a:pt x="226" y="232"/>
                </a:lnTo>
                <a:lnTo>
                  <a:pt x="240" y="227"/>
                </a:lnTo>
                <a:lnTo>
                  <a:pt x="255" y="225"/>
                </a:lnTo>
                <a:lnTo>
                  <a:pt x="270" y="222"/>
                </a:lnTo>
                <a:lnTo>
                  <a:pt x="285" y="222"/>
                </a:lnTo>
                <a:lnTo>
                  <a:pt x="284" y="2"/>
                </a:lnTo>
                <a:lnTo>
                  <a:pt x="284" y="2"/>
                </a:lnTo>
                <a:lnTo>
                  <a:pt x="236" y="13"/>
                </a:lnTo>
                <a:lnTo>
                  <a:pt x="236" y="13"/>
                </a:lnTo>
                <a:lnTo>
                  <a:pt x="221" y="16"/>
                </a:lnTo>
                <a:lnTo>
                  <a:pt x="206" y="20"/>
                </a:lnTo>
                <a:lnTo>
                  <a:pt x="191" y="26"/>
                </a:lnTo>
                <a:lnTo>
                  <a:pt x="177" y="33"/>
                </a:lnTo>
                <a:lnTo>
                  <a:pt x="163" y="40"/>
                </a:lnTo>
                <a:lnTo>
                  <a:pt x="151" y="46"/>
                </a:lnTo>
                <a:lnTo>
                  <a:pt x="139" y="56"/>
                </a:lnTo>
                <a:lnTo>
                  <a:pt x="126" y="64"/>
                </a:lnTo>
                <a:lnTo>
                  <a:pt x="115" y="74"/>
                </a:lnTo>
                <a:lnTo>
                  <a:pt x="106" y="85"/>
                </a:lnTo>
                <a:lnTo>
                  <a:pt x="95" y="96"/>
                </a:lnTo>
                <a:lnTo>
                  <a:pt x="85" y="108"/>
                </a:lnTo>
                <a:lnTo>
                  <a:pt x="77" y="120"/>
                </a:lnTo>
                <a:lnTo>
                  <a:pt x="69" y="133"/>
                </a:lnTo>
                <a:lnTo>
                  <a:pt x="62" y="147"/>
                </a:lnTo>
                <a:lnTo>
                  <a:pt x="55" y="160"/>
                </a:lnTo>
                <a:lnTo>
                  <a:pt x="55" y="160"/>
                </a:lnTo>
                <a:lnTo>
                  <a:pt x="44" y="190"/>
                </a:lnTo>
                <a:lnTo>
                  <a:pt x="33" y="221"/>
                </a:lnTo>
                <a:lnTo>
                  <a:pt x="23" y="252"/>
                </a:lnTo>
                <a:lnTo>
                  <a:pt x="15" y="285"/>
                </a:lnTo>
                <a:lnTo>
                  <a:pt x="8" y="318"/>
                </a:lnTo>
                <a:lnTo>
                  <a:pt x="4" y="352"/>
                </a:lnTo>
                <a:lnTo>
                  <a:pt x="1" y="387"/>
                </a:lnTo>
                <a:lnTo>
                  <a:pt x="0" y="422"/>
                </a:lnTo>
                <a:lnTo>
                  <a:pt x="0" y="422"/>
                </a:lnTo>
                <a:lnTo>
                  <a:pt x="1" y="451"/>
                </a:lnTo>
                <a:lnTo>
                  <a:pt x="3" y="480"/>
                </a:lnTo>
                <a:lnTo>
                  <a:pt x="7" y="510"/>
                </a:lnTo>
                <a:lnTo>
                  <a:pt x="12" y="539"/>
                </a:lnTo>
                <a:lnTo>
                  <a:pt x="18" y="566"/>
                </a:lnTo>
                <a:lnTo>
                  <a:pt x="25" y="595"/>
                </a:lnTo>
                <a:lnTo>
                  <a:pt x="34" y="622"/>
                </a:lnTo>
                <a:lnTo>
                  <a:pt x="44" y="650"/>
                </a:lnTo>
                <a:lnTo>
                  <a:pt x="44" y="650"/>
                </a:lnTo>
                <a:lnTo>
                  <a:pt x="55" y="677"/>
                </a:lnTo>
                <a:lnTo>
                  <a:pt x="70" y="703"/>
                </a:lnTo>
                <a:lnTo>
                  <a:pt x="85" y="728"/>
                </a:lnTo>
                <a:lnTo>
                  <a:pt x="103" y="751"/>
                </a:lnTo>
                <a:lnTo>
                  <a:pt x="124" y="773"/>
                </a:lnTo>
                <a:lnTo>
                  <a:pt x="144" y="793"/>
                </a:lnTo>
                <a:lnTo>
                  <a:pt x="167" y="810"/>
                </a:lnTo>
                <a:lnTo>
                  <a:pt x="191" y="827"/>
                </a:lnTo>
                <a:lnTo>
                  <a:pt x="191" y="827"/>
                </a:lnTo>
                <a:lnTo>
                  <a:pt x="217" y="839"/>
                </a:lnTo>
                <a:lnTo>
                  <a:pt x="244" y="852"/>
                </a:lnTo>
                <a:lnTo>
                  <a:pt x="272" y="861"/>
                </a:lnTo>
                <a:lnTo>
                  <a:pt x="301" y="868"/>
                </a:lnTo>
                <a:lnTo>
                  <a:pt x="331" y="873"/>
                </a:lnTo>
                <a:lnTo>
                  <a:pt x="360" y="878"/>
                </a:lnTo>
                <a:lnTo>
                  <a:pt x="390" y="880"/>
                </a:lnTo>
                <a:lnTo>
                  <a:pt x="420" y="882"/>
                </a:lnTo>
                <a:lnTo>
                  <a:pt x="420" y="882"/>
                </a:lnTo>
                <a:lnTo>
                  <a:pt x="442" y="880"/>
                </a:lnTo>
                <a:lnTo>
                  <a:pt x="464" y="879"/>
                </a:lnTo>
                <a:lnTo>
                  <a:pt x="486" y="878"/>
                </a:lnTo>
                <a:lnTo>
                  <a:pt x="506" y="873"/>
                </a:lnTo>
                <a:lnTo>
                  <a:pt x="527" y="869"/>
                </a:lnTo>
                <a:lnTo>
                  <a:pt x="548" y="864"/>
                </a:lnTo>
                <a:lnTo>
                  <a:pt x="568" y="858"/>
                </a:lnTo>
                <a:lnTo>
                  <a:pt x="587" y="852"/>
                </a:lnTo>
                <a:lnTo>
                  <a:pt x="587" y="852"/>
                </a:lnTo>
                <a:lnTo>
                  <a:pt x="605" y="845"/>
                </a:lnTo>
                <a:lnTo>
                  <a:pt x="623" y="836"/>
                </a:lnTo>
                <a:lnTo>
                  <a:pt x="639" y="828"/>
                </a:lnTo>
                <a:lnTo>
                  <a:pt x="656" y="817"/>
                </a:lnTo>
                <a:lnTo>
                  <a:pt x="671" y="806"/>
                </a:lnTo>
                <a:lnTo>
                  <a:pt x="686" y="794"/>
                </a:lnTo>
                <a:lnTo>
                  <a:pt x="700" y="780"/>
                </a:lnTo>
                <a:lnTo>
                  <a:pt x="714" y="766"/>
                </a:lnTo>
                <a:lnTo>
                  <a:pt x="726" y="751"/>
                </a:lnTo>
                <a:lnTo>
                  <a:pt x="738" y="735"/>
                </a:lnTo>
                <a:lnTo>
                  <a:pt x="749" y="718"/>
                </a:lnTo>
                <a:lnTo>
                  <a:pt x="759" y="702"/>
                </a:lnTo>
                <a:lnTo>
                  <a:pt x="768" y="684"/>
                </a:lnTo>
                <a:lnTo>
                  <a:pt x="777" y="666"/>
                </a:lnTo>
                <a:lnTo>
                  <a:pt x="784" y="649"/>
                </a:lnTo>
                <a:lnTo>
                  <a:pt x="790" y="629"/>
                </a:lnTo>
                <a:lnTo>
                  <a:pt x="790" y="629"/>
                </a:lnTo>
                <a:lnTo>
                  <a:pt x="804" y="579"/>
                </a:lnTo>
                <a:lnTo>
                  <a:pt x="810" y="552"/>
                </a:lnTo>
                <a:lnTo>
                  <a:pt x="814" y="526"/>
                </a:lnTo>
                <a:lnTo>
                  <a:pt x="818" y="500"/>
                </a:lnTo>
                <a:lnTo>
                  <a:pt x="821" y="474"/>
                </a:lnTo>
                <a:lnTo>
                  <a:pt x="822" y="447"/>
                </a:lnTo>
                <a:lnTo>
                  <a:pt x="822" y="421"/>
                </a:lnTo>
                <a:lnTo>
                  <a:pt x="822" y="421"/>
                </a:lnTo>
                <a:lnTo>
                  <a:pt x="822" y="385"/>
                </a:lnTo>
                <a:lnTo>
                  <a:pt x="819" y="350"/>
                </a:lnTo>
                <a:lnTo>
                  <a:pt x="814" y="315"/>
                </a:lnTo>
                <a:lnTo>
                  <a:pt x="808" y="281"/>
                </a:lnTo>
                <a:lnTo>
                  <a:pt x="800" y="248"/>
                </a:lnTo>
                <a:lnTo>
                  <a:pt x="790" y="215"/>
                </a:lnTo>
                <a:lnTo>
                  <a:pt x="779" y="184"/>
                </a:lnTo>
                <a:lnTo>
                  <a:pt x="767" y="152"/>
                </a:lnTo>
                <a:lnTo>
                  <a:pt x="767" y="152"/>
                </a:lnTo>
                <a:lnTo>
                  <a:pt x="760" y="140"/>
                </a:lnTo>
                <a:lnTo>
                  <a:pt x="753" y="126"/>
                </a:lnTo>
                <a:lnTo>
                  <a:pt x="747" y="114"/>
                </a:lnTo>
                <a:lnTo>
                  <a:pt x="738" y="103"/>
                </a:lnTo>
                <a:lnTo>
                  <a:pt x="729" y="92"/>
                </a:lnTo>
                <a:lnTo>
                  <a:pt x="719" y="81"/>
                </a:lnTo>
                <a:lnTo>
                  <a:pt x="709" y="71"/>
                </a:lnTo>
                <a:lnTo>
                  <a:pt x="698" y="61"/>
                </a:lnTo>
                <a:lnTo>
                  <a:pt x="675" y="44"/>
                </a:lnTo>
                <a:lnTo>
                  <a:pt x="650" y="30"/>
                </a:lnTo>
                <a:lnTo>
                  <a:pt x="624" y="18"/>
                </a:lnTo>
                <a:lnTo>
                  <a:pt x="596" y="9"/>
                </a:lnTo>
                <a:lnTo>
                  <a:pt x="596" y="9"/>
                </a:lnTo>
                <a:lnTo>
                  <a:pt x="576" y="5"/>
                </a:lnTo>
                <a:lnTo>
                  <a:pt x="559" y="1"/>
                </a:lnTo>
                <a:lnTo>
                  <a:pt x="539" y="0"/>
                </a:lnTo>
                <a:lnTo>
                  <a:pt x="520" y="0"/>
                </a:lnTo>
                <a:lnTo>
                  <a:pt x="521" y="218"/>
                </a:lnTo>
                <a:lnTo>
                  <a:pt x="521" y="218"/>
                </a:lnTo>
                <a:lnTo>
                  <a:pt x="543" y="219"/>
                </a:lnTo>
                <a:lnTo>
                  <a:pt x="564" y="222"/>
                </a:lnTo>
                <a:lnTo>
                  <a:pt x="585" y="226"/>
                </a:lnTo>
                <a:lnTo>
                  <a:pt x="594" y="230"/>
                </a:lnTo>
                <a:lnTo>
                  <a:pt x="602"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8" name="Freeform 46">
            <a:extLst>
              <a:ext uri="{FF2B5EF4-FFF2-40B4-BE49-F238E27FC236}">
                <a16:creationId xmlns:a16="http://schemas.microsoft.com/office/drawing/2014/main" id="{13866722-2E47-4E18-AA4D-A6A320098164}"/>
              </a:ext>
            </a:extLst>
          </p:cNvPr>
          <p:cNvSpPr>
            <a:spLocks/>
          </p:cNvSpPr>
          <p:nvPr userDrawn="1"/>
        </p:nvSpPr>
        <p:spPr bwMode="auto">
          <a:xfrm>
            <a:off x="5559425" y="4541838"/>
            <a:ext cx="620713" cy="779463"/>
          </a:xfrm>
          <a:custGeom>
            <a:avLst/>
            <a:gdLst>
              <a:gd name="T0" fmla="*/ 615 w 783"/>
              <a:gd name="T1" fmla="*/ 297 h 982"/>
              <a:gd name="T2" fmla="*/ 781 w 783"/>
              <a:gd name="T3" fmla="*/ 227 h 982"/>
              <a:gd name="T4" fmla="*/ 781 w 783"/>
              <a:gd name="T5" fmla="*/ 0 h 982"/>
              <a:gd name="T6" fmla="*/ 0 w 783"/>
              <a:gd name="T7" fmla="*/ 367 h 982"/>
              <a:gd name="T8" fmla="*/ 0 w 783"/>
              <a:gd name="T9" fmla="*/ 618 h 982"/>
              <a:gd name="T10" fmla="*/ 783 w 783"/>
              <a:gd name="T11" fmla="*/ 982 h 982"/>
              <a:gd name="T12" fmla="*/ 783 w 783"/>
              <a:gd name="T13" fmla="*/ 751 h 982"/>
              <a:gd name="T14" fmla="*/ 615 w 783"/>
              <a:gd name="T15" fmla="*/ 685 h 982"/>
              <a:gd name="T16" fmla="*/ 615 w 783"/>
              <a:gd name="T17" fmla="*/ 301 h 982"/>
              <a:gd name="T18" fmla="*/ 486 w 783"/>
              <a:gd name="T19" fmla="*/ 349 h 982"/>
              <a:gd name="T20" fmla="*/ 487 w 783"/>
              <a:gd name="T21" fmla="*/ 633 h 982"/>
              <a:gd name="T22" fmla="*/ 133 w 783"/>
              <a:gd name="T23" fmla="*/ 491 h 982"/>
              <a:gd name="T24" fmla="*/ 486 w 783"/>
              <a:gd name="T25" fmla="*/ 347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3" h="982">
                <a:moveTo>
                  <a:pt x="615" y="297"/>
                </a:moveTo>
                <a:lnTo>
                  <a:pt x="781" y="227"/>
                </a:lnTo>
                <a:lnTo>
                  <a:pt x="781" y="0"/>
                </a:lnTo>
                <a:lnTo>
                  <a:pt x="0" y="367"/>
                </a:lnTo>
                <a:lnTo>
                  <a:pt x="0" y="618"/>
                </a:lnTo>
                <a:lnTo>
                  <a:pt x="783" y="982"/>
                </a:lnTo>
                <a:lnTo>
                  <a:pt x="783" y="751"/>
                </a:lnTo>
                <a:lnTo>
                  <a:pt x="615" y="685"/>
                </a:lnTo>
                <a:lnTo>
                  <a:pt x="615" y="301"/>
                </a:lnTo>
                <a:lnTo>
                  <a:pt x="486" y="349"/>
                </a:lnTo>
                <a:lnTo>
                  <a:pt x="487" y="633"/>
                </a:lnTo>
                <a:lnTo>
                  <a:pt x="133" y="491"/>
                </a:lnTo>
                <a:lnTo>
                  <a:pt x="486" y="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9" name="Marcador de número de diapositiva 6">
            <a:extLst>
              <a:ext uri="{FF2B5EF4-FFF2-40B4-BE49-F238E27FC236}">
                <a16:creationId xmlns:a16="http://schemas.microsoft.com/office/drawing/2014/main" id="{D441F940-6673-4A75-AE68-0CB1B64E70DD}"/>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bg1"/>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85" name="Marcador de posición de imagen 84"/>
          <p:cNvSpPr>
            <a:spLocks noGrp="1"/>
          </p:cNvSpPr>
          <p:nvPr>
            <p:ph type="pic" sz="quarter" idx="20"/>
          </p:nvPr>
        </p:nvSpPr>
        <p:spPr>
          <a:xfrm>
            <a:off x="6591656" y="2322908"/>
            <a:ext cx="5632164" cy="3753987"/>
          </a:xfrm>
          <a:custGeom>
            <a:avLst/>
            <a:gdLst>
              <a:gd name="connsiteX0" fmla="*/ 1287387 w 5632164"/>
              <a:gd name="connsiteY0" fmla="*/ 2564464 h 3753987"/>
              <a:gd name="connsiteX1" fmla="*/ 817186 w 5632164"/>
              <a:gd name="connsiteY1" fmla="*/ 2878655 h 3753987"/>
              <a:gd name="connsiteX2" fmla="*/ 1114040 w 5632164"/>
              <a:gd name="connsiteY2" fmla="*/ 3158176 h 3753987"/>
              <a:gd name="connsiteX3" fmla="*/ 1566907 w 5632164"/>
              <a:gd name="connsiteY3" fmla="*/ 3008665 h 3753987"/>
              <a:gd name="connsiteX4" fmla="*/ 1566907 w 5632164"/>
              <a:gd name="connsiteY4" fmla="*/ 2581799 h 3753987"/>
              <a:gd name="connsiteX5" fmla="*/ 2697143 w 5632164"/>
              <a:gd name="connsiteY5" fmla="*/ 1092899 h 3753987"/>
              <a:gd name="connsiteX6" fmla="*/ 3523220 w 5632164"/>
              <a:gd name="connsiteY6" fmla="*/ 1092899 h 3753987"/>
              <a:gd name="connsiteX7" fmla="*/ 3523220 w 5632164"/>
              <a:gd name="connsiteY7" fmla="*/ 3706067 h 3753987"/>
              <a:gd name="connsiteX8" fmla="*/ 2697143 w 5632164"/>
              <a:gd name="connsiteY8" fmla="*/ 3706067 h 3753987"/>
              <a:gd name="connsiteX9" fmla="*/ 5377800 w 5632164"/>
              <a:gd name="connsiteY9" fmla="*/ 1051891 h 3753987"/>
              <a:gd name="connsiteX10" fmla="*/ 5632164 w 5632164"/>
              <a:gd name="connsiteY10" fmla="*/ 1089547 h 3753987"/>
              <a:gd name="connsiteX11" fmla="*/ 5624445 w 5632164"/>
              <a:gd name="connsiteY11" fmla="*/ 1915088 h 3753987"/>
              <a:gd name="connsiteX12" fmla="*/ 4787211 w 5632164"/>
              <a:gd name="connsiteY12" fmla="*/ 2007806 h 3753987"/>
              <a:gd name="connsiteX13" fmla="*/ 4641593 w 5632164"/>
              <a:gd name="connsiteY13" fmla="*/ 2742741 h 3753987"/>
              <a:gd name="connsiteX14" fmla="*/ 4643579 w 5632164"/>
              <a:gd name="connsiteY14" fmla="*/ 3691468 h 3753987"/>
              <a:gd name="connsiteX15" fmla="*/ 3810979 w 5632164"/>
              <a:gd name="connsiteY15" fmla="*/ 3698191 h 3753987"/>
              <a:gd name="connsiteX16" fmla="*/ 3822554 w 5632164"/>
              <a:gd name="connsiteY16" fmla="*/ 1089427 h 3753987"/>
              <a:gd name="connsiteX17" fmla="*/ 4652174 w 5632164"/>
              <a:gd name="connsiteY17" fmla="*/ 1093405 h 3753987"/>
              <a:gd name="connsiteX18" fmla="*/ 4656031 w 5632164"/>
              <a:gd name="connsiteY18" fmla="*/ 1548676 h 3753987"/>
              <a:gd name="connsiteX19" fmla="*/ 5377800 w 5632164"/>
              <a:gd name="connsiteY19" fmla="*/ 1051891 h 3753987"/>
              <a:gd name="connsiteX20" fmla="*/ 1231919 w 5632164"/>
              <a:gd name="connsiteY20" fmla="*/ 1043007 h 3753987"/>
              <a:gd name="connsiteX21" fmla="*/ 2193418 w 5632164"/>
              <a:gd name="connsiteY21" fmla="*/ 1403497 h 3753987"/>
              <a:gd name="connsiteX22" fmla="*/ 2374378 w 5632164"/>
              <a:gd name="connsiteY22" fmla="*/ 2020696 h 3753987"/>
              <a:gd name="connsiteX23" fmla="*/ 2387379 w 5632164"/>
              <a:gd name="connsiteY23" fmla="*/ 3705621 h 3753987"/>
              <a:gd name="connsiteX24" fmla="*/ 1581787 w 5632164"/>
              <a:gd name="connsiteY24" fmla="*/ 3701288 h 3753987"/>
              <a:gd name="connsiteX25" fmla="*/ 1573706 w 5632164"/>
              <a:gd name="connsiteY25" fmla="*/ 3457648 h 3753987"/>
              <a:gd name="connsiteX26" fmla="*/ 4926 w 5632164"/>
              <a:gd name="connsiteY26" fmla="*/ 2915942 h 3753987"/>
              <a:gd name="connsiteX27" fmla="*/ 1569373 w 5632164"/>
              <a:gd name="connsiteY27" fmla="*/ 2088215 h 3753987"/>
              <a:gd name="connsiteX28" fmla="*/ 1495701 w 5632164"/>
              <a:gd name="connsiteY28" fmla="*/ 1841196 h 3753987"/>
              <a:gd name="connsiteX29" fmla="*/ 364618 w 5632164"/>
              <a:gd name="connsiteY29" fmla="*/ 1884533 h 3753987"/>
              <a:gd name="connsiteX30" fmla="*/ 212353 w 5632164"/>
              <a:gd name="connsiteY30" fmla="*/ 1227638 h 3753987"/>
              <a:gd name="connsiteX31" fmla="*/ 1231919 w 5632164"/>
              <a:gd name="connsiteY31" fmla="*/ 1043007 h 3753987"/>
              <a:gd name="connsiteX32" fmla="*/ 2994963 w 5632164"/>
              <a:gd name="connsiteY32" fmla="*/ 0 h 3753987"/>
              <a:gd name="connsiteX33" fmla="*/ 3223697 w 5632164"/>
              <a:gd name="connsiteY33" fmla="*/ 0 h 3753987"/>
              <a:gd name="connsiteX34" fmla="*/ 3566530 w 5632164"/>
              <a:gd name="connsiteY34" fmla="*/ 342833 h 3753987"/>
              <a:gd name="connsiteX35" fmla="*/ 3566530 w 5632164"/>
              <a:gd name="connsiteY35" fmla="*/ 417835 h 3753987"/>
              <a:gd name="connsiteX36" fmla="*/ 3223697 w 5632164"/>
              <a:gd name="connsiteY36" fmla="*/ 760668 h 3753987"/>
              <a:gd name="connsiteX37" fmla="*/ 2994963 w 5632164"/>
              <a:gd name="connsiteY37" fmla="*/ 760668 h 3753987"/>
              <a:gd name="connsiteX38" fmla="*/ 2652130 w 5632164"/>
              <a:gd name="connsiteY38" fmla="*/ 417835 h 3753987"/>
              <a:gd name="connsiteX39" fmla="*/ 2652130 w 5632164"/>
              <a:gd name="connsiteY39" fmla="*/ 342833 h 3753987"/>
              <a:gd name="connsiteX40" fmla="*/ 2994963 w 5632164"/>
              <a:gd name="connsiteY40" fmla="*/ 0 h 37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32164" h="3753987">
                <a:moveTo>
                  <a:pt x="1287387" y="2564464"/>
                </a:moveTo>
                <a:cubicBezTo>
                  <a:pt x="913540" y="2573131"/>
                  <a:pt x="824409" y="2749367"/>
                  <a:pt x="817186" y="2878655"/>
                </a:cubicBezTo>
                <a:cubicBezTo>
                  <a:pt x="809963" y="3007943"/>
                  <a:pt x="919748" y="3136508"/>
                  <a:pt x="1114040" y="3158176"/>
                </a:cubicBezTo>
                <a:cubicBezTo>
                  <a:pt x="1308332" y="3179844"/>
                  <a:pt x="1566907" y="3005485"/>
                  <a:pt x="1566907" y="3008665"/>
                </a:cubicBezTo>
                <a:cubicBezTo>
                  <a:pt x="1565462" y="2863487"/>
                  <a:pt x="1568352" y="2726977"/>
                  <a:pt x="1566907" y="2581799"/>
                </a:cubicBezTo>
                <a:close/>
                <a:moveTo>
                  <a:pt x="2697143" y="1092899"/>
                </a:moveTo>
                <a:lnTo>
                  <a:pt x="3523220" y="1092899"/>
                </a:lnTo>
                <a:lnTo>
                  <a:pt x="3523220" y="3706067"/>
                </a:lnTo>
                <a:lnTo>
                  <a:pt x="2697143" y="3706067"/>
                </a:lnTo>
                <a:close/>
                <a:moveTo>
                  <a:pt x="5377800" y="1051891"/>
                </a:moveTo>
                <a:cubicBezTo>
                  <a:pt x="5454756" y="1053411"/>
                  <a:pt x="5539326" y="1065034"/>
                  <a:pt x="5632164" y="1089547"/>
                </a:cubicBezTo>
                <a:cubicBezTo>
                  <a:pt x="5628965" y="1383415"/>
                  <a:pt x="5630232" y="1744683"/>
                  <a:pt x="5624445" y="1915088"/>
                </a:cubicBezTo>
                <a:cubicBezTo>
                  <a:pt x="5629606" y="1940830"/>
                  <a:pt x="5114516" y="1641174"/>
                  <a:pt x="4787211" y="2007806"/>
                </a:cubicBezTo>
                <a:cubicBezTo>
                  <a:pt x="4598801" y="2209740"/>
                  <a:pt x="4644165" y="2417928"/>
                  <a:pt x="4641593" y="2742741"/>
                </a:cubicBezTo>
                <a:cubicBezTo>
                  <a:pt x="4646737" y="3052122"/>
                  <a:pt x="4639738" y="3454750"/>
                  <a:pt x="4643579" y="3691468"/>
                </a:cubicBezTo>
                <a:lnTo>
                  <a:pt x="3810979" y="3698191"/>
                </a:lnTo>
                <a:cubicBezTo>
                  <a:pt x="3814837" y="2828603"/>
                  <a:pt x="3818696" y="1959015"/>
                  <a:pt x="3822554" y="1089427"/>
                </a:cubicBezTo>
                <a:lnTo>
                  <a:pt x="4652174" y="1093405"/>
                </a:lnTo>
                <a:cubicBezTo>
                  <a:pt x="4654763" y="1180878"/>
                  <a:pt x="4652172" y="1395633"/>
                  <a:pt x="4656031" y="1548676"/>
                </a:cubicBezTo>
                <a:cubicBezTo>
                  <a:pt x="4673488" y="1525625"/>
                  <a:pt x="4839110" y="1041249"/>
                  <a:pt x="5377800" y="1051891"/>
                </a:cubicBezTo>
                <a:close/>
                <a:moveTo>
                  <a:pt x="1231919" y="1043007"/>
                </a:moveTo>
                <a:cubicBezTo>
                  <a:pt x="1597833" y="1040199"/>
                  <a:pt x="1972768" y="1121894"/>
                  <a:pt x="2193418" y="1403497"/>
                </a:cubicBezTo>
                <a:cubicBezTo>
                  <a:pt x="2388082" y="1675680"/>
                  <a:pt x="2383396" y="2017199"/>
                  <a:pt x="2374378" y="2020696"/>
                </a:cubicBezTo>
                <a:lnTo>
                  <a:pt x="2387379" y="3705621"/>
                </a:lnTo>
                <a:lnTo>
                  <a:pt x="1581787" y="3701288"/>
                </a:lnTo>
                <a:cubicBezTo>
                  <a:pt x="1580519" y="3579065"/>
                  <a:pt x="1573608" y="3532923"/>
                  <a:pt x="1573706" y="3457648"/>
                </a:cubicBezTo>
                <a:cubicBezTo>
                  <a:pt x="507726" y="4205767"/>
                  <a:pt x="-59357" y="3353640"/>
                  <a:pt x="4926" y="2915942"/>
                </a:cubicBezTo>
                <a:cubicBezTo>
                  <a:pt x="114088" y="1835982"/>
                  <a:pt x="1539760" y="2094715"/>
                  <a:pt x="1569373" y="2088215"/>
                </a:cubicBezTo>
                <a:cubicBezTo>
                  <a:pt x="1557914" y="2080834"/>
                  <a:pt x="1570818" y="1935814"/>
                  <a:pt x="1495701" y="1841196"/>
                </a:cubicBezTo>
                <a:cubicBezTo>
                  <a:pt x="1265393" y="1576684"/>
                  <a:pt x="534451" y="1832226"/>
                  <a:pt x="364618" y="1884533"/>
                </a:cubicBezTo>
                <a:lnTo>
                  <a:pt x="212353" y="1227638"/>
                </a:lnTo>
                <a:cubicBezTo>
                  <a:pt x="305907" y="1189919"/>
                  <a:pt x="761457" y="1046618"/>
                  <a:pt x="1231919" y="1043007"/>
                </a:cubicBezTo>
                <a:close/>
                <a:moveTo>
                  <a:pt x="2994963" y="0"/>
                </a:moveTo>
                <a:lnTo>
                  <a:pt x="3223697" y="0"/>
                </a:lnTo>
                <a:cubicBezTo>
                  <a:pt x="3413038" y="0"/>
                  <a:pt x="3566530" y="153492"/>
                  <a:pt x="3566530" y="342833"/>
                </a:cubicBezTo>
                <a:lnTo>
                  <a:pt x="3566530" y="417835"/>
                </a:lnTo>
                <a:cubicBezTo>
                  <a:pt x="3566530" y="607176"/>
                  <a:pt x="3413038" y="760668"/>
                  <a:pt x="3223697" y="760668"/>
                </a:cubicBezTo>
                <a:lnTo>
                  <a:pt x="2994963" y="760668"/>
                </a:lnTo>
                <a:cubicBezTo>
                  <a:pt x="2805622" y="760668"/>
                  <a:pt x="2652130" y="607176"/>
                  <a:pt x="2652130" y="417835"/>
                </a:cubicBezTo>
                <a:lnTo>
                  <a:pt x="2652130" y="342833"/>
                </a:lnTo>
                <a:cubicBezTo>
                  <a:pt x="2652130" y="153492"/>
                  <a:pt x="2805622" y="0"/>
                  <a:pt x="2994963" y="0"/>
                </a:cubicBezTo>
                <a:close/>
              </a:path>
            </a:pathLst>
          </a:custGeom>
          <a:solidFill>
            <a:srgbClr val="FFFFFF">
              <a:alpha val="65000"/>
            </a:srgbClr>
          </a:solidFill>
        </p:spPr>
        <p:txBody>
          <a:bodyPr wrap="square">
            <a:noAutofit/>
          </a:bodyPr>
          <a:lstStyle>
            <a:lvl1pPr marL="0" indent="0" algn="r">
              <a:buNone/>
              <a:defRPr sz="100">
                <a:solidFill>
                  <a:schemeClr val="tx1">
                    <a:alpha val="0"/>
                  </a:schemeClr>
                </a:solidFill>
              </a:defRPr>
            </a:lvl1pPr>
          </a:lstStyle>
          <a:p>
            <a:endParaRPr lang="es-ES" dirty="0"/>
          </a:p>
        </p:txBody>
      </p:sp>
      <p:sp>
        <p:nvSpPr>
          <p:cNvPr id="20" name="Título 1">
            <a:extLst>
              <a:ext uri="{FF2B5EF4-FFF2-40B4-BE49-F238E27FC236}">
                <a16:creationId xmlns:a16="http://schemas.microsoft.com/office/drawing/2014/main" id="{9FDE7379-73D5-4DFD-89E9-5D9E6D5AD3F0}"/>
              </a:ext>
            </a:extLst>
          </p:cNvPr>
          <p:cNvSpPr>
            <a:spLocks noGrp="1"/>
          </p:cNvSpPr>
          <p:nvPr>
            <p:ph type="title" hasCustomPrompt="1"/>
          </p:nvPr>
        </p:nvSpPr>
        <p:spPr>
          <a:xfrm>
            <a:off x="682819" y="3840903"/>
            <a:ext cx="3902243" cy="2358507"/>
          </a:xfrm>
        </p:spPr>
        <p:txBody>
          <a:bodyPr anchor="t">
            <a:noAutofit/>
          </a:bodyPr>
          <a:lstStyle>
            <a:lvl1pPr>
              <a:lnSpc>
                <a:spcPct val="80000"/>
              </a:lnSpc>
              <a:defRPr sz="4400" b="1" i="0">
                <a:solidFill>
                  <a:schemeClr val="bg1"/>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Tree>
    <p:extLst>
      <p:ext uri="{BB962C8B-B14F-4D97-AF65-F5344CB8AC3E}">
        <p14:creationId xmlns:p14="http://schemas.microsoft.com/office/powerpoint/2010/main" val="154352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graphy Divider Graphite Text">
    <p:spTree>
      <p:nvGrpSpPr>
        <p:cNvPr id="1" name=""/>
        <p:cNvGrpSpPr/>
        <p:nvPr/>
      </p:nvGrpSpPr>
      <p:grpSpPr>
        <a:xfrm>
          <a:off x="0" y="0"/>
          <a:ext cx="0" cy="0"/>
          <a:chOff x="0" y="0"/>
          <a:chExt cx="0" cy="0"/>
        </a:xfrm>
      </p:grpSpPr>
      <p:sp>
        <p:nvSpPr>
          <p:cNvPr id="17" name="Gráfico 3">
            <a:extLst>
              <a:ext uri="{FF2B5EF4-FFF2-40B4-BE49-F238E27FC236}">
                <a16:creationId xmlns:a16="http://schemas.microsoft.com/office/drawing/2014/main" id="{91A34E51-455E-4858-A75A-60EA6788D03E}"/>
              </a:ext>
            </a:extLst>
          </p:cNvPr>
          <p:cNvSpPr/>
          <p:nvPr userDrawn="1"/>
        </p:nvSpPr>
        <p:spPr>
          <a:xfrm>
            <a:off x="667376" y="5960713"/>
            <a:ext cx="825783" cy="116501"/>
          </a:xfrm>
          <a:custGeom>
            <a:avLst/>
            <a:gdLst>
              <a:gd name="connsiteX0" fmla="*/ 1128236 w 2295525"/>
              <a:gd name="connsiteY0" fmla="*/ 237649 h 323850"/>
              <a:gd name="connsiteX1" fmla="*/ 1078706 w 2295525"/>
              <a:gd name="connsiteY1" fmla="*/ 190024 h 323850"/>
              <a:gd name="connsiteX2" fmla="*/ 1114901 w 2295525"/>
              <a:gd name="connsiteY2" fmla="*/ 136684 h 323850"/>
              <a:gd name="connsiteX3" fmla="*/ 1176814 w 2295525"/>
              <a:gd name="connsiteY3" fmla="*/ 213836 h 323850"/>
              <a:gd name="connsiteX4" fmla="*/ 1128236 w 2295525"/>
              <a:gd name="connsiteY4" fmla="*/ 237649 h 323850"/>
              <a:gd name="connsiteX5" fmla="*/ 1234916 w 2295525"/>
              <a:gd name="connsiteY5" fmla="*/ 131921 h 323850"/>
              <a:gd name="connsiteX6" fmla="*/ 1220629 w 2295525"/>
              <a:gd name="connsiteY6" fmla="*/ 131921 h 323850"/>
              <a:gd name="connsiteX7" fmla="*/ 1186339 w 2295525"/>
              <a:gd name="connsiteY7" fmla="*/ 204311 h 323850"/>
              <a:gd name="connsiteX8" fmla="*/ 1108234 w 2295525"/>
              <a:gd name="connsiteY8" fmla="*/ 71914 h 323850"/>
              <a:gd name="connsiteX9" fmla="*/ 1139666 w 2295525"/>
              <a:gd name="connsiteY9" fmla="*/ 35719 h 323850"/>
              <a:gd name="connsiteX10" fmla="*/ 1153001 w 2295525"/>
              <a:gd name="connsiteY10" fmla="*/ 39529 h 323850"/>
              <a:gd name="connsiteX11" fmla="*/ 1153001 w 2295525"/>
              <a:gd name="connsiteY11" fmla="*/ 39529 h 323850"/>
              <a:gd name="connsiteX12" fmla="*/ 1159669 w 2295525"/>
              <a:gd name="connsiteY12" fmla="*/ 28099 h 323850"/>
              <a:gd name="connsiteX13" fmla="*/ 1140619 w 2295525"/>
              <a:gd name="connsiteY13" fmla="*/ 23336 h 323850"/>
              <a:gd name="connsiteX14" fmla="*/ 1094899 w 2295525"/>
              <a:gd name="connsiteY14" fmla="*/ 71914 h 323850"/>
              <a:gd name="connsiteX15" fmla="*/ 1109186 w 2295525"/>
              <a:gd name="connsiteY15" fmla="*/ 126206 h 323850"/>
              <a:gd name="connsiteX16" fmla="*/ 1064419 w 2295525"/>
              <a:gd name="connsiteY16" fmla="*/ 190976 h 323850"/>
              <a:gd name="connsiteX17" fmla="*/ 1127284 w 2295525"/>
              <a:gd name="connsiteY17" fmla="*/ 250984 h 323850"/>
              <a:gd name="connsiteX18" fmla="*/ 1187291 w 2295525"/>
              <a:gd name="connsiteY18" fmla="*/ 223361 h 323850"/>
              <a:gd name="connsiteX19" fmla="*/ 1233964 w 2295525"/>
              <a:gd name="connsiteY19" fmla="*/ 250984 h 323850"/>
              <a:gd name="connsiteX20" fmla="*/ 1238726 w 2295525"/>
              <a:gd name="connsiteY20" fmla="*/ 237649 h 323850"/>
              <a:gd name="connsiteX21" fmla="*/ 1195864 w 2295525"/>
              <a:gd name="connsiteY21" fmla="*/ 211931 h 323850"/>
              <a:gd name="connsiteX22" fmla="*/ 1234916 w 2295525"/>
              <a:gd name="connsiteY22" fmla="*/ 131921 h 323850"/>
              <a:gd name="connsiteX23" fmla="*/ 2278856 w 2295525"/>
              <a:gd name="connsiteY23" fmla="*/ 207169 h 323850"/>
              <a:gd name="connsiteX24" fmla="*/ 2229326 w 2295525"/>
              <a:gd name="connsiteY24" fmla="*/ 233839 h 323850"/>
              <a:gd name="connsiteX25" fmla="*/ 2175986 w 2295525"/>
              <a:gd name="connsiteY25" fmla="*/ 165259 h 323850"/>
              <a:gd name="connsiteX26" fmla="*/ 2232184 w 2295525"/>
              <a:gd name="connsiteY26" fmla="*/ 96679 h 323850"/>
              <a:gd name="connsiteX27" fmla="*/ 2278856 w 2295525"/>
              <a:gd name="connsiteY27" fmla="*/ 117634 h 323850"/>
              <a:gd name="connsiteX28" fmla="*/ 2278856 w 2295525"/>
              <a:gd name="connsiteY28" fmla="*/ 207169 h 323850"/>
              <a:gd name="connsiteX29" fmla="*/ 2279809 w 2295525"/>
              <a:gd name="connsiteY29" fmla="*/ 87154 h 323850"/>
              <a:gd name="connsiteX30" fmla="*/ 2278856 w 2295525"/>
              <a:gd name="connsiteY30" fmla="*/ 101441 h 323850"/>
              <a:gd name="connsiteX31" fmla="*/ 2277904 w 2295525"/>
              <a:gd name="connsiteY31" fmla="*/ 101441 h 323850"/>
              <a:gd name="connsiteX32" fmla="*/ 2231231 w 2295525"/>
              <a:gd name="connsiteY32" fmla="*/ 82391 h 323850"/>
              <a:gd name="connsiteX33" fmla="*/ 2160746 w 2295525"/>
              <a:gd name="connsiteY33" fmla="*/ 164306 h 323850"/>
              <a:gd name="connsiteX34" fmla="*/ 2226469 w 2295525"/>
              <a:gd name="connsiteY34" fmla="*/ 246221 h 323850"/>
              <a:gd name="connsiteX35" fmla="*/ 2278856 w 2295525"/>
              <a:gd name="connsiteY35" fmla="*/ 221456 h 323850"/>
              <a:gd name="connsiteX36" fmla="*/ 2278856 w 2295525"/>
              <a:gd name="connsiteY36" fmla="*/ 257651 h 323850"/>
              <a:gd name="connsiteX37" fmla="*/ 2229326 w 2295525"/>
              <a:gd name="connsiteY37" fmla="*/ 310039 h 323850"/>
              <a:gd name="connsiteX38" fmla="*/ 2179796 w 2295525"/>
              <a:gd name="connsiteY38" fmla="*/ 293846 h 323850"/>
              <a:gd name="connsiteX39" fmla="*/ 2173129 w 2295525"/>
              <a:gd name="connsiteY39" fmla="*/ 305276 h 323850"/>
              <a:gd name="connsiteX40" fmla="*/ 2229326 w 2295525"/>
              <a:gd name="connsiteY40" fmla="*/ 322421 h 323850"/>
              <a:gd name="connsiteX41" fmla="*/ 2294096 w 2295525"/>
              <a:gd name="connsiteY41" fmla="*/ 260509 h 323850"/>
              <a:gd name="connsiteX42" fmla="*/ 2294096 w 2295525"/>
              <a:gd name="connsiteY42" fmla="*/ 87154 h 323850"/>
              <a:gd name="connsiteX43" fmla="*/ 2279809 w 2295525"/>
              <a:gd name="connsiteY43" fmla="*/ 87154 h 323850"/>
              <a:gd name="connsiteX44" fmla="*/ 2075021 w 2295525"/>
              <a:gd name="connsiteY44" fmla="*/ 82391 h 323850"/>
              <a:gd name="connsiteX45" fmla="*/ 2019776 w 2295525"/>
              <a:gd name="connsiteY45" fmla="*/ 110966 h 323850"/>
              <a:gd name="connsiteX46" fmla="*/ 2018824 w 2295525"/>
              <a:gd name="connsiteY46" fmla="*/ 110966 h 323850"/>
              <a:gd name="connsiteX47" fmla="*/ 2017871 w 2295525"/>
              <a:gd name="connsiteY47" fmla="*/ 86201 h 323850"/>
              <a:gd name="connsiteX48" fmla="*/ 2005489 w 2295525"/>
              <a:gd name="connsiteY48" fmla="*/ 86201 h 323850"/>
              <a:gd name="connsiteX49" fmla="*/ 2005489 w 2295525"/>
              <a:gd name="connsiteY49" fmla="*/ 246221 h 323850"/>
              <a:gd name="connsiteX50" fmla="*/ 2019776 w 2295525"/>
              <a:gd name="connsiteY50" fmla="*/ 246221 h 323850"/>
              <a:gd name="connsiteX51" fmla="*/ 2019776 w 2295525"/>
              <a:gd name="connsiteY51" fmla="*/ 126206 h 323850"/>
              <a:gd name="connsiteX52" fmla="*/ 2072164 w 2295525"/>
              <a:gd name="connsiteY52" fmla="*/ 96679 h 323850"/>
              <a:gd name="connsiteX53" fmla="*/ 2108359 w 2295525"/>
              <a:gd name="connsiteY53" fmla="*/ 146209 h 323850"/>
              <a:gd name="connsiteX54" fmla="*/ 2108359 w 2295525"/>
              <a:gd name="connsiteY54" fmla="*/ 247174 h 323850"/>
              <a:gd name="connsiteX55" fmla="*/ 2122646 w 2295525"/>
              <a:gd name="connsiteY55" fmla="*/ 247174 h 323850"/>
              <a:gd name="connsiteX56" fmla="*/ 2122646 w 2295525"/>
              <a:gd name="connsiteY56" fmla="*/ 144304 h 323850"/>
              <a:gd name="connsiteX57" fmla="*/ 2075021 w 2295525"/>
              <a:gd name="connsiteY57" fmla="*/ 82391 h 323850"/>
              <a:gd name="connsiteX58" fmla="*/ 1949291 w 2295525"/>
              <a:gd name="connsiteY58" fmla="*/ 21431 h 323850"/>
              <a:gd name="connsiteX59" fmla="*/ 1935956 w 2295525"/>
              <a:gd name="connsiteY59" fmla="*/ 34766 h 323850"/>
              <a:gd name="connsiteX60" fmla="*/ 1949291 w 2295525"/>
              <a:gd name="connsiteY60" fmla="*/ 48101 h 323850"/>
              <a:gd name="connsiteX61" fmla="*/ 1962626 w 2295525"/>
              <a:gd name="connsiteY61" fmla="*/ 34766 h 323850"/>
              <a:gd name="connsiteX62" fmla="*/ 1949291 w 2295525"/>
              <a:gd name="connsiteY62" fmla="*/ 21431 h 323850"/>
              <a:gd name="connsiteX63" fmla="*/ 1941671 w 2295525"/>
              <a:gd name="connsiteY63" fmla="*/ 246221 h 323850"/>
              <a:gd name="connsiteX64" fmla="*/ 1955959 w 2295525"/>
              <a:gd name="connsiteY64" fmla="*/ 246221 h 323850"/>
              <a:gd name="connsiteX65" fmla="*/ 1955959 w 2295525"/>
              <a:gd name="connsiteY65" fmla="*/ 87154 h 323850"/>
              <a:gd name="connsiteX66" fmla="*/ 1941671 w 2295525"/>
              <a:gd name="connsiteY66" fmla="*/ 87154 h 323850"/>
              <a:gd name="connsiteX67" fmla="*/ 1941671 w 2295525"/>
              <a:gd name="connsiteY67" fmla="*/ 246221 h 323850"/>
              <a:gd name="connsiteX68" fmla="*/ 1890236 w 2295525"/>
              <a:gd name="connsiteY68" fmla="*/ 237649 h 323850"/>
              <a:gd name="connsiteX69" fmla="*/ 1863566 w 2295525"/>
              <a:gd name="connsiteY69" fmla="*/ 203359 h 323850"/>
              <a:gd name="connsiteX70" fmla="*/ 1863566 w 2295525"/>
              <a:gd name="connsiteY70" fmla="*/ 99536 h 323850"/>
              <a:gd name="connsiteX71" fmla="*/ 1910239 w 2295525"/>
              <a:gd name="connsiteY71" fmla="*/ 99536 h 323850"/>
              <a:gd name="connsiteX72" fmla="*/ 1910239 w 2295525"/>
              <a:gd name="connsiteY72" fmla="*/ 87154 h 323850"/>
              <a:gd name="connsiteX73" fmla="*/ 1863566 w 2295525"/>
              <a:gd name="connsiteY73" fmla="*/ 87154 h 323850"/>
              <a:gd name="connsiteX74" fmla="*/ 1863566 w 2295525"/>
              <a:gd name="connsiteY74" fmla="*/ 40481 h 323850"/>
              <a:gd name="connsiteX75" fmla="*/ 1851184 w 2295525"/>
              <a:gd name="connsiteY75" fmla="*/ 40481 h 323850"/>
              <a:gd name="connsiteX76" fmla="*/ 1849279 w 2295525"/>
              <a:gd name="connsiteY76" fmla="*/ 87154 h 323850"/>
              <a:gd name="connsiteX77" fmla="*/ 1823561 w 2295525"/>
              <a:gd name="connsiteY77" fmla="*/ 88106 h 323850"/>
              <a:gd name="connsiteX78" fmla="*/ 1823561 w 2295525"/>
              <a:gd name="connsiteY78" fmla="*/ 99536 h 323850"/>
              <a:gd name="connsiteX79" fmla="*/ 1848326 w 2295525"/>
              <a:gd name="connsiteY79" fmla="*/ 99536 h 323850"/>
              <a:gd name="connsiteX80" fmla="*/ 1848326 w 2295525"/>
              <a:gd name="connsiteY80" fmla="*/ 202406 h 323850"/>
              <a:gd name="connsiteX81" fmla="*/ 1888331 w 2295525"/>
              <a:gd name="connsiteY81" fmla="*/ 250984 h 323850"/>
              <a:gd name="connsiteX82" fmla="*/ 1914049 w 2295525"/>
              <a:gd name="connsiteY82" fmla="*/ 245269 h 323850"/>
              <a:gd name="connsiteX83" fmla="*/ 1910239 w 2295525"/>
              <a:gd name="connsiteY83" fmla="*/ 232886 h 323850"/>
              <a:gd name="connsiteX84" fmla="*/ 1890236 w 2295525"/>
              <a:gd name="connsiteY84" fmla="*/ 237649 h 323850"/>
              <a:gd name="connsiteX85" fmla="*/ 1784509 w 2295525"/>
              <a:gd name="connsiteY85" fmla="*/ 211931 h 323850"/>
              <a:gd name="connsiteX86" fmla="*/ 1730216 w 2295525"/>
              <a:gd name="connsiteY86" fmla="*/ 237649 h 323850"/>
              <a:gd name="connsiteX87" fmla="*/ 1696879 w 2295525"/>
              <a:gd name="connsiteY87" fmla="*/ 205264 h 323850"/>
              <a:gd name="connsiteX88" fmla="*/ 1784509 w 2295525"/>
              <a:gd name="connsiteY88" fmla="*/ 156686 h 323850"/>
              <a:gd name="connsiteX89" fmla="*/ 1784509 w 2295525"/>
              <a:gd name="connsiteY89" fmla="*/ 211931 h 323850"/>
              <a:gd name="connsiteX90" fmla="*/ 1748314 w 2295525"/>
              <a:gd name="connsiteY90" fmla="*/ 82391 h 323850"/>
              <a:gd name="connsiteX91" fmla="*/ 1689259 w 2295525"/>
              <a:gd name="connsiteY91" fmla="*/ 103346 h 323850"/>
              <a:gd name="connsiteX92" fmla="*/ 1695926 w 2295525"/>
              <a:gd name="connsiteY92" fmla="*/ 114776 h 323850"/>
              <a:gd name="connsiteX93" fmla="*/ 1746409 w 2295525"/>
              <a:gd name="connsiteY93" fmla="*/ 95726 h 323850"/>
              <a:gd name="connsiteX94" fmla="*/ 1783556 w 2295525"/>
              <a:gd name="connsiteY94" fmla="*/ 146209 h 323850"/>
              <a:gd name="connsiteX95" fmla="*/ 1680686 w 2295525"/>
              <a:gd name="connsiteY95" fmla="*/ 206216 h 323850"/>
              <a:gd name="connsiteX96" fmla="*/ 1727359 w 2295525"/>
              <a:gd name="connsiteY96" fmla="*/ 250031 h 323850"/>
              <a:gd name="connsiteX97" fmla="*/ 1783556 w 2295525"/>
              <a:gd name="connsiteY97" fmla="*/ 225266 h 323850"/>
              <a:gd name="connsiteX98" fmla="*/ 1784509 w 2295525"/>
              <a:gd name="connsiteY98" fmla="*/ 225266 h 323850"/>
              <a:gd name="connsiteX99" fmla="*/ 1786414 w 2295525"/>
              <a:gd name="connsiteY99" fmla="*/ 246221 h 323850"/>
              <a:gd name="connsiteX100" fmla="*/ 1798796 w 2295525"/>
              <a:gd name="connsiteY100" fmla="*/ 246221 h 323850"/>
              <a:gd name="connsiteX101" fmla="*/ 1798796 w 2295525"/>
              <a:gd name="connsiteY101" fmla="*/ 144304 h 323850"/>
              <a:gd name="connsiteX102" fmla="*/ 1748314 w 2295525"/>
              <a:gd name="connsiteY102" fmla="*/ 82391 h 323850"/>
              <a:gd name="connsiteX103" fmla="*/ 1543526 w 2295525"/>
              <a:gd name="connsiteY103" fmla="*/ 157639 h 323850"/>
              <a:gd name="connsiteX104" fmla="*/ 1598771 w 2295525"/>
              <a:gd name="connsiteY104" fmla="*/ 95726 h 323850"/>
              <a:gd name="connsiteX105" fmla="*/ 1645444 w 2295525"/>
              <a:gd name="connsiteY105" fmla="*/ 157639 h 323850"/>
              <a:gd name="connsiteX106" fmla="*/ 1543526 w 2295525"/>
              <a:gd name="connsiteY106" fmla="*/ 157639 h 323850"/>
              <a:gd name="connsiteX107" fmla="*/ 1598771 w 2295525"/>
              <a:gd name="connsiteY107" fmla="*/ 82391 h 323850"/>
              <a:gd name="connsiteX108" fmla="*/ 1529239 w 2295525"/>
              <a:gd name="connsiteY108" fmla="*/ 166211 h 323850"/>
              <a:gd name="connsiteX109" fmla="*/ 1603534 w 2295525"/>
              <a:gd name="connsiteY109" fmla="*/ 250031 h 323850"/>
              <a:gd name="connsiteX110" fmla="*/ 1654016 w 2295525"/>
              <a:gd name="connsiteY110" fmla="*/ 234791 h 323850"/>
              <a:gd name="connsiteX111" fmla="*/ 1648301 w 2295525"/>
              <a:gd name="connsiteY111" fmla="*/ 223361 h 323850"/>
              <a:gd name="connsiteX112" fmla="*/ 1605439 w 2295525"/>
              <a:gd name="connsiteY112" fmla="*/ 237649 h 323850"/>
              <a:gd name="connsiteX113" fmla="*/ 1545431 w 2295525"/>
              <a:gd name="connsiteY113" fmla="*/ 168116 h 323850"/>
              <a:gd name="connsiteX114" fmla="*/ 1660684 w 2295525"/>
              <a:gd name="connsiteY114" fmla="*/ 168116 h 323850"/>
              <a:gd name="connsiteX115" fmla="*/ 1661636 w 2295525"/>
              <a:gd name="connsiteY115" fmla="*/ 155734 h 323850"/>
              <a:gd name="connsiteX116" fmla="*/ 1598771 w 2295525"/>
              <a:gd name="connsiteY116" fmla="*/ 82391 h 323850"/>
              <a:gd name="connsiteX117" fmla="*/ 1473041 w 2295525"/>
              <a:gd name="connsiteY117" fmla="*/ 123349 h 323850"/>
              <a:gd name="connsiteX118" fmla="*/ 1355884 w 2295525"/>
              <a:gd name="connsiteY118" fmla="*/ 123349 h 323850"/>
              <a:gd name="connsiteX119" fmla="*/ 1355884 w 2295525"/>
              <a:gd name="connsiteY119" fmla="*/ 27146 h 323850"/>
              <a:gd name="connsiteX120" fmla="*/ 1340644 w 2295525"/>
              <a:gd name="connsiteY120" fmla="*/ 27146 h 323850"/>
              <a:gd name="connsiteX121" fmla="*/ 1340644 w 2295525"/>
              <a:gd name="connsiteY121" fmla="*/ 246221 h 323850"/>
              <a:gd name="connsiteX122" fmla="*/ 1355884 w 2295525"/>
              <a:gd name="connsiteY122" fmla="*/ 246221 h 323850"/>
              <a:gd name="connsiteX123" fmla="*/ 1355884 w 2295525"/>
              <a:gd name="connsiteY123" fmla="*/ 136684 h 323850"/>
              <a:gd name="connsiteX124" fmla="*/ 1473041 w 2295525"/>
              <a:gd name="connsiteY124" fmla="*/ 136684 h 323850"/>
              <a:gd name="connsiteX125" fmla="*/ 1473041 w 2295525"/>
              <a:gd name="connsiteY125" fmla="*/ 246221 h 323850"/>
              <a:gd name="connsiteX126" fmla="*/ 1488281 w 2295525"/>
              <a:gd name="connsiteY126" fmla="*/ 246221 h 323850"/>
              <a:gd name="connsiteX127" fmla="*/ 1488281 w 2295525"/>
              <a:gd name="connsiteY127" fmla="*/ 27146 h 323850"/>
              <a:gd name="connsiteX128" fmla="*/ 1473041 w 2295525"/>
              <a:gd name="connsiteY128" fmla="*/ 27146 h 323850"/>
              <a:gd name="connsiteX129" fmla="*/ 1473041 w 2295525"/>
              <a:gd name="connsiteY129" fmla="*/ 123349 h 323850"/>
              <a:gd name="connsiteX130" fmla="*/ 939641 w 2295525"/>
              <a:gd name="connsiteY130" fmla="*/ 207169 h 323850"/>
              <a:gd name="connsiteX131" fmla="*/ 890111 w 2295525"/>
              <a:gd name="connsiteY131" fmla="*/ 233839 h 323850"/>
              <a:gd name="connsiteX132" fmla="*/ 836771 w 2295525"/>
              <a:gd name="connsiteY132" fmla="*/ 165259 h 323850"/>
              <a:gd name="connsiteX133" fmla="*/ 892969 w 2295525"/>
              <a:gd name="connsiteY133" fmla="*/ 96679 h 323850"/>
              <a:gd name="connsiteX134" fmla="*/ 939641 w 2295525"/>
              <a:gd name="connsiteY134" fmla="*/ 117634 h 323850"/>
              <a:gd name="connsiteX135" fmla="*/ 939641 w 2295525"/>
              <a:gd name="connsiteY135" fmla="*/ 207169 h 323850"/>
              <a:gd name="connsiteX136" fmla="*/ 940594 w 2295525"/>
              <a:gd name="connsiteY136" fmla="*/ 101441 h 323850"/>
              <a:gd name="connsiteX137" fmla="*/ 939641 w 2295525"/>
              <a:gd name="connsiteY137" fmla="*/ 101441 h 323850"/>
              <a:gd name="connsiteX138" fmla="*/ 892969 w 2295525"/>
              <a:gd name="connsiteY138" fmla="*/ 82391 h 323850"/>
              <a:gd name="connsiteX139" fmla="*/ 822484 w 2295525"/>
              <a:gd name="connsiteY139" fmla="*/ 164306 h 323850"/>
              <a:gd name="connsiteX140" fmla="*/ 888206 w 2295525"/>
              <a:gd name="connsiteY140" fmla="*/ 246221 h 323850"/>
              <a:gd name="connsiteX141" fmla="*/ 940594 w 2295525"/>
              <a:gd name="connsiteY141" fmla="*/ 221456 h 323850"/>
              <a:gd name="connsiteX142" fmla="*/ 940594 w 2295525"/>
              <a:gd name="connsiteY142" fmla="*/ 257651 h 323850"/>
              <a:gd name="connsiteX143" fmla="*/ 891064 w 2295525"/>
              <a:gd name="connsiteY143" fmla="*/ 310039 h 323850"/>
              <a:gd name="connsiteX144" fmla="*/ 841534 w 2295525"/>
              <a:gd name="connsiteY144" fmla="*/ 293846 h 323850"/>
              <a:gd name="connsiteX145" fmla="*/ 834866 w 2295525"/>
              <a:gd name="connsiteY145" fmla="*/ 305276 h 323850"/>
              <a:gd name="connsiteX146" fmla="*/ 891064 w 2295525"/>
              <a:gd name="connsiteY146" fmla="*/ 322421 h 323850"/>
              <a:gd name="connsiteX147" fmla="*/ 955834 w 2295525"/>
              <a:gd name="connsiteY147" fmla="*/ 260509 h 323850"/>
              <a:gd name="connsiteX148" fmla="*/ 955834 w 2295525"/>
              <a:gd name="connsiteY148" fmla="*/ 87154 h 323850"/>
              <a:gd name="connsiteX149" fmla="*/ 942499 w 2295525"/>
              <a:gd name="connsiteY149" fmla="*/ 87154 h 323850"/>
              <a:gd name="connsiteX150" fmla="*/ 940594 w 2295525"/>
              <a:gd name="connsiteY150" fmla="*/ 101441 h 323850"/>
              <a:gd name="connsiteX151" fmla="*/ 736759 w 2295525"/>
              <a:gd name="connsiteY151" fmla="*/ 82391 h 323850"/>
              <a:gd name="connsiteX152" fmla="*/ 681514 w 2295525"/>
              <a:gd name="connsiteY152" fmla="*/ 110966 h 323850"/>
              <a:gd name="connsiteX153" fmla="*/ 680561 w 2295525"/>
              <a:gd name="connsiteY153" fmla="*/ 110966 h 323850"/>
              <a:gd name="connsiteX154" fmla="*/ 679609 w 2295525"/>
              <a:gd name="connsiteY154" fmla="*/ 86201 h 323850"/>
              <a:gd name="connsiteX155" fmla="*/ 667226 w 2295525"/>
              <a:gd name="connsiteY155" fmla="*/ 86201 h 323850"/>
              <a:gd name="connsiteX156" fmla="*/ 667226 w 2295525"/>
              <a:gd name="connsiteY156" fmla="*/ 246221 h 323850"/>
              <a:gd name="connsiteX157" fmla="*/ 681514 w 2295525"/>
              <a:gd name="connsiteY157" fmla="*/ 246221 h 323850"/>
              <a:gd name="connsiteX158" fmla="*/ 681514 w 2295525"/>
              <a:gd name="connsiteY158" fmla="*/ 126206 h 323850"/>
              <a:gd name="connsiteX159" fmla="*/ 733901 w 2295525"/>
              <a:gd name="connsiteY159" fmla="*/ 96679 h 323850"/>
              <a:gd name="connsiteX160" fmla="*/ 770096 w 2295525"/>
              <a:gd name="connsiteY160" fmla="*/ 146209 h 323850"/>
              <a:gd name="connsiteX161" fmla="*/ 770096 w 2295525"/>
              <a:gd name="connsiteY161" fmla="*/ 247174 h 323850"/>
              <a:gd name="connsiteX162" fmla="*/ 784384 w 2295525"/>
              <a:gd name="connsiteY162" fmla="*/ 247174 h 323850"/>
              <a:gd name="connsiteX163" fmla="*/ 784384 w 2295525"/>
              <a:gd name="connsiteY163" fmla="*/ 144304 h 323850"/>
              <a:gd name="connsiteX164" fmla="*/ 736759 w 2295525"/>
              <a:gd name="connsiteY164" fmla="*/ 82391 h 323850"/>
              <a:gd name="connsiteX165" fmla="*/ 603409 w 2295525"/>
              <a:gd name="connsiteY165" fmla="*/ 246221 h 323850"/>
              <a:gd name="connsiteX166" fmla="*/ 617696 w 2295525"/>
              <a:gd name="connsiteY166" fmla="*/ 246221 h 323850"/>
              <a:gd name="connsiteX167" fmla="*/ 617696 w 2295525"/>
              <a:gd name="connsiteY167" fmla="*/ 87154 h 323850"/>
              <a:gd name="connsiteX168" fmla="*/ 603409 w 2295525"/>
              <a:gd name="connsiteY168" fmla="*/ 87154 h 323850"/>
              <a:gd name="connsiteX169" fmla="*/ 603409 w 2295525"/>
              <a:gd name="connsiteY169" fmla="*/ 246221 h 323850"/>
              <a:gd name="connsiteX170" fmla="*/ 611029 w 2295525"/>
              <a:gd name="connsiteY170" fmla="*/ 21431 h 323850"/>
              <a:gd name="connsiteX171" fmla="*/ 597694 w 2295525"/>
              <a:gd name="connsiteY171" fmla="*/ 34766 h 323850"/>
              <a:gd name="connsiteX172" fmla="*/ 611029 w 2295525"/>
              <a:gd name="connsiteY172" fmla="*/ 48101 h 323850"/>
              <a:gd name="connsiteX173" fmla="*/ 624364 w 2295525"/>
              <a:gd name="connsiteY173" fmla="*/ 34766 h 323850"/>
              <a:gd name="connsiteX174" fmla="*/ 611029 w 2295525"/>
              <a:gd name="connsiteY174" fmla="*/ 21431 h 323850"/>
              <a:gd name="connsiteX175" fmla="*/ 558641 w 2295525"/>
              <a:gd name="connsiteY175" fmla="*/ 237649 h 323850"/>
              <a:gd name="connsiteX176" fmla="*/ 551974 w 2295525"/>
              <a:gd name="connsiteY176" fmla="*/ 227171 h 323850"/>
              <a:gd name="connsiteX177" fmla="*/ 551974 w 2295525"/>
              <a:gd name="connsiteY177" fmla="*/ 7144 h 323850"/>
              <a:gd name="connsiteX178" fmla="*/ 537686 w 2295525"/>
              <a:gd name="connsiteY178" fmla="*/ 7144 h 323850"/>
              <a:gd name="connsiteX179" fmla="*/ 537686 w 2295525"/>
              <a:gd name="connsiteY179" fmla="*/ 225266 h 323850"/>
              <a:gd name="connsiteX180" fmla="*/ 557689 w 2295525"/>
              <a:gd name="connsiteY180" fmla="*/ 250984 h 323850"/>
              <a:gd name="connsiteX181" fmla="*/ 568166 w 2295525"/>
              <a:gd name="connsiteY181" fmla="*/ 249079 h 323850"/>
              <a:gd name="connsiteX182" fmla="*/ 565309 w 2295525"/>
              <a:gd name="connsiteY182" fmla="*/ 236696 h 323850"/>
              <a:gd name="connsiteX183" fmla="*/ 558641 w 2295525"/>
              <a:gd name="connsiteY183" fmla="*/ 237649 h 323850"/>
              <a:gd name="connsiteX184" fmla="*/ 427196 w 2295525"/>
              <a:gd name="connsiteY184" fmla="*/ 237649 h 323850"/>
              <a:gd name="connsiteX185" fmla="*/ 370999 w 2295525"/>
              <a:gd name="connsiteY185" fmla="*/ 167164 h 323850"/>
              <a:gd name="connsiteX186" fmla="*/ 427196 w 2295525"/>
              <a:gd name="connsiteY186" fmla="*/ 95726 h 323850"/>
              <a:gd name="connsiteX187" fmla="*/ 483394 w 2295525"/>
              <a:gd name="connsiteY187" fmla="*/ 167164 h 323850"/>
              <a:gd name="connsiteX188" fmla="*/ 427196 w 2295525"/>
              <a:gd name="connsiteY188" fmla="*/ 237649 h 323850"/>
              <a:gd name="connsiteX189" fmla="*/ 427196 w 2295525"/>
              <a:gd name="connsiteY189" fmla="*/ 82391 h 323850"/>
              <a:gd name="connsiteX190" fmla="*/ 355759 w 2295525"/>
              <a:gd name="connsiteY190" fmla="*/ 166211 h 323850"/>
              <a:gd name="connsiteX191" fmla="*/ 427196 w 2295525"/>
              <a:gd name="connsiteY191" fmla="*/ 250031 h 323850"/>
              <a:gd name="connsiteX192" fmla="*/ 498634 w 2295525"/>
              <a:gd name="connsiteY192" fmla="*/ 166211 h 323850"/>
              <a:gd name="connsiteX193" fmla="*/ 427196 w 2295525"/>
              <a:gd name="connsiteY193" fmla="*/ 82391 h 323850"/>
              <a:gd name="connsiteX194" fmla="*/ 254794 w 2295525"/>
              <a:gd name="connsiteY194" fmla="*/ 237649 h 323850"/>
              <a:gd name="connsiteX195" fmla="*/ 198596 w 2295525"/>
              <a:gd name="connsiteY195" fmla="*/ 167164 h 323850"/>
              <a:gd name="connsiteX196" fmla="*/ 254794 w 2295525"/>
              <a:gd name="connsiteY196" fmla="*/ 95726 h 323850"/>
              <a:gd name="connsiteX197" fmla="*/ 310991 w 2295525"/>
              <a:gd name="connsiteY197" fmla="*/ 167164 h 323850"/>
              <a:gd name="connsiteX198" fmla="*/ 254794 w 2295525"/>
              <a:gd name="connsiteY198" fmla="*/ 237649 h 323850"/>
              <a:gd name="connsiteX199" fmla="*/ 254794 w 2295525"/>
              <a:gd name="connsiteY199" fmla="*/ 82391 h 323850"/>
              <a:gd name="connsiteX200" fmla="*/ 183356 w 2295525"/>
              <a:gd name="connsiteY200" fmla="*/ 166211 h 323850"/>
              <a:gd name="connsiteX201" fmla="*/ 254794 w 2295525"/>
              <a:gd name="connsiteY201" fmla="*/ 250031 h 323850"/>
              <a:gd name="connsiteX202" fmla="*/ 326231 w 2295525"/>
              <a:gd name="connsiteY202" fmla="*/ 166211 h 323850"/>
              <a:gd name="connsiteX203" fmla="*/ 254794 w 2295525"/>
              <a:gd name="connsiteY203" fmla="*/ 82391 h 323850"/>
              <a:gd name="connsiteX204" fmla="*/ 99536 w 2295525"/>
              <a:gd name="connsiteY204" fmla="*/ 236696 h 323850"/>
              <a:gd name="connsiteX205" fmla="*/ 23336 w 2295525"/>
              <a:gd name="connsiteY205" fmla="*/ 136684 h 323850"/>
              <a:gd name="connsiteX206" fmla="*/ 101441 w 2295525"/>
              <a:gd name="connsiteY206" fmla="*/ 37624 h 323850"/>
              <a:gd name="connsiteX207" fmla="*/ 149066 w 2295525"/>
              <a:gd name="connsiteY207" fmla="*/ 59531 h 323850"/>
              <a:gd name="connsiteX208" fmla="*/ 157639 w 2295525"/>
              <a:gd name="connsiteY208" fmla="*/ 50006 h 323850"/>
              <a:gd name="connsiteX209" fmla="*/ 100489 w 2295525"/>
              <a:gd name="connsiteY209" fmla="*/ 23336 h 323850"/>
              <a:gd name="connsiteX210" fmla="*/ 7144 w 2295525"/>
              <a:gd name="connsiteY210" fmla="*/ 136684 h 323850"/>
              <a:gd name="connsiteX211" fmla="*/ 98584 w 2295525"/>
              <a:gd name="connsiteY211" fmla="*/ 250984 h 323850"/>
              <a:gd name="connsiteX212" fmla="*/ 164306 w 2295525"/>
              <a:gd name="connsiteY212" fmla="*/ 219551 h 323850"/>
              <a:gd name="connsiteX213" fmla="*/ 155734 w 2295525"/>
              <a:gd name="connsiteY213" fmla="*/ 210026 h 323850"/>
              <a:gd name="connsiteX214" fmla="*/ 99536 w 2295525"/>
              <a:gd name="connsiteY214" fmla="*/ 23669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295525" h="323850">
                <a:moveTo>
                  <a:pt x="1128236" y="237649"/>
                </a:moveTo>
                <a:cubicBezTo>
                  <a:pt x="1101566" y="237649"/>
                  <a:pt x="1078706" y="218599"/>
                  <a:pt x="1078706" y="190024"/>
                </a:cubicBezTo>
                <a:cubicBezTo>
                  <a:pt x="1078706" y="168116"/>
                  <a:pt x="1094899" y="151924"/>
                  <a:pt x="1114901" y="136684"/>
                </a:cubicBezTo>
                <a:cubicBezTo>
                  <a:pt x="1130141" y="165259"/>
                  <a:pt x="1153954" y="192881"/>
                  <a:pt x="1176814" y="213836"/>
                </a:cubicBezTo>
                <a:cubicBezTo>
                  <a:pt x="1163479" y="228124"/>
                  <a:pt x="1146334" y="237649"/>
                  <a:pt x="1128236" y="237649"/>
                </a:cubicBezTo>
                <a:moveTo>
                  <a:pt x="1234916" y="131921"/>
                </a:moveTo>
                <a:lnTo>
                  <a:pt x="1220629" y="131921"/>
                </a:lnTo>
                <a:cubicBezTo>
                  <a:pt x="1213009" y="159544"/>
                  <a:pt x="1201579" y="184309"/>
                  <a:pt x="1186339" y="204311"/>
                </a:cubicBezTo>
                <a:cubicBezTo>
                  <a:pt x="1163479" y="184309"/>
                  <a:pt x="1108234" y="122396"/>
                  <a:pt x="1108234" y="71914"/>
                </a:cubicBezTo>
                <a:cubicBezTo>
                  <a:pt x="1108234" y="51911"/>
                  <a:pt x="1119664" y="35719"/>
                  <a:pt x="1139666" y="35719"/>
                </a:cubicBezTo>
                <a:cubicBezTo>
                  <a:pt x="1145381" y="35719"/>
                  <a:pt x="1150144" y="37624"/>
                  <a:pt x="1153001" y="39529"/>
                </a:cubicBezTo>
                <a:lnTo>
                  <a:pt x="1153001" y="39529"/>
                </a:lnTo>
                <a:lnTo>
                  <a:pt x="1159669" y="28099"/>
                </a:lnTo>
                <a:cubicBezTo>
                  <a:pt x="1153954" y="25241"/>
                  <a:pt x="1148239" y="23336"/>
                  <a:pt x="1140619" y="23336"/>
                </a:cubicBezTo>
                <a:cubicBezTo>
                  <a:pt x="1113949" y="23336"/>
                  <a:pt x="1094899" y="44291"/>
                  <a:pt x="1094899" y="71914"/>
                </a:cubicBezTo>
                <a:cubicBezTo>
                  <a:pt x="1094899" y="89059"/>
                  <a:pt x="1100614" y="107156"/>
                  <a:pt x="1109186" y="126206"/>
                </a:cubicBezTo>
                <a:cubicBezTo>
                  <a:pt x="1086326" y="143351"/>
                  <a:pt x="1064419" y="161449"/>
                  <a:pt x="1064419" y="190976"/>
                </a:cubicBezTo>
                <a:cubicBezTo>
                  <a:pt x="1064419" y="227171"/>
                  <a:pt x="1092994" y="250984"/>
                  <a:pt x="1127284" y="250984"/>
                </a:cubicBezTo>
                <a:cubicBezTo>
                  <a:pt x="1152049" y="250984"/>
                  <a:pt x="1171099" y="239554"/>
                  <a:pt x="1187291" y="223361"/>
                </a:cubicBezTo>
                <a:cubicBezTo>
                  <a:pt x="1204436" y="236696"/>
                  <a:pt x="1220629" y="246221"/>
                  <a:pt x="1233964" y="250984"/>
                </a:cubicBezTo>
                <a:lnTo>
                  <a:pt x="1238726" y="237649"/>
                </a:lnTo>
                <a:cubicBezTo>
                  <a:pt x="1226344" y="232886"/>
                  <a:pt x="1211104" y="224314"/>
                  <a:pt x="1195864" y="211931"/>
                </a:cubicBezTo>
                <a:cubicBezTo>
                  <a:pt x="1213961" y="190024"/>
                  <a:pt x="1226344" y="161449"/>
                  <a:pt x="1234916" y="131921"/>
                </a:cubicBezTo>
                <a:moveTo>
                  <a:pt x="2278856" y="207169"/>
                </a:moveTo>
                <a:cubicBezTo>
                  <a:pt x="2262664" y="224314"/>
                  <a:pt x="2246471" y="233839"/>
                  <a:pt x="2229326" y="233839"/>
                </a:cubicBezTo>
                <a:cubicBezTo>
                  <a:pt x="2195036" y="233839"/>
                  <a:pt x="2175986" y="206216"/>
                  <a:pt x="2175986" y="165259"/>
                </a:cubicBezTo>
                <a:cubicBezTo>
                  <a:pt x="2175986" y="126206"/>
                  <a:pt x="2200751" y="96679"/>
                  <a:pt x="2232184" y="96679"/>
                </a:cubicBezTo>
                <a:cubicBezTo>
                  <a:pt x="2247424" y="96679"/>
                  <a:pt x="2261711" y="102394"/>
                  <a:pt x="2278856" y="117634"/>
                </a:cubicBezTo>
                <a:lnTo>
                  <a:pt x="2278856" y="207169"/>
                </a:lnTo>
                <a:close/>
                <a:moveTo>
                  <a:pt x="2279809" y="87154"/>
                </a:moveTo>
                <a:lnTo>
                  <a:pt x="2278856" y="101441"/>
                </a:lnTo>
                <a:lnTo>
                  <a:pt x="2277904" y="101441"/>
                </a:lnTo>
                <a:cubicBezTo>
                  <a:pt x="2263616" y="90011"/>
                  <a:pt x="2250281" y="82391"/>
                  <a:pt x="2231231" y="82391"/>
                </a:cubicBezTo>
                <a:cubicBezTo>
                  <a:pt x="2193131" y="82391"/>
                  <a:pt x="2160746" y="113824"/>
                  <a:pt x="2160746" y="164306"/>
                </a:cubicBezTo>
                <a:cubicBezTo>
                  <a:pt x="2160746" y="216694"/>
                  <a:pt x="2186464" y="246221"/>
                  <a:pt x="2226469" y="246221"/>
                </a:cubicBezTo>
                <a:cubicBezTo>
                  <a:pt x="2247424" y="246221"/>
                  <a:pt x="2265521" y="234791"/>
                  <a:pt x="2278856" y="221456"/>
                </a:cubicBezTo>
                <a:lnTo>
                  <a:pt x="2278856" y="257651"/>
                </a:lnTo>
                <a:cubicBezTo>
                  <a:pt x="2278856" y="290036"/>
                  <a:pt x="2261711" y="310039"/>
                  <a:pt x="2229326" y="310039"/>
                </a:cubicBezTo>
                <a:cubicBezTo>
                  <a:pt x="2213134" y="310039"/>
                  <a:pt x="2195989" y="305276"/>
                  <a:pt x="2179796" y="293846"/>
                </a:cubicBezTo>
                <a:lnTo>
                  <a:pt x="2173129" y="305276"/>
                </a:lnTo>
                <a:cubicBezTo>
                  <a:pt x="2188369" y="315754"/>
                  <a:pt x="2207419" y="322421"/>
                  <a:pt x="2229326" y="322421"/>
                </a:cubicBezTo>
                <a:cubicBezTo>
                  <a:pt x="2270284" y="322421"/>
                  <a:pt x="2294096" y="297656"/>
                  <a:pt x="2294096" y="260509"/>
                </a:cubicBezTo>
                <a:lnTo>
                  <a:pt x="2294096" y="87154"/>
                </a:lnTo>
                <a:lnTo>
                  <a:pt x="2279809" y="87154"/>
                </a:lnTo>
                <a:close/>
                <a:moveTo>
                  <a:pt x="2075021" y="82391"/>
                </a:moveTo>
                <a:cubicBezTo>
                  <a:pt x="2053114" y="82391"/>
                  <a:pt x="2035969" y="94774"/>
                  <a:pt x="2019776" y="110966"/>
                </a:cubicBezTo>
                <a:lnTo>
                  <a:pt x="2018824" y="110966"/>
                </a:lnTo>
                <a:lnTo>
                  <a:pt x="2017871" y="86201"/>
                </a:lnTo>
                <a:lnTo>
                  <a:pt x="2005489" y="86201"/>
                </a:lnTo>
                <a:lnTo>
                  <a:pt x="2005489" y="246221"/>
                </a:lnTo>
                <a:lnTo>
                  <a:pt x="2019776" y="246221"/>
                </a:lnTo>
                <a:lnTo>
                  <a:pt x="2019776" y="126206"/>
                </a:lnTo>
                <a:cubicBezTo>
                  <a:pt x="2039779" y="106204"/>
                  <a:pt x="2053114" y="96679"/>
                  <a:pt x="2072164" y="96679"/>
                </a:cubicBezTo>
                <a:cubicBezTo>
                  <a:pt x="2097881" y="96679"/>
                  <a:pt x="2108359" y="112871"/>
                  <a:pt x="2108359" y="146209"/>
                </a:cubicBezTo>
                <a:lnTo>
                  <a:pt x="2108359" y="247174"/>
                </a:lnTo>
                <a:lnTo>
                  <a:pt x="2122646" y="247174"/>
                </a:lnTo>
                <a:lnTo>
                  <a:pt x="2122646" y="144304"/>
                </a:lnTo>
                <a:cubicBezTo>
                  <a:pt x="2123599" y="102394"/>
                  <a:pt x="2107406" y="82391"/>
                  <a:pt x="2075021" y="82391"/>
                </a:cubicBezTo>
                <a:moveTo>
                  <a:pt x="1949291" y="21431"/>
                </a:moveTo>
                <a:cubicBezTo>
                  <a:pt x="1941671" y="21431"/>
                  <a:pt x="1935956" y="26194"/>
                  <a:pt x="1935956" y="34766"/>
                </a:cubicBezTo>
                <a:cubicBezTo>
                  <a:pt x="1935956" y="42386"/>
                  <a:pt x="1941671" y="48101"/>
                  <a:pt x="1949291" y="48101"/>
                </a:cubicBezTo>
                <a:cubicBezTo>
                  <a:pt x="1956911" y="48101"/>
                  <a:pt x="1962626" y="42386"/>
                  <a:pt x="1962626" y="34766"/>
                </a:cubicBezTo>
                <a:cubicBezTo>
                  <a:pt x="1962626" y="27146"/>
                  <a:pt x="1956911" y="21431"/>
                  <a:pt x="1949291" y="21431"/>
                </a:cubicBezTo>
                <a:moveTo>
                  <a:pt x="1941671" y="246221"/>
                </a:moveTo>
                <a:lnTo>
                  <a:pt x="1955959" y="246221"/>
                </a:lnTo>
                <a:lnTo>
                  <a:pt x="1955959" y="87154"/>
                </a:lnTo>
                <a:lnTo>
                  <a:pt x="1941671" y="87154"/>
                </a:lnTo>
                <a:lnTo>
                  <a:pt x="1941671" y="246221"/>
                </a:lnTo>
                <a:close/>
                <a:moveTo>
                  <a:pt x="1890236" y="237649"/>
                </a:moveTo>
                <a:cubicBezTo>
                  <a:pt x="1868329" y="237649"/>
                  <a:pt x="1863566" y="224314"/>
                  <a:pt x="1863566" y="203359"/>
                </a:cubicBezTo>
                <a:lnTo>
                  <a:pt x="1863566" y="99536"/>
                </a:lnTo>
                <a:lnTo>
                  <a:pt x="1910239" y="99536"/>
                </a:lnTo>
                <a:lnTo>
                  <a:pt x="1910239" y="87154"/>
                </a:lnTo>
                <a:lnTo>
                  <a:pt x="1863566" y="87154"/>
                </a:lnTo>
                <a:lnTo>
                  <a:pt x="1863566" y="40481"/>
                </a:lnTo>
                <a:lnTo>
                  <a:pt x="1851184" y="40481"/>
                </a:lnTo>
                <a:lnTo>
                  <a:pt x="1849279" y="87154"/>
                </a:lnTo>
                <a:lnTo>
                  <a:pt x="1823561" y="88106"/>
                </a:lnTo>
                <a:lnTo>
                  <a:pt x="1823561" y="99536"/>
                </a:lnTo>
                <a:lnTo>
                  <a:pt x="1848326" y="99536"/>
                </a:lnTo>
                <a:lnTo>
                  <a:pt x="1848326" y="202406"/>
                </a:lnTo>
                <a:cubicBezTo>
                  <a:pt x="1848326" y="230981"/>
                  <a:pt x="1856899" y="250984"/>
                  <a:pt x="1888331" y="250984"/>
                </a:cubicBezTo>
                <a:cubicBezTo>
                  <a:pt x="1894999" y="250984"/>
                  <a:pt x="1904524" y="248126"/>
                  <a:pt x="1914049" y="245269"/>
                </a:cubicBezTo>
                <a:lnTo>
                  <a:pt x="1910239" y="232886"/>
                </a:lnTo>
                <a:cubicBezTo>
                  <a:pt x="1904524" y="234791"/>
                  <a:pt x="1895951" y="237649"/>
                  <a:pt x="1890236" y="237649"/>
                </a:cubicBezTo>
                <a:moveTo>
                  <a:pt x="1784509" y="211931"/>
                </a:moveTo>
                <a:cubicBezTo>
                  <a:pt x="1764506" y="229076"/>
                  <a:pt x="1748314" y="237649"/>
                  <a:pt x="1730216" y="237649"/>
                </a:cubicBezTo>
                <a:cubicBezTo>
                  <a:pt x="1712119" y="237649"/>
                  <a:pt x="1696879" y="229076"/>
                  <a:pt x="1696879" y="205264"/>
                </a:cubicBezTo>
                <a:cubicBezTo>
                  <a:pt x="1696879" y="179546"/>
                  <a:pt x="1718786" y="164306"/>
                  <a:pt x="1784509" y="156686"/>
                </a:cubicBezTo>
                <a:lnTo>
                  <a:pt x="1784509" y="211931"/>
                </a:lnTo>
                <a:close/>
                <a:moveTo>
                  <a:pt x="1748314" y="82391"/>
                </a:moveTo>
                <a:cubicBezTo>
                  <a:pt x="1722596" y="82391"/>
                  <a:pt x="1700689" y="94774"/>
                  <a:pt x="1689259" y="103346"/>
                </a:cubicBezTo>
                <a:lnTo>
                  <a:pt x="1695926" y="114776"/>
                </a:lnTo>
                <a:cubicBezTo>
                  <a:pt x="1706404" y="107156"/>
                  <a:pt x="1725454" y="95726"/>
                  <a:pt x="1746409" y="95726"/>
                </a:cubicBezTo>
                <a:cubicBezTo>
                  <a:pt x="1777841" y="95726"/>
                  <a:pt x="1784509" y="122396"/>
                  <a:pt x="1783556" y="146209"/>
                </a:cubicBezTo>
                <a:cubicBezTo>
                  <a:pt x="1713071" y="153829"/>
                  <a:pt x="1680686" y="170974"/>
                  <a:pt x="1680686" y="206216"/>
                </a:cubicBezTo>
                <a:cubicBezTo>
                  <a:pt x="1680686" y="236696"/>
                  <a:pt x="1701641" y="250031"/>
                  <a:pt x="1727359" y="250031"/>
                </a:cubicBezTo>
                <a:cubicBezTo>
                  <a:pt x="1748314" y="250031"/>
                  <a:pt x="1767364" y="238601"/>
                  <a:pt x="1783556" y="225266"/>
                </a:cubicBezTo>
                <a:lnTo>
                  <a:pt x="1784509" y="225266"/>
                </a:lnTo>
                <a:lnTo>
                  <a:pt x="1786414" y="246221"/>
                </a:lnTo>
                <a:lnTo>
                  <a:pt x="1798796" y="246221"/>
                </a:lnTo>
                <a:lnTo>
                  <a:pt x="1798796" y="144304"/>
                </a:lnTo>
                <a:cubicBezTo>
                  <a:pt x="1798796" y="110014"/>
                  <a:pt x="1786414" y="82391"/>
                  <a:pt x="1748314" y="82391"/>
                </a:cubicBezTo>
                <a:moveTo>
                  <a:pt x="1543526" y="157639"/>
                </a:moveTo>
                <a:cubicBezTo>
                  <a:pt x="1546384" y="119539"/>
                  <a:pt x="1571149" y="95726"/>
                  <a:pt x="1598771" y="95726"/>
                </a:cubicBezTo>
                <a:cubicBezTo>
                  <a:pt x="1627346" y="95726"/>
                  <a:pt x="1645444" y="116681"/>
                  <a:pt x="1645444" y="157639"/>
                </a:cubicBezTo>
                <a:lnTo>
                  <a:pt x="1543526" y="157639"/>
                </a:lnTo>
                <a:close/>
                <a:moveTo>
                  <a:pt x="1598771" y="82391"/>
                </a:moveTo>
                <a:cubicBezTo>
                  <a:pt x="1563529" y="82391"/>
                  <a:pt x="1529239" y="114776"/>
                  <a:pt x="1529239" y="166211"/>
                </a:cubicBezTo>
                <a:cubicBezTo>
                  <a:pt x="1529239" y="217646"/>
                  <a:pt x="1562576" y="250031"/>
                  <a:pt x="1603534" y="250031"/>
                </a:cubicBezTo>
                <a:cubicBezTo>
                  <a:pt x="1626394" y="250031"/>
                  <a:pt x="1640681" y="242411"/>
                  <a:pt x="1654016" y="234791"/>
                </a:cubicBezTo>
                <a:lnTo>
                  <a:pt x="1648301" y="223361"/>
                </a:lnTo>
                <a:cubicBezTo>
                  <a:pt x="1635919" y="231934"/>
                  <a:pt x="1622584" y="237649"/>
                  <a:pt x="1605439" y="237649"/>
                </a:cubicBezTo>
                <a:cubicBezTo>
                  <a:pt x="1569244" y="237649"/>
                  <a:pt x="1545431" y="209074"/>
                  <a:pt x="1545431" y="168116"/>
                </a:cubicBezTo>
                <a:lnTo>
                  <a:pt x="1660684" y="168116"/>
                </a:lnTo>
                <a:cubicBezTo>
                  <a:pt x="1661636" y="164306"/>
                  <a:pt x="1661636" y="160496"/>
                  <a:pt x="1661636" y="155734"/>
                </a:cubicBezTo>
                <a:cubicBezTo>
                  <a:pt x="1659731" y="110014"/>
                  <a:pt x="1635919" y="82391"/>
                  <a:pt x="1598771" y="82391"/>
                </a:cubicBezTo>
                <a:moveTo>
                  <a:pt x="1473041" y="123349"/>
                </a:moveTo>
                <a:lnTo>
                  <a:pt x="1355884" y="123349"/>
                </a:lnTo>
                <a:lnTo>
                  <a:pt x="1355884" y="27146"/>
                </a:lnTo>
                <a:lnTo>
                  <a:pt x="1340644" y="27146"/>
                </a:lnTo>
                <a:lnTo>
                  <a:pt x="1340644" y="246221"/>
                </a:lnTo>
                <a:lnTo>
                  <a:pt x="1355884" y="246221"/>
                </a:lnTo>
                <a:lnTo>
                  <a:pt x="1355884" y="136684"/>
                </a:lnTo>
                <a:lnTo>
                  <a:pt x="1473041" y="136684"/>
                </a:lnTo>
                <a:lnTo>
                  <a:pt x="1473041" y="246221"/>
                </a:lnTo>
                <a:lnTo>
                  <a:pt x="1488281" y="246221"/>
                </a:lnTo>
                <a:lnTo>
                  <a:pt x="1488281" y="27146"/>
                </a:lnTo>
                <a:lnTo>
                  <a:pt x="1473041" y="27146"/>
                </a:lnTo>
                <a:lnTo>
                  <a:pt x="1473041" y="123349"/>
                </a:lnTo>
                <a:close/>
                <a:moveTo>
                  <a:pt x="939641" y="207169"/>
                </a:moveTo>
                <a:cubicBezTo>
                  <a:pt x="923449" y="224314"/>
                  <a:pt x="907256" y="233839"/>
                  <a:pt x="890111" y="233839"/>
                </a:cubicBezTo>
                <a:cubicBezTo>
                  <a:pt x="855821" y="233839"/>
                  <a:pt x="836771" y="206216"/>
                  <a:pt x="836771" y="165259"/>
                </a:cubicBezTo>
                <a:cubicBezTo>
                  <a:pt x="836771" y="126206"/>
                  <a:pt x="861536" y="96679"/>
                  <a:pt x="892969" y="96679"/>
                </a:cubicBezTo>
                <a:cubicBezTo>
                  <a:pt x="908209" y="96679"/>
                  <a:pt x="922496" y="102394"/>
                  <a:pt x="939641" y="117634"/>
                </a:cubicBezTo>
                <a:lnTo>
                  <a:pt x="939641" y="207169"/>
                </a:lnTo>
                <a:close/>
                <a:moveTo>
                  <a:pt x="940594" y="101441"/>
                </a:moveTo>
                <a:lnTo>
                  <a:pt x="939641" y="101441"/>
                </a:lnTo>
                <a:cubicBezTo>
                  <a:pt x="925354" y="90011"/>
                  <a:pt x="912019" y="82391"/>
                  <a:pt x="892969" y="82391"/>
                </a:cubicBezTo>
                <a:cubicBezTo>
                  <a:pt x="854869" y="82391"/>
                  <a:pt x="822484" y="113824"/>
                  <a:pt x="822484" y="164306"/>
                </a:cubicBezTo>
                <a:cubicBezTo>
                  <a:pt x="822484" y="216694"/>
                  <a:pt x="848201" y="246221"/>
                  <a:pt x="888206" y="246221"/>
                </a:cubicBezTo>
                <a:cubicBezTo>
                  <a:pt x="909161" y="246221"/>
                  <a:pt x="927259" y="234791"/>
                  <a:pt x="940594" y="221456"/>
                </a:cubicBezTo>
                <a:lnTo>
                  <a:pt x="940594" y="257651"/>
                </a:lnTo>
                <a:cubicBezTo>
                  <a:pt x="940594" y="290036"/>
                  <a:pt x="923449" y="310039"/>
                  <a:pt x="891064" y="310039"/>
                </a:cubicBezTo>
                <a:cubicBezTo>
                  <a:pt x="874871" y="310039"/>
                  <a:pt x="857726" y="305276"/>
                  <a:pt x="841534" y="293846"/>
                </a:cubicBezTo>
                <a:lnTo>
                  <a:pt x="834866" y="305276"/>
                </a:lnTo>
                <a:cubicBezTo>
                  <a:pt x="850106" y="315754"/>
                  <a:pt x="869156" y="322421"/>
                  <a:pt x="891064" y="322421"/>
                </a:cubicBezTo>
                <a:cubicBezTo>
                  <a:pt x="932021" y="322421"/>
                  <a:pt x="955834" y="297656"/>
                  <a:pt x="955834" y="260509"/>
                </a:cubicBezTo>
                <a:lnTo>
                  <a:pt x="955834" y="87154"/>
                </a:lnTo>
                <a:lnTo>
                  <a:pt x="942499" y="87154"/>
                </a:lnTo>
                <a:lnTo>
                  <a:pt x="940594" y="101441"/>
                </a:lnTo>
                <a:close/>
                <a:moveTo>
                  <a:pt x="736759" y="82391"/>
                </a:moveTo>
                <a:cubicBezTo>
                  <a:pt x="714851" y="82391"/>
                  <a:pt x="697706" y="94774"/>
                  <a:pt x="681514" y="110966"/>
                </a:cubicBezTo>
                <a:lnTo>
                  <a:pt x="680561" y="110966"/>
                </a:lnTo>
                <a:lnTo>
                  <a:pt x="679609" y="86201"/>
                </a:lnTo>
                <a:lnTo>
                  <a:pt x="667226" y="86201"/>
                </a:lnTo>
                <a:lnTo>
                  <a:pt x="667226" y="246221"/>
                </a:lnTo>
                <a:lnTo>
                  <a:pt x="681514" y="246221"/>
                </a:lnTo>
                <a:lnTo>
                  <a:pt x="681514" y="126206"/>
                </a:lnTo>
                <a:cubicBezTo>
                  <a:pt x="701516" y="106204"/>
                  <a:pt x="714851" y="96679"/>
                  <a:pt x="733901" y="96679"/>
                </a:cubicBezTo>
                <a:cubicBezTo>
                  <a:pt x="759619" y="96679"/>
                  <a:pt x="770096" y="112871"/>
                  <a:pt x="770096" y="146209"/>
                </a:cubicBezTo>
                <a:lnTo>
                  <a:pt x="770096" y="247174"/>
                </a:lnTo>
                <a:lnTo>
                  <a:pt x="784384" y="247174"/>
                </a:lnTo>
                <a:lnTo>
                  <a:pt x="784384" y="144304"/>
                </a:lnTo>
                <a:cubicBezTo>
                  <a:pt x="784384" y="102394"/>
                  <a:pt x="769144" y="82391"/>
                  <a:pt x="736759" y="82391"/>
                </a:cubicBezTo>
                <a:moveTo>
                  <a:pt x="603409" y="246221"/>
                </a:moveTo>
                <a:lnTo>
                  <a:pt x="617696" y="246221"/>
                </a:lnTo>
                <a:lnTo>
                  <a:pt x="617696" y="87154"/>
                </a:lnTo>
                <a:lnTo>
                  <a:pt x="603409" y="87154"/>
                </a:lnTo>
                <a:lnTo>
                  <a:pt x="603409" y="246221"/>
                </a:lnTo>
                <a:close/>
                <a:moveTo>
                  <a:pt x="611029" y="21431"/>
                </a:moveTo>
                <a:cubicBezTo>
                  <a:pt x="603409" y="21431"/>
                  <a:pt x="597694" y="26194"/>
                  <a:pt x="597694" y="34766"/>
                </a:cubicBezTo>
                <a:cubicBezTo>
                  <a:pt x="597694" y="42386"/>
                  <a:pt x="603409" y="48101"/>
                  <a:pt x="611029" y="48101"/>
                </a:cubicBezTo>
                <a:cubicBezTo>
                  <a:pt x="618649" y="48101"/>
                  <a:pt x="624364" y="42386"/>
                  <a:pt x="624364" y="34766"/>
                </a:cubicBezTo>
                <a:cubicBezTo>
                  <a:pt x="624364" y="27146"/>
                  <a:pt x="618649" y="21431"/>
                  <a:pt x="611029" y="21431"/>
                </a:cubicBezTo>
                <a:moveTo>
                  <a:pt x="558641" y="237649"/>
                </a:moveTo>
                <a:cubicBezTo>
                  <a:pt x="554831" y="237649"/>
                  <a:pt x="551974" y="234791"/>
                  <a:pt x="551974" y="227171"/>
                </a:cubicBezTo>
                <a:lnTo>
                  <a:pt x="551974" y="7144"/>
                </a:lnTo>
                <a:lnTo>
                  <a:pt x="537686" y="7144"/>
                </a:lnTo>
                <a:lnTo>
                  <a:pt x="537686" y="225266"/>
                </a:lnTo>
                <a:cubicBezTo>
                  <a:pt x="537686" y="242411"/>
                  <a:pt x="544354" y="250984"/>
                  <a:pt x="557689" y="250984"/>
                </a:cubicBezTo>
                <a:cubicBezTo>
                  <a:pt x="562451" y="250984"/>
                  <a:pt x="565309" y="250031"/>
                  <a:pt x="568166" y="249079"/>
                </a:cubicBezTo>
                <a:lnTo>
                  <a:pt x="565309" y="236696"/>
                </a:lnTo>
                <a:cubicBezTo>
                  <a:pt x="561499" y="237649"/>
                  <a:pt x="560546" y="237649"/>
                  <a:pt x="558641" y="237649"/>
                </a:cubicBezTo>
                <a:moveTo>
                  <a:pt x="427196" y="237649"/>
                </a:moveTo>
                <a:cubicBezTo>
                  <a:pt x="394811" y="237649"/>
                  <a:pt x="370999" y="209074"/>
                  <a:pt x="370999" y="167164"/>
                </a:cubicBezTo>
                <a:cubicBezTo>
                  <a:pt x="370999" y="125254"/>
                  <a:pt x="394811" y="95726"/>
                  <a:pt x="427196" y="95726"/>
                </a:cubicBezTo>
                <a:cubicBezTo>
                  <a:pt x="459581" y="95726"/>
                  <a:pt x="483394" y="124301"/>
                  <a:pt x="483394" y="167164"/>
                </a:cubicBezTo>
                <a:cubicBezTo>
                  <a:pt x="483394" y="209074"/>
                  <a:pt x="458629" y="237649"/>
                  <a:pt x="427196" y="237649"/>
                </a:cubicBezTo>
                <a:moveTo>
                  <a:pt x="427196" y="82391"/>
                </a:moveTo>
                <a:cubicBezTo>
                  <a:pt x="389096" y="82391"/>
                  <a:pt x="355759" y="112871"/>
                  <a:pt x="355759" y="166211"/>
                </a:cubicBezTo>
                <a:cubicBezTo>
                  <a:pt x="355759" y="219551"/>
                  <a:pt x="389096" y="250031"/>
                  <a:pt x="427196" y="250031"/>
                </a:cubicBezTo>
                <a:cubicBezTo>
                  <a:pt x="466249" y="250031"/>
                  <a:pt x="498634" y="219551"/>
                  <a:pt x="498634" y="166211"/>
                </a:cubicBezTo>
                <a:cubicBezTo>
                  <a:pt x="498634" y="113824"/>
                  <a:pt x="465296" y="82391"/>
                  <a:pt x="427196" y="82391"/>
                </a:cubicBezTo>
                <a:moveTo>
                  <a:pt x="254794" y="237649"/>
                </a:moveTo>
                <a:cubicBezTo>
                  <a:pt x="222409" y="237649"/>
                  <a:pt x="198596" y="209074"/>
                  <a:pt x="198596" y="167164"/>
                </a:cubicBezTo>
                <a:cubicBezTo>
                  <a:pt x="198596" y="125254"/>
                  <a:pt x="222409" y="95726"/>
                  <a:pt x="254794" y="95726"/>
                </a:cubicBezTo>
                <a:cubicBezTo>
                  <a:pt x="287179" y="95726"/>
                  <a:pt x="310991" y="124301"/>
                  <a:pt x="310991" y="167164"/>
                </a:cubicBezTo>
                <a:cubicBezTo>
                  <a:pt x="311944" y="209074"/>
                  <a:pt x="287179" y="237649"/>
                  <a:pt x="254794" y="237649"/>
                </a:cubicBezTo>
                <a:moveTo>
                  <a:pt x="254794" y="82391"/>
                </a:moveTo>
                <a:cubicBezTo>
                  <a:pt x="216694" y="82391"/>
                  <a:pt x="183356" y="112871"/>
                  <a:pt x="183356" y="166211"/>
                </a:cubicBezTo>
                <a:cubicBezTo>
                  <a:pt x="183356" y="219551"/>
                  <a:pt x="216694" y="250031"/>
                  <a:pt x="254794" y="250031"/>
                </a:cubicBezTo>
                <a:cubicBezTo>
                  <a:pt x="293846" y="250031"/>
                  <a:pt x="326231" y="219551"/>
                  <a:pt x="326231" y="166211"/>
                </a:cubicBezTo>
                <a:cubicBezTo>
                  <a:pt x="327184" y="113824"/>
                  <a:pt x="293846" y="82391"/>
                  <a:pt x="254794" y="82391"/>
                </a:cubicBezTo>
                <a:moveTo>
                  <a:pt x="99536" y="236696"/>
                </a:moveTo>
                <a:cubicBezTo>
                  <a:pt x="52864" y="236696"/>
                  <a:pt x="23336" y="197644"/>
                  <a:pt x="23336" y="136684"/>
                </a:cubicBezTo>
                <a:cubicBezTo>
                  <a:pt x="23336" y="75724"/>
                  <a:pt x="52864" y="37624"/>
                  <a:pt x="101441" y="37624"/>
                </a:cubicBezTo>
                <a:cubicBezTo>
                  <a:pt x="121444" y="37624"/>
                  <a:pt x="137636" y="46196"/>
                  <a:pt x="149066" y="59531"/>
                </a:cubicBezTo>
                <a:lnTo>
                  <a:pt x="157639" y="50006"/>
                </a:lnTo>
                <a:cubicBezTo>
                  <a:pt x="146209" y="36671"/>
                  <a:pt x="126206" y="23336"/>
                  <a:pt x="100489" y="23336"/>
                </a:cubicBezTo>
                <a:cubicBezTo>
                  <a:pt x="45244" y="23336"/>
                  <a:pt x="7144" y="67151"/>
                  <a:pt x="7144" y="136684"/>
                </a:cubicBezTo>
                <a:cubicBezTo>
                  <a:pt x="7144" y="206216"/>
                  <a:pt x="45244" y="250984"/>
                  <a:pt x="98584" y="250984"/>
                </a:cubicBezTo>
                <a:cubicBezTo>
                  <a:pt x="127159" y="250984"/>
                  <a:pt x="147161" y="238601"/>
                  <a:pt x="164306" y="219551"/>
                </a:cubicBezTo>
                <a:lnTo>
                  <a:pt x="155734" y="210026"/>
                </a:lnTo>
                <a:cubicBezTo>
                  <a:pt x="139541" y="227171"/>
                  <a:pt x="122396" y="236696"/>
                  <a:pt x="99536" y="236696"/>
                </a:cubicBezTo>
              </a:path>
            </a:pathLst>
          </a:custGeom>
          <a:solidFill>
            <a:schemeClr val="tx1"/>
          </a:solidFill>
          <a:ln w="9525" cap="flat">
            <a:solidFill>
              <a:schemeClr val="tx1"/>
            </a:solidFill>
            <a:prstDash val="solid"/>
            <a:miter/>
          </a:ln>
        </p:spPr>
        <p:txBody>
          <a:bodyPr rtlCol="0" anchor="ctr"/>
          <a:lstStyle/>
          <a:p>
            <a:endParaRPr lang="es-ES"/>
          </a:p>
        </p:txBody>
      </p:sp>
      <p:sp>
        <p:nvSpPr>
          <p:cNvPr id="15" name="Marcador de posición de imagen 14">
            <a:extLst>
              <a:ext uri="{FF2B5EF4-FFF2-40B4-BE49-F238E27FC236}">
                <a16:creationId xmlns:a16="http://schemas.microsoft.com/office/drawing/2014/main" id="{9915934E-FD38-4943-926C-9892DB703511}"/>
              </a:ext>
            </a:extLst>
          </p:cNvPr>
          <p:cNvSpPr>
            <a:spLocks noGrp="1"/>
          </p:cNvSpPr>
          <p:nvPr>
            <p:ph type="pic" sz="quarter" idx="21"/>
          </p:nvPr>
        </p:nvSpPr>
        <p:spPr>
          <a:xfrm>
            <a:off x="0" y="0"/>
            <a:ext cx="12192000" cy="6858000"/>
          </a:xfrm>
          <a:custGeom>
            <a:avLst/>
            <a:gdLst>
              <a:gd name="connsiteX0" fmla="*/ 1309328 w 12192000"/>
              <a:gd name="connsiteY0" fmla="*/ 6017079 h 6858000"/>
              <a:gd name="connsiteX1" fmla="*/ 1309328 w 12192000"/>
              <a:gd name="connsiteY1" fmla="*/ 6036953 h 6858000"/>
              <a:gd name="connsiteX2" fmla="*/ 1289797 w 12192000"/>
              <a:gd name="connsiteY2" fmla="*/ 6046205 h 6858000"/>
              <a:gd name="connsiteX3" fmla="*/ 1277805 w 12192000"/>
              <a:gd name="connsiteY3" fmla="*/ 6034554 h 6858000"/>
              <a:gd name="connsiteX4" fmla="*/ 1309328 w 12192000"/>
              <a:gd name="connsiteY4" fmla="*/ 6017079 h 6858000"/>
              <a:gd name="connsiteX5" fmla="*/ 1068446 w 12192000"/>
              <a:gd name="connsiteY5" fmla="*/ 6009884 h 6858000"/>
              <a:gd name="connsiteX6" fmla="*/ 1090719 w 12192000"/>
              <a:gd name="connsiteY6" fmla="*/ 6037638 h 6858000"/>
              <a:gd name="connsiteX7" fmla="*/ 1073243 w 12192000"/>
              <a:gd name="connsiteY7" fmla="*/ 6046205 h 6858000"/>
              <a:gd name="connsiteX8" fmla="*/ 1055426 w 12192000"/>
              <a:gd name="connsiteY8" fmla="*/ 6029072 h 6858000"/>
              <a:gd name="connsiteX9" fmla="*/ 1068446 w 12192000"/>
              <a:gd name="connsiteY9" fmla="*/ 6009884 h 6858000"/>
              <a:gd name="connsiteX10" fmla="*/ 1470373 w 12192000"/>
              <a:gd name="connsiteY10" fmla="*/ 5995492 h 6858000"/>
              <a:gd name="connsiteX11" fmla="*/ 1487163 w 12192000"/>
              <a:gd name="connsiteY11" fmla="*/ 6003031 h 6858000"/>
              <a:gd name="connsiteX12" fmla="*/ 1487163 w 12192000"/>
              <a:gd name="connsiteY12" fmla="*/ 6035240 h 6858000"/>
              <a:gd name="connsiteX13" fmla="*/ 1469345 w 12192000"/>
              <a:gd name="connsiteY13" fmla="*/ 6044834 h 6858000"/>
              <a:gd name="connsiteX14" fmla="*/ 1450157 w 12192000"/>
              <a:gd name="connsiteY14" fmla="*/ 6020163 h 6858000"/>
              <a:gd name="connsiteX15" fmla="*/ 1470373 w 12192000"/>
              <a:gd name="connsiteY15" fmla="*/ 5995492 h 6858000"/>
              <a:gd name="connsiteX16" fmla="*/ 988609 w 12192000"/>
              <a:gd name="connsiteY16" fmla="*/ 5995492 h 6858000"/>
              <a:gd name="connsiteX17" fmla="*/ 1005399 w 12192000"/>
              <a:gd name="connsiteY17" fmla="*/ 6003031 h 6858000"/>
              <a:gd name="connsiteX18" fmla="*/ 1005399 w 12192000"/>
              <a:gd name="connsiteY18" fmla="*/ 6035240 h 6858000"/>
              <a:gd name="connsiteX19" fmla="*/ 987581 w 12192000"/>
              <a:gd name="connsiteY19" fmla="*/ 6044834 h 6858000"/>
              <a:gd name="connsiteX20" fmla="*/ 968393 w 12192000"/>
              <a:gd name="connsiteY20" fmla="*/ 6020163 h 6858000"/>
              <a:gd name="connsiteX21" fmla="*/ 988609 w 12192000"/>
              <a:gd name="connsiteY21" fmla="*/ 5995492 h 6858000"/>
              <a:gd name="connsiteX22" fmla="*/ 1242512 w 12192000"/>
              <a:gd name="connsiteY22" fmla="*/ 5995149 h 6858000"/>
              <a:gd name="connsiteX23" fmla="*/ 1259302 w 12192000"/>
              <a:gd name="connsiteY23" fmla="*/ 6017422 h 6858000"/>
              <a:gd name="connsiteX24" fmla="*/ 1222638 w 12192000"/>
              <a:gd name="connsiteY24" fmla="*/ 6017422 h 6858000"/>
              <a:gd name="connsiteX25" fmla="*/ 1242512 w 12192000"/>
              <a:gd name="connsiteY25" fmla="*/ 5995149 h 6858000"/>
              <a:gd name="connsiteX26" fmla="*/ 821054 w 12192000"/>
              <a:gd name="connsiteY26" fmla="*/ 5995149 h 6858000"/>
              <a:gd name="connsiteX27" fmla="*/ 841270 w 12192000"/>
              <a:gd name="connsiteY27" fmla="*/ 6020848 h 6858000"/>
              <a:gd name="connsiteX28" fmla="*/ 821054 w 12192000"/>
              <a:gd name="connsiteY28" fmla="*/ 6046205 h 6858000"/>
              <a:gd name="connsiteX29" fmla="*/ 800838 w 12192000"/>
              <a:gd name="connsiteY29" fmla="*/ 6020848 h 6858000"/>
              <a:gd name="connsiteX30" fmla="*/ 821054 w 12192000"/>
              <a:gd name="connsiteY30" fmla="*/ 5995149 h 6858000"/>
              <a:gd name="connsiteX31" fmla="*/ 759035 w 12192000"/>
              <a:gd name="connsiteY31" fmla="*/ 5995149 h 6858000"/>
              <a:gd name="connsiteX32" fmla="*/ 779251 w 12192000"/>
              <a:gd name="connsiteY32" fmla="*/ 6020848 h 6858000"/>
              <a:gd name="connsiteX33" fmla="*/ 759035 w 12192000"/>
              <a:gd name="connsiteY33" fmla="*/ 6046205 h 6858000"/>
              <a:gd name="connsiteX34" fmla="*/ 738818 w 12192000"/>
              <a:gd name="connsiteY34" fmla="*/ 6020848 h 6858000"/>
              <a:gd name="connsiteX35" fmla="*/ 759035 w 12192000"/>
              <a:gd name="connsiteY35" fmla="*/ 5995149 h 6858000"/>
              <a:gd name="connsiteX36" fmla="*/ 1365865 w 12192000"/>
              <a:gd name="connsiteY36" fmla="*/ 5992066 h 6858000"/>
              <a:gd name="connsiteX37" fmla="*/ 1365865 w 12192000"/>
              <a:gd name="connsiteY37" fmla="*/ 6049288 h 6858000"/>
              <a:gd name="connsiteX38" fmla="*/ 1371005 w 12192000"/>
              <a:gd name="connsiteY38" fmla="*/ 6049288 h 6858000"/>
              <a:gd name="connsiteX39" fmla="*/ 1371005 w 12192000"/>
              <a:gd name="connsiteY39" fmla="*/ 5992066 h 6858000"/>
              <a:gd name="connsiteX40" fmla="*/ 884444 w 12192000"/>
              <a:gd name="connsiteY40" fmla="*/ 5992066 h 6858000"/>
              <a:gd name="connsiteX41" fmla="*/ 884444 w 12192000"/>
              <a:gd name="connsiteY41" fmla="*/ 6049288 h 6858000"/>
              <a:gd name="connsiteX42" fmla="*/ 889584 w 12192000"/>
              <a:gd name="connsiteY42" fmla="*/ 6049288 h 6858000"/>
              <a:gd name="connsiteX43" fmla="*/ 889584 w 12192000"/>
              <a:gd name="connsiteY43" fmla="*/ 5992066 h 6858000"/>
              <a:gd name="connsiteX44" fmla="*/ 1470030 w 12192000"/>
              <a:gd name="connsiteY44" fmla="*/ 5990352 h 6858000"/>
              <a:gd name="connsiteX45" fmla="*/ 1444674 w 12192000"/>
              <a:gd name="connsiteY45" fmla="*/ 6019820 h 6858000"/>
              <a:gd name="connsiteX46" fmla="*/ 1468317 w 12192000"/>
              <a:gd name="connsiteY46" fmla="*/ 6049288 h 6858000"/>
              <a:gd name="connsiteX47" fmla="*/ 1487163 w 12192000"/>
              <a:gd name="connsiteY47" fmla="*/ 6040379 h 6858000"/>
              <a:gd name="connsiteX48" fmla="*/ 1487163 w 12192000"/>
              <a:gd name="connsiteY48" fmla="*/ 6053400 h 6858000"/>
              <a:gd name="connsiteX49" fmla="*/ 1469345 w 12192000"/>
              <a:gd name="connsiteY49" fmla="*/ 6072246 h 6858000"/>
              <a:gd name="connsiteX50" fmla="*/ 1451527 w 12192000"/>
              <a:gd name="connsiteY50" fmla="*/ 6066421 h 6858000"/>
              <a:gd name="connsiteX51" fmla="*/ 1449129 w 12192000"/>
              <a:gd name="connsiteY51" fmla="*/ 6070532 h 6858000"/>
              <a:gd name="connsiteX52" fmla="*/ 1469345 w 12192000"/>
              <a:gd name="connsiteY52" fmla="*/ 6076700 h 6858000"/>
              <a:gd name="connsiteX53" fmla="*/ 1492645 w 12192000"/>
              <a:gd name="connsiteY53" fmla="*/ 6054428 h 6858000"/>
              <a:gd name="connsiteX54" fmla="*/ 1492645 w 12192000"/>
              <a:gd name="connsiteY54" fmla="*/ 5992066 h 6858000"/>
              <a:gd name="connsiteX55" fmla="*/ 1487506 w 12192000"/>
              <a:gd name="connsiteY55" fmla="*/ 5992066 h 6858000"/>
              <a:gd name="connsiteX56" fmla="*/ 1487163 w 12192000"/>
              <a:gd name="connsiteY56" fmla="*/ 5997205 h 6858000"/>
              <a:gd name="connsiteX57" fmla="*/ 1486820 w 12192000"/>
              <a:gd name="connsiteY57" fmla="*/ 5997205 h 6858000"/>
              <a:gd name="connsiteX58" fmla="*/ 1470030 w 12192000"/>
              <a:gd name="connsiteY58" fmla="*/ 5990352 h 6858000"/>
              <a:gd name="connsiteX59" fmla="*/ 1413836 w 12192000"/>
              <a:gd name="connsiteY59" fmla="*/ 5990352 h 6858000"/>
              <a:gd name="connsiteX60" fmla="*/ 1393962 w 12192000"/>
              <a:gd name="connsiteY60" fmla="*/ 6000632 h 6858000"/>
              <a:gd name="connsiteX61" fmla="*/ 1393620 w 12192000"/>
              <a:gd name="connsiteY61" fmla="*/ 6000632 h 6858000"/>
              <a:gd name="connsiteX62" fmla="*/ 1393277 w 12192000"/>
              <a:gd name="connsiteY62" fmla="*/ 5991723 h 6858000"/>
              <a:gd name="connsiteX63" fmla="*/ 1388823 w 12192000"/>
              <a:gd name="connsiteY63" fmla="*/ 5991723 h 6858000"/>
              <a:gd name="connsiteX64" fmla="*/ 1388823 w 12192000"/>
              <a:gd name="connsiteY64" fmla="*/ 6049288 h 6858000"/>
              <a:gd name="connsiteX65" fmla="*/ 1393962 w 12192000"/>
              <a:gd name="connsiteY65" fmla="*/ 6049288 h 6858000"/>
              <a:gd name="connsiteX66" fmla="*/ 1393962 w 12192000"/>
              <a:gd name="connsiteY66" fmla="*/ 6006114 h 6858000"/>
              <a:gd name="connsiteX67" fmla="*/ 1412808 w 12192000"/>
              <a:gd name="connsiteY67" fmla="*/ 5995492 h 6858000"/>
              <a:gd name="connsiteX68" fmla="*/ 1425829 w 12192000"/>
              <a:gd name="connsiteY68" fmla="*/ 6013310 h 6858000"/>
              <a:gd name="connsiteX69" fmla="*/ 1425829 w 12192000"/>
              <a:gd name="connsiteY69" fmla="*/ 6049631 h 6858000"/>
              <a:gd name="connsiteX70" fmla="*/ 1430968 w 12192000"/>
              <a:gd name="connsiteY70" fmla="*/ 6049631 h 6858000"/>
              <a:gd name="connsiteX71" fmla="*/ 1430968 w 12192000"/>
              <a:gd name="connsiteY71" fmla="*/ 6012625 h 6858000"/>
              <a:gd name="connsiteX72" fmla="*/ 1413836 w 12192000"/>
              <a:gd name="connsiteY72" fmla="*/ 5990352 h 6858000"/>
              <a:gd name="connsiteX73" fmla="*/ 1296308 w 12192000"/>
              <a:gd name="connsiteY73" fmla="*/ 5990352 h 6858000"/>
              <a:gd name="connsiteX74" fmla="*/ 1275063 w 12192000"/>
              <a:gd name="connsiteY74" fmla="*/ 5997891 h 6858000"/>
              <a:gd name="connsiteX75" fmla="*/ 1277462 w 12192000"/>
              <a:gd name="connsiteY75" fmla="*/ 6002002 h 6858000"/>
              <a:gd name="connsiteX76" fmla="*/ 1295622 w 12192000"/>
              <a:gd name="connsiteY76" fmla="*/ 5995149 h 6858000"/>
              <a:gd name="connsiteX77" fmla="*/ 1308986 w 12192000"/>
              <a:gd name="connsiteY77" fmla="*/ 6013310 h 6858000"/>
              <a:gd name="connsiteX78" fmla="*/ 1271979 w 12192000"/>
              <a:gd name="connsiteY78" fmla="*/ 6034897 h 6858000"/>
              <a:gd name="connsiteX79" fmla="*/ 1288770 w 12192000"/>
              <a:gd name="connsiteY79" fmla="*/ 6050659 h 6858000"/>
              <a:gd name="connsiteX80" fmla="*/ 1308986 w 12192000"/>
              <a:gd name="connsiteY80" fmla="*/ 6041750 h 6858000"/>
              <a:gd name="connsiteX81" fmla="*/ 1309328 w 12192000"/>
              <a:gd name="connsiteY81" fmla="*/ 6041750 h 6858000"/>
              <a:gd name="connsiteX82" fmla="*/ 1310014 w 12192000"/>
              <a:gd name="connsiteY82" fmla="*/ 6049288 h 6858000"/>
              <a:gd name="connsiteX83" fmla="*/ 1314468 w 12192000"/>
              <a:gd name="connsiteY83" fmla="*/ 6049288 h 6858000"/>
              <a:gd name="connsiteX84" fmla="*/ 1314468 w 12192000"/>
              <a:gd name="connsiteY84" fmla="*/ 6012625 h 6858000"/>
              <a:gd name="connsiteX85" fmla="*/ 1296308 w 12192000"/>
              <a:gd name="connsiteY85" fmla="*/ 5990352 h 6858000"/>
              <a:gd name="connsiteX86" fmla="*/ 1242512 w 12192000"/>
              <a:gd name="connsiteY86" fmla="*/ 5990352 h 6858000"/>
              <a:gd name="connsiteX87" fmla="*/ 1217498 w 12192000"/>
              <a:gd name="connsiteY87" fmla="*/ 6020506 h 6858000"/>
              <a:gd name="connsiteX88" fmla="*/ 1244225 w 12192000"/>
              <a:gd name="connsiteY88" fmla="*/ 6050659 h 6858000"/>
              <a:gd name="connsiteX89" fmla="*/ 1262385 w 12192000"/>
              <a:gd name="connsiteY89" fmla="*/ 6045176 h 6858000"/>
              <a:gd name="connsiteX90" fmla="*/ 1260330 w 12192000"/>
              <a:gd name="connsiteY90" fmla="*/ 6041065 h 6858000"/>
              <a:gd name="connsiteX91" fmla="*/ 1244910 w 12192000"/>
              <a:gd name="connsiteY91" fmla="*/ 6046205 h 6858000"/>
              <a:gd name="connsiteX92" fmla="*/ 1223323 w 12192000"/>
              <a:gd name="connsiteY92" fmla="*/ 6021191 h 6858000"/>
              <a:gd name="connsiteX93" fmla="*/ 1264784 w 12192000"/>
              <a:gd name="connsiteY93" fmla="*/ 6021191 h 6858000"/>
              <a:gd name="connsiteX94" fmla="*/ 1265127 w 12192000"/>
              <a:gd name="connsiteY94" fmla="*/ 6016737 h 6858000"/>
              <a:gd name="connsiteX95" fmla="*/ 1242512 w 12192000"/>
              <a:gd name="connsiteY95" fmla="*/ 5990352 h 6858000"/>
              <a:gd name="connsiteX96" fmla="*/ 988609 w 12192000"/>
              <a:gd name="connsiteY96" fmla="*/ 5990352 h 6858000"/>
              <a:gd name="connsiteX97" fmla="*/ 963253 w 12192000"/>
              <a:gd name="connsiteY97" fmla="*/ 6019820 h 6858000"/>
              <a:gd name="connsiteX98" fmla="*/ 986896 w 12192000"/>
              <a:gd name="connsiteY98" fmla="*/ 6049288 h 6858000"/>
              <a:gd name="connsiteX99" fmla="*/ 1005742 w 12192000"/>
              <a:gd name="connsiteY99" fmla="*/ 6040379 h 6858000"/>
              <a:gd name="connsiteX100" fmla="*/ 1005742 w 12192000"/>
              <a:gd name="connsiteY100" fmla="*/ 6053400 h 6858000"/>
              <a:gd name="connsiteX101" fmla="*/ 987924 w 12192000"/>
              <a:gd name="connsiteY101" fmla="*/ 6072246 h 6858000"/>
              <a:gd name="connsiteX102" fmla="*/ 970106 w 12192000"/>
              <a:gd name="connsiteY102" fmla="*/ 6066421 h 6858000"/>
              <a:gd name="connsiteX103" fmla="*/ 967708 w 12192000"/>
              <a:gd name="connsiteY103" fmla="*/ 6070532 h 6858000"/>
              <a:gd name="connsiteX104" fmla="*/ 987924 w 12192000"/>
              <a:gd name="connsiteY104" fmla="*/ 6076700 h 6858000"/>
              <a:gd name="connsiteX105" fmla="*/ 1011224 w 12192000"/>
              <a:gd name="connsiteY105" fmla="*/ 6054428 h 6858000"/>
              <a:gd name="connsiteX106" fmla="*/ 1011224 w 12192000"/>
              <a:gd name="connsiteY106" fmla="*/ 5992066 h 6858000"/>
              <a:gd name="connsiteX107" fmla="*/ 1006427 w 12192000"/>
              <a:gd name="connsiteY107" fmla="*/ 5992066 h 6858000"/>
              <a:gd name="connsiteX108" fmla="*/ 1005742 w 12192000"/>
              <a:gd name="connsiteY108" fmla="*/ 5997205 h 6858000"/>
              <a:gd name="connsiteX109" fmla="*/ 1005399 w 12192000"/>
              <a:gd name="connsiteY109" fmla="*/ 5997205 h 6858000"/>
              <a:gd name="connsiteX110" fmla="*/ 988609 w 12192000"/>
              <a:gd name="connsiteY110" fmla="*/ 5990352 h 6858000"/>
              <a:gd name="connsiteX111" fmla="*/ 932415 w 12192000"/>
              <a:gd name="connsiteY111" fmla="*/ 5990352 h 6858000"/>
              <a:gd name="connsiteX112" fmla="*/ 912541 w 12192000"/>
              <a:gd name="connsiteY112" fmla="*/ 6000632 h 6858000"/>
              <a:gd name="connsiteX113" fmla="*/ 912199 w 12192000"/>
              <a:gd name="connsiteY113" fmla="*/ 6000632 h 6858000"/>
              <a:gd name="connsiteX114" fmla="*/ 911856 w 12192000"/>
              <a:gd name="connsiteY114" fmla="*/ 5991723 h 6858000"/>
              <a:gd name="connsiteX115" fmla="*/ 907401 w 12192000"/>
              <a:gd name="connsiteY115" fmla="*/ 5991723 h 6858000"/>
              <a:gd name="connsiteX116" fmla="*/ 907401 w 12192000"/>
              <a:gd name="connsiteY116" fmla="*/ 6049288 h 6858000"/>
              <a:gd name="connsiteX117" fmla="*/ 912541 w 12192000"/>
              <a:gd name="connsiteY117" fmla="*/ 6049288 h 6858000"/>
              <a:gd name="connsiteX118" fmla="*/ 912541 w 12192000"/>
              <a:gd name="connsiteY118" fmla="*/ 6006114 h 6858000"/>
              <a:gd name="connsiteX119" fmla="*/ 931387 w 12192000"/>
              <a:gd name="connsiteY119" fmla="*/ 5995492 h 6858000"/>
              <a:gd name="connsiteX120" fmla="*/ 944408 w 12192000"/>
              <a:gd name="connsiteY120" fmla="*/ 6013310 h 6858000"/>
              <a:gd name="connsiteX121" fmla="*/ 944408 w 12192000"/>
              <a:gd name="connsiteY121" fmla="*/ 6049631 h 6858000"/>
              <a:gd name="connsiteX122" fmla="*/ 949547 w 12192000"/>
              <a:gd name="connsiteY122" fmla="*/ 6049631 h 6858000"/>
              <a:gd name="connsiteX123" fmla="*/ 949547 w 12192000"/>
              <a:gd name="connsiteY123" fmla="*/ 6012625 h 6858000"/>
              <a:gd name="connsiteX124" fmla="*/ 932415 w 12192000"/>
              <a:gd name="connsiteY124" fmla="*/ 5990352 h 6858000"/>
              <a:gd name="connsiteX125" fmla="*/ 821054 w 12192000"/>
              <a:gd name="connsiteY125" fmla="*/ 5990352 h 6858000"/>
              <a:gd name="connsiteX126" fmla="*/ 795356 w 12192000"/>
              <a:gd name="connsiteY126" fmla="*/ 6020506 h 6858000"/>
              <a:gd name="connsiteX127" fmla="*/ 821054 w 12192000"/>
              <a:gd name="connsiteY127" fmla="*/ 6050659 h 6858000"/>
              <a:gd name="connsiteX128" fmla="*/ 846753 w 12192000"/>
              <a:gd name="connsiteY128" fmla="*/ 6020506 h 6858000"/>
              <a:gd name="connsiteX129" fmla="*/ 821054 w 12192000"/>
              <a:gd name="connsiteY129" fmla="*/ 5990352 h 6858000"/>
              <a:gd name="connsiteX130" fmla="*/ 759035 w 12192000"/>
              <a:gd name="connsiteY130" fmla="*/ 5990352 h 6858000"/>
              <a:gd name="connsiteX131" fmla="*/ 733336 w 12192000"/>
              <a:gd name="connsiteY131" fmla="*/ 6020506 h 6858000"/>
              <a:gd name="connsiteX132" fmla="*/ 759035 w 12192000"/>
              <a:gd name="connsiteY132" fmla="*/ 6050659 h 6858000"/>
              <a:gd name="connsiteX133" fmla="*/ 784733 w 12192000"/>
              <a:gd name="connsiteY133" fmla="*/ 6020506 h 6858000"/>
              <a:gd name="connsiteX134" fmla="*/ 759035 w 12192000"/>
              <a:gd name="connsiteY134" fmla="*/ 5990352 h 6858000"/>
              <a:gd name="connsiteX135" fmla="*/ 1333314 w 12192000"/>
              <a:gd name="connsiteY135" fmla="*/ 5975276 h 6858000"/>
              <a:gd name="connsiteX136" fmla="*/ 1332629 w 12192000"/>
              <a:gd name="connsiteY136" fmla="*/ 5992066 h 6858000"/>
              <a:gd name="connsiteX137" fmla="*/ 1323377 w 12192000"/>
              <a:gd name="connsiteY137" fmla="*/ 5992408 h 6858000"/>
              <a:gd name="connsiteX138" fmla="*/ 1323377 w 12192000"/>
              <a:gd name="connsiteY138" fmla="*/ 5996520 h 6858000"/>
              <a:gd name="connsiteX139" fmla="*/ 1332286 w 12192000"/>
              <a:gd name="connsiteY139" fmla="*/ 5996520 h 6858000"/>
              <a:gd name="connsiteX140" fmla="*/ 1332286 w 12192000"/>
              <a:gd name="connsiteY140" fmla="*/ 6033526 h 6858000"/>
              <a:gd name="connsiteX141" fmla="*/ 1346677 w 12192000"/>
              <a:gd name="connsiteY141" fmla="*/ 6051002 h 6858000"/>
              <a:gd name="connsiteX142" fmla="*/ 1355929 w 12192000"/>
              <a:gd name="connsiteY142" fmla="*/ 6048946 h 6858000"/>
              <a:gd name="connsiteX143" fmla="*/ 1354558 w 12192000"/>
              <a:gd name="connsiteY143" fmla="*/ 6044491 h 6858000"/>
              <a:gd name="connsiteX144" fmla="*/ 1347362 w 12192000"/>
              <a:gd name="connsiteY144" fmla="*/ 6046205 h 6858000"/>
              <a:gd name="connsiteX145" fmla="*/ 1337768 w 12192000"/>
              <a:gd name="connsiteY145" fmla="*/ 6033869 h 6858000"/>
              <a:gd name="connsiteX146" fmla="*/ 1337768 w 12192000"/>
              <a:gd name="connsiteY146" fmla="*/ 5996520 h 6858000"/>
              <a:gd name="connsiteX147" fmla="*/ 1354558 w 12192000"/>
              <a:gd name="connsiteY147" fmla="*/ 5996520 h 6858000"/>
              <a:gd name="connsiteX148" fmla="*/ 1354558 w 12192000"/>
              <a:gd name="connsiteY148" fmla="*/ 5992066 h 6858000"/>
              <a:gd name="connsiteX149" fmla="*/ 1337768 w 12192000"/>
              <a:gd name="connsiteY149" fmla="*/ 5992066 h 6858000"/>
              <a:gd name="connsiteX150" fmla="*/ 1337768 w 12192000"/>
              <a:gd name="connsiteY150" fmla="*/ 5975276 h 6858000"/>
              <a:gd name="connsiteX151" fmla="*/ 1149654 w 12192000"/>
              <a:gd name="connsiteY151" fmla="*/ 5970479 h 6858000"/>
              <a:gd name="connsiteX152" fmla="*/ 1149654 w 12192000"/>
              <a:gd name="connsiteY152" fmla="*/ 6049288 h 6858000"/>
              <a:gd name="connsiteX153" fmla="*/ 1155136 w 12192000"/>
              <a:gd name="connsiteY153" fmla="*/ 6049288 h 6858000"/>
              <a:gd name="connsiteX154" fmla="*/ 1155136 w 12192000"/>
              <a:gd name="connsiteY154" fmla="*/ 6009884 h 6858000"/>
              <a:gd name="connsiteX155" fmla="*/ 1197282 w 12192000"/>
              <a:gd name="connsiteY155" fmla="*/ 6009884 h 6858000"/>
              <a:gd name="connsiteX156" fmla="*/ 1197282 w 12192000"/>
              <a:gd name="connsiteY156" fmla="*/ 6049288 h 6858000"/>
              <a:gd name="connsiteX157" fmla="*/ 1202765 w 12192000"/>
              <a:gd name="connsiteY157" fmla="*/ 6049288 h 6858000"/>
              <a:gd name="connsiteX158" fmla="*/ 1202765 w 12192000"/>
              <a:gd name="connsiteY158" fmla="*/ 5970479 h 6858000"/>
              <a:gd name="connsiteX159" fmla="*/ 1197282 w 12192000"/>
              <a:gd name="connsiteY159" fmla="*/ 5970479 h 6858000"/>
              <a:gd name="connsiteX160" fmla="*/ 1197282 w 12192000"/>
              <a:gd name="connsiteY160" fmla="*/ 6005087 h 6858000"/>
              <a:gd name="connsiteX161" fmla="*/ 1155136 w 12192000"/>
              <a:gd name="connsiteY161" fmla="*/ 6005087 h 6858000"/>
              <a:gd name="connsiteX162" fmla="*/ 1155136 w 12192000"/>
              <a:gd name="connsiteY162" fmla="*/ 5970479 h 6858000"/>
              <a:gd name="connsiteX163" fmla="*/ 1077698 w 12192000"/>
              <a:gd name="connsiteY163" fmla="*/ 5969108 h 6858000"/>
              <a:gd name="connsiteX164" fmla="*/ 1061251 w 12192000"/>
              <a:gd name="connsiteY164" fmla="*/ 5986583 h 6858000"/>
              <a:gd name="connsiteX165" fmla="*/ 1066390 w 12192000"/>
              <a:gd name="connsiteY165" fmla="*/ 6006114 h 6858000"/>
              <a:gd name="connsiteX166" fmla="*/ 1050286 w 12192000"/>
              <a:gd name="connsiteY166" fmla="*/ 6029414 h 6858000"/>
              <a:gd name="connsiteX167" fmla="*/ 1072901 w 12192000"/>
              <a:gd name="connsiteY167" fmla="*/ 6051002 h 6858000"/>
              <a:gd name="connsiteX168" fmla="*/ 1094488 w 12192000"/>
              <a:gd name="connsiteY168" fmla="*/ 6041065 h 6858000"/>
              <a:gd name="connsiteX169" fmla="*/ 1111277 w 12192000"/>
              <a:gd name="connsiteY169" fmla="*/ 6051002 h 6858000"/>
              <a:gd name="connsiteX170" fmla="*/ 1112991 w 12192000"/>
              <a:gd name="connsiteY170" fmla="*/ 6046205 h 6858000"/>
              <a:gd name="connsiteX171" fmla="*/ 1097572 w 12192000"/>
              <a:gd name="connsiteY171" fmla="*/ 6036953 h 6858000"/>
              <a:gd name="connsiteX172" fmla="*/ 1111620 w 12192000"/>
              <a:gd name="connsiteY172" fmla="*/ 6008170 h 6858000"/>
              <a:gd name="connsiteX173" fmla="*/ 1106480 w 12192000"/>
              <a:gd name="connsiteY173" fmla="*/ 6008170 h 6858000"/>
              <a:gd name="connsiteX174" fmla="*/ 1094145 w 12192000"/>
              <a:gd name="connsiteY174" fmla="*/ 6034212 h 6858000"/>
              <a:gd name="connsiteX175" fmla="*/ 1066048 w 12192000"/>
              <a:gd name="connsiteY175" fmla="*/ 5986583 h 6858000"/>
              <a:gd name="connsiteX176" fmla="*/ 1077355 w 12192000"/>
              <a:gd name="connsiteY176" fmla="*/ 5973563 h 6858000"/>
              <a:gd name="connsiteX177" fmla="*/ 1082152 w 12192000"/>
              <a:gd name="connsiteY177" fmla="*/ 5974933 h 6858000"/>
              <a:gd name="connsiteX178" fmla="*/ 1084551 w 12192000"/>
              <a:gd name="connsiteY178" fmla="*/ 5970822 h 6858000"/>
              <a:gd name="connsiteX179" fmla="*/ 1077698 w 12192000"/>
              <a:gd name="connsiteY179" fmla="*/ 5969108 h 6858000"/>
              <a:gd name="connsiteX180" fmla="*/ 703526 w 12192000"/>
              <a:gd name="connsiteY180" fmla="*/ 5969108 h 6858000"/>
              <a:gd name="connsiteX181" fmla="*/ 669946 w 12192000"/>
              <a:gd name="connsiteY181" fmla="*/ 6009884 h 6858000"/>
              <a:gd name="connsiteX182" fmla="*/ 702840 w 12192000"/>
              <a:gd name="connsiteY182" fmla="*/ 6051002 h 6858000"/>
              <a:gd name="connsiteX183" fmla="*/ 726483 w 12192000"/>
              <a:gd name="connsiteY183" fmla="*/ 6039694 h 6858000"/>
              <a:gd name="connsiteX184" fmla="*/ 723399 w 12192000"/>
              <a:gd name="connsiteY184" fmla="*/ 6036267 h 6858000"/>
              <a:gd name="connsiteX185" fmla="*/ 703183 w 12192000"/>
              <a:gd name="connsiteY185" fmla="*/ 6045862 h 6858000"/>
              <a:gd name="connsiteX186" fmla="*/ 675771 w 12192000"/>
              <a:gd name="connsiteY186" fmla="*/ 6009884 h 6858000"/>
              <a:gd name="connsiteX187" fmla="*/ 703868 w 12192000"/>
              <a:gd name="connsiteY187" fmla="*/ 5974248 h 6858000"/>
              <a:gd name="connsiteX188" fmla="*/ 721001 w 12192000"/>
              <a:gd name="connsiteY188" fmla="*/ 5982129 h 6858000"/>
              <a:gd name="connsiteX189" fmla="*/ 724085 w 12192000"/>
              <a:gd name="connsiteY189" fmla="*/ 5978702 h 6858000"/>
              <a:gd name="connsiteX190" fmla="*/ 703526 w 12192000"/>
              <a:gd name="connsiteY190" fmla="*/ 5969108 h 6858000"/>
              <a:gd name="connsiteX191" fmla="*/ 1368607 w 12192000"/>
              <a:gd name="connsiteY191" fmla="*/ 5968423 h 6858000"/>
              <a:gd name="connsiteX192" fmla="*/ 1363809 w 12192000"/>
              <a:gd name="connsiteY192" fmla="*/ 5973220 h 6858000"/>
              <a:gd name="connsiteX193" fmla="*/ 1368607 w 12192000"/>
              <a:gd name="connsiteY193" fmla="*/ 5978017 h 6858000"/>
              <a:gd name="connsiteX194" fmla="*/ 1373404 w 12192000"/>
              <a:gd name="connsiteY194" fmla="*/ 5973220 h 6858000"/>
              <a:gd name="connsiteX195" fmla="*/ 1368607 w 12192000"/>
              <a:gd name="connsiteY195" fmla="*/ 5968423 h 6858000"/>
              <a:gd name="connsiteX196" fmla="*/ 887185 w 12192000"/>
              <a:gd name="connsiteY196" fmla="*/ 5968423 h 6858000"/>
              <a:gd name="connsiteX197" fmla="*/ 882388 w 12192000"/>
              <a:gd name="connsiteY197" fmla="*/ 5973220 h 6858000"/>
              <a:gd name="connsiteX198" fmla="*/ 887185 w 12192000"/>
              <a:gd name="connsiteY198" fmla="*/ 5978017 h 6858000"/>
              <a:gd name="connsiteX199" fmla="*/ 891982 w 12192000"/>
              <a:gd name="connsiteY199" fmla="*/ 5973220 h 6858000"/>
              <a:gd name="connsiteX200" fmla="*/ 887185 w 12192000"/>
              <a:gd name="connsiteY200" fmla="*/ 5968423 h 6858000"/>
              <a:gd name="connsiteX201" fmla="*/ 860801 w 12192000"/>
              <a:gd name="connsiteY201" fmla="*/ 5963283 h 6858000"/>
              <a:gd name="connsiteX202" fmla="*/ 860801 w 12192000"/>
              <a:gd name="connsiteY202" fmla="*/ 6041750 h 6858000"/>
              <a:gd name="connsiteX203" fmla="*/ 867997 w 12192000"/>
              <a:gd name="connsiteY203" fmla="*/ 6051002 h 6858000"/>
              <a:gd name="connsiteX204" fmla="*/ 871766 w 12192000"/>
              <a:gd name="connsiteY204" fmla="*/ 6050316 h 6858000"/>
              <a:gd name="connsiteX205" fmla="*/ 870738 w 12192000"/>
              <a:gd name="connsiteY205" fmla="*/ 6045862 h 6858000"/>
              <a:gd name="connsiteX206" fmla="*/ 868339 w 12192000"/>
              <a:gd name="connsiteY206" fmla="*/ 6046205 h 6858000"/>
              <a:gd name="connsiteX207" fmla="*/ 865941 w 12192000"/>
              <a:gd name="connsiteY207" fmla="*/ 6042435 h 6858000"/>
              <a:gd name="connsiteX208" fmla="*/ 865941 w 12192000"/>
              <a:gd name="connsiteY208" fmla="*/ 5963283 h 6858000"/>
              <a:gd name="connsiteX209" fmla="*/ 770567 w 12192000"/>
              <a:gd name="connsiteY209" fmla="*/ 3580674 h 6858000"/>
              <a:gd name="connsiteX210" fmla="*/ 770567 w 12192000"/>
              <a:gd name="connsiteY210" fmla="*/ 3641797 h 6858000"/>
              <a:gd name="connsiteX211" fmla="*/ 1055692 w 12192000"/>
              <a:gd name="connsiteY211" fmla="*/ 3641797 h 6858000"/>
              <a:gd name="connsiteX212" fmla="*/ 1055692 w 12192000"/>
              <a:gd name="connsiteY212" fmla="*/ 3580674 h 6858000"/>
              <a:gd name="connsiteX213" fmla="*/ 11350192 w 12192000"/>
              <a:gd name="connsiteY213" fmla="*/ 471044 h 6858000"/>
              <a:gd name="connsiteX214" fmla="*/ 11372466 w 12192000"/>
              <a:gd name="connsiteY214" fmla="*/ 525193 h 6858000"/>
              <a:gd name="connsiteX215" fmla="*/ 11328303 w 12192000"/>
              <a:gd name="connsiteY215" fmla="*/ 525193 h 6858000"/>
              <a:gd name="connsiteX216" fmla="*/ 11723858 w 12192000"/>
              <a:gd name="connsiteY216" fmla="*/ 450306 h 6858000"/>
              <a:gd name="connsiteX217" fmla="*/ 11723858 w 12192000"/>
              <a:gd name="connsiteY217" fmla="*/ 570509 h 6858000"/>
              <a:gd name="connsiteX218" fmla="*/ 11755733 w 12192000"/>
              <a:gd name="connsiteY218" fmla="*/ 570509 h 6858000"/>
              <a:gd name="connsiteX219" fmla="*/ 11755733 w 12192000"/>
              <a:gd name="connsiteY219" fmla="*/ 450306 h 6858000"/>
              <a:gd name="connsiteX220" fmla="*/ 11571396 w 12192000"/>
              <a:gd name="connsiteY220" fmla="*/ 450306 h 6858000"/>
              <a:gd name="connsiteX221" fmla="*/ 11571396 w 12192000"/>
              <a:gd name="connsiteY221" fmla="*/ 570125 h 6858000"/>
              <a:gd name="connsiteX222" fmla="*/ 11602887 w 12192000"/>
              <a:gd name="connsiteY222" fmla="*/ 570125 h 6858000"/>
              <a:gd name="connsiteX223" fmla="*/ 11602887 w 12192000"/>
              <a:gd name="connsiteY223" fmla="*/ 518281 h 6858000"/>
              <a:gd name="connsiteX224" fmla="*/ 11667021 w 12192000"/>
              <a:gd name="connsiteY224" fmla="*/ 518281 h 6858000"/>
              <a:gd name="connsiteX225" fmla="*/ 11667021 w 12192000"/>
              <a:gd name="connsiteY225" fmla="*/ 570509 h 6858000"/>
              <a:gd name="connsiteX226" fmla="*/ 11698512 w 12192000"/>
              <a:gd name="connsiteY226" fmla="*/ 570509 h 6858000"/>
              <a:gd name="connsiteX227" fmla="*/ 11698512 w 12192000"/>
              <a:gd name="connsiteY227" fmla="*/ 450306 h 6858000"/>
              <a:gd name="connsiteX228" fmla="*/ 11666637 w 12192000"/>
              <a:gd name="connsiteY228" fmla="*/ 450306 h 6858000"/>
              <a:gd name="connsiteX229" fmla="*/ 11666637 w 12192000"/>
              <a:gd name="connsiteY229" fmla="*/ 499079 h 6858000"/>
              <a:gd name="connsiteX230" fmla="*/ 11602887 w 12192000"/>
              <a:gd name="connsiteY230" fmla="*/ 499079 h 6858000"/>
              <a:gd name="connsiteX231" fmla="*/ 11602887 w 12192000"/>
              <a:gd name="connsiteY231" fmla="*/ 450306 h 6858000"/>
              <a:gd name="connsiteX232" fmla="*/ 11330991 w 12192000"/>
              <a:gd name="connsiteY232" fmla="*/ 450306 h 6858000"/>
              <a:gd name="connsiteX233" fmla="*/ 11275306 w 12192000"/>
              <a:gd name="connsiteY233" fmla="*/ 570125 h 6858000"/>
              <a:gd name="connsiteX234" fmla="*/ 11311021 w 12192000"/>
              <a:gd name="connsiteY234" fmla="*/ 570125 h 6858000"/>
              <a:gd name="connsiteX235" fmla="*/ 11321006 w 12192000"/>
              <a:gd name="connsiteY235" fmla="*/ 544395 h 6858000"/>
              <a:gd name="connsiteX236" fmla="*/ 11380147 w 12192000"/>
              <a:gd name="connsiteY236" fmla="*/ 544395 h 6858000"/>
              <a:gd name="connsiteX237" fmla="*/ 11390900 w 12192000"/>
              <a:gd name="connsiteY237" fmla="*/ 570125 h 6858000"/>
              <a:gd name="connsiteX238" fmla="*/ 11425847 w 12192000"/>
              <a:gd name="connsiteY238" fmla="*/ 570125 h 6858000"/>
              <a:gd name="connsiteX239" fmla="*/ 11369394 w 12192000"/>
              <a:gd name="connsiteY239" fmla="*/ 450306 h 6858000"/>
              <a:gd name="connsiteX240" fmla="*/ 11173536 w 12192000"/>
              <a:gd name="connsiteY240" fmla="*/ 450306 h 6858000"/>
              <a:gd name="connsiteX241" fmla="*/ 11173536 w 12192000"/>
              <a:gd name="connsiteY241" fmla="*/ 470660 h 6858000"/>
              <a:gd name="connsiteX242" fmla="*/ 11221925 w 12192000"/>
              <a:gd name="connsiteY242" fmla="*/ 470660 h 6858000"/>
              <a:gd name="connsiteX243" fmla="*/ 11221925 w 12192000"/>
              <a:gd name="connsiteY243" fmla="*/ 570125 h 6858000"/>
              <a:gd name="connsiteX244" fmla="*/ 11253416 w 12192000"/>
              <a:gd name="connsiteY244" fmla="*/ 570125 h 6858000"/>
              <a:gd name="connsiteX245" fmla="*/ 11253416 w 12192000"/>
              <a:gd name="connsiteY245" fmla="*/ 470660 h 6858000"/>
              <a:gd name="connsiteX246" fmla="*/ 11302188 w 12192000"/>
              <a:gd name="connsiteY246" fmla="*/ 470660 h 6858000"/>
              <a:gd name="connsiteX247" fmla="*/ 11302188 w 12192000"/>
              <a:gd name="connsiteY247" fmla="*/ 450306 h 6858000"/>
              <a:gd name="connsiteX248" fmla="*/ 11130524 w 12192000"/>
              <a:gd name="connsiteY248" fmla="*/ 450306 h 6858000"/>
              <a:gd name="connsiteX249" fmla="*/ 11130524 w 12192000"/>
              <a:gd name="connsiteY249" fmla="*/ 570509 h 6858000"/>
              <a:gd name="connsiteX250" fmla="*/ 11162400 w 12192000"/>
              <a:gd name="connsiteY250" fmla="*/ 570509 h 6858000"/>
              <a:gd name="connsiteX251" fmla="*/ 11162400 w 12192000"/>
              <a:gd name="connsiteY251" fmla="*/ 450306 h 6858000"/>
              <a:gd name="connsiteX252" fmla="*/ 10978063 w 12192000"/>
              <a:gd name="connsiteY252" fmla="*/ 450306 h 6858000"/>
              <a:gd name="connsiteX253" fmla="*/ 10978063 w 12192000"/>
              <a:gd name="connsiteY253" fmla="*/ 570125 h 6858000"/>
              <a:gd name="connsiteX254" fmla="*/ 11009554 w 12192000"/>
              <a:gd name="connsiteY254" fmla="*/ 570125 h 6858000"/>
              <a:gd name="connsiteX255" fmla="*/ 11009554 w 12192000"/>
              <a:gd name="connsiteY255" fmla="*/ 518281 h 6858000"/>
              <a:gd name="connsiteX256" fmla="*/ 11073687 w 12192000"/>
              <a:gd name="connsiteY256" fmla="*/ 518281 h 6858000"/>
              <a:gd name="connsiteX257" fmla="*/ 11073687 w 12192000"/>
              <a:gd name="connsiteY257" fmla="*/ 570509 h 6858000"/>
              <a:gd name="connsiteX258" fmla="*/ 11105178 w 12192000"/>
              <a:gd name="connsiteY258" fmla="*/ 570509 h 6858000"/>
              <a:gd name="connsiteX259" fmla="*/ 11105178 w 12192000"/>
              <a:gd name="connsiteY259" fmla="*/ 450306 h 6858000"/>
              <a:gd name="connsiteX260" fmla="*/ 11073304 w 12192000"/>
              <a:gd name="connsiteY260" fmla="*/ 450306 h 6858000"/>
              <a:gd name="connsiteX261" fmla="*/ 11073304 w 12192000"/>
              <a:gd name="connsiteY261" fmla="*/ 499079 h 6858000"/>
              <a:gd name="connsiteX262" fmla="*/ 11009554 w 12192000"/>
              <a:gd name="connsiteY262" fmla="*/ 499079 h 6858000"/>
              <a:gd name="connsiteX263" fmla="*/ 11009554 w 12192000"/>
              <a:gd name="connsiteY263" fmla="*/ 450306 h 6858000"/>
              <a:gd name="connsiteX264" fmla="*/ 11490749 w 12192000"/>
              <a:gd name="connsiteY264" fmla="*/ 446850 h 6858000"/>
              <a:gd name="connsiteX265" fmla="*/ 11455802 w 12192000"/>
              <a:gd name="connsiteY265" fmla="*/ 453378 h 6858000"/>
              <a:gd name="connsiteX266" fmla="*/ 11428920 w 12192000"/>
              <a:gd name="connsiteY266" fmla="*/ 476037 h 6858000"/>
              <a:gd name="connsiteX267" fmla="*/ 11420471 w 12192000"/>
              <a:gd name="connsiteY267" fmla="*/ 511368 h 6858000"/>
              <a:gd name="connsiteX268" fmla="*/ 11425079 w 12192000"/>
              <a:gd name="connsiteY268" fmla="*/ 537098 h 6858000"/>
              <a:gd name="connsiteX269" fmla="*/ 11459258 w 12192000"/>
              <a:gd name="connsiteY269" fmla="*/ 568205 h 6858000"/>
              <a:gd name="connsiteX270" fmla="*/ 11491133 w 12192000"/>
              <a:gd name="connsiteY270" fmla="*/ 573197 h 6858000"/>
              <a:gd name="connsiteX271" fmla="*/ 11532225 w 12192000"/>
              <a:gd name="connsiteY271" fmla="*/ 564749 h 6858000"/>
              <a:gd name="connsiteX272" fmla="*/ 11554115 w 12192000"/>
              <a:gd name="connsiteY272" fmla="*/ 538634 h 6858000"/>
              <a:gd name="connsiteX273" fmla="*/ 11555651 w 12192000"/>
              <a:gd name="connsiteY273" fmla="*/ 527113 h 6858000"/>
              <a:gd name="connsiteX274" fmla="*/ 11522240 w 12192000"/>
              <a:gd name="connsiteY274" fmla="*/ 527113 h 6858000"/>
              <a:gd name="connsiteX275" fmla="*/ 11519552 w 12192000"/>
              <a:gd name="connsiteY275" fmla="*/ 539402 h 6858000"/>
              <a:gd name="connsiteX276" fmla="*/ 11505727 w 12192000"/>
              <a:gd name="connsiteY276" fmla="*/ 552076 h 6858000"/>
              <a:gd name="connsiteX277" fmla="*/ 11491133 w 12192000"/>
              <a:gd name="connsiteY277" fmla="*/ 554764 h 6858000"/>
              <a:gd name="connsiteX278" fmla="*/ 11474236 w 12192000"/>
              <a:gd name="connsiteY278" fmla="*/ 551691 h 6858000"/>
              <a:gd name="connsiteX279" fmla="*/ 11457338 w 12192000"/>
              <a:gd name="connsiteY279" fmla="*/ 532490 h 6858000"/>
              <a:gd name="connsiteX280" fmla="*/ 11454266 w 12192000"/>
              <a:gd name="connsiteY280" fmla="*/ 511368 h 6858000"/>
              <a:gd name="connsiteX281" fmla="*/ 11458106 w 12192000"/>
              <a:gd name="connsiteY281" fmla="*/ 486405 h 6858000"/>
              <a:gd name="connsiteX282" fmla="*/ 11475772 w 12192000"/>
              <a:gd name="connsiteY282" fmla="*/ 468740 h 6858000"/>
              <a:gd name="connsiteX283" fmla="*/ 11491133 w 12192000"/>
              <a:gd name="connsiteY283" fmla="*/ 465668 h 6858000"/>
              <a:gd name="connsiteX284" fmla="*/ 11505342 w 12192000"/>
              <a:gd name="connsiteY284" fmla="*/ 467588 h 6858000"/>
              <a:gd name="connsiteX285" fmla="*/ 11520320 w 12192000"/>
              <a:gd name="connsiteY285" fmla="*/ 481797 h 6858000"/>
              <a:gd name="connsiteX286" fmla="*/ 11521856 w 12192000"/>
              <a:gd name="connsiteY286" fmla="*/ 490630 h 6858000"/>
              <a:gd name="connsiteX287" fmla="*/ 11555651 w 12192000"/>
              <a:gd name="connsiteY287" fmla="*/ 490630 h 6858000"/>
              <a:gd name="connsiteX288" fmla="*/ 11554115 w 12192000"/>
              <a:gd name="connsiteY288" fmla="*/ 482949 h 6858000"/>
              <a:gd name="connsiteX289" fmla="*/ 11531457 w 12192000"/>
              <a:gd name="connsiteY289" fmla="*/ 455299 h 6858000"/>
              <a:gd name="connsiteX290" fmla="*/ 11490749 w 12192000"/>
              <a:gd name="connsiteY290" fmla="*/ 446850 h 6858000"/>
              <a:gd name="connsiteX291" fmla="*/ 0 w 12192000"/>
              <a:gd name="connsiteY291" fmla="*/ 0 h 6858000"/>
              <a:gd name="connsiteX292" fmla="*/ 12192000 w 12192000"/>
              <a:gd name="connsiteY292" fmla="*/ 0 h 6858000"/>
              <a:gd name="connsiteX293" fmla="*/ 12192000 w 12192000"/>
              <a:gd name="connsiteY293" fmla="*/ 6858000 h 6858000"/>
              <a:gd name="connsiteX294" fmla="*/ 0 w 12192000"/>
              <a:gd name="connsiteY2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2192000" h="6858000">
                <a:moveTo>
                  <a:pt x="1309328" y="6017079"/>
                </a:moveTo>
                <a:lnTo>
                  <a:pt x="1309328" y="6036953"/>
                </a:lnTo>
                <a:cubicBezTo>
                  <a:pt x="1302133" y="6043120"/>
                  <a:pt x="1296308" y="6046205"/>
                  <a:pt x="1289797" y="6046205"/>
                </a:cubicBezTo>
                <a:cubicBezTo>
                  <a:pt x="1283287" y="6046205"/>
                  <a:pt x="1277805" y="6043120"/>
                  <a:pt x="1277805" y="6034554"/>
                </a:cubicBezTo>
                <a:cubicBezTo>
                  <a:pt x="1277805" y="6025303"/>
                  <a:pt x="1285686" y="6019820"/>
                  <a:pt x="1309328" y="6017079"/>
                </a:cubicBezTo>
                <a:close/>
                <a:moveTo>
                  <a:pt x="1068446" y="6009884"/>
                </a:moveTo>
                <a:cubicBezTo>
                  <a:pt x="1073929" y="6020163"/>
                  <a:pt x="1082495" y="6030100"/>
                  <a:pt x="1090719" y="6037638"/>
                </a:cubicBezTo>
                <a:cubicBezTo>
                  <a:pt x="1085921" y="6042778"/>
                  <a:pt x="1079754" y="6046205"/>
                  <a:pt x="1073243" y="6046205"/>
                </a:cubicBezTo>
                <a:cubicBezTo>
                  <a:pt x="1063649" y="6046205"/>
                  <a:pt x="1055426" y="6039352"/>
                  <a:pt x="1055426" y="6029072"/>
                </a:cubicBezTo>
                <a:cubicBezTo>
                  <a:pt x="1055426" y="6021191"/>
                  <a:pt x="1061251" y="6015366"/>
                  <a:pt x="1068446" y="6009884"/>
                </a:cubicBezTo>
                <a:close/>
                <a:moveTo>
                  <a:pt x="1470373" y="5995492"/>
                </a:moveTo>
                <a:cubicBezTo>
                  <a:pt x="1475855" y="5995492"/>
                  <a:pt x="1480995" y="5997548"/>
                  <a:pt x="1487163" y="6003031"/>
                </a:cubicBezTo>
                <a:lnTo>
                  <a:pt x="1487163" y="6035240"/>
                </a:lnTo>
                <a:cubicBezTo>
                  <a:pt x="1481338" y="6041407"/>
                  <a:pt x="1475513" y="6044834"/>
                  <a:pt x="1469345" y="6044834"/>
                </a:cubicBezTo>
                <a:cubicBezTo>
                  <a:pt x="1457010" y="6044834"/>
                  <a:pt x="1450157" y="6034897"/>
                  <a:pt x="1450157" y="6020163"/>
                </a:cubicBezTo>
                <a:cubicBezTo>
                  <a:pt x="1450157" y="6006114"/>
                  <a:pt x="1459066" y="5995492"/>
                  <a:pt x="1470373" y="5995492"/>
                </a:cubicBezTo>
                <a:close/>
                <a:moveTo>
                  <a:pt x="988609" y="5995492"/>
                </a:moveTo>
                <a:cubicBezTo>
                  <a:pt x="994092" y="5995492"/>
                  <a:pt x="999231" y="5997548"/>
                  <a:pt x="1005399" y="6003031"/>
                </a:cubicBezTo>
                <a:lnTo>
                  <a:pt x="1005399" y="6035240"/>
                </a:lnTo>
                <a:cubicBezTo>
                  <a:pt x="999574" y="6041407"/>
                  <a:pt x="993749" y="6044834"/>
                  <a:pt x="987581" y="6044834"/>
                </a:cubicBezTo>
                <a:cubicBezTo>
                  <a:pt x="975246" y="6044834"/>
                  <a:pt x="968393" y="6034897"/>
                  <a:pt x="968393" y="6020163"/>
                </a:cubicBezTo>
                <a:cubicBezTo>
                  <a:pt x="968393" y="6006114"/>
                  <a:pt x="977302" y="5995492"/>
                  <a:pt x="988609" y="5995492"/>
                </a:cubicBezTo>
                <a:close/>
                <a:moveTo>
                  <a:pt x="1242512" y="5995149"/>
                </a:moveTo>
                <a:cubicBezTo>
                  <a:pt x="1252791" y="5995149"/>
                  <a:pt x="1259302" y="6002688"/>
                  <a:pt x="1259302" y="6017422"/>
                </a:cubicBezTo>
                <a:lnTo>
                  <a:pt x="1222638" y="6017422"/>
                </a:lnTo>
                <a:cubicBezTo>
                  <a:pt x="1223666" y="6003716"/>
                  <a:pt x="1232575" y="5995149"/>
                  <a:pt x="1242512" y="5995149"/>
                </a:cubicBezTo>
                <a:close/>
                <a:moveTo>
                  <a:pt x="821054" y="5995149"/>
                </a:moveTo>
                <a:cubicBezTo>
                  <a:pt x="832704" y="5995149"/>
                  <a:pt x="841270" y="6005429"/>
                  <a:pt x="841270" y="6020848"/>
                </a:cubicBezTo>
                <a:cubicBezTo>
                  <a:pt x="841270" y="6035925"/>
                  <a:pt x="832362" y="6046205"/>
                  <a:pt x="821054" y="6046205"/>
                </a:cubicBezTo>
                <a:cubicBezTo>
                  <a:pt x="809404" y="6046205"/>
                  <a:pt x="800838" y="6035925"/>
                  <a:pt x="800838" y="6020848"/>
                </a:cubicBezTo>
                <a:cubicBezTo>
                  <a:pt x="800838" y="6005772"/>
                  <a:pt x="809404" y="5995149"/>
                  <a:pt x="821054" y="5995149"/>
                </a:cubicBezTo>
                <a:close/>
                <a:moveTo>
                  <a:pt x="759035" y="5995149"/>
                </a:moveTo>
                <a:cubicBezTo>
                  <a:pt x="770685" y="5995149"/>
                  <a:pt x="779251" y="6005429"/>
                  <a:pt x="779251" y="6020848"/>
                </a:cubicBezTo>
                <a:cubicBezTo>
                  <a:pt x="779594" y="6035925"/>
                  <a:pt x="770685" y="6046205"/>
                  <a:pt x="759035" y="6046205"/>
                </a:cubicBezTo>
                <a:cubicBezTo>
                  <a:pt x="747385" y="6046205"/>
                  <a:pt x="738818" y="6035925"/>
                  <a:pt x="738818" y="6020848"/>
                </a:cubicBezTo>
                <a:cubicBezTo>
                  <a:pt x="738818" y="6005772"/>
                  <a:pt x="747385" y="5995149"/>
                  <a:pt x="759035" y="5995149"/>
                </a:cubicBezTo>
                <a:close/>
                <a:moveTo>
                  <a:pt x="1365865" y="5992066"/>
                </a:moveTo>
                <a:lnTo>
                  <a:pt x="1365865" y="6049288"/>
                </a:lnTo>
                <a:lnTo>
                  <a:pt x="1371005" y="6049288"/>
                </a:lnTo>
                <a:lnTo>
                  <a:pt x="1371005" y="5992066"/>
                </a:lnTo>
                <a:close/>
                <a:moveTo>
                  <a:pt x="884444" y="5992066"/>
                </a:moveTo>
                <a:lnTo>
                  <a:pt x="884444" y="6049288"/>
                </a:lnTo>
                <a:lnTo>
                  <a:pt x="889584" y="6049288"/>
                </a:lnTo>
                <a:lnTo>
                  <a:pt x="889584" y="5992066"/>
                </a:lnTo>
                <a:close/>
                <a:moveTo>
                  <a:pt x="1470030" y="5990352"/>
                </a:moveTo>
                <a:cubicBezTo>
                  <a:pt x="1456325" y="5990352"/>
                  <a:pt x="1444674" y="6001660"/>
                  <a:pt x="1444674" y="6019820"/>
                </a:cubicBezTo>
                <a:cubicBezTo>
                  <a:pt x="1444674" y="6038666"/>
                  <a:pt x="1453926" y="6049288"/>
                  <a:pt x="1468317" y="6049288"/>
                </a:cubicBezTo>
                <a:cubicBezTo>
                  <a:pt x="1475855" y="6049288"/>
                  <a:pt x="1482366" y="6045176"/>
                  <a:pt x="1487163" y="6040379"/>
                </a:cubicBezTo>
                <a:lnTo>
                  <a:pt x="1487163" y="6053400"/>
                </a:lnTo>
                <a:cubicBezTo>
                  <a:pt x="1487163" y="6065050"/>
                  <a:pt x="1480995" y="6072246"/>
                  <a:pt x="1469345" y="6072246"/>
                </a:cubicBezTo>
                <a:cubicBezTo>
                  <a:pt x="1463520" y="6072246"/>
                  <a:pt x="1457352" y="6070532"/>
                  <a:pt x="1451527" y="6066421"/>
                </a:cubicBezTo>
                <a:lnTo>
                  <a:pt x="1449129" y="6070532"/>
                </a:lnTo>
                <a:cubicBezTo>
                  <a:pt x="1454611" y="6074302"/>
                  <a:pt x="1461464" y="6076700"/>
                  <a:pt x="1469345" y="6076700"/>
                </a:cubicBezTo>
                <a:cubicBezTo>
                  <a:pt x="1484079" y="6076700"/>
                  <a:pt x="1492645" y="6067791"/>
                  <a:pt x="1492645" y="6054428"/>
                </a:cubicBezTo>
                <a:lnTo>
                  <a:pt x="1492645" y="5992066"/>
                </a:lnTo>
                <a:lnTo>
                  <a:pt x="1487506" y="5992066"/>
                </a:lnTo>
                <a:lnTo>
                  <a:pt x="1487163" y="5997205"/>
                </a:lnTo>
                <a:lnTo>
                  <a:pt x="1486820" y="5997205"/>
                </a:lnTo>
                <a:cubicBezTo>
                  <a:pt x="1481681" y="5993094"/>
                  <a:pt x="1476883" y="5990352"/>
                  <a:pt x="1470030" y="5990352"/>
                </a:cubicBezTo>
                <a:close/>
                <a:moveTo>
                  <a:pt x="1413836" y="5990352"/>
                </a:moveTo>
                <a:cubicBezTo>
                  <a:pt x="1405955" y="5990352"/>
                  <a:pt x="1399788" y="5994807"/>
                  <a:pt x="1393962" y="6000632"/>
                </a:cubicBezTo>
                <a:lnTo>
                  <a:pt x="1393620" y="6000632"/>
                </a:lnTo>
                <a:lnTo>
                  <a:pt x="1393277" y="5991723"/>
                </a:lnTo>
                <a:lnTo>
                  <a:pt x="1388823" y="5991723"/>
                </a:lnTo>
                <a:lnTo>
                  <a:pt x="1388823" y="6049288"/>
                </a:lnTo>
                <a:lnTo>
                  <a:pt x="1393962" y="6049288"/>
                </a:lnTo>
                <a:lnTo>
                  <a:pt x="1393962" y="6006114"/>
                </a:lnTo>
                <a:cubicBezTo>
                  <a:pt x="1401158" y="5998919"/>
                  <a:pt x="1405955" y="5995492"/>
                  <a:pt x="1412808" y="5995492"/>
                </a:cubicBezTo>
                <a:cubicBezTo>
                  <a:pt x="1422060" y="5995492"/>
                  <a:pt x="1425829" y="6001317"/>
                  <a:pt x="1425829" y="6013310"/>
                </a:cubicBezTo>
                <a:lnTo>
                  <a:pt x="1425829" y="6049631"/>
                </a:lnTo>
                <a:lnTo>
                  <a:pt x="1430968" y="6049631"/>
                </a:lnTo>
                <a:lnTo>
                  <a:pt x="1430968" y="6012625"/>
                </a:lnTo>
                <a:cubicBezTo>
                  <a:pt x="1431311" y="5997548"/>
                  <a:pt x="1425486" y="5990352"/>
                  <a:pt x="1413836" y="5990352"/>
                </a:cubicBezTo>
                <a:close/>
                <a:moveTo>
                  <a:pt x="1296308" y="5990352"/>
                </a:moveTo>
                <a:cubicBezTo>
                  <a:pt x="1287056" y="5990352"/>
                  <a:pt x="1279175" y="5994807"/>
                  <a:pt x="1275063" y="5997891"/>
                </a:cubicBezTo>
                <a:lnTo>
                  <a:pt x="1277462" y="6002002"/>
                </a:lnTo>
                <a:cubicBezTo>
                  <a:pt x="1281231" y="5999261"/>
                  <a:pt x="1288084" y="5995149"/>
                  <a:pt x="1295622" y="5995149"/>
                </a:cubicBezTo>
                <a:cubicBezTo>
                  <a:pt x="1306930" y="5995149"/>
                  <a:pt x="1309328" y="6004744"/>
                  <a:pt x="1308986" y="6013310"/>
                </a:cubicBezTo>
                <a:cubicBezTo>
                  <a:pt x="1283630" y="6016051"/>
                  <a:pt x="1271979" y="6022219"/>
                  <a:pt x="1271979" y="6034897"/>
                </a:cubicBezTo>
                <a:cubicBezTo>
                  <a:pt x="1271979" y="6045862"/>
                  <a:pt x="1279518" y="6050659"/>
                  <a:pt x="1288770" y="6050659"/>
                </a:cubicBezTo>
                <a:cubicBezTo>
                  <a:pt x="1296308" y="6050659"/>
                  <a:pt x="1303161" y="6046547"/>
                  <a:pt x="1308986" y="6041750"/>
                </a:cubicBezTo>
                <a:lnTo>
                  <a:pt x="1309328" y="6041750"/>
                </a:lnTo>
                <a:lnTo>
                  <a:pt x="1310014" y="6049288"/>
                </a:lnTo>
                <a:lnTo>
                  <a:pt x="1314468" y="6049288"/>
                </a:lnTo>
                <a:lnTo>
                  <a:pt x="1314468" y="6012625"/>
                </a:lnTo>
                <a:cubicBezTo>
                  <a:pt x="1314468" y="6000289"/>
                  <a:pt x="1310014" y="5990352"/>
                  <a:pt x="1296308" y="5990352"/>
                </a:cubicBezTo>
                <a:close/>
                <a:moveTo>
                  <a:pt x="1242512" y="5990352"/>
                </a:moveTo>
                <a:cubicBezTo>
                  <a:pt x="1229834" y="5990352"/>
                  <a:pt x="1217498" y="6002002"/>
                  <a:pt x="1217498" y="6020506"/>
                </a:cubicBezTo>
                <a:cubicBezTo>
                  <a:pt x="1217498" y="6039009"/>
                  <a:pt x="1229491" y="6050659"/>
                  <a:pt x="1244225" y="6050659"/>
                </a:cubicBezTo>
                <a:cubicBezTo>
                  <a:pt x="1252449" y="6050659"/>
                  <a:pt x="1257588" y="6047918"/>
                  <a:pt x="1262385" y="6045176"/>
                </a:cubicBezTo>
                <a:lnTo>
                  <a:pt x="1260330" y="6041065"/>
                </a:lnTo>
                <a:cubicBezTo>
                  <a:pt x="1255875" y="6044149"/>
                  <a:pt x="1251078" y="6046205"/>
                  <a:pt x="1244910" y="6046205"/>
                </a:cubicBezTo>
                <a:cubicBezTo>
                  <a:pt x="1231890" y="6046205"/>
                  <a:pt x="1223323" y="6035925"/>
                  <a:pt x="1223323" y="6021191"/>
                </a:cubicBezTo>
                <a:lnTo>
                  <a:pt x="1264784" y="6021191"/>
                </a:lnTo>
                <a:cubicBezTo>
                  <a:pt x="1265127" y="6019820"/>
                  <a:pt x="1265127" y="6018450"/>
                  <a:pt x="1265127" y="6016737"/>
                </a:cubicBezTo>
                <a:cubicBezTo>
                  <a:pt x="1264441" y="6000289"/>
                  <a:pt x="1255875" y="5990352"/>
                  <a:pt x="1242512" y="5990352"/>
                </a:cubicBezTo>
                <a:close/>
                <a:moveTo>
                  <a:pt x="988609" y="5990352"/>
                </a:moveTo>
                <a:cubicBezTo>
                  <a:pt x="974903" y="5990352"/>
                  <a:pt x="963253" y="6001660"/>
                  <a:pt x="963253" y="6019820"/>
                </a:cubicBezTo>
                <a:cubicBezTo>
                  <a:pt x="963253" y="6038666"/>
                  <a:pt x="972505" y="6049288"/>
                  <a:pt x="986896" y="6049288"/>
                </a:cubicBezTo>
                <a:cubicBezTo>
                  <a:pt x="994434" y="6049288"/>
                  <a:pt x="1000945" y="6045176"/>
                  <a:pt x="1005742" y="6040379"/>
                </a:cubicBezTo>
                <a:lnTo>
                  <a:pt x="1005742" y="6053400"/>
                </a:lnTo>
                <a:cubicBezTo>
                  <a:pt x="1005742" y="6065050"/>
                  <a:pt x="999574" y="6072246"/>
                  <a:pt x="987924" y="6072246"/>
                </a:cubicBezTo>
                <a:cubicBezTo>
                  <a:pt x="982099" y="6072246"/>
                  <a:pt x="975931" y="6070532"/>
                  <a:pt x="970106" y="6066421"/>
                </a:cubicBezTo>
                <a:lnTo>
                  <a:pt x="967708" y="6070532"/>
                </a:lnTo>
                <a:cubicBezTo>
                  <a:pt x="973190" y="6074302"/>
                  <a:pt x="980043" y="6076700"/>
                  <a:pt x="987924" y="6076700"/>
                </a:cubicBezTo>
                <a:cubicBezTo>
                  <a:pt x="1002658" y="6076700"/>
                  <a:pt x="1011224" y="6067791"/>
                  <a:pt x="1011224" y="6054428"/>
                </a:cubicBezTo>
                <a:lnTo>
                  <a:pt x="1011224" y="5992066"/>
                </a:lnTo>
                <a:lnTo>
                  <a:pt x="1006427" y="5992066"/>
                </a:lnTo>
                <a:lnTo>
                  <a:pt x="1005742" y="5997205"/>
                </a:lnTo>
                <a:lnTo>
                  <a:pt x="1005399" y="5997205"/>
                </a:lnTo>
                <a:cubicBezTo>
                  <a:pt x="1000259" y="5993094"/>
                  <a:pt x="995462" y="5990352"/>
                  <a:pt x="988609" y="5990352"/>
                </a:cubicBezTo>
                <a:close/>
                <a:moveTo>
                  <a:pt x="932415" y="5990352"/>
                </a:moveTo>
                <a:cubicBezTo>
                  <a:pt x="924534" y="5990352"/>
                  <a:pt x="918366" y="5994807"/>
                  <a:pt x="912541" y="6000632"/>
                </a:cubicBezTo>
                <a:lnTo>
                  <a:pt x="912199" y="6000632"/>
                </a:lnTo>
                <a:lnTo>
                  <a:pt x="911856" y="5991723"/>
                </a:lnTo>
                <a:lnTo>
                  <a:pt x="907401" y="5991723"/>
                </a:lnTo>
                <a:lnTo>
                  <a:pt x="907401" y="6049288"/>
                </a:lnTo>
                <a:lnTo>
                  <a:pt x="912541" y="6049288"/>
                </a:lnTo>
                <a:lnTo>
                  <a:pt x="912541" y="6006114"/>
                </a:lnTo>
                <a:cubicBezTo>
                  <a:pt x="919737" y="5998919"/>
                  <a:pt x="924534" y="5995492"/>
                  <a:pt x="931387" y="5995492"/>
                </a:cubicBezTo>
                <a:cubicBezTo>
                  <a:pt x="940638" y="5995492"/>
                  <a:pt x="944408" y="6001317"/>
                  <a:pt x="944408" y="6013310"/>
                </a:cubicBezTo>
                <a:lnTo>
                  <a:pt x="944408" y="6049631"/>
                </a:lnTo>
                <a:lnTo>
                  <a:pt x="949547" y="6049631"/>
                </a:lnTo>
                <a:lnTo>
                  <a:pt x="949547" y="6012625"/>
                </a:lnTo>
                <a:cubicBezTo>
                  <a:pt x="949547" y="5997548"/>
                  <a:pt x="944065" y="5990352"/>
                  <a:pt x="932415" y="5990352"/>
                </a:cubicBezTo>
                <a:close/>
                <a:moveTo>
                  <a:pt x="821054" y="5990352"/>
                </a:moveTo>
                <a:cubicBezTo>
                  <a:pt x="807348" y="5990352"/>
                  <a:pt x="795356" y="6001317"/>
                  <a:pt x="795356" y="6020506"/>
                </a:cubicBezTo>
                <a:cubicBezTo>
                  <a:pt x="795356" y="6039694"/>
                  <a:pt x="807348" y="6050659"/>
                  <a:pt x="821054" y="6050659"/>
                </a:cubicBezTo>
                <a:cubicBezTo>
                  <a:pt x="835103" y="6050659"/>
                  <a:pt x="846753" y="6039694"/>
                  <a:pt x="846753" y="6020506"/>
                </a:cubicBezTo>
                <a:cubicBezTo>
                  <a:pt x="846753" y="6001660"/>
                  <a:pt x="834760" y="5990352"/>
                  <a:pt x="821054" y="5990352"/>
                </a:cubicBezTo>
                <a:close/>
                <a:moveTo>
                  <a:pt x="759035" y="5990352"/>
                </a:moveTo>
                <a:cubicBezTo>
                  <a:pt x="745329" y="5990352"/>
                  <a:pt x="733336" y="6001317"/>
                  <a:pt x="733336" y="6020506"/>
                </a:cubicBezTo>
                <a:cubicBezTo>
                  <a:pt x="733336" y="6039694"/>
                  <a:pt x="745329" y="6050659"/>
                  <a:pt x="759035" y="6050659"/>
                </a:cubicBezTo>
                <a:cubicBezTo>
                  <a:pt x="773083" y="6050659"/>
                  <a:pt x="784733" y="6039694"/>
                  <a:pt x="784733" y="6020506"/>
                </a:cubicBezTo>
                <a:cubicBezTo>
                  <a:pt x="785076" y="6001660"/>
                  <a:pt x="773083" y="5990352"/>
                  <a:pt x="759035" y="5990352"/>
                </a:cubicBezTo>
                <a:close/>
                <a:moveTo>
                  <a:pt x="1333314" y="5975276"/>
                </a:moveTo>
                <a:lnTo>
                  <a:pt x="1332629" y="5992066"/>
                </a:lnTo>
                <a:lnTo>
                  <a:pt x="1323377" y="5992408"/>
                </a:lnTo>
                <a:lnTo>
                  <a:pt x="1323377" y="5996520"/>
                </a:lnTo>
                <a:lnTo>
                  <a:pt x="1332286" y="5996520"/>
                </a:lnTo>
                <a:lnTo>
                  <a:pt x="1332286" y="6033526"/>
                </a:lnTo>
                <a:cubicBezTo>
                  <a:pt x="1332286" y="6043806"/>
                  <a:pt x="1335370" y="6051002"/>
                  <a:pt x="1346677" y="6051002"/>
                </a:cubicBezTo>
                <a:cubicBezTo>
                  <a:pt x="1349076" y="6051002"/>
                  <a:pt x="1352502" y="6049973"/>
                  <a:pt x="1355929" y="6048946"/>
                </a:cubicBezTo>
                <a:lnTo>
                  <a:pt x="1354558" y="6044491"/>
                </a:lnTo>
                <a:cubicBezTo>
                  <a:pt x="1352502" y="6045176"/>
                  <a:pt x="1349418" y="6046205"/>
                  <a:pt x="1347362" y="6046205"/>
                </a:cubicBezTo>
                <a:cubicBezTo>
                  <a:pt x="1339482" y="6046205"/>
                  <a:pt x="1337768" y="6041407"/>
                  <a:pt x="1337768" y="6033869"/>
                </a:cubicBezTo>
                <a:lnTo>
                  <a:pt x="1337768" y="5996520"/>
                </a:lnTo>
                <a:lnTo>
                  <a:pt x="1354558" y="5996520"/>
                </a:lnTo>
                <a:lnTo>
                  <a:pt x="1354558" y="5992066"/>
                </a:lnTo>
                <a:lnTo>
                  <a:pt x="1337768" y="5992066"/>
                </a:lnTo>
                <a:lnTo>
                  <a:pt x="1337768" y="5975276"/>
                </a:lnTo>
                <a:close/>
                <a:moveTo>
                  <a:pt x="1149654" y="5970479"/>
                </a:moveTo>
                <a:lnTo>
                  <a:pt x="1149654" y="6049288"/>
                </a:lnTo>
                <a:lnTo>
                  <a:pt x="1155136" y="6049288"/>
                </a:lnTo>
                <a:lnTo>
                  <a:pt x="1155136" y="6009884"/>
                </a:lnTo>
                <a:lnTo>
                  <a:pt x="1197282" y="6009884"/>
                </a:lnTo>
                <a:lnTo>
                  <a:pt x="1197282" y="6049288"/>
                </a:lnTo>
                <a:lnTo>
                  <a:pt x="1202765" y="6049288"/>
                </a:lnTo>
                <a:lnTo>
                  <a:pt x="1202765" y="5970479"/>
                </a:lnTo>
                <a:lnTo>
                  <a:pt x="1197282" y="5970479"/>
                </a:lnTo>
                <a:lnTo>
                  <a:pt x="1197282" y="6005087"/>
                </a:lnTo>
                <a:lnTo>
                  <a:pt x="1155136" y="6005087"/>
                </a:lnTo>
                <a:lnTo>
                  <a:pt x="1155136" y="5970479"/>
                </a:lnTo>
                <a:close/>
                <a:moveTo>
                  <a:pt x="1077698" y="5969108"/>
                </a:moveTo>
                <a:cubicBezTo>
                  <a:pt x="1068104" y="5969108"/>
                  <a:pt x="1061251" y="5976646"/>
                  <a:pt x="1061251" y="5986583"/>
                </a:cubicBezTo>
                <a:cubicBezTo>
                  <a:pt x="1061251" y="5992751"/>
                  <a:pt x="1063307" y="5999261"/>
                  <a:pt x="1066390" y="6006114"/>
                </a:cubicBezTo>
                <a:cubicBezTo>
                  <a:pt x="1058167" y="6012282"/>
                  <a:pt x="1050286" y="6018793"/>
                  <a:pt x="1050286" y="6029414"/>
                </a:cubicBezTo>
                <a:cubicBezTo>
                  <a:pt x="1050286" y="6042435"/>
                  <a:pt x="1060565" y="6051002"/>
                  <a:pt x="1072901" y="6051002"/>
                </a:cubicBezTo>
                <a:cubicBezTo>
                  <a:pt x="1081810" y="6051002"/>
                  <a:pt x="1088663" y="6046890"/>
                  <a:pt x="1094488" y="6041065"/>
                </a:cubicBezTo>
                <a:cubicBezTo>
                  <a:pt x="1100655" y="6045862"/>
                  <a:pt x="1106480" y="6049288"/>
                  <a:pt x="1111277" y="6051002"/>
                </a:cubicBezTo>
                <a:lnTo>
                  <a:pt x="1112991" y="6046205"/>
                </a:lnTo>
                <a:cubicBezTo>
                  <a:pt x="1108536" y="6044491"/>
                  <a:pt x="1103054" y="6041407"/>
                  <a:pt x="1097572" y="6036953"/>
                </a:cubicBezTo>
                <a:cubicBezTo>
                  <a:pt x="1104082" y="6029072"/>
                  <a:pt x="1108536" y="6018793"/>
                  <a:pt x="1111620" y="6008170"/>
                </a:cubicBezTo>
                <a:lnTo>
                  <a:pt x="1106480" y="6008170"/>
                </a:lnTo>
                <a:cubicBezTo>
                  <a:pt x="1103739" y="6018107"/>
                  <a:pt x="1099628" y="6027016"/>
                  <a:pt x="1094145" y="6034212"/>
                </a:cubicBezTo>
                <a:cubicBezTo>
                  <a:pt x="1085921" y="6027016"/>
                  <a:pt x="1066048" y="6004744"/>
                  <a:pt x="1066048" y="5986583"/>
                </a:cubicBezTo>
                <a:cubicBezTo>
                  <a:pt x="1066048" y="5979388"/>
                  <a:pt x="1070160" y="5973563"/>
                  <a:pt x="1077355" y="5973563"/>
                </a:cubicBezTo>
                <a:cubicBezTo>
                  <a:pt x="1079411" y="5973563"/>
                  <a:pt x="1081124" y="5974248"/>
                  <a:pt x="1082152" y="5974933"/>
                </a:cubicBezTo>
                <a:lnTo>
                  <a:pt x="1084551" y="5970822"/>
                </a:lnTo>
                <a:cubicBezTo>
                  <a:pt x="1082495" y="5969793"/>
                  <a:pt x="1080439" y="5969108"/>
                  <a:pt x="1077698" y="5969108"/>
                </a:cubicBezTo>
                <a:close/>
                <a:moveTo>
                  <a:pt x="703526" y="5969108"/>
                </a:moveTo>
                <a:cubicBezTo>
                  <a:pt x="683652" y="5969108"/>
                  <a:pt x="669946" y="5984870"/>
                  <a:pt x="669946" y="6009884"/>
                </a:cubicBezTo>
                <a:cubicBezTo>
                  <a:pt x="669946" y="6034897"/>
                  <a:pt x="683652" y="6051002"/>
                  <a:pt x="702840" y="6051002"/>
                </a:cubicBezTo>
                <a:cubicBezTo>
                  <a:pt x="713120" y="6051002"/>
                  <a:pt x="720315" y="6046547"/>
                  <a:pt x="726483" y="6039694"/>
                </a:cubicBezTo>
                <a:lnTo>
                  <a:pt x="723399" y="6036267"/>
                </a:lnTo>
                <a:cubicBezTo>
                  <a:pt x="717574" y="6042435"/>
                  <a:pt x="711406" y="6045862"/>
                  <a:pt x="703183" y="6045862"/>
                </a:cubicBezTo>
                <a:cubicBezTo>
                  <a:pt x="686393" y="6045862"/>
                  <a:pt x="675771" y="6031813"/>
                  <a:pt x="675771" y="6009884"/>
                </a:cubicBezTo>
                <a:cubicBezTo>
                  <a:pt x="675771" y="5987954"/>
                  <a:pt x="686393" y="5974248"/>
                  <a:pt x="703868" y="5974248"/>
                </a:cubicBezTo>
                <a:cubicBezTo>
                  <a:pt x="711064" y="5974248"/>
                  <a:pt x="716889" y="5977332"/>
                  <a:pt x="721001" y="5982129"/>
                </a:cubicBezTo>
                <a:lnTo>
                  <a:pt x="724085" y="5978702"/>
                </a:lnTo>
                <a:cubicBezTo>
                  <a:pt x="719973" y="5973905"/>
                  <a:pt x="712777" y="5969108"/>
                  <a:pt x="703526" y="5969108"/>
                </a:cubicBezTo>
                <a:close/>
                <a:moveTo>
                  <a:pt x="1368607" y="5968423"/>
                </a:moveTo>
                <a:cubicBezTo>
                  <a:pt x="1365865" y="5968423"/>
                  <a:pt x="1363809" y="5970136"/>
                  <a:pt x="1363809" y="5973220"/>
                </a:cubicBezTo>
                <a:cubicBezTo>
                  <a:pt x="1363809" y="5975961"/>
                  <a:pt x="1365865" y="5978017"/>
                  <a:pt x="1368607" y="5978017"/>
                </a:cubicBezTo>
                <a:cubicBezTo>
                  <a:pt x="1371348" y="5978017"/>
                  <a:pt x="1373404" y="5975961"/>
                  <a:pt x="1373404" y="5973220"/>
                </a:cubicBezTo>
                <a:cubicBezTo>
                  <a:pt x="1373404" y="5970479"/>
                  <a:pt x="1371348" y="5968423"/>
                  <a:pt x="1368607" y="5968423"/>
                </a:cubicBezTo>
                <a:close/>
                <a:moveTo>
                  <a:pt x="887185" y="5968423"/>
                </a:moveTo>
                <a:cubicBezTo>
                  <a:pt x="884444" y="5968423"/>
                  <a:pt x="882388" y="5970136"/>
                  <a:pt x="882388" y="5973220"/>
                </a:cubicBezTo>
                <a:cubicBezTo>
                  <a:pt x="882388" y="5975961"/>
                  <a:pt x="884444" y="5978017"/>
                  <a:pt x="887185" y="5978017"/>
                </a:cubicBezTo>
                <a:cubicBezTo>
                  <a:pt x="889926" y="5978017"/>
                  <a:pt x="891982" y="5975961"/>
                  <a:pt x="891982" y="5973220"/>
                </a:cubicBezTo>
                <a:cubicBezTo>
                  <a:pt x="891982" y="5970479"/>
                  <a:pt x="889926" y="5968423"/>
                  <a:pt x="887185" y="5968423"/>
                </a:cubicBezTo>
                <a:close/>
                <a:moveTo>
                  <a:pt x="860801" y="5963283"/>
                </a:moveTo>
                <a:lnTo>
                  <a:pt x="860801" y="6041750"/>
                </a:lnTo>
                <a:cubicBezTo>
                  <a:pt x="860801" y="6047918"/>
                  <a:pt x="863200" y="6051002"/>
                  <a:pt x="867997" y="6051002"/>
                </a:cubicBezTo>
                <a:cubicBezTo>
                  <a:pt x="869710" y="6051002"/>
                  <a:pt x="870738" y="6050659"/>
                  <a:pt x="871766" y="6050316"/>
                </a:cubicBezTo>
                <a:lnTo>
                  <a:pt x="870738" y="6045862"/>
                </a:lnTo>
                <a:cubicBezTo>
                  <a:pt x="869368" y="6046205"/>
                  <a:pt x="869025" y="6046205"/>
                  <a:pt x="868339" y="6046205"/>
                </a:cubicBezTo>
                <a:cubicBezTo>
                  <a:pt x="866969" y="6046205"/>
                  <a:pt x="865941" y="6045176"/>
                  <a:pt x="865941" y="6042435"/>
                </a:cubicBezTo>
                <a:lnTo>
                  <a:pt x="865941" y="5963283"/>
                </a:lnTo>
                <a:close/>
                <a:moveTo>
                  <a:pt x="770567" y="3580674"/>
                </a:moveTo>
                <a:lnTo>
                  <a:pt x="770567" y="3641797"/>
                </a:lnTo>
                <a:lnTo>
                  <a:pt x="1055692" y="3641797"/>
                </a:lnTo>
                <a:lnTo>
                  <a:pt x="1055692" y="3580674"/>
                </a:lnTo>
                <a:close/>
                <a:moveTo>
                  <a:pt x="11350192" y="471044"/>
                </a:moveTo>
                <a:lnTo>
                  <a:pt x="11372466" y="525193"/>
                </a:lnTo>
                <a:lnTo>
                  <a:pt x="11328303" y="525193"/>
                </a:lnTo>
                <a:close/>
                <a:moveTo>
                  <a:pt x="11723858" y="450306"/>
                </a:moveTo>
                <a:lnTo>
                  <a:pt x="11723858" y="570509"/>
                </a:lnTo>
                <a:lnTo>
                  <a:pt x="11755733" y="570509"/>
                </a:lnTo>
                <a:lnTo>
                  <a:pt x="11755733" y="450306"/>
                </a:lnTo>
                <a:close/>
                <a:moveTo>
                  <a:pt x="11571396" y="450306"/>
                </a:moveTo>
                <a:lnTo>
                  <a:pt x="11571396" y="570125"/>
                </a:lnTo>
                <a:lnTo>
                  <a:pt x="11602887" y="570125"/>
                </a:lnTo>
                <a:lnTo>
                  <a:pt x="11602887" y="518281"/>
                </a:lnTo>
                <a:lnTo>
                  <a:pt x="11667021" y="518281"/>
                </a:lnTo>
                <a:lnTo>
                  <a:pt x="11667021" y="570509"/>
                </a:lnTo>
                <a:lnTo>
                  <a:pt x="11698512" y="570509"/>
                </a:lnTo>
                <a:lnTo>
                  <a:pt x="11698512" y="450306"/>
                </a:lnTo>
                <a:lnTo>
                  <a:pt x="11666637" y="450306"/>
                </a:lnTo>
                <a:lnTo>
                  <a:pt x="11666637" y="499079"/>
                </a:lnTo>
                <a:lnTo>
                  <a:pt x="11602887" y="499079"/>
                </a:lnTo>
                <a:lnTo>
                  <a:pt x="11602887" y="450306"/>
                </a:lnTo>
                <a:close/>
                <a:moveTo>
                  <a:pt x="11330991" y="450306"/>
                </a:moveTo>
                <a:lnTo>
                  <a:pt x="11275306" y="570125"/>
                </a:lnTo>
                <a:lnTo>
                  <a:pt x="11311021" y="570125"/>
                </a:lnTo>
                <a:lnTo>
                  <a:pt x="11321006" y="544395"/>
                </a:lnTo>
                <a:lnTo>
                  <a:pt x="11380147" y="544395"/>
                </a:lnTo>
                <a:lnTo>
                  <a:pt x="11390900" y="570125"/>
                </a:lnTo>
                <a:lnTo>
                  <a:pt x="11425847" y="570125"/>
                </a:lnTo>
                <a:lnTo>
                  <a:pt x="11369394" y="450306"/>
                </a:lnTo>
                <a:close/>
                <a:moveTo>
                  <a:pt x="11173536" y="450306"/>
                </a:moveTo>
                <a:lnTo>
                  <a:pt x="11173536" y="470660"/>
                </a:lnTo>
                <a:lnTo>
                  <a:pt x="11221925" y="470660"/>
                </a:lnTo>
                <a:lnTo>
                  <a:pt x="11221925" y="570125"/>
                </a:lnTo>
                <a:lnTo>
                  <a:pt x="11253416" y="570125"/>
                </a:lnTo>
                <a:lnTo>
                  <a:pt x="11253416" y="470660"/>
                </a:lnTo>
                <a:lnTo>
                  <a:pt x="11302188" y="470660"/>
                </a:lnTo>
                <a:lnTo>
                  <a:pt x="11302188" y="450306"/>
                </a:lnTo>
                <a:close/>
                <a:moveTo>
                  <a:pt x="11130524" y="450306"/>
                </a:moveTo>
                <a:lnTo>
                  <a:pt x="11130524" y="570509"/>
                </a:lnTo>
                <a:lnTo>
                  <a:pt x="11162400" y="570509"/>
                </a:lnTo>
                <a:lnTo>
                  <a:pt x="11162400" y="450306"/>
                </a:lnTo>
                <a:close/>
                <a:moveTo>
                  <a:pt x="10978063" y="450306"/>
                </a:moveTo>
                <a:lnTo>
                  <a:pt x="10978063" y="570125"/>
                </a:lnTo>
                <a:lnTo>
                  <a:pt x="11009554" y="570125"/>
                </a:lnTo>
                <a:lnTo>
                  <a:pt x="11009554" y="518281"/>
                </a:lnTo>
                <a:lnTo>
                  <a:pt x="11073687" y="518281"/>
                </a:lnTo>
                <a:lnTo>
                  <a:pt x="11073687" y="570509"/>
                </a:lnTo>
                <a:lnTo>
                  <a:pt x="11105178" y="570509"/>
                </a:lnTo>
                <a:lnTo>
                  <a:pt x="11105178" y="450306"/>
                </a:lnTo>
                <a:lnTo>
                  <a:pt x="11073304" y="450306"/>
                </a:lnTo>
                <a:lnTo>
                  <a:pt x="11073304" y="499079"/>
                </a:lnTo>
                <a:lnTo>
                  <a:pt x="11009554" y="499079"/>
                </a:lnTo>
                <a:lnTo>
                  <a:pt x="11009554" y="450306"/>
                </a:lnTo>
                <a:close/>
                <a:moveTo>
                  <a:pt x="11490749" y="446850"/>
                </a:moveTo>
                <a:cubicBezTo>
                  <a:pt x="11478844" y="446850"/>
                  <a:pt x="11466555" y="449538"/>
                  <a:pt x="11455802" y="453378"/>
                </a:cubicBezTo>
                <a:cubicBezTo>
                  <a:pt x="11444281" y="457987"/>
                  <a:pt x="11434680" y="466052"/>
                  <a:pt x="11428920" y="476037"/>
                </a:cubicBezTo>
                <a:cubicBezTo>
                  <a:pt x="11423159" y="486790"/>
                  <a:pt x="11420471" y="498695"/>
                  <a:pt x="11420471" y="511368"/>
                </a:cubicBezTo>
                <a:cubicBezTo>
                  <a:pt x="11420471" y="520585"/>
                  <a:pt x="11422007" y="529034"/>
                  <a:pt x="11425079" y="537098"/>
                </a:cubicBezTo>
                <a:cubicBezTo>
                  <a:pt x="11430072" y="552076"/>
                  <a:pt x="11443513" y="563213"/>
                  <a:pt x="11459258" y="568205"/>
                </a:cubicBezTo>
                <a:cubicBezTo>
                  <a:pt x="11469243" y="571277"/>
                  <a:pt x="11480380" y="573197"/>
                  <a:pt x="11491133" y="573197"/>
                </a:cubicBezTo>
                <a:cubicBezTo>
                  <a:pt x="11505727" y="573197"/>
                  <a:pt x="11519936" y="570125"/>
                  <a:pt x="11532225" y="564749"/>
                </a:cubicBezTo>
                <a:cubicBezTo>
                  <a:pt x="11543362" y="560140"/>
                  <a:pt x="11551043" y="550155"/>
                  <a:pt x="11554115" y="538634"/>
                </a:cubicBezTo>
                <a:cubicBezTo>
                  <a:pt x="11555267" y="534410"/>
                  <a:pt x="11555651" y="530954"/>
                  <a:pt x="11555651" y="527113"/>
                </a:cubicBezTo>
                <a:lnTo>
                  <a:pt x="11522240" y="527113"/>
                </a:lnTo>
                <a:cubicBezTo>
                  <a:pt x="11521856" y="531338"/>
                  <a:pt x="11521472" y="535562"/>
                  <a:pt x="11519552" y="539402"/>
                </a:cubicBezTo>
                <a:cubicBezTo>
                  <a:pt x="11517248" y="545547"/>
                  <a:pt x="11511871" y="549771"/>
                  <a:pt x="11505727" y="552076"/>
                </a:cubicBezTo>
                <a:cubicBezTo>
                  <a:pt x="11501118" y="553612"/>
                  <a:pt x="11496126" y="554764"/>
                  <a:pt x="11491133" y="554764"/>
                </a:cubicBezTo>
                <a:cubicBezTo>
                  <a:pt x="11484989" y="554764"/>
                  <a:pt x="11479612" y="553228"/>
                  <a:pt x="11474236" y="551691"/>
                </a:cubicBezTo>
                <a:cubicBezTo>
                  <a:pt x="11466171" y="548235"/>
                  <a:pt x="11459642" y="541323"/>
                  <a:pt x="11457338" y="532490"/>
                </a:cubicBezTo>
                <a:cubicBezTo>
                  <a:pt x="11455418" y="525577"/>
                  <a:pt x="11454266" y="518281"/>
                  <a:pt x="11454266" y="511368"/>
                </a:cubicBezTo>
                <a:cubicBezTo>
                  <a:pt x="11454266" y="502151"/>
                  <a:pt x="11455802" y="493702"/>
                  <a:pt x="11458106" y="486405"/>
                </a:cubicBezTo>
                <a:cubicBezTo>
                  <a:pt x="11461179" y="477957"/>
                  <a:pt x="11467707" y="471428"/>
                  <a:pt x="11475772" y="468740"/>
                </a:cubicBezTo>
                <a:cubicBezTo>
                  <a:pt x="11480764" y="466820"/>
                  <a:pt x="11485757" y="465668"/>
                  <a:pt x="11491133" y="465668"/>
                </a:cubicBezTo>
                <a:cubicBezTo>
                  <a:pt x="11496126" y="465668"/>
                  <a:pt x="11500734" y="466820"/>
                  <a:pt x="11505342" y="467588"/>
                </a:cubicBezTo>
                <a:cubicBezTo>
                  <a:pt x="11512255" y="469892"/>
                  <a:pt x="11518016" y="475269"/>
                  <a:pt x="11520320" y="481797"/>
                </a:cubicBezTo>
                <a:cubicBezTo>
                  <a:pt x="11521472" y="484869"/>
                  <a:pt x="11521856" y="487942"/>
                  <a:pt x="11521856" y="490630"/>
                </a:cubicBezTo>
                <a:lnTo>
                  <a:pt x="11555651" y="490630"/>
                </a:lnTo>
                <a:cubicBezTo>
                  <a:pt x="11555267" y="488326"/>
                  <a:pt x="11554499" y="485637"/>
                  <a:pt x="11554115" y="482949"/>
                </a:cubicBezTo>
                <a:cubicBezTo>
                  <a:pt x="11551427" y="470276"/>
                  <a:pt x="11542978" y="460291"/>
                  <a:pt x="11531457" y="455299"/>
                </a:cubicBezTo>
                <a:cubicBezTo>
                  <a:pt x="11518784" y="450306"/>
                  <a:pt x="11505342" y="446850"/>
                  <a:pt x="11490749" y="446850"/>
                </a:cubicBez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endParaRPr lang="es-ES" dirty="0"/>
          </a:p>
        </p:txBody>
      </p:sp>
      <p:sp>
        <p:nvSpPr>
          <p:cNvPr id="25" name="Rectángulo 24">
            <a:extLst>
              <a:ext uri="{FF2B5EF4-FFF2-40B4-BE49-F238E27FC236}">
                <a16:creationId xmlns:a16="http://schemas.microsoft.com/office/drawing/2014/main" id="{BE47065A-429B-4D37-B7F5-605B897D21CB}"/>
              </a:ext>
            </a:extLst>
          </p:cNvPr>
          <p:cNvSpPr/>
          <p:nvPr userDrawn="1"/>
        </p:nvSpPr>
        <p:spPr bwMode="auto">
          <a:xfrm>
            <a:off x="770567" y="3580674"/>
            <a:ext cx="285125" cy="61123"/>
          </a:xfrm>
          <a:prstGeom prst="rect">
            <a:avLst/>
          </a:prstGeom>
          <a:solidFill>
            <a:schemeClr val="accent1"/>
          </a:solidFill>
          <a:ln w="12700">
            <a:solidFill>
              <a:schemeClr val="accent1"/>
            </a:solidFill>
          </a:ln>
        </p:spPr>
        <p:txBody>
          <a:bodyPr vert="horz" wrap="square" lIns="91440" tIns="45720" rIns="91440" bIns="45720" numCol="1" rtlCol="0" anchor="t" anchorCtr="0" compatLnSpc="1">
            <a:prstTxWarp prst="textNoShape">
              <a:avLst/>
            </a:prstTxWarp>
            <a:noAutofit/>
          </a:bodyPr>
          <a:lstStyle/>
          <a:p>
            <a:pPr algn="ctr"/>
            <a:endParaRPr lang="es-ES"/>
          </a:p>
        </p:txBody>
      </p:sp>
      <p:sp>
        <p:nvSpPr>
          <p:cNvPr id="20" name="Gráfico 1">
            <a:extLst>
              <a:ext uri="{FF2B5EF4-FFF2-40B4-BE49-F238E27FC236}">
                <a16:creationId xmlns:a16="http://schemas.microsoft.com/office/drawing/2014/main" id="{31AFA506-F0E8-49EB-98C1-B492B7A9A7D7}"/>
              </a:ext>
            </a:extLst>
          </p:cNvPr>
          <p:cNvSpPr>
            <a:spLocks noChangeAspect="1"/>
          </p:cNvSpPr>
          <p:nvPr userDrawn="1"/>
        </p:nvSpPr>
        <p:spPr>
          <a:xfrm rot="5400000">
            <a:off x="11301612" y="117540"/>
            <a:ext cx="130572" cy="783431"/>
          </a:xfrm>
          <a:custGeom>
            <a:avLst/>
            <a:gdLst>
              <a:gd name="connsiteX0" fmla="*/ 313849 w 323850"/>
              <a:gd name="connsiteY0" fmla="*/ 86201 h 1943100"/>
              <a:gd name="connsiteX1" fmla="*/ 313849 w 323850"/>
              <a:gd name="connsiteY1" fmla="*/ 7144 h 1943100"/>
              <a:gd name="connsiteX2" fmla="*/ 15716 w 323850"/>
              <a:gd name="connsiteY2" fmla="*/ 7144 h 1943100"/>
              <a:gd name="connsiteX3" fmla="*/ 15716 w 323850"/>
              <a:gd name="connsiteY3" fmla="*/ 86201 h 1943100"/>
              <a:gd name="connsiteX4" fmla="*/ 313849 w 323850"/>
              <a:gd name="connsiteY4" fmla="*/ 86201 h 1943100"/>
              <a:gd name="connsiteX5" fmla="*/ 136684 w 323850"/>
              <a:gd name="connsiteY5" fmla="*/ 227171 h 1943100"/>
              <a:gd name="connsiteX6" fmla="*/ 136684 w 323850"/>
              <a:gd name="connsiteY6" fmla="*/ 386239 h 1943100"/>
              <a:gd name="connsiteX7" fmla="*/ 15716 w 323850"/>
              <a:gd name="connsiteY7" fmla="*/ 386239 h 1943100"/>
              <a:gd name="connsiteX8" fmla="*/ 15716 w 323850"/>
              <a:gd name="connsiteY8" fmla="*/ 464344 h 1943100"/>
              <a:gd name="connsiteX9" fmla="*/ 312896 w 323850"/>
              <a:gd name="connsiteY9" fmla="*/ 464344 h 1943100"/>
              <a:gd name="connsiteX10" fmla="*/ 312896 w 323850"/>
              <a:gd name="connsiteY10" fmla="*/ 386239 h 1943100"/>
              <a:gd name="connsiteX11" fmla="*/ 184309 w 323850"/>
              <a:gd name="connsiteY11" fmla="*/ 386239 h 1943100"/>
              <a:gd name="connsiteX12" fmla="*/ 184309 w 323850"/>
              <a:gd name="connsiteY12" fmla="*/ 227171 h 1943100"/>
              <a:gd name="connsiteX13" fmla="*/ 313849 w 323850"/>
              <a:gd name="connsiteY13" fmla="*/ 227171 h 1943100"/>
              <a:gd name="connsiteX14" fmla="*/ 313849 w 323850"/>
              <a:gd name="connsiteY14" fmla="*/ 149066 h 1943100"/>
              <a:gd name="connsiteX15" fmla="*/ 15716 w 323850"/>
              <a:gd name="connsiteY15" fmla="*/ 149066 h 1943100"/>
              <a:gd name="connsiteX16" fmla="*/ 15716 w 323850"/>
              <a:gd name="connsiteY16" fmla="*/ 228124 h 1943100"/>
              <a:gd name="connsiteX17" fmla="*/ 136684 w 323850"/>
              <a:gd name="connsiteY17" fmla="*/ 228124 h 1943100"/>
              <a:gd name="connsiteX18" fmla="*/ 236696 w 323850"/>
              <a:gd name="connsiteY18" fmla="*/ 592931 h 1943100"/>
              <a:gd name="connsiteX19" fmla="*/ 268129 w 323850"/>
              <a:gd name="connsiteY19" fmla="*/ 627221 h 1943100"/>
              <a:gd name="connsiteX20" fmla="*/ 274796 w 323850"/>
              <a:gd name="connsiteY20" fmla="*/ 663416 h 1943100"/>
              <a:gd name="connsiteX21" fmla="*/ 267176 w 323850"/>
              <a:gd name="connsiteY21" fmla="*/ 705326 h 1943100"/>
              <a:gd name="connsiteX22" fmla="*/ 219551 w 323850"/>
              <a:gd name="connsiteY22" fmla="*/ 747236 h 1943100"/>
              <a:gd name="connsiteX23" fmla="*/ 167164 w 323850"/>
              <a:gd name="connsiteY23" fmla="*/ 754856 h 1943100"/>
              <a:gd name="connsiteX24" fmla="*/ 105251 w 323850"/>
              <a:gd name="connsiteY24" fmla="*/ 745331 h 1943100"/>
              <a:gd name="connsiteX25" fmla="*/ 61436 w 323850"/>
              <a:gd name="connsiteY25" fmla="*/ 701516 h 1943100"/>
              <a:gd name="connsiteX26" fmla="*/ 53816 w 323850"/>
              <a:gd name="connsiteY26" fmla="*/ 663416 h 1943100"/>
              <a:gd name="connsiteX27" fmla="*/ 58579 w 323850"/>
              <a:gd name="connsiteY27" fmla="*/ 628174 h 1943100"/>
              <a:gd name="connsiteX28" fmla="*/ 93821 w 323850"/>
              <a:gd name="connsiteY28" fmla="*/ 591026 h 1943100"/>
              <a:gd name="connsiteX29" fmla="*/ 115729 w 323850"/>
              <a:gd name="connsiteY29" fmla="*/ 587216 h 1943100"/>
              <a:gd name="connsiteX30" fmla="*/ 115729 w 323850"/>
              <a:gd name="connsiteY30" fmla="*/ 503396 h 1943100"/>
              <a:gd name="connsiteX31" fmla="*/ 96679 w 323850"/>
              <a:gd name="connsiteY31" fmla="*/ 507206 h 1943100"/>
              <a:gd name="connsiteX32" fmla="*/ 28099 w 323850"/>
              <a:gd name="connsiteY32" fmla="*/ 563404 h 1943100"/>
              <a:gd name="connsiteX33" fmla="*/ 7144 w 323850"/>
              <a:gd name="connsiteY33" fmla="*/ 664369 h 1943100"/>
              <a:gd name="connsiteX34" fmla="*/ 23336 w 323850"/>
              <a:gd name="connsiteY34" fmla="*/ 751046 h 1943100"/>
              <a:gd name="connsiteX35" fmla="*/ 79534 w 323850"/>
              <a:gd name="connsiteY35" fmla="*/ 817721 h 1943100"/>
              <a:gd name="connsiteX36" fmla="*/ 167164 w 323850"/>
              <a:gd name="connsiteY36" fmla="*/ 838676 h 1943100"/>
              <a:gd name="connsiteX37" fmla="*/ 230981 w 323850"/>
              <a:gd name="connsiteY37" fmla="*/ 827246 h 1943100"/>
              <a:gd name="connsiteX38" fmla="*/ 308134 w 323850"/>
              <a:gd name="connsiteY38" fmla="*/ 742474 h 1943100"/>
              <a:gd name="connsiteX39" fmla="*/ 320516 w 323850"/>
              <a:gd name="connsiteY39" fmla="*/ 663416 h 1943100"/>
              <a:gd name="connsiteX40" fmla="*/ 299561 w 323850"/>
              <a:gd name="connsiteY40" fmla="*/ 561499 h 1943100"/>
              <a:gd name="connsiteX41" fmla="*/ 234791 w 323850"/>
              <a:gd name="connsiteY41" fmla="*/ 507206 h 1943100"/>
              <a:gd name="connsiteX42" fmla="*/ 206216 w 323850"/>
              <a:gd name="connsiteY42" fmla="*/ 503396 h 1943100"/>
              <a:gd name="connsiteX43" fmla="*/ 206216 w 323850"/>
              <a:gd name="connsiteY43" fmla="*/ 586264 h 1943100"/>
              <a:gd name="connsiteX44" fmla="*/ 236696 w 323850"/>
              <a:gd name="connsiteY44" fmla="*/ 592931 h 1943100"/>
              <a:gd name="connsiteX45" fmla="*/ 313849 w 323850"/>
              <a:gd name="connsiteY45" fmla="*/ 1557814 h 1943100"/>
              <a:gd name="connsiteX46" fmla="*/ 313849 w 323850"/>
              <a:gd name="connsiteY46" fmla="*/ 1478756 h 1943100"/>
              <a:gd name="connsiteX47" fmla="*/ 15716 w 323850"/>
              <a:gd name="connsiteY47" fmla="*/ 1478756 h 1943100"/>
              <a:gd name="connsiteX48" fmla="*/ 15716 w 323850"/>
              <a:gd name="connsiteY48" fmla="*/ 1557814 h 1943100"/>
              <a:gd name="connsiteX49" fmla="*/ 313849 w 323850"/>
              <a:gd name="connsiteY49" fmla="*/ 1557814 h 1943100"/>
              <a:gd name="connsiteX50" fmla="*/ 136684 w 323850"/>
              <a:gd name="connsiteY50" fmla="*/ 1698784 h 1943100"/>
              <a:gd name="connsiteX51" fmla="*/ 136684 w 323850"/>
              <a:gd name="connsiteY51" fmla="*/ 1857851 h 1943100"/>
              <a:gd name="connsiteX52" fmla="*/ 15716 w 323850"/>
              <a:gd name="connsiteY52" fmla="*/ 1857851 h 1943100"/>
              <a:gd name="connsiteX53" fmla="*/ 15716 w 323850"/>
              <a:gd name="connsiteY53" fmla="*/ 1935956 h 1943100"/>
              <a:gd name="connsiteX54" fmla="*/ 312896 w 323850"/>
              <a:gd name="connsiteY54" fmla="*/ 1935956 h 1943100"/>
              <a:gd name="connsiteX55" fmla="*/ 312896 w 323850"/>
              <a:gd name="connsiteY55" fmla="*/ 1857851 h 1943100"/>
              <a:gd name="connsiteX56" fmla="*/ 184309 w 323850"/>
              <a:gd name="connsiteY56" fmla="*/ 1857851 h 1943100"/>
              <a:gd name="connsiteX57" fmla="*/ 184309 w 323850"/>
              <a:gd name="connsiteY57" fmla="*/ 1698784 h 1943100"/>
              <a:gd name="connsiteX58" fmla="*/ 313849 w 323850"/>
              <a:gd name="connsiteY58" fmla="*/ 1698784 h 1943100"/>
              <a:gd name="connsiteX59" fmla="*/ 313849 w 323850"/>
              <a:gd name="connsiteY59" fmla="*/ 1620679 h 1943100"/>
              <a:gd name="connsiteX60" fmla="*/ 15716 w 323850"/>
              <a:gd name="connsiteY60" fmla="*/ 1620679 h 1943100"/>
              <a:gd name="connsiteX61" fmla="*/ 15716 w 323850"/>
              <a:gd name="connsiteY61" fmla="*/ 1699736 h 1943100"/>
              <a:gd name="connsiteX62" fmla="*/ 136684 w 323850"/>
              <a:gd name="connsiteY62" fmla="*/ 1699736 h 1943100"/>
              <a:gd name="connsiteX63" fmla="*/ 201454 w 323850"/>
              <a:gd name="connsiteY63" fmla="*/ 1067276 h 1943100"/>
              <a:gd name="connsiteX64" fmla="*/ 67151 w 323850"/>
              <a:gd name="connsiteY64" fmla="*/ 1012984 h 1943100"/>
              <a:gd name="connsiteX65" fmla="*/ 201454 w 323850"/>
              <a:gd name="connsiteY65" fmla="*/ 957739 h 1943100"/>
              <a:gd name="connsiteX66" fmla="*/ 201454 w 323850"/>
              <a:gd name="connsiteY66" fmla="*/ 1067276 h 1943100"/>
              <a:gd name="connsiteX67" fmla="*/ 15716 w 323850"/>
              <a:gd name="connsiteY67" fmla="*/ 1060609 h 1943100"/>
              <a:gd name="connsiteX68" fmla="*/ 312896 w 323850"/>
              <a:gd name="connsiteY68" fmla="*/ 1198721 h 1943100"/>
              <a:gd name="connsiteX69" fmla="*/ 312896 w 323850"/>
              <a:gd name="connsiteY69" fmla="*/ 1110139 h 1943100"/>
              <a:gd name="connsiteX70" fmla="*/ 249079 w 323850"/>
              <a:gd name="connsiteY70" fmla="*/ 1085374 h 1943100"/>
              <a:gd name="connsiteX71" fmla="*/ 249079 w 323850"/>
              <a:gd name="connsiteY71" fmla="*/ 938689 h 1943100"/>
              <a:gd name="connsiteX72" fmla="*/ 312896 w 323850"/>
              <a:gd name="connsiteY72" fmla="*/ 912019 h 1943100"/>
              <a:gd name="connsiteX73" fmla="*/ 312896 w 323850"/>
              <a:gd name="connsiteY73" fmla="*/ 825341 h 1943100"/>
              <a:gd name="connsiteX74" fmla="*/ 15716 w 323850"/>
              <a:gd name="connsiteY74" fmla="*/ 965359 h 1943100"/>
              <a:gd name="connsiteX75" fmla="*/ 15716 w 323850"/>
              <a:gd name="connsiteY75" fmla="*/ 1060609 h 1943100"/>
              <a:gd name="connsiteX76" fmla="*/ 15716 w 323850"/>
              <a:gd name="connsiteY76" fmla="*/ 1132046 h 1943100"/>
              <a:gd name="connsiteX77" fmla="*/ 15716 w 323850"/>
              <a:gd name="connsiteY77" fmla="*/ 1451134 h 1943100"/>
              <a:gd name="connsiteX78" fmla="*/ 66199 w 323850"/>
              <a:gd name="connsiteY78" fmla="*/ 1451134 h 1943100"/>
              <a:gd name="connsiteX79" fmla="*/ 66199 w 323850"/>
              <a:gd name="connsiteY79" fmla="*/ 1331119 h 1943100"/>
              <a:gd name="connsiteX80" fmla="*/ 312896 w 323850"/>
              <a:gd name="connsiteY80" fmla="*/ 1331119 h 1943100"/>
              <a:gd name="connsiteX81" fmla="*/ 312896 w 323850"/>
              <a:gd name="connsiteY81" fmla="*/ 1253014 h 1943100"/>
              <a:gd name="connsiteX82" fmla="*/ 66199 w 323850"/>
              <a:gd name="connsiteY82" fmla="*/ 1253014 h 1943100"/>
              <a:gd name="connsiteX83" fmla="*/ 66199 w 323850"/>
              <a:gd name="connsiteY83" fmla="*/ 1132046 h 1943100"/>
              <a:gd name="connsiteX84" fmla="*/ 15716 w 323850"/>
              <a:gd name="connsiteY84" fmla="*/ 113204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3850" h="1943100">
                <a:moveTo>
                  <a:pt x="313849" y="86201"/>
                </a:moveTo>
                <a:lnTo>
                  <a:pt x="313849" y="7144"/>
                </a:lnTo>
                <a:lnTo>
                  <a:pt x="15716" y="7144"/>
                </a:lnTo>
                <a:lnTo>
                  <a:pt x="15716" y="86201"/>
                </a:lnTo>
                <a:lnTo>
                  <a:pt x="313849" y="86201"/>
                </a:lnTo>
                <a:close/>
                <a:moveTo>
                  <a:pt x="136684" y="227171"/>
                </a:moveTo>
                <a:lnTo>
                  <a:pt x="136684" y="386239"/>
                </a:lnTo>
                <a:lnTo>
                  <a:pt x="15716" y="386239"/>
                </a:lnTo>
                <a:lnTo>
                  <a:pt x="15716" y="464344"/>
                </a:lnTo>
                <a:lnTo>
                  <a:pt x="312896" y="464344"/>
                </a:lnTo>
                <a:lnTo>
                  <a:pt x="312896" y="386239"/>
                </a:lnTo>
                <a:lnTo>
                  <a:pt x="184309" y="386239"/>
                </a:lnTo>
                <a:lnTo>
                  <a:pt x="184309" y="227171"/>
                </a:lnTo>
                <a:lnTo>
                  <a:pt x="313849" y="227171"/>
                </a:lnTo>
                <a:lnTo>
                  <a:pt x="313849" y="149066"/>
                </a:lnTo>
                <a:lnTo>
                  <a:pt x="15716" y="149066"/>
                </a:lnTo>
                <a:lnTo>
                  <a:pt x="15716" y="228124"/>
                </a:lnTo>
                <a:lnTo>
                  <a:pt x="136684" y="228124"/>
                </a:lnTo>
                <a:close/>
                <a:moveTo>
                  <a:pt x="236696" y="592931"/>
                </a:moveTo>
                <a:cubicBezTo>
                  <a:pt x="251936" y="598646"/>
                  <a:pt x="262414" y="611981"/>
                  <a:pt x="268129" y="627221"/>
                </a:cubicBezTo>
                <a:cubicBezTo>
                  <a:pt x="271939" y="638651"/>
                  <a:pt x="274796" y="651034"/>
                  <a:pt x="274796" y="663416"/>
                </a:cubicBezTo>
                <a:cubicBezTo>
                  <a:pt x="274796" y="678656"/>
                  <a:pt x="270986" y="691991"/>
                  <a:pt x="267176" y="705326"/>
                </a:cubicBezTo>
                <a:cubicBezTo>
                  <a:pt x="258604" y="725329"/>
                  <a:pt x="241459" y="741521"/>
                  <a:pt x="219551" y="747236"/>
                </a:cubicBezTo>
                <a:cubicBezTo>
                  <a:pt x="202406" y="751999"/>
                  <a:pt x="184309" y="754856"/>
                  <a:pt x="167164" y="754856"/>
                </a:cubicBezTo>
                <a:cubicBezTo>
                  <a:pt x="144304" y="754856"/>
                  <a:pt x="123349" y="751046"/>
                  <a:pt x="105251" y="745331"/>
                </a:cubicBezTo>
                <a:cubicBezTo>
                  <a:pt x="84296" y="737711"/>
                  <a:pt x="68104" y="721519"/>
                  <a:pt x="61436" y="701516"/>
                </a:cubicBezTo>
                <a:cubicBezTo>
                  <a:pt x="56674" y="689134"/>
                  <a:pt x="53816" y="676751"/>
                  <a:pt x="53816" y="663416"/>
                </a:cubicBezTo>
                <a:cubicBezTo>
                  <a:pt x="53816" y="651034"/>
                  <a:pt x="56674" y="639604"/>
                  <a:pt x="58579" y="628174"/>
                </a:cubicBezTo>
                <a:cubicBezTo>
                  <a:pt x="64294" y="611029"/>
                  <a:pt x="77629" y="596741"/>
                  <a:pt x="93821" y="591026"/>
                </a:cubicBezTo>
                <a:cubicBezTo>
                  <a:pt x="101441" y="588169"/>
                  <a:pt x="109061" y="587216"/>
                  <a:pt x="115729" y="587216"/>
                </a:cubicBezTo>
                <a:lnTo>
                  <a:pt x="115729" y="503396"/>
                </a:lnTo>
                <a:cubicBezTo>
                  <a:pt x="110014" y="504349"/>
                  <a:pt x="103346" y="506254"/>
                  <a:pt x="96679" y="507206"/>
                </a:cubicBezTo>
                <a:cubicBezTo>
                  <a:pt x="65246" y="513874"/>
                  <a:pt x="40481" y="534829"/>
                  <a:pt x="28099" y="563404"/>
                </a:cubicBezTo>
                <a:cubicBezTo>
                  <a:pt x="15716" y="594836"/>
                  <a:pt x="7144" y="628174"/>
                  <a:pt x="7144" y="664369"/>
                </a:cubicBezTo>
                <a:cubicBezTo>
                  <a:pt x="7144" y="693896"/>
                  <a:pt x="13811" y="724376"/>
                  <a:pt x="23336" y="751046"/>
                </a:cubicBezTo>
                <a:cubicBezTo>
                  <a:pt x="34766" y="779621"/>
                  <a:pt x="54769" y="803434"/>
                  <a:pt x="79534" y="817721"/>
                </a:cubicBezTo>
                <a:cubicBezTo>
                  <a:pt x="106204" y="832009"/>
                  <a:pt x="135731" y="838676"/>
                  <a:pt x="167164" y="838676"/>
                </a:cubicBezTo>
                <a:cubicBezTo>
                  <a:pt x="190024" y="838676"/>
                  <a:pt x="210979" y="834866"/>
                  <a:pt x="230981" y="827246"/>
                </a:cubicBezTo>
                <a:cubicBezTo>
                  <a:pt x="268129" y="814864"/>
                  <a:pt x="295751" y="781526"/>
                  <a:pt x="308134" y="742474"/>
                </a:cubicBezTo>
                <a:cubicBezTo>
                  <a:pt x="315754" y="717709"/>
                  <a:pt x="320516" y="690086"/>
                  <a:pt x="320516" y="663416"/>
                </a:cubicBezTo>
                <a:cubicBezTo>
                  <a:pt x="320516" y="627221"/>
                  <a:pt x="312896" y="591979"/>
                  <a:pt x="299561" y="561499"/>
                </a:cubicBezTo>
                <a:cubicBezTo>
                  <a:pt x="288131" y="533876"/>
                  <a:pt x="263366" y="514826"/>
                  <a:pt x="234791" y="507206"/>
                </a:cubicBezTo>
                <a:cubicBezTo>
                  <a:pt x="224314" y="504349"/>
                  <a:pt x="215741" y="503396"/>
                  <a:pt x="206216" y="503396"/>
                </a:cubicBezTo>
                <a:lnTo>
                  <a:pt x="206216" y="586264"/>
                </a:lnTo>
                <a:cubicBezTo>
                  <a:pt x="216694" y="587216"/>
                  <a:pt x="227171" y="588169"/>
                  <a:pt x="236696" y="592931"/>
                </a:cubicBezTo>
                <a:moveTo>
                  <a:pt x="313849" y="1557814"/>
                </a:moveTo>
                <a:lnTo>
                  <a:pt x="313849" y="1478756"/>
                </a:lnTo>
                <a:lnTo>
                  <a:pt x="15716" y="1478756"/>
                </a:lnTo>
                <a:lnTo>
                  <a:pt x="15716" y="1557814"/>
                </a:lnTo>
                <a:lnTo>
                  <a:pt x="313849" y="1557814"/>
                </a:lnTo>
                <a:close/>
                <a:moveTo>
                  <a:pt x="136684" y="1698784"/>
                </a:moveTo>
                <a:lnTo>
                  <a:pt x="136684" y="1857851"/>
                </a:lnTo>
                <a:lnTo>
                  <a:pt x="15716" y="1857851"/>
                </a:lnTo>
                <a:lnTo>
                  <a:pt x="15716" y="1935956"/>
                </a:lnTo>
                <a:lnTo>
                  <a:pt x="312896" y="1935956"/>
                </a:lnTo>
                <a:lnTo>
                  <a:pt x="312896" y="1857851"/>
                </a:lnTo>
                <a:lnTo>
                  <a:pt x="184309" y="1857851"/>
                </a:lnTo>
                <a:lnTo>
                  <a:pt x="184309" y="1698784"/>
                </a:lnTo>
                <a:lnTo>
                  <a:pt x="313849" y="1698784"/>
                </a:lnTo>
                <a:lnTo>
                  <a:pt x="313849" y="1620679"/>
                </a:lnTo>
                <a:lnTo>
                  <a:pt x="15716" y="1620679"/>
                </a:lnTo>
                <a:lnTo>
                  <a:pt x="15716" y="1699736"/>
                </a:lnTo>
                <a:lnTo>
                  <a:pt x="136684" y="1699736"/>
                </a:lnTo>
                <a:close/>
                <a:moveTo>
                  <a:pt x="201454" y="1067276"/>
                </a:moveTo>
                <a:lnTo>
                  <a:pt x="67151" y="1012984"/>
                </a:lnTo>
                <a:lnTo>
                  <a:pt x="201454" y="957739"/>
                </a:lnTo>
                <a:lnTo>
                  <a:pt x="201454" y="1067276"/>
                </a:lnTo>
                <a:close/>
                <a:moveTo>
                  <a:pt x="15716" y="1060609"/>
                </a:moveTo>
                <a:lnTo>
                  <a:pt x="312896" y="1198721"/>
                </a:lnTo>
                <a:lnTo>
                  <a:pt x="312896" y="1110139"/>
                </a:lnTo>
                <a:lnTo>
                  <a:pt x="249079" y="1085374"/>
                </a:lnTo>
                <a:lnTo>
                  <a:pt x="249079" y="938689"/>
                </a:lnTo>
                <a:lnTo>
                  <a:pt x="312896" y="912019"/>
                </a:lnTo>
                <a:lnTo>
                  <a:pt x="312896" y="825341"/>
                </a:lnTo>
                <a:lnTo>
                  <a:pt x="15716" y="965359"/>
                </a:lnTo>
                <a:lnTo>
                  <a:pt x="15716" y="1060609"/>
                </a:lnTo>
                <a:close/>
                <a:moveTo>
                  <a:pt x="15716" y="1132046"/>
                </a:moveTo>
                <a:lnTo>
                  <a:pt x="15716" y="1451134"/>
                </a:lnTo>
                <a:lnTo>
                  <a:pt x="66199" y="1451134"/>
                </a:lnTo>
                <a:lnTo>
                  <a:pt x="66199" y="1331119"/>
                </a:lnTo>
                <a:lnTo>
                  <a:pt x="312896" y="1331119"/>
                </a:lnTo>
                <a:lnTo>
                  <a:pt x="312896" y="1253014"/>
                </a:lnTo>
                <a:lnTo>
                  <a:pt x="66199" y="1253014"/>
                </a:lnTo>
                <a:lnTo>
                  <a:pt x="66199" y="1132046"/>
                </a:lnTo>
                <a:lnTo>
                  <a:pt x="15716" y="1132046"/>
                </a:lnTo>
                <a:close/>
              </a:path>
            </a:pathLst>
          </a:custGeom>
          <a:solidFill>
            <a:srgbClr val="333333"/>
          </a:solidFill>
          <a:ln w="6350" cap="flat">
            <a:solidFill>
              <a:srgbClr val="333333"/>
            </a:solidFill>
            <a:prstDash val="solid"/>
            <a:miter/>
          </a:ln>
        </p:spPr>
        <p:txBody>
          <a:bodyPr rtlCol="0" anchor="ctr"/>
          <a:lstStyle/>
          <a:p>
            <a:endParaRPr lang="es-ES">
              <a:ln>
                <a:solidFill>
                  <a:sysClr val="windowText" lastClr="000000"/>
                </a:solidFill>
              </a:ln>
            </a:endParaRPr>
          </a:p>
        </p:txBody>
      </p:sp>
      <p:sp>
        <p:nvSpPr>
          <p:cNvPr id="12" name="Marcador de texto 11">
            <a:extLst>
              <a:ext uri="{FF2B5EF4-FFF2-40B4-BE49-F238E27FC236}">
                <a16:creationId xmlns:a16="http://schemas.microsoft.com/office/drawing/2014/main" id="{B15D248A-BF3E-4AD6-BE06-36C0D4C7F77C}"/>
              </a:ext>
            </a:extLst>
          </p:cNvPr>
          <p:cNvSpPr>
            <a:spLocks noGrp="1"/>
          </p:cNvSpPr>
          <p:nvPr>
            <p:ph type="body" sz="quarter" idx="13" hasCustomPrompt="1"/>
          </p:nvPr>
        </p:nvSpPr>
        <p:spPr>
          <a:xfrm>
            <a:off x="670023" y="587723"/>
            <a:ext cx="2943510" cy="1735185"/>
          </a:xfrm>
        </p:spPr>
        <p:txBody>
          <a:bodyPr>
            <a:noAutofit/>
          </a:bodyPr>
          <a:lstStyle>
            <a:lvl1pPr marL="0" indent="0">
              <a:buFontTx/>
              <a:buNone/>
              <a:defRPr sz="10500" b="1">
                <a:solidFill>
                  <a:schemeClr val="accent2"/>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s-ES" dirty="0"/>
              <a:t>00</a:t>
            </a:r>
          </a:p>
        </p:txBody>
      </p:sp>
      <p:sp>
        <p:nvSpPr>
          <p:cNvPr id="69" name="Freeform 30">
            <a:extLst>
              <a:ext uri="{FF2B5EF4-FFF2-40B4-BE49-F238E27FC236}">
                <a16:creationId xmlns:a16="http://schemas.microsoft.com/office/drawing/2014/main" id="{3E856F41-D5B9-4900-A7EE-2EA5EF138E37}"/>
              </a:ext>
            </a:extLst>
          </p:cNvPr>
          <p:cNvSpPr>
            <a:spLocks/>
          </p:cNvSpPr>
          <p:nvPr userDrawn="1"/>
        </p:nvSpPr>
        <p:spPr bwMode="auto">
          <a:xfrm>
            <a:off x="5557794" y="960071"/>
            <a:ext cx="603818" cy="648673"/>
          </a:xfrm>
          <a:custGeom>
            <a:avLst/>
            <a:gdLst>
              <a:gd name="T0" fmla="*/ 536 w 700"/>
              <a:gd name="T1" fmla="*/ 213 h 752"/>
              <a:gd name="T2" fmla="*/ 573 w 700"/>
              <a:gd name="T3" fmla="*/ 253 h 752"/>
              <a:gd name="T4" fmla="*/ 589 w 700"/>
              <a:gd name="T5" fmla="*/ 297 h 752"/>
              <a:gd name="T6" fmla="*/ 597 w 700"/>
              <a:gd name="T7" fmla="*/ 359 h 752"/>
              <a:gd name="T8" fmla="*/ 587 w 700"/>
              <a:gd name="T9" fmla="*/ 430 h 752"/>
              <a:gd name="T10" fmla="*/ 563 w 700"/>
              <a:gd name="T11" fmla="*/ 485 h 752"/>
              <a:gd name="T12" fmla="*/ 508 w 700"/>
              <a:gd name="T13" fmla="*/ 533 h 752"/>
              <a:gd name="T14" fmla="*/ 445 w 700"/>
              <a:gd name="T15" fmla="*/ 555 h 752"/>
              <a:gd name="T16" fmla="*/ 358 w 700"/>
              <a:gd name="T17" fmla="*/ 565 h 752"/>
              <a:gd name="T18" fmla="*/ 285 w 700"/>
              <a:gd name="T19" fmla="*/ 559 h 752"/>
              <a:gd name="T20" fmla="*/ 219 w 700"/>
              <a:gd name="T21" fmla="*/ 543 h 752"/>
              <a:gd name="T22" fmla="*/ 171 w 700"/>
              <a:gd name="T23" fmla="*/ 517 h 752"/>
              <a:gd name="T24" fmla="*/ 126 w 700"/>
              <a:gd name="T25" fmla="*/ 462 h 752"/>
              <a:gd name="T26" fmla="*/ 108 w 700"/>
              <a:gd name="T27" fmla="*/ 403 h 752"/>
              <a:gd name="T28" fmla="*/ 104 w 700"/>
              <a:gd name="T29" fmla="*/ 339 h 752"/>
              <a:gd name="T30" fmla="*/ 115 w 700"/>
              <a:gd name="T31" fmla="*/ 282 h 752"/>
              <a:gd name="T32" fmla="*/ 145 w 700"/>
              <a:gd name="T33" fmla="*/ 230 h 752"/>
              <a:gd name="T34" fmla="*/ 193 w 700"/>
              <a:gd name="T35" fmla="*/ 198 h 752"/>
              <a:gd name="T36" fmla="*/ 230 w 700"/>
              <a:gd name="T37" fmla="*/ 189 h 752"/>
              <a:gd name="T38" fmla="*/ 201 w 700"/>
              <a:gd name="T39" fmla="*/ 12 h 752"/>
              <a:gd name="T40" fmla="*/ 162 w 700"/>
              <a:gd name="T41" fmla="*/ 22 h 752"/>
              <a:gd name="T42" fmla="*/ 118 w 700"/>
              <a:gd name="T43" fmla="*/ 48 h 752"/>
              <a:gd name="T44" fmla="*/ 81 w 700"/>
              <a:gd name="T45" fmla="*/ 82 h 752"/>
              <a:gd name="T46" fmla="*/ 53 w 700"/>
              <a:gd name="T47" fmla="*/ 125 h 752"/>
              <a:gd name="T48" fmla="*/ 28 w 700"/>
              <a:gd name="T49" fmla="*/ 188 h 752"/>
              <a:gd name="T50" fmla="*/ 4 w 700"/>
              <a:gd name="T51" fmla="*/ 300 h 752"/>
              <a:gd name="T52" fmla="*/ 1 w 700"/>
              <a:gd name="T53" fmla="*/ 385 h 752"/>
              <a:gd name="T54" fmla="*/ 15 w 700"/>
              <a:gd name="T55" fmla="*/ 483 h 752"/>
              <a:gd name="T56" fmla="*/ 37 w 700"/>
              <a:gd name="T57" fmla="*/ 554 h 752"/>
              <a:gd name="T58" fmla="*/ 88 w 700"/>
              <a:gd name="T59" fmla="*/ 641 h 752"/>
              <a:gd name="T60" fmla="*/ 162 w 700"/>
              <a:gd name="T61" fmla="*/ 705 h 752"/>
              <a:gd name="T62" fmla="*/ 231 w 700"/>
              <a:gd name="T63" fmla="*/ 734 h 752"/>
              <a:gd name="T64" fmla="*/ 332 w 700"/>
              <a:gd name="T65" fmla="*/ 751 h 752"/>
              <a:gd name="T66" fmla="*/ 395 w 700"/>
              <a:gd name="T67" fmla="*/ 749 h 752"/>
              <a:gd name="T68" fmla="*/ 466 w 700"/>
              <a:gd name="T69" fmla="*/ 737 h 752"/>
              <a:gd name="T70" fmla="*/ 515 w 700"/>
              <a:gd name="T71" fmla="*/ 720 h 752"/>
              <a:gd name="T72" fmla="*/ 571 w 700"/>
              <a:gd name="T73" fmla="*/ 687 h 752"/>
              <a:gd name="T74" fmla="*/ 618 w 700"/>
              <a:gd name="T75" fmla="*/ 641 h 752"/>
              <a:gd name="T76" fmla="*/ 654 w 700"/>
              <a:gd name="T77" fmla="*/ 583 h 752"/>
              <a:gd name="T78" fmla="*/ 673 w 700"/>
              <a:gd name="T79" fmla="*/ 537 h 752"/>
              <a:gd name="T80" fmla="*/ 696 w 700"/>
              <a:gd name="T81" fmla="*/ 427 h 752"/>
              <a:gd name="T82" fmla="*/ 700 w 700"/>
              <a:gd name="T83" fmla="*/ 359 h 752"/>
              <a:gd name="T84" fmla="*/ 688 w 700"/>
              <a:gd name="T85" fmla="*/ 240 h 752"/>
              <a:gd name="T86" fmla="*/ 653 w 700"/>
              <a:gd name="T87" fmla="*/ 130 h 752"/>
              <a:gd name="T88" fmla="*/ 636 w 700"/>
              <a:gd name="T89" fmla="*/ 97 h 752"/>
              <a:gd name="T90" fmla="*/ 604 w 700"/>
              <a:gd name="T91" fmla="*/ 61 h 752"/>
              <a:gd name="T92" fmla="*/ 532 w 700"/>
              <a:gd name="T93" fmla="*/ 15 h 752"/>
              <a:gd name="T94" fmla="*/ 476 w 700"/>
              <a:gd name="T95" fmla="*/ 1 h 752"/>
              <a:gd name="T96" fmla="*/ 444 w 700"/>
              <a:gd name="T97" fmla="*/ 186 h 752"/>
              <a:gd name="T98" fmla="*/ 506 w 700"/>
              <a:gd name="T99" fmla="*/ 19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0" h="752">
                <a:moveTo>
                  <a:pt x="513" y="200"/>
                </a:moveTo>
                <a:lnTo>
                  <a:pt x="513" y="200"/>
                </a:lnTo>
                <a:lnTo>
                  <a:pt x="526" y="206"/>
                </a:lnTo>
                <a:lnTo>
                  <a:pt x="536" y="213"/>
                </a:lnTo>
                <a:lnTo>
                  <a:pt x="547" y="221"/>
                </a:lnTo>
                <a:lnTo>
                  <a:pt x="556" y="230"/>
                </a:lnTo>
                <a:lnTo>
                  <a:pt x="566" y="241"/>
                </a:lnTo>
                <a:lnTo>
                  <a:pt x="573" y="253"/>
                </a:lnTo>
                <a:lnTo>
                  <a:pt x="578" y="264"/>
                </a:lnTo>
                <a:lnTo>
                  <a:pt x="583" y="277"/>
                </a:lnTo>
                <a:lnTo>
                  <a:pt x="583" y="277"/>
                </a:lnTo>
                <a:lnTo>
                  <a:pt x="589" y="297"/>
                </a:lnTo>
                <a:lnTo>
                  <a:pt x="594" y="317"/>
                </a:lnTo>
                <a:lnTo>
                  <a:pt x="596" y="338"/>
                </a:lnTo>
                <a:lnTo>
                  <a:pt x="597" y="359"/>
                </a:lnTo>
                <a:lnTo>
                  <a:pt x="597" y="359"/>
                </a:lnTo>
                <a:lnTo>
                  <a:pt x="597" y="371"/>
                </a:lnTo>
                <a:lnTo>
                  <a:pt x="596" y="384"/>
                </a:lnTo>
                <a:lnTo>
                  <a:pt x="592" y="407"/>
                </a:lnTo>
                <a:lnTo>
                  <a:pt x="587" y="430"/>
                </a:lnTo>
                <a:lnTo>
                  <a:pt x="581" y="454"/>
                </a:lnTo>
                <a:lnTo>
                  <a:pt x="581" y="454"/>
                </a:lnTo>
                <a:lnTo>
                  <a:pt x="573" y="470"/>
                </a:lnTo>
                <a:lnTo>
                  <a:pt x="563" y="485"/>
                </a:lnTo>
                <a:lnTo>
                  <a:pt x="552" y="499"/>
                </a:lnTo>
                <a:lnTo>
                  <a:pt x="539" y="512"/>
                </a:lnTo>
                <a:lnTo>
                  <a:pt x="525" y="524"/>
                </a:lnTo>
                <a:lnTo>
                  <a:pt x="508" y="533"/>
                </a:lnTo>
                <a:lnTo>
                  <a:pt x="492" y="541"/>
                </a:lnTo>
                <a:lnTo>
                  <a:pt x="474" y="548"/>
                </a:lnTo>
                <a:lnTo>
                  <a:pt x="474" y="548"/>
                </a:lnTo>
                <a:lnTo>
                  <a:pt x="445" y="555"/>
                </a:lnTo>
                <a:lnTo>
                  <a:pt x="416" y="560"/>
                </a:lnTo>
                <a:lnTo>
                  <a:pt x="387" y="564"/>
                </a:lnTo>
                <a:lnTo>
                  <a:pt x="358" y="565"/>
                </a:lnTo>
                <a:lnTo>
                  <a:pt x="358" y="565"/>
                </a:lnTo>
                <a:lnTo>
                  <a:pt x="339" y="565"/>
                </a:lnTo>
                <a:lnTo>
                  <a:pt x="320" y="564"/>
                </a:lnTo>
                <a:lnTo>
                  <a:pt x="303" y="561"/>
                </a:lnTo>
                <a:lnTo>
                  <a:pt x="285" y="559"/>
                </a:lnTo>
                <a:lnTo>
                  <a:pt x="268" y="555"/>
                </a:lnTo>
                <a:lnTo>
                  <a:pt x="250" y="552"/>
                </a:lnTo>
                <a:lnTo>
                  <a:pt x="234" y="547"/>
                </a:lnTo>
                <a:lnTo>
                  <a:pt x="219" y="543"/>
                </a:lnTo>
                <a:lnTo>
                  <a:pt x="219" y="543"/>
                </a:lnTo>
                <a:lnTo>
                  <a:pt x="201" y="535"/>
                </a:lnTo>
                <a:lnTo>
                  <a:pt x="185" y="527"/>
                </a:lnTo>
                <a:lnTo>
                  <a:pt x="171" y="517"/>
                </a:lnTo>
                <a:lnTo>
                  <a:pt x="157" y="505"/>
                </a:lnTo>
                <a:lnTo>
                  <a:pt x="145" y="491"/>
                </a:lnTo>
                <a:lnTo>
                  <a:pt x="134" y="477"/>
                </a:lnTo>
                <a:lnTo>
                  <a:pt x="126" y="462"/>
                </a:lnTo>
                <a:lnTo>
                  <a:pt x="120" y="445"/>
                </a:lnTo>
                <a:lnTo>
                  <a:pt x="120" y="445"/>
                </a:lnTo>
                <a:lnTo>
                  <a:pt x="113" y="424"/>
                </a:lnTo>
                <a:lnTo>
                  <a:pt x="108" y="403"/>
                </a:lnTo>
                <a:lnTo>
                  <a:pt x="104" y="382"/>
                </a:lnTo>
                <a:lnTo>
                  <a:pt x="103" y="360"/>
                </a:lnTo>
                <a:lnTo>
                  <a:pt x="103" y="360"/>
                </a:lnTo>
                <a:lnTo>
                  <a:pt x="104" y="339"/>
                </a:lnTo>
                <a:lnTo>
                  <a:pt x="106" y="319"/>
                </a:lnTo>
                <a:lnTo>
                  <a:pt x="110" y="300"/>
                </a:lnTo>
                <a:lnTo>
                  <a:pt x="115" y="282"/>
                </a:lnTo>
                <a:lnTo>
                  <a:pt x="115" y="282"/>
                </a:lnTo>
                <a:lnTo>
                  <a:pt x="120" y="268"/>
                </a:lnTo>
                <a:lnTo>
                  <a:pt x="127" y="254"/>
                </a:lnTo>
                <a:lnTo>
                  <a:pt x="136" y="242"/>
                </a:lnTo>
                <a:lnTo>
                  <a:pt x="145" y="230"/>
                </a:lnTo>
                <a:lnTo>
                  <a:pt x="155" y="220"/>
                </a:lnTo>
                <a:lnTo>
                  <a:pt x="167" y="212"/>
                </a:lnTo>
                <a:lnTo>
                  <a:pt x="179" y="203"/>
                </a:lnTo>
                <a:lnTo>
                  <a:pt x="193" y="198"/>
                </a:lnTo>
                <a:lnTo>
                  <a:pt x="193" y="198"/>
                </a:lnTo>
                <a:lnTo>
                  <a:pt x="205" y="194"/>
                </a:lnTo>
                <a:lnTo>
                  <a:pt x="217" y="192"/>
                </a:lnTo>
                <a:lnTo>
                  <a:pt x="230" y="189"/>
                </a:lnTo>
                <a:lnTo>
                  <a:pt x="243" y="189"/>
                </a:lnTo>
                <a:lnTo>
                  <a:pt x="242" y="2"/>
                </a:lnTo>
                <a:lnTo>
                  <a:pt x="242" y="2"/>
                </a:lnTo>
                <a:lnTo>
                  <a:pt x="201" y="12"/>
                </a:lnTo>
                <a:lnTo>
                  <a:pt x="201" y="12"/>
                </a:lnTo>
                <a:lnTo>
                  <a:pt x="188" y="14"/>
                </a:lnTo>
                <a:lnTo>
                  <a:pt x="175" y="18"/>
                </a:lnTo>
                <a:lnTo>
                  <a:pt x="162" y="22"/>
                </a:lnTo>
                <a:lnTo>
                  <a:pt x="151" y="28"/>
                </a:lnTo>
                <a:lnTo>
                  <a:pt x="139" y="34"/>
                </a:lnTo>
                <a:lnTo>
                  <a:pt x="129" y="40"/>
                </a:lnTo>
                <a:lnTo>
                  <a:pt x="118" y="48"/>
                </a:lnTo>
                <a:lnTo>
                  <a:pt x="108" y="55"/>
                </a:lnTo>
                <a:lnTo>
                  <a:pt x="98" y="63"/>
                </a:lnTo>
                <a:lnTo>
                  <a:pt x="90" y="73"/>
                </a:lnTo>
                <a:lnTo>
                  <a:pt x="81" y="82"/>
                </a:lnTo>
                <a:lnTo>
                  <a:pt x="72" y="92"/>
                </a:lnTo>
                <a:lnTo>
                  <a:pt x="65" y="103"/>
                </a:lnTo>
                <a:lnTo>
                  <a:pt x="58" y="113"/>
                </a:lnTo>
                <a:lnTo>
                  <a:pt x="53" y="125"/>
                </a:lnTo>
                <a:lnTo>
                  <a:pt x="47" y="137"/>
                </a:lnTo>
                <a:lnTo>
                  <a:pt x="47" y="137"/>
                </a:lnTo>
                <a:lnTo>
                  <a:pt x="37" y="163"/>
                </a:lnTo>
                <a:lnTo>
                  <a:pt x="28" y="188"/>
                </a:lnTo>
                <a:lnTo>
                  <a:pt x="20" y="215"/>
                </a:lnTo>
                <a:lnTo>
                  <a:pt x="13" y="243"/>
                </a:lnTo>
                <a:lnTo>
                  <a:pt x="7" y="271"/>
                </a:lnTo>
                <a:lnTo>
                  <a:pt x="4" y="300"/>
                </a:lnTo>
                <a:lnTo>
                  <a:pt x="1" y="330"/>
                </a:lnTo>
                <a:lnTo>
                  <a:pt x="0" y="360"/>
                </a:lnTo>
                <a:lnTo>
                  <a:pt x="0" y="360"/>
                </a:lnTo>
                <a:lnTo>
                  <a:pt x="1" y="385"/>
                </a:lnTo>
                <a:lnTo>
                  <a:pt x="2" y="409"/>
                </a:lnTo>
                <a:lnTo>
                  <a:pt x="6" y="435"/>
                </a:lnTo>
                <a:lnTo>
                  <a:pt x="11" y="460"/>
                </a:lnTo>
                <a:lnTo>
                  <a:pt x="15" y="483"/>
                </a:lnTo>
                <a:lnTo>
                  <a:pt x="21" y="507"/>
                </a:lnTo>
                <a:lnTo>
                  <a:pt x="29" y="531"/>
                </a:lnTo>
                <a:lnTo>
                  <a:pt x="37" y="554"/>
                </a:lnTo>
                <a:lnTo>
                  <a:pt x="37" y="554"/>
                </a:lnTo>
                <a:lnTo>
                  <a:pt x="47" y="578"/>
                </a:lnTo>
                <a:lnTo>
                  <a:pt x="60" y="600"/>
                </a:lnTo>
                <a:lnTo>
                  <a:pt x="72" y="621"/>
                </a:lnTo>
                <a:lnTo>
                  <a:pt x="88" y="641"/>
                </a:lnTo>
                <a:lnTo>
                  <a:pt x="105" y="659"/>
                </a:lnTo>
                <a:lnTo>
                  <a:pt x="123" y="676"/>
                </a:lnTo>
                <a:lnTo>
                  <a:pt x="143" y="691"/>
                </a:lnTo>
                <a:lnTo>
                  <a:pt x="162" y="705"/>
                </a:lnTo>
                <a:lnTo>
                  <a:pt x="162" y="705"/>
                </a:lnTo>
                <a:lnTo>
                  <a:pt x="185" y="716"/>
                </a:lnTo>
                <a:lnTo>
                  <a:pt x="208" y="726"/>
                </a:lnTo>
                <a:lnTo>
                  <a:pt x="231" y="734"/>
                </a:lnTo>
                <a:lnTo>
                  <a:pt x="256" y="740"/>
                </a:lnTo>
                <a:lnTo>
                  <a:pt x="282" y="745"/>
                </a:lnTo>
                <a:lnTo>
                  <a:pt x="306" y="748"/>
                </a:lnTo>
                <a:lnTo>
                  <a:pt x="332" y="751"/>
                </a:lnTo>
                <a:lnTo>
                  <a:pt x="358" y="752"/>
                </a:lnTo>
                <a:lnTo>
                  <a:pt x="358" y="752"/>
                </a:lnTo>
                <a:lnTo>
                  <a:pt x="376" y="751"/>
                </a:lnTo>
                <a:lnTo>
                  <a:pt x="395" y="749"/>
                </a:lnTo>
                <a:lnTo>
                  <a:pt x="414" y="748"/>
                </a:lnTo>
                <a:lnTo>
                  <a:pt x="431" y="745"/>
                </a:lnTo>
                <a:lnTo>
                  <a:pt x="449" y="741"/>
                </a:lnTo>
                <a:lnTo>
                  <a:pt x="466" y="737"/>
                </a:lnTo>
                <a:lnTo>
                  <a:pt x="484" y="732"/>
                </a:lnTo>
                <a:lnTo>
                  <a:pt x="500" y="726"/>
                </a:lnTo>
                <a:lnTo>
                  <a:pt x="500" y="726"/>
                </a:lnTo>
                <a:lnTo>
                  <a:pt x="515" y="720"/>
                </a:lnTo>
                <a:lnTo>
                  <a:pt x="531" y="713"/>
                </a:lnTo>
                <a:lnTo>
                  <a:pt x="545" y="706"/>
                </a:lnTo>
                <a:lnTo>
                  <a:pt x="559" y="697"/>
                </a:lnTo>
                <a:lnTo>
                  <a:pt x="571" y="687"/>
                </a:lnTo>
                <a:lnTo>
                  <a:pt x="584" y="677"/>
                </a:lnTo>
                <a:lnTo>
                  <a:pt x="596" y="665"/>
                </a:lnTo>
                <a:lnTo>
                  <a:pt x="608" y="654"/>
                </a:lnTo>
                <a:lnTo>
                  <a:pt x="618" y="641"/>
                </a:lnTo>
                <a:lnTo>
                  <a:pt x="629" y="627"/>
                </a:lnTo>
                <a:lnTo>
                  <a:pt x="638" y="613"/>
                </a:lnTo>
                <a:lnTo>
                  <a:pt x="646" y="599"/>
                </a:lnTo>
                <a:lnTo>
                  <a:pt x="654" y="583"/>
                </a:lnTo>
                <a:lnTo>
                  <a:pt x="661" y="568"/>
                </a:lnTo>
                <a:lnTo>
                  <a:pt x="667" y="553"/>
                </a:lnTo>
                <a:lnTo>
                  <a:pt x="673" y="537"/>
                </a:lnTo>
                <a:lnTo>
                  <a:pt x="673" y="537"/>
                </a:lnTo>
                <a:lnTo>
                  <a:pt x="685" y="493"/>
                </a:lnTo>
                <a:lnTo>
                  <a:pt x="689" y="471"/>
                </a:lnTo>
                <a:lnTo>
                  <a:pt x="693" y="449"/>
                </a:lnTo>
                <a:lnTo>
                  <a:pt x="696" y="427"/>
                </a:lnTo>
                <a:lnTo>
                  <a:pt x="699" y="405"/>
                </a:lnTo>
                <a:lnTo>
                  <a:pt x="700" y="381"/>
                </a:lnTo>
                <a:lnTo>
                  <a:pt x="700" y="359"/>
                </a:lnTo>
                <a:lnTo>
                  <a:pt x="700" y="359"/>
                </a:lnTo>
                <a:lnTo>
                  <a:pt x="700" y="329"/>
                </a:lnTo>
                <a:lnTo>
                  <a:pt x="698" y="298"/>
                </a:lnTo>
                <a:lnTo>
                  <a:pt x="693" y="269"/>
                </a:lnTo>
                <a:lnTo>
                  <a:pt x="688" y="240"/>
                </a:lnTo>
                <a:lnTo>
                  <a:pt x="681" y="212"/>
                </a:lnTo>
                <a:lnTo>
                  <a:pt x="673" y="184"/>
                </a:lnTo>
                <a:lnTo>
                  <a:pt x="664" y="157"/>
                </a:lnTo>
                <a:lnTo>
                  <a:pt x="653" y="130"/>
                </a:lnTo>
                <a:lnTo>
                  <a:pt x="653" y="130"/>
                </a:lnTo>
                <a:lnTo>
                  <a:pt x="647" y="119"/>
                </a:lnTo>
                <a:lnTo>
                  <a:pt x="642" y="108"/>
                </a:lnTo>
                <a:lnTo>
                  <a:pt x="636" y="97"/>
                </a:lnTo>
                <a:lnTo>
                  <a:pt x="629" y="88"/>
                </a:lnTo>
                <a:lnTo>
                  <a:pt x="621" y="78"/>
                </a:lnTo>
                <a:lnTo>
                  <a:pt x="612" y="69"/>
                </a:lnTo>
                <a:lnTo>
                  <a:pt x="604" y="61"/>
                </a:lnTo>
                <a:lnTo>
                  <a:pt x="595" y="53"/>
                </a:lnTo>
                <a:lnTo>
                  <a:pt x="575" y="37"/>
                </a:lnTo>
                <a:lnTo>
                  <a:pt x="554" y="26"/>
                </a:lnTo>
                <a:lnTo>
                  <a:pt x="532" y="15"/>
                </a:lnTo>
                <a:lnTo>
                  <a:pt x="507" y="8"/>
                </a:lnTo>
                <a:lnTo>
                  <a:pt x="507" y="8"/>
                </a:lnTo>
                <a:lnTo>
                  <a:pt x="491" y="5"/>
                </a:lnTo>
                <a:lnTo>
                  <a:pt x="476" y="1"/>
                </a:lnTo>
                <a:lnTo>
                  <a:pt x="459" y="0"/>
                </a:lnTo>
                <a:lnTo>
                  <a:pt x="443" y="0"/>
                </a:lnTo>
                <a:lnTo>
                  <a:pt x="444" y="186"/>
                </a:lnTo>
                <a:lnTo>
                  <a:pt x="444" y="186"/>
                </a:lnTo>
                <a:lnTo>
                  <a:pt x="463" y="187"/>
                </a:lnTo>
                <a:lnTo>
                  <a:pt x="480" y="189"/>
                </a:lnTo>
                <a:lnTo>
                  <a:pt x="498" y="193"/>
                </a:lnTo>
                <a:lnTo>
                  <a:pt x="506" y="196"/>
                </a:lnTo>
                <a:lnTo>
                  <a:pt x="513"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3" name="Freeform 41">
            <a:extLst>
              <a:ext uri="{FF2B5EF4-FFF2-40B4-BE49-F238E27FC236}">
                <a16:creationId xmlns:a16="http://schemas.microsoft.com/office/drawing/2014/main" id="{EAFDBC16-A916-4349-94B0-EFE7A965C0A5}"/>
              </a:ext>
            </a:extLst>
          </p:cNvPr>
          <p:cNvSpPr>
            <a:spLocks/>
          </p:cNvSpPr>
          <p:nvPr userDrawn="1"/>
        </p:nvSpPr>
        <p:spPr bwMode="auto">
          <a:xfrm>
            <a:off x="5540375" y="3871913"/>
            <a:ext cx="652463" cy="700088"/>
          </a:xfrm>
          <a:custGeom>
            <a:avLst/>
            <a:gdLst>
              <a:gd name="T0" fmla="*/ 630 w 822"/>
              <a:gd name="T1" fmla="*/ 249 h 882"/>
              <a:gd name="T2" fmla="*/ 672 w 822"/>
              <a:gd name="T3" fmla="*/ 296 h 882"/>
              <a:gd name="T4" fmla="*/ 692 w 822"/>
              <a:gd name="T5" fmla="*/ 348 h 882"/>
              <a:gd name="T6" fmla="*/ 701 w 822"/>
              <a:gd name="T7" fmla="*/ 421 h 882"/>
              <a:gd name="T8" fmla="*/ 689 w 822"/>
              <a:gd name="T9" fmla="*/ 504 h 882"/>
              <a:gd name="T10" fmla="*/ 661 w 822"/>
              <a:gd name="T11" fmla="*/ 569 h 882"/>
              <a:gd name="T12" fmla="*/ 597 w 822"/>
              <a:gd name="T13" fmla="*/ 625 h 882"/>
              <a:gd name="T14" fmla="*/ 523 w 822"/>
              <a:gd name="T15" fmla="*/ 651 h 882"/>
              <a:gd name="T16" fmla="*/ 420 w 822"/>
              <a:gd name="T17" fmla="*/ 662 h 882"/>
              <a:gd name="T18" fmla="*/ 335 w 822"/>
              <a:gd name="T19" fmla="*/ 655 h 882"/>
              <a:gd name="T20" fmla="*/ 257 w 822"/>
              <a:gd name="T21" fmla="*/ 636 h 882"/>
              <a:gd name="T22" fmla="*/ 200 w 822"/>
              <a:gd name="T23" fmla="*/ 606 h 882"/>
              <a:gd name="T24" fmla="*/ 148 w 822"/>
              <a:gd name="T25" fmla="*/ 542 h 882"/>
              <a:gd name="T26" fmla="*/ 126 w 822"/>
              <a:gd name="T27" fmla="*/ 473 h 882"/>
              <a:gd name="T28" fmla="*/ 122 w 822"/>
              <a:gd name="T29" fmla="*/ 398 h 882"/>
              <a:gd name="T30" fmla="*/ 134 w 822"/>
              <a:gd name="T31" fmla="*/ 330 h 882"/>
              <a:gd name="T32" fmla="*/ 170 w 822"/>
              <a:gd name="T33" fmla="*/ 270 h 882"/>
              <a:gd name="T34" fmla="*/ 226 w 822"/>
              <a:gd name="T35" fmla="*/ 232 h 882"/>
              <a:gd name="T36" fmla="*/ 270 w 822"/>
              <a:gd name="T37" fmla="*/ 222 h 882"/>
              <a:gd name="T38" fmla="*/ 236 w 822"/>
              <a:gd name="T39" fmla="*/ 13 h 882"/>
              <a:gd name="T40" fmla="*/ 191 w 822"/>
              <a:gd name="T41" fmla="*/ 26 h 882"/>
              <a:gd name="T42" fmla="*/ 139 w 822"/>
              <a:gd name="T43" fmla="*/ 56 h 882"/>
              <a:gd name="T44" fmla="*/ 95 w 822"/>
              <a:gd name="T45" fmla="*/ 96 h 882"/>
              <a:gd name="T46" fmla="*/ 62 w 822"/>
              <a:gd name="T47" fmla="*/ 147 h 882"/>
              <a:gd name="T48" fmla="*/ 33 w 822"/>
              <a:gd name="T49" fmla="*/ 221 h 882"/>
              <a:gd name="T50" fmla="*/ 4 w 822"/>
              <a:gd name="T51" fmla="*/ 352 h 882"/>
              <a:gd name="T52" fmla="*/ 1 w 822"/>
              <a:gd name="T53" fmla="*/ 451 h 882"/>
              <a:gd name="T54" fmla="*/ 18 w 822"/>
              <a:gd name="T55" fmla="*/ 566 h 882"/>
              <a:gd name="T56" fmla="*/ 44 w 822"/>
              <a:gd name="T57" fmla="*/ 650 h 882"/>
              <a:gd name="T58" fmla="*/ 103 w 822"/>
              <a:gd name="T59" fmla="*/ 751 h 882"/>
              <a:gd name="T60" fmla="*/ 191 w 822"/>
              <a:gd name="T61" fmla="*/ 827 h 882"/>
              <a:gd name="T62" fmla="*/ 272 w 822"/>
              <a:gd name="T63" fmla="*/ 861 h 882"/>
              <a:gd name="T64" fmla="*/ 390 w 822"/>
              <a:gd name="T65" fmla="*/ 880 h 882"/>
              <a:gd name="T66" fmla="*/ 464 w 822"/>
              <a:gd name="T67" fmla="*/ 879 h 882"/>
              <a:gd name="T68" fmla="*/ 548 w 822"/>
              <a:gd name="T69" fmla="*/ 864 h 882"/>
              <a:gd name="T70" fmla="*/ 605 w 822"/>
              <a:gd name="T71" fmla="*/ 845 h 882"/>
              <a:gd name="T72" fmla="*/ 671 w 822"/>
              <a:gd name="T73" fmla="*/ 806 h 882"/>
              <a:gd name="T74" fmla="*/ 726 w 822"/>
              <a:gd name="T75" fmla="*/ 751 h 882"/>
              <a:gd name="T76" fmla="*/ 768 w 822"/>
              <a:gd name="T77" fmla="*/ 684 h 882"/>
              <a:gd name="T78" fmla="*/ 790 w 822"/>
              <a:gd name="T79" fmla="*/ 629 h 882"/>
              <a:gd name="T80" fmla="*/ 818 w 822"/>
              <a:gd name="T81" fmla="*/ 500 h 882"/>
              <a:gd name="T82" fmla="*/ 822 w 822"/>
              <a:gd name="T83" fmla="*/ 421 h 882"/>
              <a:gd name="T84" fmla="*/ 808 w 822"/>
              <a:gd name="T85" fmla="*/ 281 h 882"/>
              <a:gd name="T86" fmla="*/ 767 w 822"/>
              <a:gd name="T87" fmla="*/ 152 h 882"/>
              <a:gd name="T88" fmla="*/ 747 w 822"/>
              <a:gd name="T89" fmla="*/ 114 h 882"/>
              <a:gd name="T90" fmla="*/ 709 w 822"/>
              <a:gd name="T91" fmla="*/ 71 h 882"/>
              <a:gd name="T92" fmla="*/ 624 w 822"/>
              <a:gd name="T93" fmla="*/ 18 h 882"/>
              <a:gd name="T94" fmla="*/ 559 w 822"/>
              <a:gd name="T95" fmla="*/ 1 h 882"/>
              <a:gd name="T96" fmla="*/ 521 w 822"/>
              <a:gd name="T97" fmla="*/ 218 h 882"/>
              <a:gd name="T98" fmla="*/ 594 w 822"/>
              <a:gd name="T99" fmla="*/ 23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2" h="882">
                <a:moveTo>
                  <a:pt x="602" y="234"/>
                </a:moveTo>
                <a:lnTo>
                  <a:pt x="602" y="234"/>
                </a:lnTo>
                <a:lnTo>
                  <a:pt x="618" y="241"/>
                </a:lnTo>
                <a:lnTo>
                  <a:pt x="630" y="249"/>
                </a:lnTo>
                <a:lnTo>
                  <a:pt x="642" y="259"/>
                </a:lnTo>
                <a:lnTo>
                  <a:pt x="653" y="270"/>
                </a:lnTo>
                <a:lnTo>
                  <a:pt x="664" y="282"/>
                </a:lnTo>
                <a:lnTo>
                  <a:pt x="672" y="296"/>
                </a:lnTo>
                <a:lnTo>
                  <a:pt x="679" y="310"/>
                </a:lnTo>
                <a:lnTo>
                  <a:pt x="685" y="325"/>
                </a:lnTo>
                <a:lnTo>
                  <a:pt x="685" y="325"/>
                </a:lnTo>
                <a:lnTo>
                  <a:pt x="692" y="348"/>
                </a:lnTo>
                <a:lnTo>
                  <a:pt x="697" y="371"/>
                </a:lnTo>
                <a:lnTo>
                  <a:pt x="700" y="396"/>
                </a:lnTo>
                <a:lnTo>
                  <a:pt x="701" y="421"/>
                </a:lnTo>
                <a:lnTo>
                  <a:pt x="701" y="421"/>
                </a:lnTo>
                <a:lnTo>
                  <a:pt x="701" y="435"/>
                </a:lnTo>
                <a:lnTo>
                  <a:pt x="700" y="450"/>
                </a:lnTo>
                <a:lnTo>
                  <a:pt x="696" y="477"/>
                </a:lnTo>
                <a:lnTo>
                  <a:pt x="689" y="504"/>
                </a:lnTo>
                <a:lnTo>
                  <a:pt x="682" y="532"/>
                </a:lnTo>
                <a:lnTo>
                  <a:pt x="682" y="532"/>
                </a:lnTo>
                <a:lnTo>
                  <a:pt x="672" y="551"/>
                </a:lnTo>
                <a:lnTo>
                  <a:pt x="661" y="569"/>
                </a:lnTo>
                <a:lnTo>
                  <a:pt x="648" y="585"/>
                </a:lnTo>
                <a:lnTo>
                  <a:pt x="633" y="601"/>
                </a:lnTo>
                <a:lnTo>
                  <a:pt x="616" y="614"/>
                </a:lnTo>
                <a:lnTo>
                  <a:pt x="597" y="625"/>
                </a:lnTo>
                <a:lnTo>
                  <a:pt x="578" y="635"/>
                </a:lnTo>
                <a:lnTo>
                  <a:pt x="557" y="643"/>
                </a:lnTo>
                <a:lnTo>
                  <a:pt x="557" y="643"/>
                </a:lnTo>
                <a:lnTo>
                  <a:pt x="523" y="651"/>
                </a:lnTo>
                <a:lnTo>
                  <a:pt x="489" y="657"/>
                </a:lnTo>
                <a:lnTo>
                  <a:pt x="454" y="661"/>
                </a:lnTo>
                <a:lnTo>
                  <a:pt x="420" y="662"/>
                </a:lnTo>
                <a:lnTo>
                  <a:pt x="420" y="662"/>
                </a:lnTo>
                <a:lnTo>
                  <a:pt x="398" y="662"/>
                </a:lnTo>
                <a:lnTo>
                  <a:pt x="376" y="661"/>
                </a:lnTo>
                <a:lnTo>
                  <a:pt x="355" y="658"/>
                </a:lnTo>
                <a:lnTo>
                  <a:pt x="335" y="655"/>
                </a:lnTo>
                <a:lnTo>
                  <a:pt x="314" y="651"/>
                </a:lnTo>
                <a:lnTo>
                  <a:pt x="294" y="647"/>
                </a:lnTo>
                <a:lnTo>
                  <a:pt x="274" y="642"/>
                </a:lnTo>
                <a:lnTo>
                  <a:pt x="257" y="636"/>
                </a:lnTo>
                <a:lnTo>
                  <a:pt x="257" y="636"/>
                </a:lnTo>
                <a:lnTo>
                  <a:pt x="236" y="628"/>
                </a:lnTo>
                <a:lnTo>
                  <a:pt x="217" y="618"/>
                </a:lnTo>
                <a:lnTo>
                  <a:pt x="200" y="606"/>
                </a:lnTo>
                <a:lnTo>
                  <a:pt x="184" y="592"/>
                </a:lnTo>
                <a:lnTo>
                  <a:pt x="170" y="576"/>
                </a:lnTo>
                <a:lnTo>
                  <a:pt x="158" y="559"/>
                </a:lnTo>
                <a:lnTo>
                  <a:pt x="148" y="542"/>
                </a:lnTo>
                <a:lnTo>
                  <a:pt x="141" y="522"/>
                </a:lnTo>
                <a:lnTo>
                  <a:pt x="141" y="522"/>
                </a:lnTo>
                <a:lnTo>
                  <a:pt x="133" y="498"/>
                </a:lnTo>
                <a:lnTo>
                  <a:pt x="126" y="473"/>
                </a:lnTo>
                <a:lnTo>
                  <a:pt x="122" y="448"/>
                </a:lnTo>
                <a:lnTo>
                  <a:pt x="121" y="422"/>
                </a:lnTo>
                <a:lnTo>
                  <a:pt x="121" y="422"/>
                </a:lnTo>
                <a:lnTo>
                  <a:pt x="122" y="398"/>
                </a:lnTo>
                <a:lnTo>
                  <a:pt x="125" y="374"/>
                </a:lnTo>
                <a:lnTo>
                  <a:pt x="129" y="352"/>
                </a:lnTo>
                <a:lnTo>
                  <a:pt x="134" y="330"/>
                </a:lnTo>
                <a:lnTo>
                  <a:pt x="134" y="330"/>
                </a:lnTo>
                <a:lnTo>
                  <a:pt x="141" y="314"/>
                </a:lnTo>
                <a:lnTo>
                  <a:pt x="150" y="297"/>
                </a:lnTo>
                <a:lnTo>
                  <a:pt x="159" y="284"/>
                </a:lnTo>
                <a:lnTo>
                  <a:pt x="170" y="270"/>
                </a:lnTo>
                <a:lnTo>
                  <a:pt x="183" y="258"/>
                </a:lnTo>
                <a:lnTo>
                  <a:pt x="196" y="248"/>
                </a:lnTo>
                <a:lnTo>
                  <a:pt x="210" y="238"/>
                </a:lnTo>
                <a:lnTo>
                  <a:pt x="226" y="232"/>
                </a:lnTo>
                <a:lnTo>
                  <a:pt x="226" y="232"/>
                </a:lnTo>
                <a:lnTo>
                  <a:pt x="240" y="227"/>
                </a:lnTo>
                <a:lnTo>
                  <a:pt x="255" y="225"/>
                </a:lnTo>
                <a:lnTo>
                  <a:pt x="270" y="222"/>
                </a:lnTo>
                <a:lnTo>
                  <a:pt x="285" y="222"/>
                </a:lnTo>
                <a:lnTo>
                  <a:pt x="284" y="2"/>
                </a:lnTo>
                <a:lnTo>
                  <a:pt x="284" y="2"/>
                </a:lnTo>
                <a:lnTo>
                  <a:pt x="236" y="13"/>
                </a:lnTo>
                <a:lnTo>
                  <a:pt x="236" y="13"/>
                </a:lnTo>
                <a:lnTo>
                  <a:pt x="221" y="16"/>
                </a:lnTo>
                <a:lnTo>
                  <a:pt x="206" y="20"/>
                </a:lnTo>
                <a:lnTo>
                  <a:pt x="191" y="26"/>
                </a:lnTo>
                <a:lnTo>
                  <a:pt x="177" y="33"/>
                </a:lnTo>
                <a:lnTo>
                  <a:pt x="163" y="40"/>
                </a:lnTo>
                <a:lnTo>
                  <a:pt x="151" y="46"/>
                </a:lnTo>
                <a:lnTo>
                  <a:pt x="139" y="56"/>
                </a:lnTo>
                <a:lnTo>
                  <a:pt x="126" y="64"/>
                </a:lnTo>
                <a:lnTo>
                  <a:pt x="115" y="74"/>
                </a:lnTo>
                <a:lnTo>
                  <a:pt x="106" y="85"/>
                </a:lnTo>
                <a:lnTo>
                  <a:pt x="95" y="96"/>
                </a:lnTo>
                <a:lnTo>
                  <a:pt x="85" y="108"/>
                </a:lnTo>
                <a:lnTo>
                  <a:pt x="77" y="120"/>
                </a:lnTo>
                <a:lnTo>
                  <a:pt x="69" y="133"/>
                </a:lnTo>
                <a:lnTo>
                  <a:pt x="62" y="147"/>
                </a:lnTo>
                <a:lnTo>
                  <a:pt x="55" y="160"/>
                </a:lnTo>
                <a:lnTo>
                  <a:pt x="55" y="160"/>
                </a:lnTo>
                <a:lnTo>
                  <a:pt x="44" y="190"/>
                </a:lnTo>
                <a:lnTo>
                  <a:pt x="33" y="221"/>
                </a:lnTo>
                <a:lnTo>
                  <a:pt x="23" y="252"/>
                </a:lnTo>
                <a:lnTo>
                  <a:pt x="15" y="285"/>
                </a:lnTo>
                <a:lnTo>
                  <a:pt x="8" y="318"/>
                </a:lnTo>
                <a:lnTo>
                  <a:pt x="4" y="352"/>
                </a:lnTo>
                <a:lnTo>
                  <a:pt x="1" y="387"/>
                </a:lnTo>
                <a:lnTo>
                  <a:pt x="0" y="422"/>
                </a:lnTo>
                <a:lnTo>
                  <a:pt x="0" y="422"/>
                </a:lnTo>
                <a:lnTo>
                  <a:pt x="1" y="451"/>
                </a:lnTo>
                <a:lnTo>
                  <a:pt x="3" y="480"/>
                </a:lnTo>
                <a:lnTo>
                  <a:pt x="7" y="510"/>
                </a:lnTo>
                <a:lnTo>
                  <a:pt x="12" y="539"/>
                </a:lnTo>
                <a:lnTo>
                  <a:pt x="18" y="566"/>
                </a:lnTo>
                <a:lnTo>
                  <a:pt x="25" y="595"/>
                </a:lnTo>
                <a:lnTo>
                  <a:pt x="34" y="622"/>
                </a:lnTo>
                <a:lnTo>
                  <a:pt x="44" y="650"/>
                </a:lnTo>
                <a:lnTo>
                  <a:pt x="44" y="650"/>
                </a:lnTo>
                <a:lnTo>
                  <a:pt x="55" y="677"/>
                </a:lnTo>
                <a:lnTo>
                  <a:pt x="70" y="703"/>
                </a:lnTo>
                <a:lnTo>
                  <a:pt x="85" y="728"/>
                </a:lnTo>
                <a:lnTo>
                  <a:pt x="103" y="751"/>
                </a:lnTo>
                <a:lnTo>
                  <a:pt x="124" y="773"/>
                </a:lnTo>
                <a:lnTo>
                  <a:pt x="144" y="793"/>
                </a:lnTo>
                <a:lnTo>
                  <a:pt x="167" y="810"/>
                </a:lnTo>
                <a:lnTo>
                  <a:pt x="191" y="827"/>
                </a:lnTo>
                <a:lnTo>
                  <a:pt x="191" y="827"/>
                </a:lnTo>
                <a:lnTo>
                  <a:pt x="217" y="839"/>
                </a:lnTo>
                <a:lnTo>
                  <a:pt x="244" y="852"/>
                </a:lnTo>
                <a:lnTo>
                  <a:pt x="272" y="861"/>
                </a:lnTo>
                <a:lnTo>
                  <a:pt x="301" y="868"/>
                </a:lnTo>
                <a:lnTo>
                  <a:pt x="331" y="873"/>
                </a:lnTo>
                <a:lnTo>
                  <a:pt x="360" y="878"/>
                </a:lnTo>
                <a:lnTo>
                  <a:pt x="390" y="880"/>
                </a:lnTo>
                <a:lnTo>
                  <a:pt x="420" y="882"/>
                </a:lnTo>
                <a:lnTo>
                  <a:pt x="420" y="882"/>
                </a:lnTo>
                <a:lnTo>
                  <a:pt x="442" y="880"/>
                </a:lnTo>
                <a:lnTo>
                  <a:pt x="464" y="879"/>
                </a:lnTo>
                <a:lnTo>
                  <a:pt x="486" y="878"/>
                </a:lnTo>
                <a:lnTo>
                  <a:pt x="506" y="873"/>
                </a:lnTo>
                <a:lnTo>
                  <a:pt x="527" y="869"/>
                </a:lnTo>
                <a:lnTo>
                  <a:pt x="548" y="864"/>
                </a:lnTo>
                <a:lnTo>
                  <a:pt x="568" y="858"/>
                </a:lnTo>
                <a:lnTo>
                  <a:pt x="587" y="852"/>
                </a:lnTo>
                <a:lnTo>
                  <a:pt x="587" y="852"/>
                </a:lnTo>
                <a:lnTo>
                  <a:pt x="605" y="845"/>
                </a:lnTo>
                <a:lnTo>
                  <a:pt x="623" y="836"/>
                </a:lnTo>
                <a:lnTo>
                  <a:pt x="639" y="828"/>
                </a:lnTo>
                <a:lnTo>
                  <a:pt x="656" y="817"/>
                </a:lnTo>
                <a:lnTo>
                  <a:pt x="671" y="806"/>
                </a:lnTo>
                <a:lnTo>
                  <a:pt x="686" y="794"/>
                </a:lnTo>
                <a:lnTo>
                  <a:pt x="700" y="780"/>
                </a:lnTo>
                <a:lnTo>
                  <a:pt x="714" y="766"/>
                </a:lnTo>
                <a:lnTo>
                  <a:pt x="726" y="751"/>
                </a:lnTo>
                <a:lnTo>
                  <a:pt x="738" y="735"/>
                </a:lnTo>
                <a:lnTo>
                  <a:pt x="749" y="718"/>
                </a:lnTo>
                <a:lnTo>
                  <a:pt x="759" y="702"/>
                </a:lnTo>
                <a:lnTo>
                  <a:pt x="768" y="684"/>
                </a:lnTo>
                <a:lnTo>
                  <a:pt x="777" y="666"/>
                </a:lnTo>
                <a:lnTo>
                  <a:pt x="784" y="649"/>
                </a:lnTo>
                <a:lnTo>
                  <a:pt x="790" y="629"/>
                </a:lnTo>
                <a:lnTo>
                  <a:pt x="790" y="629"/>
                </a:lnTo>
                <a:lnTo>
                  <a:pt x="804" y="579"/>
                </a:lnTo>
                <a:lnTo>
                  <a:pt x="810" y="552"/>
                </a:lnTo>
                <a:lnTo>
                  <a:pt x="814" y="526"/>
                </a:lnTo>
                <a:lnTo>
                  <a:pt x="818" y="500"/>
                </a:lnTo>
                <a:lnTo>
                  <a:pt x="821" y="474"/>
                </a:lnTo>
                <a:lnTo>
                  <a:pt x="822" y="447"/>
                </a:lnTo>
                <a:lnTo>
                  <a:pt x="822" y="421"/>
                </a:lnTo>
                <a:lnTo>
                  <a:pt x="822" y="421"/>
                </a:lnTo>
                <a:lnTo>
                  <a:pt x="822" y="385"/>
                </a:lnTo>
                <a:lnTo>
                  <a:pt x="819" y="350"/>
                </a:lnTo>
                <a:lnTo>
                  <a:pt x="814" y="315"/>
                </a:lnTo>
                <a:lnTo>
                  <a:pt x="808" y="281"/>
                </a:lnTo>
                <a:lnTo>
                  <a:pt x="800" y="248"/>
                </a:lnTo>
                <a:lnTo>
                  <a:pt x="790" y="215"/>
                </a:lnTo>
                <a:lnTo>
                  <a:pt x="779" y="184"/>
                </a:lnTo>
                <a:lnTo>
                  <a:pt x="767" y="152"/>
                </a:lnTo>
                <a:lnTo>
                  <a:pt x="767" y="152"/>
                </a:lnTo>
                <a:lnTo>
                  <a:pt x="760" y="140"/>
                </a:lnTo>
                <a:lnTo>
                  <a:pt x="753" y="126"/>
                </a:lnTo>
                <a:lnTo>
                  <a:pt x="747" y="114"/>
                </a:lnTo>
                <a:lnTo>
                  <a:pt x="738" y="103"/>
                </a:lnTo>
                <a:lnTo>
                  <a:pt x="729" y="92"/>
                </a:lnTo>
                <a:lnTo>
                  <a:pt x="719" y="81"/>
                </a:lnTo>
                <a:lnTo>
                  <a:pt x="709" y="71"/>
                </a:lnTo>
                <a:lnTo>
                  <a:pt x="698" y="61"/>
                </a:lnTo>
                <a:lnTo>
                  <a:pt x="675" y="44"/>
                </a:lnTo>
                <a:lnTo>
                  <a:pt x="650" y="30"/>
                </a:lnTo>
                <a:lnTo>
                  <a:pt x="624" y="18"/>
                </a:lnTo>
                <a:lnTo>
                  <a:pt x="596" y="9"/>
                </a:lnTo>
                <a:lnTo>
                  <a:pt x="596" y="9"/>
                </a:lnTo>
                <a:lnTo>
                  <a:pt x="576" y="5"/>
                </a:lnTo>
                <a:lnTo>
                  <a:pt x="559" y="1"/>
                </a:lnTo>
                <a:lnTo>
                  <a:pt x="539" y="0"/>
                </a:lnTo>
                <a:lnTo>
                  <a:pt x="520" y="0"/>
                </a:lnTo>
                <a:lnTo>
                  <a:pt x="521" y="218"/>
                </a:lnTo>
                <a:lnTo>
                  <a:pt x="521" y="218"/>
                </a:lnTo>
                <a:lnTo>
                  <a:pt x="543" y="219"/>
                </a:lnTo>
                <a:lnTo>
                  <a:pt x="564" y="222"/>
                </a:lnTo>
                <a:lnTo>
                  <a:pt x="585" y="226"/>
                </a:lnTo>
                <a:lnTo>
                  <a:pt x="594" y="230"/>
                </a:lnTo>
                <a:lnTo>
                  <a:pt x="602"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8" name="Freeform 46">
            <a:extLst>
              <a:ext uri="{FF2B5EF4-FFF2-40B4-BE49-F238E27FC236}">
                <a16:creationId xmlns:a16="http://schemas.microsoft.com/office/drawing/2014/main" id="{13866722-2E47-4E18-AA4D-A6A320098164}"/>
              </a:ext>
            </a:extLst>
          </p:cNvPr>
          <p:cNvSpPr>
            <a:spLocks/>
          </p:cNvSpPr>
          <p:nvPr userDrawn="1"/>
        </p:nvSpPr>
        <p:spPr bwMode="auto">
          <a:xfrm>
            <a:off x="5559425" y="4541838"/>
            <a:ext cx="620713" cy="779463"/>
          </a:xfrm>
          <a:custGeom>
            <a:avLst/>
            <a:gdLst>
              <a:gd name="T0" fmla="*/ 615 w 783"/>
              <a:gd name="T1" fmla="*/ 297 h 982"/>
              <a:gd name="T2" fmla="*/ 781 w 783"/>
              <a:gd name="T3" fmla="*/ 227 h 982"/>
              <a:gd name="T4" fmla="*/ 781 w 783"/>
              <a:gd name="T5" fmla="*/ 0 h 982"/>
              <a:gd name="T6" fmla="*/ 0 w 783"/>
              <a:gd name="T7" fmla="*/ 367 h 982"/>
              <a:gd name="T8" fmla="*/ 0 w 783"/>
              <a:gd name="T9" fmla="*/ 618 h 982"/>
              <a:gd name="T10" fmla="*/ 783 w 783"/>
              <a:gd name="T11" fmla="*/ 982 h 982"/>
              <a:gd name="T12" fmla="*/ 783 w 783"/>
              <a:gd name="T13" fmla="*/ 751 h 982"/>
              <a:gd name="T14" fmla="*/ 615 w 783"/>
              <a:gd name="T15" fmla="*/ 685 h 982"/>
              <a:gd name="T16" fmla="*/ 615 w 783"/>
              <a:gd name="T17" fmla="*/ 301 h 982"/>
              <a:gd name="T18" fmla="*/ 486 w 783"/>
              <a:gd name="T19" fmla="*/ 349 h 982"/>
              <a:gd name="T20" fmla="*/ 487 w 783"/>
              <a:gd name="T21" fmla="*/ 633 h 982"/>
              <a:gd name="T22" fmla="*/ 133 w 783"/>
              <a:gd name="T23" fmla="*/ 491 h 982"/>
              <a:gd name="T24" fmla="*/ 486 w 783"/>
              <a:gd name="T25" fmla="*/ 347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3" h="982">
                <a:moveTo>
                  <a:pt x="615" y="297"/>
                </a:moveTo>
                <a:lnTo>
                  <a:pt x="781" y="227"/>
                </a:lnTo>
                <a:lnTo>
                  <a:pt x="781" y="0"/>
                </a:lnTo>
                <a:lnTo>
                  <a:pt x="0" y="367"/>
                </a:lnTo>
                <a:lnTo>
                  <a:pt x="0" y="618"/>
                </a:lnTo>
                <a:lnTo>
                  <a:pt x="783" y="982"/>
                </a:lnTo>
                <a:lnTo>
                  <a:pt x="783" y="751"/>
                </a:lnTo>
                <a:lnTo>
                  <a:pt x="615" y="685"/>
                </a:lnTo>
                <a:lnTo>
                  <a:pt x="615" y="301"/>
                </a:lnTo>
                <a:lnTo>
                  <a:pt x="486" y="349"/>
                </a:lnTo>
                <a:lnTo>
                  <a:pt x="487" y="633"/>
                </a:lnTo>
                <a:lnTo>
                  <a:pt x="133" y="491"/>
                </a:lnTo>
                <a:lnTo>
                  <a:pt x="486" y="3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9" name="Marcador de número de diapositiva 6">
            <a:extLst>
              <a:ext uri="{FF2B5EF4-FFF2-40B4-BE49-F238E27FC236}">
                <a16:creationId xmlns:a16="http://schemas.microsoft.com/office/drawing/2014/main" id="{E92C40E9-74EF-4FAC-BDE1-278ABF18B572}"/>
              </a:ext>
            </a:extLst>
          </p:cNvPr>
          <p:cNvSpPr>
            <a:spLocks noGrp="1"/>
          </p:cNvSpPr>
          <p:nvPr>
            <p:ph type="sldNum" sz="quarter" idx="12"/>
          </p:nvPr>
        </p:nvSpPr>
        <p:spPr>
          <a:xfrm>
            <a:off x="11353800" y="6186347"/>
            <a:ext cx="576672" cy="365125"/>
          </a:xfrm>
          <a:prstGeom prst="rect">
            <a:avLst/>
          </a:prstGeom>
        </p:spPr>
        <p:txBody>
          <a:bodyPr/>
          <a:lstStyle>
            <a:lvl1pPr>
              <a:defRPr lang="es-ES" sz="1200" b="1" i="0" kern="1200" smtClean="0">
                <a:solidFill>
                  <a:schemeClr val="accent2"/>
                </a:solidFill>
                <a:latin typeface="+mj-lt"/>
                <a:ea typeface="Source Sans Pro Black" panose="020B0803030403020204" pitchFamily="34" charset="0"/>
                <a:cs typeface="+mj-cs"/>
              </a:defRPr>
            </a:lvl1pPr>
          </a:lstStyle>
          <a:p>
            <a:fld id="{B77A96B3-B612-434A-9850-40BF39980A76}" type="slidenum">
              <a:rPr lang="es-ES" smtClean="0"/>
              <a:pPr/>
              <a:t>‹N°›</a:t>
            </a:fld>
            <a:endParaRPr lang="es-ES" dirty="0"/>
          </a:p>
        </p:txBody>
      </p:sp>
      <p:sp>
        <p:nvSpPr>
          <p:cNvPr id="14" name="Marcador de posición de imagen 84"/>
          <p:cNvSpPr>
            <a:spLocks noGrp="1"/>
          </p:cNvSpPr>
          <p:nvPr>
            <p:ph type="pic" sz="quarter" idx="20"/>
          </p:nvPr>
        </p:nvSpPr>
        <p:spPr>
          <a:xfrm>
            <a:off x="6604329" y="2322908"/>
            <a:ext cx="5632164" cy="3753987"/>
          </a:xfrm>
          <a:custGeom>
            <a:avLst/>
            <a:gdLst>
              <a:gd name="connsiteX0" fmla="*/ 1287387 w 5632164"/>
              <a:gd name="connsiteY0" fmla="*/ 2564464 h 3753987"/>
              <a:gd name="connsiteX1" fmla="*/ 817186 w 5632164"/>
              <a:gd name="connsiteY1" fmla="*/ 2878655 h 3753987"/>
              <a:gd name="connsiteX2" fmla="*/ 1114040 w 5632164"/>
              <a:gd name="connsiteY2" fmla="*/ 3158176 h 3753987"/>
              <a:gd name="connsiteX3" fmla="*/ 1566907 w 5632164"/>
              <a:gd name="connsiteY3" fmla="*/ 3008665 h 3753987"/>
              <a:gd name="connsiteX4" fmla="*/ 1566907 w 5632164"/>
              <a:gd name="connsiteY4" fmla="*/ 2581799 h 3753987"/>
              <a:gd name="connsiteX5" fmla="*/ 2697143 w 5632164"/>
              <a:gd name="connsiteY5" fmla="*/ 1092899 h 3753987"/>
              <a:gd name="connsiteX6" fmla="*/ 3523220 w 5632164"/>
              <a:gd name="connsiteY6" fmla="*/ 1092899 h 3753987"/>
              <a:gd name="connsiteX7" fmla="*/ 3523220 w 5632164"/>
              <a:gd name="connsiteY7" fmla="*/ 3706067 h 3753987"/>
              <a:gd name="connsiteX8" fmla="*/ 2697143 w 5632164"/>
              <a:gd name="connsiteY8" fmla="*/ 3706067 h 3753987"/>
              <a:gd name="connsiteX9" fmla="*/ 5377800 w 5632164"/>
              <a:gd name="connsiteY9" fmla="*/ 1051891 h 3753987"/>
              <a:gd name="connsiteX10" fmla="*/ 5632164 w 5632164"/>
              <a:gd name="connsiteY10" fmla="*/ 1089547 h 3753987"/>
              <a:gd name="connsiteX11" fmla="*/ 5624445 w 5632164"/>
              <a:gd name="connsiteY11" fmla="*/ 1915088 h 3753987"/>
              <a:gd name="connsiteX12" fmla="*/ 4787211 w 5632164"/>
              <a:gd name="connsiteY12" fmla="*/ 2007806 h 3753987"/>
              <a:gd name="connsiteX13" fmla="*/ 4641593 w 5632164"/>
              <a:gd name="connsiteY13" fmla="*/ 2742741 h 3753987"/>
              <a:gd name="connsiteX14" fmla="*/ 4643579 w 5632164"/>
              <a:gd name="connsiteY14" fmla="*/ 3691468 h 3753987"/>
              <a:gd name="connsiteX15" fmla="*/ 3810979 w 5632164"/>
              <a:gd name="connsiteY15" fmla="*/ 3698191 h 3753987"/>
              <a:gd name="connsiteX16" fmla="*/ 3822554 w 5632164"/>
              <a:gd name="connsiteY16" fmla="*/ 1089427 h 3753987"/>
              <a:gd name="connsiteX17" fmla="*/ 4652174 w 5632164"/>
              <a:gd name="connsiteY17" fmla="*/ 1093405 h 3753987"/>
              <a:gd name="connsiteX18" fmla="*/ 4656031 w 5632164"/>
              <a:gd name="connsiteY18" fmla="*/ 1548676 h 3753987"/>
              <a:gd name="connsiteX19" fmla="*/ 5377800 w 5632164"/>
              <a:gd name="connsiteY19" fmla="*/ 1051891 h 3753987"/>
              <a:gd name="connsiteX20" fmla="*/ 1231919 w 5632164"/>
              <a:gd name="connsiteY20" fmla="*/ 1043007 h 3753987"/>
              <a:gd name="connsiteX21" fmla="*/ 2193418 w 5632164"/>
              <a:gd name="connsiteY21" fmla="*/ 1403497 h 3753987"/>
              <a:gd name="connsiteX22" fmla="*/ 2374378 w 5632164"/>
              <a:gd name="connsiteY22" fmla="*/ 2020696 h 3753987"/>
              <a:gd name="connsiteX23" fmla="*/ 2387379 w 5632164"/>
              <a:gd name="connsiteY23" fmla="*/ 3705621 h 3753987"/>
              <a:gd name="connsiteX24" fmla="*/ 1581787 w 5632164"/>
              <a:gd name="connsiteY24" fmla="*/ 3701288 h 3753987"/>
              <a:gd name="connsiteX25" fmla="*/ 1573706 w 5632164"/>
              <a:gd name="connsiteY25" fmla="*/ 3457648 h 3753987"/>
              <a:gd name="connsiteX26" fmla="*/ 4926 w 5632164"/>
              <a:gd name="connsiteY26" fmla="*/ 2915942 h 3753987"/>
              <a:gd name="connsiteX27" fmla="*/ 1569373 w 5632164"/>
              <a:gd name="connsiteY27" fmla="*/ 2088215 h 3753987"/>
              <a:gd name="connsiteX28" fmla="*/ 1495701 w 5632164"/>
              <a:gd name="connsiteY28" fmla="*/ 1841196 h 3753987"/>
              <a:gd name="connsiteX29" fmla="*/ 364618 w 5632164"/>
              <a:gd name="connsiteY29" fmla="*/ 1884533 h 3753987"/>
              <a:gd name="connsiteX30" fmla="*/ 212353 w 5632164"/>
              <a:gd name="connsiteY30" fmla="*/ 1227638 h 3753987"/>
              <a:gd name="connsiteX31" fmla="*/ 1231919 w 5632164"/>
              <a:gd name="connsiteY31" fmla="*/ 1043007 h 3753987"/>
              <a:gd name="connsiteX32" fmla="*/ 2994963 w 5632164"/>
              <a:gd name="connsiteY32" fmla="*/ 0 h 3753987"/>
              <a:gd name="connsiteX33" fmla="*/ 3223697 w 5632164"/>
              <a:gd name="connsiteY33" fmla="*/ 0 h 3753987"/>
              <a:gd name="connsiteX34" fmla="*/ 3566530 w 5632164"/>
              <a:gd name="connsiteY34" fmla="*/ 342833 h 3753987"/>
              <a:gd name="connsiteX35" fmla="*/ 3566530 w 5632164"/>
              <a:gd name="connsiteY35" fmla="*/ 417835 h 3753987"/>
              <a:gd name="connsiteX36" fmla="*/ 3223697 w 5632164"/>
              <a:gd name="connsiteY36" fmla="*/ 760668 h 3753987"/>
              <a:gd name="connsiteX37" fmla="*/ 2994963 w 5632164"/>
              <a:gd name="connsiteY37" fmla="*/ 760668 h 3753987"/>
              <a:gd name="connsiteX38" fmla="*/ 2652130 w 5632164"/>
              <a:gd name="connsiteY38" fmla="*/ 417835 h 3753987"/>
              <a:gd name="connsiteX39" fmla="*/ 2652130 w 5632164"/>
              <a:gd name="connsiteY39" fmla="*/ 342833 h 3753987"/>
              <a:gd name="connsiteX40" fmla="*/ 2994963 w 5632164"/>
              <a:gd name="connsiteY40" fmla="*/ 0 h 37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32164" h="3753987">
                <a:moveTo>
                  <a:pt x="1287387" y="2564464"/>
                </a:moveTo>
                <a:cubicBezTo>
                  <a:pt x="913540" y="2573131"/>
                  <a:pt x="824409" y="2749367"/>
                  <a:pt x="817186" y="2878655"/>
                </a:cubicBezTo>
                <a:cubicBezTo>
                  <a:pt x="809963" y="3007943"/>
                  <a:pt x="919748" y="3136508"/>
                  <a:pt x="1114040" y="3158176"/>
                </a:cubicBezTo>
                <a:cubicBezTo>
                  <a:pt x="1308332" y="3179844"/>
                  <a:pt x="1566907" y="3005485"/>
                  <a:pt x="1566907" y="3008665"/>
                </a:cubicBezTo>
                <a:cubicBezTo>
                  <a:pt x="1565462" y="2863487"/>
                  <a:pt x="1568352" y="2726977"/>
                  <a:pt x="1566907" y="2581799"/>
                </a:cubicBezTo>
                <a:close/>
                <a:moveTo>
                  <a:pt x="2697143" y="1092899"/>
                </a:moveTo>
                <a:lnTo>
                  <a:pt x="3523220" y="1092899"/>
                </a:lnTo>
                <a:lnTo>
                  <a:pt x="3523220" y="3706067"/>
                </a:lnTo>
                <a:lnTo>
                  <a:pt x="2697143" y="3706067"/>
                </a:lnTo>
                <a:close/>
                <a:moveTo>
                  <a:pt x="5377800" y="1051891"/>
                </a:moveTo>
                <a:cubicBezTo>
                  <a:pt x="5454756" y="1053411"/>
                  <a:pt x="5539326" y="1065034"/>
                  <a:pt x="5632164" y="1089547"/>
                </a:cubicBezTo>
                <a:cubicBezTo>
                  <a:pt x="5628965" y="1383415"/>
                  <a:pt x="5630232" y="1744683"/>
                  <a:pt x="5624445" y="1915088"/>
                </a:cubicBezTo>
                <a:cubicBezTo>
                  <a:pt x="5629606" y="1940830"/>
                  <a:pt x="5114516" y="1641174"/>
                  <a:pt x="4787211" y="2007806"/>
                </a:cubicBezTo>
                <a:cubicBezTo>
                  <a:pt x="4598801" y="2209740"/>
                  <a:pt x="4644165" y="2417928"/>
                  <a:pt x="4641593" y="2742741"/>
                </a:cubicBezTo>
                <a:cubicBezTo>
                  <a:pt x="4646737" y="3052122"/>
                  <a:pt x="4639738" y="3454750"/>
                  <a:pt x="4643579" y="3691468"/>
                </a:cubicBezTo>
                <a:lnTo>
                  <a:pt x="3810979" y="3698191"/>
                </a:lnTo>
                <a:cubicBezTo>
                  <a:pt x="3814837" y="2828603"/>
                  <a:pt x="3818696" y="1959015"/>
                  <a:pt x="3822554" y="1089427"/>
                </a:cubicBezTo>
                <a:lnTo>
                  <a:pt x="4652174" y="1093405"/>
                </a:lnTo>
                <a:cubicBezTo>
                  <a:pt x="4654763" y="1180878"/>
                  <a:pt x="4652172" y="1395633"/>
                  <a:pt x="4656031" y="1548676"/>
                </a:cubicBezTo>
                <a:cubicBezTo>
                  <a:pt x="4673488" y="1525625"/>
                  <a:pt x="4839110" y="1041249"/>
                  <a:pt x="5377800" y="1051891"/>
                </a:cubicBezTo>
                <a:close/>
                <a:moveTo>
                  <a:pt x="1231919" y="1043007"/>
                </a:moveTo>
                <a:cubicBezTo>
                  <a:pt x="1597833" y="1040199"/>
                  <a:pt x="1972768" y="1121894"/>
                  <a:pt x="2193418" y="1403497"/>
                </a:cubicBezTo>
                <a:cubicBezTo>
                  <a:pt x="2388082" y="1675680"/>
                  <a:pt x="2383396" y="2017199"/>
                  <a:pt x="2374378" y="2020696"/>
                </a:cubicBezTo>
                <a:lnTo>
                  <a:pt x="2387379" y="3705621"/>
                </a:lnTo>
                <a:lnTo>
                  <a:pt x="1581787" y="3701288"/>
                </a:lnTo>
                <a:cubicBezTo>
                  <a:pt x="1580519" y="3579065"/>
                  <a:pt x="1573608" y="3532923"/>
                  <a:pt x="1573706" y="3457648"/>
                </a:cubicBezTo>
                <a:cubicBezTo>
                  <a:pt x="507726" y="4205767"/>
                  <a:pt x="-59357" y="3353640"/>
                  <a:pt x="4926" y="2915942"/>
                </a:cubicBezTo>
                <a:cubicBezTo>
                  <a:pt x="114088" y="1835982"/>
                  <a:pt x="1539760" y="2094715"/>
                  <a:pt x="1569373" y="2088215"/>
                </a:cubicBezTo>
                <a:cubicBezTo>
                  <a:pt x="1557914" y="2080834"/>
                  <a:pt x="1570818" y="1935814"/>
                  <a:pt x="1495701" y="1841196"/>
                </a:cubicBezTo>
                <a:cubicBezTo>
                  <a:pt x="1265393" y="1576684"/>
                  <a:pt x="534451" y="1832226"/>
                  <a:pt x="364618" y="1884533"/>
                </a:cubicBezTo>
                <a:lnTo>
                  <a:pt x="212353" y="1227638"/>
                </a:lnTo>
                <a:cubicBezTo>
                  <a:pt x="305907" y="1189919"/>
                  <a:pt x="761457" y="1046618"/>
                  <a:pt x="1231919" y="1043007"/>
                </a:cubicBezTo>
                <a:close/>
                <a:moveTo>
                  <a:pt x="2994963" y="0"/>
                </a:moveTo>
                <a:lnTo>
                  <a:pt x="3223697" y="0"/>
                </a:lnTo>
                <a:cubicBezTo>
                  <a:pt x="3413038" y="0"/>
                  <a:pt x="3566530" y="153492"/>
                  <a:pt x="3566530" y="342833"/>
                </a:cubicBezTo>
                <a:lnTo>
                  <a:pt x="3566530" y="417835"/>
                </a:lnTo>
                <a:cubicBezTo>
                  <a:pt x="3566530" y="607176"/>
                  <a:pt x="3413038" y="760668"/>
                  <a:pt x="3223697" y="760668"/>
                </a:cubicBezTo>
                <a:lnTo>
                  <a:pt x="2994963" y="760668"/>
                </a:lnTo>
                <a:cubicBezTo>
                  <a:pt x="2805622" y="760668"/>
                  <a:pt x="2652130" y="607176"/>
                  <a:pt x="2652130" y="417835"/>
                </a:cubicBezTo>
                <a:lnTo>
                  <a:pt x="2652130" y="342833"/>
                </a:lnTo>
                <a:cubicBezTo>
                  <a:pt x="2652130" y="153492"/>
                  <a:pt x="2805622" y="0"/>
                  <a:pt x="2994963" y="0"/>
                </a:cubicBezTo>
                <a:close/>
              </a:path>
            </a:pathLst>
          </a:custGeom>
          <a:solidFill>
            <a:srgbClr val="FFFFFF">
              <a:alpha val="65000"/>
            </a:srgbClr>
          </a:solidFill>
        </p:spPr>
        <p:txBody>
          <a:bodyPr wrap="square">
            <a:noAutofit/>
          </a:bodyPr>
          <a:lstStyle>
            <a:lvl1pPr marL="0" indent="0" algn="r">
              <a:buNone/>
              <a:defRPr sz="100">
                <a:solidFill>
                  <a:schemeClr val="tx1">
                    <a:alpha val="0"/>
                  </a:schemeClr>
                </a:solidFill>
              </a:defRPr>
            </a:lvl1pPr>
          </a:lstStyle>
          <a:p>
            <a:endParaRPr lang="es-ES" dirty="0"/>
          </a:p>
        </p:txBody>
      </p:sp>
      <p:sp>
        <p:nvSpPr>
          <p:cNvPr id="16" name="Título 1">
            <a:extLst>
              <a:ext uri="{FF2B5EF4-FFF2-40B4-BE49-F238E27FC236}">
                <a16:creationId xmlns:a16="http://schemas.microsoft.com/office/drawing/2014/main" id="{13B1C1E1-5D85-4415-B732-D6657B6C8813}"/>
              </a:ext>
            </a:extLst>
          </p:cNvPr>
          <p:cNvSpPr>
            <a:spLocks noGrp="1"/>
          </p:cNvSpPr>
          <p:nvPr>
            <p:ph type="title" hasCustomPrompt="1"/>
          </p:nvPr>
        </p:nvSpPr>
        <p:spPr>
          <a:xfrm>
            <a:off x="682819" y="3840903"/>
            <a:ext cx="3902243" cy="2358507"/>
          </a:xfrm>
        </p:spPr>
        <p:txBody>
          <a:bodyPr anchor="t">
            <a:noAutofit/>
          </a:bodyPr>
          <a:lstStyle>
            <a:lvl1pPr>
              <a:lnSpc>
                <a:spcPct val="80000"/>
              </a:lnSpc>
              <a:defRPr sz="4400" b="1" i="0">
                <a:solidFill>
                  <a:schemeClr val="tx1"/>
                </a:solidFill>
                <a:latin typeface="+mj-lt"/>
                <a:ea typeface="Source Sans Pro ExtraLight" panose="020B0303030403020204" pitchFamily="34" charset="0"/>
              </a:defRPr>
            </a:lvl1pPr>
          </a:lstStyle>
          <a:p>
            <a:r>
              <a:rPr lang="en-US" dirty="0"/>
              <a:t>Click to edit </a:t>
            </a:r>
            <a:br>
              <a:rPr lang="en-US" dirty="0"/>
            </a:br>
            <a:r>
              <a:rPr lang="en-US" dirty="0"/>
              <a:t>Master title </a:t>
            </a:r>
            <a:br>
              <a:rPr lang="en-US" dirty="0"/>
            </a:br>
            <a:r>
              <a:rPr lang="en-US" dirty="0"/>
              <a:t>style</a:t>
            </a:r>
            <a:endParaRPr lang="es-ES" dirty="0"/>
          </a:p>
        </p:txBody>
      </p:sp>
    </p:spTree>
    <p:extLst>
      <p:ext uri="{BB962C8B-B14F-4D97-AF65-F5344CB8AC3E}">
        <p14:creationId xmlns:p14="http://schemas.microsoft.com/office/powerpoint/2010/main" val="17231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BA79F9-1EEA-4B03-8005-43FA6F8A34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s-ES" dirty="0"/>
          </a:p>
        </p:txBody>
      </p:sp>
      <p:sp>
        <p:nvSpPr>
          <p:cNvPr id="3" name="Marcador de texto 2">
            <a:extLst>
              <a:ext uri="{FF2B5EF4-FFF2-40B4-BE49-F238E27FC236}">
                <a16:creationId xmlns:a16="http://schemas.microsoft.com/office/drawing/2014/main" id="{0AA34A08-BA54-4C70-9D4B-2FB9E9EB0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 dirty="0"/>
          </a:p>
        </p:txBody>
      </p:sp>
      <p:sp>
        <p:nvSpPr>
          <p:cNvPr id="4" name="Marcador de fecha 3">
            <a:extLst>
              <a:ext uri="{FF2B5EF4-FFF2-40B4-BE49-F238E27FC236}">
                <a16:creationId xmlns:a16="http://schemas.microsoft.com/office/drawing/2014/main" id="{3A4BEBE3-65DA-4A75-8275-642ECFFEC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5E45661A-C7AD-476E-8960-C12F2E7A1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Tree>
    <p:extLst>
      <p:ext uri="{BB962C8B-B14F-4D97-AF65-F5344CB8AC3E}">
        <p14:creationId xmlns:p14="http://schemas.microsoft.com/office/powerpoint/2010/main" val="4508923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52" r:id="rId4"/>
    <p:sldLayoutId id="2147483660" r:id="rId5"/>
    <p:sldLayoutId id="2147483661" r:id="rId6"/>
    <p:sldLayoutId id="2147483683" r:id="rId7"/>
    <p:sldLayoutId id="2147483680" r:id="rId8"/>
    <p:sldLayoutId id="2147483679" r:id="rId9"/>
    <p:sldLayoutId id="2147483671" r:id="rId10"/>
    <p:sldLayoutId id="2147483672" r:id="rId11"/>
    <p:sldLayoutId id="2147483673" r:id="rId12"/>
    <p:sldLayoutId id="2147483674" r:id="rId13"/>
    <p:sldLayoutId id="2147483675" r:id="rId14"/>
    <p:sldLayoutId id="2147483681" r:id="rId15"/>
    <p:sldLayoutId id="2147483682" r:id="rId16"/>
    <p:sldLayoutId id="2147483668" r:id="rId17"/>
    <p:sldLayoutId id="2147483669" r:id="rId18"/>
    <p:sldLayoutId id="2147483670" r:id="rId19"/>
    <p:sldLayoutId id="214748372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8A0DFAA-0BF6-4C3E-AF38-F7D889EBF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F6F859A-874E-4D12-A829-02305F1A7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BFFD55-F956-4AFA-92BB-38A3D1BA1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4236E079-BEF0-4982-AE2C-C3B2894A3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237F5D0-4685-4B87-B980-852C326C1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4489C-FC82-4DA2-9E0F-66D3033A9BD2}" type="slidenum">
              <a:rPr lang="es-ES" smtClean="0"/>
              <a:t>‹N°›</a:t>
            </a:fld>
            <a:endParaRPr lang="es-ES"/>
          </a:p>
        </p:txBody>
      </p:sp>
    </p:spTree>
    <p:extLst>
      <p:ext uri="{BB962C8B-B14F-4D97-AF65-F5344CB8AC3E}">
        <p14:creationId xmlns:p14="http://schemas.microsoft.com/office/powerpoint/2010/main" val="20571354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BA79F9-1EEA-4B03-8005-43FA6F8A34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s-ES" dirty="0"/>
          </a:p>
        </p:txBody>
      </p:sp>
      <p:sp>
        <p:nvSpPr>
          <p:cNvPr id="3" name="Marcador de texto 2">
            <a:extLst>
              <a:ext uri="{FF2B5EF4-FFF2-40B4-BE49-F238E27FC236}">
                <a16:creationId xmlns:a16="http://schemas.microsoft.com/office/drawing/2014/main" id="{0AA34A08-BA54-4C70-9D4B-2FB9E9EB0B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 dirty="0"/>
          </a:p>
        </p:txBody>
      </p:sp>
      <p:sp>
        <p:nvSpPr>
          <p:cNvPr id="4" name="Marcador de fecha 3">
            <a:extLst>
              <a:ext uri="{FF2B5EF4-FFF2-40B4-BE49-F238E27FC236}">
                <a16:creationId xmlns:a16="http://schemas.microsoft.com/office/drawing/2014/main" id="{3A4BEBE3-65DA-4A75-8275-642ECFFEC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5E45661A-C7AD-476E-8960-C12F2E7A1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Tree>
    <p:extLst>
      <p:ext uri="{BB962C8B-B14F-4D97-AF65-F5344CB8AC3E}">
        <p14:creationId xmlns:p14="http://schemas.microsoft.com/office/powerpoint/2010/main" val="5735407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3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hyperlink" Target="https://www.csnetmanager.com/login" TargetMode="External"/><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my.jci.com/sites/GPS/SitePages/Home.aspx"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7.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www.csnetmanager.com/login" TargetMode="External"/><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47.xml"/><Relationship Id="rId6" Type="http://schemas.openxmlformats.org/officeDocument/2006/relationships/image" Target="../media/image86.png"/><Relationship Id="rId5" Type="http://schemas.microsoft.com/office/2007/relationships/hdphoto" Target="../media/hdphoto4.wdp"/><Relationship Id="rId4" Type="http://schemas.openxmlformats.org/officeDocument/2006/relationships/image" Target="../media/image29.png"/><Relationship Id="rId9" Type="http://schemas.openxmlformats.org/officeDocument/2006/relationships/image" Target="../media/image89.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4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47.xml"/><Relationship Id="rId6" Type="http://schemas.openxmlformats.org/officeDocument/2006/relationships/image" Target="../media/image103.png"/><Relationship Id="rId5" Type="http://schemas.openxmlformats.org/officeDocument/2006/relationships/image" Target="../media/image89.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hyperlink" Target="https://www.metageek.com/training/"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4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3.png"/><Relationship Id="rId7"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4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4.png"/><Relationship Id="rId7"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4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4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4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4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43.xml"/><Relationship Id="rId1" Type="http://schemas.openxmlformats.org/officeDocument/2006/relationships/slideLayout" Target="../slideLayouts/slideLayout47.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27.png"/><Relationship Id="rId9" Type="http://schemas.openxmlformats.org/officeDocument/2006/relationships/image" Target="../media/image149.png"/><Relationship Id="rId14" Type="http://schemas.openxmlformats.org/officeDocument/2006/relationships/image" Target="../media/image154.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4.xml"/><Relationship Id="rId1" Type="http://schemas.openxmlformats.org/officeDocument/2006/relationships/slideLayout" Target="../slideLayouts/slideLayout4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64.png"/><Relationship Id="rId2" Type="http://schemas.openxmlformats.org/officeDocument/2006/relationships/notesSlide" Target="../notesSlides/notesSlide46.xml"/><Relationship Id="rId1" Type="http://schemas.openxmlformats.org/officeDocument/2006/relationships/slideLayout" Target="../slideLayouts/slideLayout4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4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8.xml"/><Relationship Id="rId1" Type="http://schemas.openxmlformats.org/officeDocument/2006/relationships/slideLayout" Target="../slideLayouts/slideLayout47.xml"/><Relationship Id="rId5" Type="http://schemas.openxmlformats.org/officeDocument/2006/relationships/image" Target="../media/image173.png"/><Relationship Id="rId4" Type="http://schemas.openxmlformats.org/officeDocument/2006/relationships/image" Target="../media/image172.png"/></Relationships>
</file>

<file path=ppt/slides/_rels/slide5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9.xml"/><Relationship Id="rId1" Type="http://schemas.openxmlformats.org/officeDocument/2006/relationships/slideLayout" Target="../slideLayouts/slideLayout4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5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3.png"/><Relationship Id="rId7" Type="http://schemas.openxmlformats.org/officeDocument/2006/relationships/image" Target="../media/image181.png"/><Relationship Id="rId2" Type="http://schemas.openxmlformats.org/officeDocument/2006/relationships/notesSlide" Target="../notesSlides/notesSlide50.xml"/><Relationship Id="rId1" Type="http://schemas.openxmlformats.org/officeDocument/2006/relationships/slideLayout" Target="../slideLayouts/slideLayout4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pn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1.xml"/><Relationship Id="rId1" Type="http://schemas.openxmlformats.org/officeDocument/2006/relationships/slideLayout" Target="../slideLayouts/slideLayout4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47.xml"/><Relationship Id="rId4" Type="http://schemas.openxmlformats.org/officeDocument/2006/relationships/image" Target="../media/image187.png"/></Relationships>
</file>

<file path=ppt/slides/_rels/slide6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3.xml"/><Relationship Id="rId1" Type="http://schemas.openxmlformats.org/officeDocument/2006/relationships/slideLayout" Target="../slideLayouts/slideLayout4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3.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notesSlide" Target="../notesSlides/notesSlide54.xml"/><Relationship Id="rId1" Type="http://schemas.openxmlformats.org/officeDocument/2006/relationships/slideLayout" Target="../slideLayouts/slideLayout47.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55.xml"/><Relationship Id="rId1" Type="http://schemas.openxmlformats.org/officeDocument/2006/relationships/slideLayout" Target="../slideLayouts/slideLayout4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5.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56.xml"/><Relationship Id="rId1" Type="http://schemas.openxmlformats.org/officeDocument/2006/relationships/slideLayout" Target="../slideLayouts/slideLayout47.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66.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218.png"/><Relationship Id="rId2" Type="http://schemas.openxmlformats.org/officeDocument/2006/relationships/notesSlide" Target="../notesSlides/notesSlide57.xml"/><Relationship Id="rId1" Type="http://schemas.openxmlformats.org/officeDocument/2006/relationships/slideLayout" Target="../slideLayouts/slideLayout47.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6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8.xml"/><Relationship Id="rId1" Type="http://schemas.openxmlformats.org/officeDocument/2006/relationships/slideLayout" Target="../slideLayouts/slideLayout4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9.xml"/><Relationship Id="rId1" Type="http://schemas.openxmlformats.org/officeDocument/2006/relationships/slideLayout" Target="../slideLayouts/slideLayout47.xml"/><Relationship Id="rId5" Type="http://schemas.openxmlformats.org/officeDocument/2006/relationships/image" Target="../media/image225.png"/><Relationship Id="rId4" Type="http://schemas.openxmlformats.org/officeDocument/2006/relationships/image" Target="../media/image2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notesSlide" Target="../notesSlides/notesSlide60.xml"/><Relationship Id="rId1" Type="http://schemas.openxmlformats.org/officeDocument/2006/relationships/slideLayout" Target="../slideLayouts/slideLayout47.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 Id="rId9" Type="http://schemas.openxmlformats.org/officeDocument/2006/relationships/image" Target="../media/image232.png"/></Relationships>
</file>

<file path=ppt/slides/_rels/slide71.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61.xml"/><Relationship Id="rId1" Type="http://schemas.openxmlformats.org/officeDocument/2006/relationships/slideLayout" Target="../slideLayouts/slideLayout4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7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2.xml"/><Relationship Id="rId1" Type="http://schemas.openxmlformats.org/officeDocument/2006/relationships/slideLayout" Target="../slideLayouts/slideLayout47.xml"/><Relationship Id="rId4" Type="http://schemas.openxmlformats.org/officeDocument/2006/relationships/image" Target="../media/image240.png"/></Relationships>
</file>

<file path=ppt/slides/_rels/slide7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63.xml"/><Relationship Id="rId1" Type="http://schemas.openxmlformats.org/officeDocument/2006/relationships/slideLayout" Target="../slideLayouts/slideLayout51.xml"/><Relationship Id="rId6" Type="http://schemas.openxmlformats.org/officeDocument/2006/relationships/image" Target="../media/image244.pn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png"/><Relationship Id="rId4" Type="http://schemas.openxmlformats.org/officeDocument/2006/relationships/image" Target="../media/image242.png"/><Relationship Id="rId9" Type="http://schemas.openxmlformats.org/officeDocument/2006/relationships/image" Target="../media/image247.png"/></Relationships>
</file>

<file path=ppt/slides/_rels/slide74.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59.png"/><Relationship Id="rId3" Type="http://schemas.openxmlformats.org/officeDocument/2006/relationships/image" Target="../media/image250.png"/><Relationship Id="rId7" Type="http://schemas.openxmlformats.org/officeDocument/2006/relationships/image" Target="../media/image254.png"/><Relationship Id="rId12" Type="http://schemas.openxmlformats.org/officeDocument/2006/relationships/image" Target="../media/image258.png"/><Relationship Id="rId2" Type="http://schemas.openxmlformats.org/officeDocument/2006/relationships/notesSlide" Target="../notesSlides/notesSlide64.xml"/><Relationship Id="rId1" Type="http://schemas.openxmlformats.org/officeDocument/2006/relationships/slideLayout" Target="../slideLayouts/slideLayout51.xml"/><Relationship Id="rId6" Type="http://schemas.openxmlformats.org/officeDocument/2006/relationships/image" Target="../media/image253.png"/><Relationship Id="rId11" Type="http://schemas.openxmlformats.org/officeDocument/2006/relationships/image" Target="../media/image257.png"/><Relationship Id="rId5" Type="http://schemas.openxmlformats.org/officeDocument/2006/relationships/image" Target="../media/image252.jpeg"/><Relationship Id="rId10" Type="http://schemas.openxmlformats.org/officeDocument/2006/relationships/image" Target="../media/image243.png"/><Relationship Id="rId4" Type="http://schemas.openxmlformats.org/officeDocument/2006/relationships/image" Target="../media/image251.jpeg"/><Relationship Id="rId9" Type="http://schemas.openxmlformats.org/officeDocument/2006/relationships/image" Target="../media/image25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65.xml"/><Relationship Id="rId1" Type="http://schemas.openxmlformats.org/officeDocument/2006/relationships/slideLayout" Target="../slideLayouts/slideLayout4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7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66.xml"/><Relationship Id="rId1" Type="http://schemas.openxmlformats.org/officeDocument/2006/relationships/slideLayout" Target="../slideLayouts/slideLayout47.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78.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notesSlide" Target="../notesSlides/notesSlide67.xml"/><Relationship Id="rId1" Type="http://schemas.openxmlformats.org/officeDocument/2006/relationships/slideLayout" Target="../slideLayouts/slideLayout47.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7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68.xml"/><Relationship Id="rId1" Type="http://schemas.openxmlformats.org/officeDocument/2006/relationships/slideLayout" Target="../slideLayouts/slideLayout47.xml"/><Relationship Id="rId5" Type="http://schemas.openxmlformats.org/officeDocument/2006/relationships/image" Target="../media/image274.png"/><Relationship Id="rId4" Type="http://schemas.openxmlformats.org/officeDocument/2006/relationships/image" Target="../media/image2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notesSlide" Target="../notesSlides/notesSlide69.xml"/><Relationship Id="rId1" Type="http://schemas.openxmlformats.org/officeDocument/2006/relationships/slideLayout" Target="../slideLayouts/slideLayout47.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hyperlink" Target="https://www.csnetmanager.com/login" TargetMode="External"/><Relationship Id="rId2" Type="http://schemas.openxmlformats.org/officeDocument/2006/relationships/notesSlide" Target="../notesSlides/notesSlide70.xml"/><Relationship Id="rId1" Type="http://schemas.openxmlformats.org/officeDocument/2006/relationships/slideLayout" Target="../slideLayouts/slideLayout47.xml"/><Relationship Id="rId5" Type="http://schemas.openxmlformats.org/officeDocument/2006/relationships/image" Target="../media/image47.png"/><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71.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72.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3.xml"/><Relationship Id="rId1" Type="http://schemas.openxmlformats.org/officeDocument/2006/relationships/slideLayout" Target="../slideLayouts/slideLayout47.xml"/><Relationship Id="rId4" Type="http://schemas.openxmlformats.org/officeDocument/2006/relationships/image" Target="../media/image283.png"/></Relationships>
</file>

<file path=ppt/slides/_rels/slide8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74.xml"/><Relationship Id="rId1" Type="http://schemas.openxmlformats.org/officeDocument/2006/relationships/slideLayout" Target="../slideLayouts/slideLayout47.xml"/><Relationship Id="rId4" Type="http://schemas.openxmlformats.org/officeDocument/2006/relationships/image" Target="../media/image2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4.wdp"/></Relationships>
</file>

<file path=ppt/slides/_rels/slide9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79.xml"/><Relationship Id="rId1" Type="http://schemas.openxmlformats.org/officeDocument/2006/relationships/slideLayout" Target="../slideLayouts/slideLayout47.xml"/><Relationship Id="rId5" Type="http://schemas.openxmlformats.org/officeDocument/2006/relationships/image" Target="../media/image291.png"/><Relationship Id="rId4" Type="http://schemas.openxmlformats.org/officeDocument/2006/relationships/image" Target="../media/image290.png"/></Relationships>
</file>

<file path=ppt/slides/_rels/slide9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80.xml"/><Relationship Id="rId1" Type="http://schemas.openxmlformats.org/officeDocument/2006/relationships/slideLayout" Target="../slideLayouts/slideLayout47.xml"/><Relationship Id="rId4" Type="http://schemas.openxmlformats.org/officeDocument/2006/relationships/image" Target="../media/image293.png"/></Relationships>
</file>

<file path=ppt/slides/_rels/slide9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81.xml"/><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2.xml"/><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8" Type="http://schemas.openxmlformats.org/officeDocument/2006/relationships/hyperlink" Target="https://my.jci.com/:f:/r/sites/JCH/en-us/EU-Product-Development/Product%20Library/Controls/Product%20Presentation/Features%20%26%20Benefits/CSNET%20Home?csf=1&amp;web=1&amp;e=csNn3s" TargetMode="External"/><Relationship Id="rId13" Type="http://schemas.openxmlformats.org/officeDocument/2006/relationships/image" Target="../media/image6.png"/><Relationship Id="rId3" Type="http://schemas.openxmlformats.org/officeDocument/2006/relationships/hyperlink" Target="https://my.jci.com/:f:/r/sites/JCH/en-us/EU-Product-Development/Product%20Library/Controls/Technical%20Documents/CSNET%20Home/01-APN?csf=1&amp;web=1&amp;e=cFhVgP" TargetMode="External"/><Relationship Id="rId7" Type="http://schemas.openxmlformats.org/officeDocument/2006/relationships/hyperlink" Target="https://my.jci.com/:f:/r/sites/JCH/en-us/EU-Product-Development/Product%20Library/Controls/Product%20Presentation/Features%20%26%20Benefits/CSNET%20Home/Apps%20Screenshots?csf=1&amp;web=1&amp;e=eq9KsF" TargetMode="External"/><Relationship Id="rId12"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16.xml"/><Relationship Id="rId6" Type="http://schemas.openxmlformats.org/officeDocument/2006/relationships/hyperlink" Target="https://my.jci.com/:f:/r/sites/JCH/en-us/EU-Product-Development/Product%20Library/Controls/Photo%20Artwork/CSNET%20range/CSNET%20Home/ATW-IOT-01?csf=1&amp;web=1&amp;e=4GMv6g" TargetMode="External"/><Relationship Id="rId11" Type="http://schemas.openxmlformats.org/officeDocument/2006/relationships/image" Target="../media/image297.png"/><Relationship Id="rId5" Type="http://schemas.openxmlformats.org/officeDocument/2006/relationships/hyperlink" Target="https://my.jci.com/:f:/r/sites/JCH/en-us/EU-Product-Development/Product%20Library/Controls/Technical%20Documents/CSNET%20Home/02-Instruction%20Manual%20(PMML)?csf=1&amp;web=1&amp;e=NZ3yxs" TargetMode="External"/><Relationship Id="rId10" Type="http://schemas.openxmlformats.org/officeDocument/2006/relationships/hyperlink" Target="https://my.jci.com/:f:/r/sites/JCH/en-us/EU-Product-Development/Product%20Library/Controls/Useful%20Information/Certificates/CE%20Certificates/4-Home%20automation%20solutions%20(Hi-Kumo,%20airCloud%20Home,%20CSNET%20Home)/3-CSNET%20Home?csf=1&amp;web=1&amp;e=0g6tJt" TargetMode="External"/><Relationship Id="rId4" Type="http://schemas.openxmlformats.org/officeDocument/2006/relationships/hyperlink" Target="https://my.jci.com/:f:/r/sites/JCH/en-us/EU-Product-Development/Product%20Library/Controls/Marketing%20tools/Press%20Release/CSNET%20Home?csf=1&amp;web=1&amp;e=MaqhcI" TargetMode="External"/><Relationship Id="rId9" Type="http://schemas.openxmlformats.org/officeDocument/2006/relationships/hyperlink" Target="https://my.jci.com/:f:/r/sites/JCH/en-us/EU-Product-Development/Product%20Library/Controls/Marketing%20tools/Sales%20brochure/CSNET%20Home?csf=1&amp;web=1&amp;e=9Q3mR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215C4F2-40F3-41B1-9246-CDB13DE2BDB1}"/>
              </a:ext>
            </a:extLst>
          </p:cNvPr>
          <p:cNvSpPr>
            <a:spLocks noGrp="1"/>
          </p:cNvSpPr>
          <p:nvPr>
            <p:ph type="title"/>
          </p:nvPr>
        </p:nvSpPr>
        <p:spPr>
          <a:xfrm>
            <a:off x="615599" y="3378504"/>
            <a:ext cx="11316868" cy="2071682"/>
          </a:xfrm>
        </p:spPr>
        <p:txBody>
          <a:bodyPr/>
          <a:lstStyle/>
          <a:p>
            <a:r>
              <a:rPr lang="en-GB" sz="4000" dirty="0"/>
              <a:t>CSNET Home</a:t>
            </a:r>
            <a:br>
              <a:rPr lang="en-GB" sz="4000" dirty="0"/>
            </a:br>
            <a:r>
              <a:rPr lang="en-GB" sz="4000" dirty="0"/>
              <a:t>New IoT solution for Heating range</a:t>
            </a:r>
            <a:br>
              <a:rPr lang="en-GB" sz="4000" dirty="0"/>
            </a:br>
            <a:endParaRPr lang="en-GB" sz="1100" dirty="0"/>
          </a:p>
        </p:txBody>
      </p:sp>
      <p:sp>
        <p:nvSpPr>
          <p:cNvPr id="5" name="Espace réservé du texte 4">
            <a:extLst>
              <a:ext uri="{FF2B5EF4-FFF2-40B4-BE49-F238E27FC236}">
                <a16:creationId xmlns:a16="http://schemas.microsoft.com/office/drawing/2014/main" id="{53A1833E-E552-4290-9A70-584208C4194D}"/>
              </a:ext>
            </a:extLst>
          </p:cNvPr>
          <p:cNvSpPr txBox="1">
            <a:spLocks/>
          </p:cNvSpPr>
          <p:nvPr/>
        </p:nvSpPr>
        <p:spPr>
          <a:xfrm>
            <a:off x="561669" y="5513682"/>
            <a:ext cx="4215278" cy="2602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1500" kern="1200" spc="0" baseline="0">
                <a:solidFill>
                  <a:schemeClr val="bg1"/>
                </a:solidFill>
                <a:latin typeface="Calibri"/>
                <a:ea typeface="+mn-ea"/>
                <a:cs typeface="Calibri"/>
              </a:defRPr>
            </a:lvl1pPr>
            <a:lvl2pPr marL="457200" indent="0" algn="l" defTabSz="914400" rtl="0" eaLnBrk="1" latinLnBrk="0" hangingPunct="1">
              <a:lnSpc>
                <a:spcPct val="90000"/>
              </a:lnSpc>
              <a:spcBef>
                <a:spcPts val="500"/>
              </a:spcBef>
              <a:buFontTx/>
              <a:buNone/>
              <a:defRPr sz="1600" kern="1200" spc="-150">
                <a:solidFill>
                  <a:schemeClr val="accent2"/>
                </a:solidFill>
                <a:latin typeface="Calibri"/>
                <a:ea typeface="+mn-ea"/>
                <a:cs typeface="Calibri"/>
              </a:defRPr>
            </a:lvl2pPr>
            <a:lvl3pPr marL="914400" indent="0" algn="l" defTabSz="914400" rtl="0" eaLnBrk="1" latinLnBrk="0" hangingPunct="1">
              <a:lnSpc>
                <a:spcPct val="90000"/>
              </a:lnSpc>
              <a:spcBef>
                <a:spcPts val="500"/>
              </a:spcBef>
              <a:buFontTx/>
              <a:buNone/>
              <a:defRPr sz="1400" kern="1200" spc="-150">
                <a:solidFill>
                  <a:schemeClr val="accent2"/>
                </a:solidFill>
                <a:latin typeface="Calibri"/>
                <a:ea typeface="+mn-ea"/>
                <a:cs typeface="Calibri"/>
              </a:defRPr>
            </a:lvl3pPr>
            <a:lvl4pPr marL="1371600" indent="0" algn="l" defTabSz="914400" rtl="0" eaLnBrk="1" latinLnBrk="0" hangingPunct="1">
              <a:lnSpc>
                <a:spcPct val="90000"/>
              </a:lnSpc>
              <a:spcBef>
                <a:spcPts val="500"/>
              </a:spcBef>
              <a:buFontTx/>
              <a:buNone/>
              <a:defRPr sz="1200" kern="1200" spc="-150">
                <a:solidFill>
                  <a:schemeClr val="accent2"/>
                </a:solidFill>
                <a:latin typeface="Calibri"/>
                <a:ea typeface="+mn-ea"/>
                <a:cs typeface="Calibri"/>
              </a:defRPr>
            </a:lvl4pPr>
            <a:lvl5pPr marL="1828800" indent="0" algn="l" defTabSz="914400" rtl="0" eaLnBrk="1" latinLnBrk="0" hangingPunct="1">
              <a:lnSpc>
                <a:spcPct val="90000"/>
              </a:lnSpc>
              <a:spcBef>
                <a:spcPts val="500"/>
              </a:spcBef>
              <a:buFontTx/>
              <a:buNone/>
              <a:defRPr sz="1200" kern="1200" spc="-150">
                <a:solidFill>
                  <a:schemeClr val="accent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FR" sz="1500" b="0" i="0" u="none" strike="noStrike" kern="1200" cap="none" spc="0" normalizeH="0" baseline="0" noProof="0">
                <a:ln>
                  <a:noFill/>
                </a:ln>
                <a:solidFill>
                  <a:sysClr val="window" lastClr="FFFFFF"/>
                </a:solidFill>
                <a:effectLst/>
                <a:uLnTx/>
                <a:uFillTx/>
                <a:latin typeface="Calibri"/>
                <a:ea typeface="+mn-ea"/>
                <a:cs typeface="Calibri"/>
              </a:rPr>
              <a:t>PRODUCT DEVELOPMENT EUROPE</a:t>
            </a:r>
            <a:endParaRPr kumimoji="0" lang="fr-FR" sz="1500" b="0" i="0" u="none" strike="noStrike" kern="1200" cap="none" spc="0" normalizeH="0" baseline="0" noProof="0" dirty="0">
              <a:ln>
                <a:noFill/>
              </a:ln>
              <a:solidFill>
                <a:sysClr val="window" lastClr="FFFFFF"/>
              </a:solidFill>
              <a:effectLst/>
              <a:uLnTx/>
              <a:uFillTx/>
              <a:latin typeface="Calibri"/>
              <a:ea typeface="+mn-ea"/>
              <a:cs typeface="Calibri"/>
            </a:endParaRPr>
          </a:p>
        </p:txBody>
      </p:sp>
      <p:sp>
        <p:nvSpPr>
          <p:cNvPr id="6" name="Text Placeholder 2">
            <a:extLst>
              <a:ext uri="{FF2B5EF4-FFF2-40B4-BE49-F238E27FC236}">
                <a16:creationId xmlns:a16="http://schemas.microsoft.com/office/drawing/2014/main" id="{2A853EE2-8774-4952-8E0A-657D98931D26}"/>
              </a:ext>
            </a:extLst>
          </p:cNvPr>
          <p:cNvSpPr txBox="1">
            <a:spLocks/>
          </p:cNvSpPr>
          <p:nvPr/>
        </p:nvSpPr>
        <p:spPr>
          <a:xfrm>
            <a:off x="561669" y="343220"/>
            <a:ext cx="2311705" cy="379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200" b="1"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solidFill>
                  <a:sysClr val="window" lastClr="FFFFFF"/>
                </a:solidFill>
              </a:rPr>
              <a:t>April</a:t>
            </a:r>
            <a:r>
              <a:rPr kumimoji="0" lang="en-US" sz="1200" b="1" i="0" u="none" strike="noStrike" kern="1200" cap="none" spc="0" normalizeH="0" baseline="0" noProof="0" dirty="0">
                <a:ln>
                  <a:noFill/>
                </a:ln>
                <a:solidFill>
                  <a:sysClr val="window" lastClr="FFFFFF"/>
                </a:solidFill>
                <a:effectLst/>
                <a:uLnTx/>
                <a:uFillTx/>
                <a:latin typeface="Calibri"/>
                <a:ea typeface="+mn-ea"/>
                <a:cs typeface="Calibri"/>
              </a:rPr>
              <a:t> 2023</a:t>
            </a:r>
          </a:p>
        </p:txBody>
      </p:sp>
    </p:spTree>
    <p:extLst>
      <p:ext uri="{BB962C8B-B14F-4D97-AF65-F5344CB8AC3E}">
        <p14:creationId xmlns:p14="http://schemas.microsoft.com/office/powerpoint/2010/main" val="189462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a:latin typeface="Calibri"/>
              </a:rPr>
              <a:t>Hardware details – push buttons</a:t>
            </a:r>
            <a:endParaRPr kumimoji="0" lang="en-US" sz="1800" b="1" i="0" u="none" strike="noStrike" kern="1200" cap="none" spc="0" normalizeH="0" baseline="0" noProof="0" dirty="0">
              <a:ln>
                <a:noFill/>
              </a:ln>
              <a:effectLst/>
              <a:uLnTx/>
              <a:uFillTx/>
              <a:latin typeface="Calibri"/>
              <a:ea typeface="+mn-ea"/>
              <a:cs typeface="+mn-cs"/>
            </a:endParaRPr>
          </a:p>
        </p:txBody>
      </p:sp>
      <p:pic>
        <p:nvPicPr>
          <p:cNvPr id="7" name="Image 6">
            <a:extLst>
              <a:ext uri="{FF2B5EF4-FFF2-40B4-BE49-F238E27FC236}">
                <a16:creationId xmlns:a16="http://schemas.microsoft.com/office/drawing/2014/main" id="{E8A3D37D-3B10-1BCB-3FEC-D45FFFBB6540}"/>
              </a:ext>
            </a:extLst>
          </p:cNvPr>
          <p:cNvPicPr>
            <a:picLocks noChangeAspect="1"/>
          </p:cNvPicPr>
          <p:nvPr/>
        </p:nvPicPr>
        <p:blipFill>
          <a:blip r:embed="rId3"/>
          <a:stretch>
            <a:fillRect/>
          </a:stretch>
        </p:blipFill>
        <p:spPr>
          <a:xfrm>
            <a:off x="715861" y="1921730"/>
            <a:ext cx="4015493" cy="3781864"/>
          </a:xfrm>
          <a:prstGeom prst="rect">
            <a:avLst/>
          </a:prstGeom>
          <a:ln>
            <a:solidFill>
              <a:schemeClr val="bg1">
                <a:lumMod val="85000"/>
              </a:schemeClr>
            </a:solidFill>
          </a:ln>
        </p:spPr>
      </p:pic>
      <p:pic>
        <p:nvPicPr>
          <p:cNvPr id="8" name="Image 7" descr="Une image contenant blanc, sombre&#10;&#10;Description générée automatiquement">
            <a:extLst>
              <a:ext uri="{FF2B5EF4-FFF2-40B4-BE49-F238E27FC236}">
                <a16:creationId xmlns:a16="http://schemas.microsoft.com/office/drawing/2014/main" id="{9DC72FB5-0202-7CE9-6D61-E4B3D6DFBE7D}"/>
              </a:ext>
            </a:extLst>
          </p:cNvPr>
          <p:cNvPicPr>
            <a:picLocks noChangeAspect="1"/>
          </p:cNvPicPr>
          <p:nvPr/>
        </p:nvPicPr>
        <p:blipFill rotWithShape="1">
          <a:blip r:embed="rId4">
            <a:extLst>
              <a:ext uri="{28A0092B-C50C-407E-A947-70E740481C1C}">
                <a14:useLocalDpi xmlns:a14="http://schemas.microsoft.com/office/drawing/2010/main" val="0"/>
              </a:ext>
            </a:extLst>
          </a:blip>
          <a:srcRect l="30664" t="24977" r="30004" b="10660"/>
          <a:stretch/>
        </p:blipFill>
        <p:spPr>
          <a:xfrm>
            <a:off x="9561124" y="378701"/>
            <a:ext cx="1094748" cy="1194373"/>
          </a:xfrm>
          <a:prstGeom prst="rect">
            <a:avLst/>
          </a:prstGeom>
        </p:spPr>
      </p:pic>
      <p:sp>
        <p:nvSpPr>
          <p:cNvPr id="10" name="ZoneTexte 9">
            <a:extLst>
              <a:ext uri="{FF2B5EF4-FFF2-40B4-BE49-F238E27FC236}">
                <a16:creationId xmlns:a16="http://schemas.microsoft.com/office/drawing/2014/main" id="{1DCB6AC8-62F4-1FE1-91FD-9D94BDDF9074}"/>
              </a:ext>
            </a:extLst>
          </p:cNvPr>
          <p:cNvSpPr txBox="1"/>
          <p:nvPr/>
        </p:nvSpPr>
        <p:spPr>
          <a:xfrm>
            <a:off x="5655573" y="3812662"/>
            <a:ext cx="5820566" cy="2292935"/>
          </a:xfrm>
          <a:prstGeom prst="rect">
            <a:avLst/>
          </a:prstGeom>
          <a:noFill/>
        </p:spPr>
        <p:txBody>
          <a:bodyPr wrap="square" rtlCol="0">
            <a:spAutoFit/>
          </a:bodyPr>
          <a:lstStyle/>
          <a:p>
            <a:r>
              <a:rPr lang="en-US" sz="1300" dirty="0">
                <a:latin typeface="Calibri" panose="020F0502020204030204" pitchFamily="34" charset="0"/>
                <a:cs typeface="Calibri" panose="020F0502020204030204" pitchFamily="34" charset="0"/>
              </a:rPr>
              <a:t>The push buttons on the gateway can be used as a secondary way to manage a gateway, especially when one device shall be installed on another site, after a first commissioning.</a:t>
            </a:r>
          </a:p>
          <a:p>
            <a:endParaRPr lang="en-US" sz="1300" dirty="0">
              <a:latin typeface="Calibri" panose="020F0502020204030204" pitchFamily="34" charset="0"/>
              <a:cs typeface="Calibri" panose="020F0502020204030204" pitchFamily="34" charset="0"/>
            </a:endParaRPr>
          </a:p>
          <a:p>
            <a:r>
              <a:rPr lang="en-US" sz="1300" dirty="0">
                <a:solidFill>
                  <a:srgbClr val="FF0000"/>
                </a:solidFill>
                <a:latin typeface="Calibri" panose="020F0502020204030204" pitchFamily="34" charset="0"/>
                <a:cs typeface="Calibri" panose="020F0502020204030204" pitchFamily="34" charset="0"/>
              </a:rPr>
              <a:t>These actions are not necessary when trying to link one gateway with one user account.</a:t>
            </a:r>
          </a:p>
          <a:p>
            <a:endParaRPr lang="en-US" sz="1300" dirty="0">
              <a:latin typeface="Calibri" panose="020F0502020204030204" pitchFamily="34" charset="0"/>
              <a:cs typeface="Calibri" panose="020F0502020204030204" pitchFamily="34" charset="0"/>
            </a:endParaRPr>
          </a:p>
          <a:p>
            <a:r>
              <a:rPr lang="en-US" sz="1300" dirty="0">
                <a:latin typeface="Calibri" panose="020F0502020204030204" pitchFamily="34" charset="0"/>
                <a:cs typeface="Calibri" panose="020F0502020204030204" pitchFamily="34" charset="0"/>
              </a:rPr>
              <a:t>Other actions can be done from CSNET Home App directly to manage one gateway: </a:t>
            </a:r>
          </a:p>
          <a:p>
            <a:pPr marL="171450" indent="-171450">
              <a:buFontTx/>
              <a:buChar char="-"/>
            </a:pPr>
            <a:r>
              <a:rPr lang="en-US" sz="1300" dirty="0">
                <a:latin typeface="Calibri" panose="020F0502020204030204" pitchFamily="34" charset="0"/>
                <a:cs typeface="Calibri" panose="020F0502020204030204" pitchFamily="34" charset="0"/>
              </a:rPr>
              <a:t>Pair it to a new WiFi network</a:t>
            </a:r>
          </a:p>
          <a:p>
            <a:pPr marL="171450" indent="-171450">
              <a:buFontTx/>
              <a:buChar char="-"/>
            </a:pPr>
            <a:r>
              <a:rPr lang="en-US" sz="1300" dirty="0">
                <a:latin typeface="Calibri" panose="020F0502020204030204" pitchFamily="34" charset="0"/>
                <a:cs typeface="Calibri" panose="020F0502020204030204" pitchFamily="34" charset="0"/>
              </a:rPr>
              <a:t>Discover again the unit / zones of the related Yutaki unit</a:t>
            </a:r>
          </a:p>
          <a:p>
            <a:pPr marL="171450" indent="-171450">
              <a:buFontTx/>
              <a:buChar char="-"/>
            </a:pPr>
            <a:r>
              <a:rPr lang="en-US" sz="1300" dirty="0">
                <a:latin typeface="Calibri" panose="020F0502020204030204" pitchFamily="34" charset="0"/>
                <a:cs typeface="Calibri" panose="020F0502020204030204" pitchFamily="34" charset="0"/>
              </a:rPr>
              <a:t>Delete a gateway from one user account</a:t>
            </a:r>
          </a:p>
        </p:txBody>
      </p:sp>
      <p:pic>
        <p:nvPicPr>
          <p:cNvPr id="14" name="Image 13">
            <a:extLst>
              <a:ext uri="{FF2B5EF4-FFF2-40B4-BE49-F238E27FC236}">
                <a16:creationId xmlns:a16="http://schemas.microsoft.com/office/drawing/2014/main" id="{593F95D6-B2F0-EC4A-0273-442955F137EF}"/>
              </a:ext>
            </a:extLst>
          </p:cNvPr>
          <p:cNvPicPr>
            <a:picLocks noChangeAspect="1"/>
          </p:cNvPicPr>
          <p:nvPr/>
        </p:nvPicPr>
        <p:blipFill>
          <a:blip r:embed="rId5"/>
          <a:stretch>
            <a:fillRect/>
          </a:stretch>
        </p:blipFill>
        <p:spPr>
          <a:xfrm>
            <a:off x="5392720" y="1931696"/>
            <a:ext cx="6346272" cy="1388247"/>
          </a:xfrm>
          <a:prstGeom prst="rect">
            <a:avLst/>
          </a:prstGeom>
        </p:spPr>
      </p:pic>
      <p:sp>
        <p:nvSpPr>
          <p:cNvPr id="15" name="Rectangle 14">
            <a:extLst>
              <a:ext uri="{FF2B5EF4-FFF2-40B4-BE49-F238E27FC236}">
                <a16:creationId xmlns:a16="http://schemas.microsoft.com/office/drawing/2014/main" id="{D4B74A60-5F23-2AB4-3A54-67CB3DF0192F}"/>
              </a:ext>
            </a:extLst>
          </p:cNvPr>
          <p:cNvSpPr/>
          <p:nvPr/>
        </p:nvSpPr>
        <p:spPr bwMode="auto">
          <a:xfrm>
            <a:off x="3590488" y="3429000"/>
            <a:ext cx="1073791" cy="689994"/>
          </a:xfrm>
          <a:prstGeom prst="rect">
            <a:avLst/>
          </a:prstGeom>
          <a:noFill/>
          <a:ln w="12700">
            <a:solidFill>
              <a:srgbClr val="C41631"/>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269442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childTnLst>
                                </p:cTn>
                              </p:par>
                            </p:childTnLst>
                          </p:cTn>
                        </p:par>
                        <p:par>
                          <p:cTn id="12" fill="hold">
                            <p:stCondLst>
                              <p:cond delay="1750"/>
                            </p:stCondLst>
                            <p:childTnLst>
                              <p:par>
                                <p:cTn id="13" presetID="10" presetClass="entr" presetSubtype="0"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93FAD-57F0-4658-B90E-87EAC633B573}"/>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93662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a:latin typeface="Calibri"/>
              </a:rPr>
              <a:t>Hardware details – Information about LEDs</a:t>
            </a:r>
            <a:endParaRPr kumimoji="0" lang="en-US" sz="1800" b="1" i="0" u="none" strike="noStrike" kern="1200" cap="none" spc="0" normalizeH="0" baseline="0" noProof="0" dirty="0">
              <a:ln>
                <a:noFill/>
              </a:ln>
              <a:effectLst/>
              <a:uLnTx/>
              <a:uFillTx/>
              <a:latin typeface="Calibri"/>
              <a:ea typeface="+mn-ea"/>
              <a:cs typeface="+mn-cs"/>
            </a:endParaRPr>
          </a:p>
        </p:txBody>
      </p:sp>
      <p:pic>
        <p:nvPicPr>
          <p:cNvPr id="7" name="Image 6">
            <a:extLst>
              <a:ext uri="{FF2B5EF4-FFF2-40B4-BE49-F238E27FC236}">
                <a16:creationId xmlns:a16="http://schemas.microsoft.com/office/drawing/2014/main" id="{E8A3D37D-3B10-1BCB-3FEC-D45FFFBB6540}"/>
              </a:ext>
            </a:extLst>
          </p:cNvPr>
          <p:cNvPicPr>
            <a:picLocks noChangeAspect="1"/>
          </p:cNvPicPr>
          <p:nvPr/>
        </p:nvPicPr>
        <p:blipFill>
          <a:blip r:embed="rId3"/>
          <a:stretch>
            <a:fillRect/>
          </a:stretch>
        </p:blipFill>
        <p:spPr>
          <a:xfrm>
            <a:off x="715861" y="1921730"/>
            <a:ext cx="4015493" cy="3781864"/>
          </a:xfrm>
          <a:prstGeom prst="rect">
            <a:avLst/>
          </a:prstGeom>
          <a:ln>
            <a:solidFill>
              <a:schemeClr val="bg1">
                <a:lumMod val="85000"/>
              </a:schemeClr>
            </a:solidFill>
          </a:ln>
        </p:spPr>
      </p:pic>
      <p:pic>
        <p:nvPicPr>
          <p:cNvPr id="8" name="Image 7" descr="Une image contenant blanc, sombre&#10;&#10;Description générée automatiquement">
            <a:extLst>
              <a:ext uri="{FF2B5EF4-FFF2-40B4-BE49-F238E27FC236}">
                <a16:creationId xmlns:a16="http://schemas.microsoft.com/office/drawing/2014/main" id="{9DC72FB5-0202-7CE9-6D61-E4B3D6DFBE7D}"/>
              </a:ext>
            </a:extLst>
          </p:cNvPr>
          <p:cNvPicPr>
            <a:picLocks noChangeAspect="1"/>
          </p:cNvPicPr>
          <p:nvPr/>
        </p:nvPicPr>
        <p:blipFill rotWithShape="1">
          <a:blip r:embed="rId4">
            <a:extLst>
              <a:ext uri="{28A0092B-C50C-407E-A947-70E740481C1C}">
                <a14:useLocalDpi xmlns:a14="http://schemas.microsoft.com/office/drawing/2010/main" val="0"/>
              </a:ext>
            </a:extLst>
          </a:blip>
          <a:srcRect l="30664" t="24977" r="30004" b="10660"/>
          <a:stretch/>
        </p:blipFill>
        <p:spPr>
          <a:xfrm>
            <a:off x="9561124" y="378701"/>
            <a:ext cx="1094748" cy="1194373"/>
          </a:xfrm>
          <a:prstGeom prst="rect">
            <a:avLst/>
          </a:prstGeom>
        </p:spPr>
      </p:pic>
      <p:sp>
        <p:nvSpPr>
          <p:cNvPr id="6" name="Rectangle 5">
            <a:extLst>
              <a:ext uri="{FF2B5EF4-FFF2-40B4-BE49-F238E27FC236}">
                <a16:creationId xmlns:a16="http://schemas.microsoft.com/office/drawing/2014/main" id="{12B5E944-8BE4-1454-D5DC-317E8630C572}"/>
              </a:ext>
            </a:extLst>
          </p:cNvPr>
          <p:cNvSpPr/>
          <p:nvPr/>
        </p:nvSpPr>
        <p:spPr bwMode="auto">
          <a:xfrm>
            <a:off x="3464653" y="4952482"/>
            <a:ext cx="1073791" cy="689994"/>
          </a:xfrm>
          <a:prstGeom prst="rect">
            <a:avLst/>
          </a:prstGeom>
          <a:noFill/>
          <a:ln w="12700">
            <a:solidFill>
              <a:srgbClr val="00B05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9" name="Rectangle 8">
            <a:extLst>
              <a:ext uri="{FF2B5EF4-FFF2-40B4-BE49-F238E27FC236}">
                <a16:creationId xmlns:a16="http://schemas.microsoft.com/office/drawing/2014/main" id="{B26BE79C-5347-814C-2F6F-806C40A48C42}"/>
              </a:ext>
            </a:extLst>
          </p:cNvPr>
          <p:cNvSpPr/>
          <p:nvPr/>
        </p:nvSpPr>
        <p:spPr bwMode="auto">
          <a:xfrm>
            <a:off x="3758194" y="4185237"/>
            <a:ext cx="1073791" cy="689994"/>
          </a:xfrm>
          <a:prstGeom prst="rect">
            <a:avLst/>
          </a:prstGeom>
          <a:noFill/>
          <a:ln w="12700">
            <a:solidFill>
              <a:srgbClr val="FFC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12" name="Connecteur droit avec flèche 11">
            <a:extLst>
              <a:ext uri="{FF2B5EF4-FFF2-40B4-BE49-F238E27FC236}">
                <a16:creationId xmlns:a16="http://schemas.microsoft.com/office/drawing/2014/main" id="{86383D8B-D085-0085-E5B7-1897A2229001}"/>
              </a:ext>
            </a:extLst>
          </p:cNvPr>
          <p:cNvCxnSpPr>
            <a:cxnSpLocks/>
          </p:cNvCxnSpPr>
          <p:nvPr/>
        </p:nvCxnSpPr>
        <p:spPr>
          <a:xfrm flipH="1">
            <a:off x="4617495" y="4952482"/>
            <a:ext cx="848939" cy="40372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B4F5217-2FF4-A364-87B8-BE0ED48A83B1}"/>
              </a:ext>
            </a:extLst>
          </p:cNvPr>
          <p:cNvCxnSpPr>
            <a:cxnSpLocks/>
          </p:cNvCxnSpPr>
          <p:nvPr/>
        </p:nvCxnSpPr>
        <p:spPr>
          <a:xfrm flipH="1">
            <a:off x="4831985" y="3192373"/>
            <a:ext cx="792667" cy="918233"/>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B4FEA8F9-149E-016B-959A-1C5D1CB4086B}"/>
              </a:ext>
            </a:extLst>
          </p:cNvPr>
          <p:cNvPicPr>
            <a:picLocks noChangeAspect="1"/>
          </p:cNvPicPr>
          <p:nvPr/>
        </p:nvPicPr>
        <p:blipFill>
          <a:blip r:embed="rId5"/>
          <a:stretch>
            <a:fillRect/>
          </a:stretch>
        </p:blipFill>
        <p:spPr>
          <a:xfrm>
            <a:off x="5630244" y="3659692"/>
            <a:ext cx="6017485" cy="2405282"/>
          </a:xfrm>
          <a:prstGeom prst="rect">
            <a:avLst/>
          </a:prstGeom>
        </p:spPr>
      </p:pic>
      <p:pic>
        <p:nvPicPr>
          <p:cNvPr id="36" name="Image 35">
            <a:extLst>
              <a:ext uri="{FF2B5EF4-FFF2-40B4-BE49-F238E27FC236}">
                <a16:creationId xmlns:a16="http://schemas.microsoft.com/office/drawing/2014/main" id="{41588226-3C64-DDC3-625E-99151C056A60}"/>
              </a:ext>
            </a:extLst>
          </p:cNvPr>
          <p:cNvPicPr>
            <a:picLocks noChangeAspect="1"/>
          </p:cNvPicPr>
          <p:nvPr/>
        </p:nvPicPr>
        <p:blipFill>
          <a:blip r:embed="rId6"/>
          <a:stretch>
            <a:fillRect/>
          </a:stretch>
        </p:blipFill>
        <p:spPr>
          <a:xfrm>
            <a:off x="5655574" y="1968730"/>
            <a:ext cx="5992156" cy="1235935"/>
          </a:xfrm>
          <a:prstGeom prst="rect">
            <a:avLst/>
          </a:prstGeom>
        </p:spPr>
      </p:pic>
    </p:spTree>
    <p:extLst>
      <p:ext uri="{BB962C8B-B14F-4D97-AF65-F5344CB8AC3E}">
        <p14:creationId xmlns:p14="http://schemas.microsoft.com/office/powerpoint/2010/main" val="20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Product details</a:t>
            </a:r>
          </a:p>
        </p:txBody>
      </p:sp>
      <p:pic>
        <p:nvPicPr>
          <p:cNvPr id="5" name="Image 4">
            <a:extLst>
              <a:ext uri="{FF2B5EF4-FFF2-40B4-BE49-F238E27FC236}">
                <a16:creationId xmlns:a16="http://schemas.microsoft.com/office/drawing/2014/main" id="{098010EA-83F4-590C-1408-900B36A56F9F}"/>
              </a:ext>
            </a:extLst>
          </p:cNvPr>
          <p:cNvPicPr>
            <a:picLocks noChangeAspect="1"/>
          </p:cNvPicPr>
          <p:nvPr/>
        </p:nvPicPr>
        <p:blipFill>
          <a:blip r:embed="rId3"/>
          <a:stretch>
            <a:fillRect/>
          </a:stretch>
        </p:blipFill>
        <p:spPr>
          <a:xfrm>
            <a:off x="655275" y="1600557"/>
            <a:ext cx="6439681" cy="4279378"/>
          </a:xfrm>
          <a:prstGeom prst="rect">
            <a:avLst/>
          </a:prstGeom>
        </p:spPr>
      </p:pic>
      <p:pic>
        <p:nvPicPr>
          <p:cNvPr id="8" name="Image 7" descr="Une image contenant blanc, sombre&#10;&#10;Description générée automatiquement">
            <a:extLst>
              <a:ext uri="{FF2B5EF4-FFF2-40B4-BE49-F238E27FC236}">
                <a16:creationId xmlns:a16="http://schemas.microsoft.com/office/drawing/2014/main" id="{DF40E090-6561-B9BF-FFA7-AD92002675B0}"/>
              </a:ext>
            </a:extLst>
          </p:cNvPr>
          <p:cNvPicPr>
            <a:picLocks noChangeAspect="1"/>
          </p:cNvPicPr>
          <p:nvPr/>
        </p:nvPicPr>
        <p:blipFill rotWithShape="1">
          <a:blip r:embed="rId4">
            <a:extLst>
              <a:ext uri="{28A0092B-C50C-407E-A947-70E740481C1C}">
                <a14:useLocalDpi xmlns:a14="http://schemas.microsoft.com/office/drawing/2010/main" val="0"/>
              </a:ext>
            </a:extLst>
          </a:blip>
          <a:srcRect l="30664" t="24977" r="30004" b="10660"/>
          <a:stretch/>
        </p:blipFill>
        <p:spPr>
          <a:xfrm>
            <a:off x="8385187" y="1893160"/>
            <a:ext cx="2538329" cy="2769324"/>
          </a:xfrm>
          <a:prstGeom prst="rect">
            <a:avLst/>
          </a:prstGeom>
        </p:spPr>
      </p:pic>
      <p:pic>
        <p:nvPicPr>
          <p:cNvPr id="10" name="Image 9">
            <a:extLst>
              <a:ext uri="{FF2B5EF4-FFF2-40B4-BE49-F238E27FC236}">
                <a16:creationId xmlns:a16="http://schemas.microsoft.com/office/drawing/2014/main" id="{D0729879-9549-0EE2-7F2C-617E7418DC96}"/>
              </a:ext>
            </a:extLst>
          </p:cNvPr>
          <p:cNvPicPr>
            <a:picLocks noChangeAspect="1"/>
          </p:cNvPicPr>
          <p:nvPr/>
        </p:nvPicPr>
        <p:blipFill>
          <a:blip r:embed="rId5"/>
          <a:stretch>
            <a:fillRect/>
          </a:stretch>
        </p:blipFill>
        <p:spPr>
          <a:xfrm>
            <a:off x="7378232" y="5091197"/>
            <a:ext cx="4552240" cy="771423"/>
          </a:xfrm>
          <a:prstGeom prst="rect">
            <a:avLst/>
          </a:prstGeom>
        </p:spPr>
      </p:pic>
    </p:spTree>
    <p:extLst>
      <p:ext uri="{BB962C8B-B14F-4D97-AF65-F5344CB8AC3E}">
        <p14:creationId xmlns:p14="http://schemas.microsoft.com/office/powerpoint/2010/main" val="229807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Additional specifications</a:t>
            </a:r>
          </a:p>
        </p:txBody>
      </p:sp>
      <p:sp>
        <p:nvSpPr>
          <p:cNvPr id="7" name="ZoneTexte 6">
            <a:extLst>
              <a:ext uri="{FF2B5EF4-FFF2-40B4-BE49-F238E27FC236}">
                <a16:creationId xmlns:a16="http://schemas.microsoft.com/office/drawing/2014/main" id="{E388BD73-5A0A-554A-22E6-46D2A6136C59}"/>
              </a:ext>
            </a:extLst>
          </p:cNvPr>
          <p:cNvSpPr txBox="1"/>
          <p:nvPr/>
        </p:nvSpPr>
        <p:spPr>
          <a:xfrm>
            <a:off x="5677949" y="1678913"/>
            <a:ext cx="5765114" cy="4893647"/>
          </a:xfrm>
          <a:prstGeom prst="rect">
            <a:avLst/>
          </a:prstGeom>
          <a:noFill/>
        </p:spPr>
        <p:txBody>
          <a:bodyPr wrap="square" rtlCol="0">
            <a:spAutoFit/>
          </a:bodyPr>
          <a:lstStyle/>
          <a:p>
            <a:r>
              <a:rPr lang="en-US" sz="1200" u="sng" dirty="0">
                <a:latin typeface="Calibri" panose="020F0502020204030204" pitchFamily="34" charset="0"/>
                <a:cs typeface="Calibri" panose="020F0502020204030204" pitchFamily="34" charset="0"/>
              </a:rPr>
              <a:t>Servers: </a:t>
            </a:r>
          </a:p>
          <a:p>
            <a:r>
              <a:rPr lang="en-US" sz="1200" dirty="0">
                <a:latin typeface="Calibri" panose="020F0502020204030204" pitchFamily="34" charset="0"/>
                <a:cs typeface="Calibri" panose="020F0502020204030204" pitchFamily="34" charset="0"/>
              </a:rPr>
              <a:t>The servers for CSNET Home and for Hi-Kumo are completely independent, without any link between them. Hence CSNET Home and Hi-Kumo are not compatible (Apps and gateways).</a:t>
            </a:r>
          </a:p>
          <a:p>
            <a:endParaRPr lang="en-US" sz="1200" dirty="0">
              <a:latin typeface="Calibri" panose="020F0502020204030204" pitchFamily="34" charset="0"/>
              <a:cs typeface="Calibri" panose="020F0502020204030204" pitchFamily="34" charset="0"/>
            </a:endParaRPr>
          </a:p>
          <a:p>
            <a:r>
              <a:rPr lang="en-US" sz="1200" u="sng" dirty="0">
                <a:latin typeface="Calibri" panose="020F0502020204030204" pitchFamily="34" charset="0"/>
                <a:cs typeface="Calibri" panose="020F0502020204030204" pitchFamily="34" charset="0"/>
              </a:rPr>
              <a:t>Gateway and maximum quantity of units per installation:</a:t>
            </a:r>
          </a:p>
          <a:p>
            <a:r>
              <a:rPr lang="en-US" sz="1200" dirty="0">
                <a:latin typeface="Calibri" panose="020F0502020204030204" pitchFamily="34" charset="0"/>
                <a:cs typeface="Calibri" panose="020F0502020204030204" pitchFamily="34" charset="0"/>
              </a:rPr>
              <a:t>One gateway ATW-IOT-01 can control one Heating unit. From first release, CSNET Home App can manage 2 x ATW-IOT-01 gateways per installation, so up to 2 Yutaki units can be linked to the default installation of one user account (user’s home).</a:t>
            </a:r>
          </a:p>
          <a:p>
            <a:endParaRPr lang="en-US" sz="1200" dirty="0">
              <a:latin typeface="Calibri" panose="020F0502020204030204" pitchFamily="34" charset="0"/>
              <a:cs typeface="Calibri" panose="020F0502020204030204" pitchFamily="34" charset="0"/>
            </a:endParaRPr>
          </a:p>
          <a:p>
            <a:r>
              <a:rPr lang="en-US" sz="1200" u="sng" dirty="0">
                <a:latin typeface="Calibri" panose="020F0502020204030204" pitchFamily="34" charset="0"/>
                <a:cs typeface="Calibri" panose="020F0502020204030204" pitchFamily="34" charset="0"/>
              </a:rPr>
              <a:t>Users per account:</a:t>
            </a:r>
          </a:p>
          <a:p>
            <a:r>
              <a:rPr lang="en-US" sz="1200" dirty="0">
                <a:latin typeface="Calibri" panose="020F0502020204030204" pitchFamily="34" charset="0"/>
                <a:cs typeface="Calibri" panose="020F0502020204030204" pitchFamily="34" charset="0"/>
              </a:rPr>
              <a:t>The owner of one account (main user) can create up to 10 installations, each installation containing up to 2 x Heating units.</a:t>
            </a:r>
          </a:p>
          <a:p>
            <a:r>
              <a:rPr lang="en-US" sz="1200" dirty="0">
                <a:latin typeface="Calibri" panose="020F0502020204030204" pitchFamily="34" charset="0"/>
                <a:cs typeface="Calibri" panose="020F0502020204030204" pitchFamily="34" charset="0"/>
              </a:rPr>
              <a:t>One user can invite an unlimited quantity of users to his installation(s), and each user can be invited by other users in the same way. See next slide for details.</a:t>
            </a:r>
          </a:p>
          <a:p>
            <a:endParaRPr lang="en-US" sz="1200" dirty="0">
              <a:latin typeface="Calibri" panose="020F0502020204030204" pitchFamily="34" charset="0"/>
              <a:cs typeface="Calibri" panose="020F0502020204030204" pitchFamily="34" charset="0"/>
            </a:endParaRPr>
          </a:p>
          <a:p>
            <a:r>
              <a:rPr lang="en-US" sz="1200" u="sng" dirty="0">
                <a:latin typeface="Calibri" panose="020F0502020204030204" pitchFamily="34" charset="0"/>
                <a:cs typeface="Calibri" panose="020F0502020204030204" pitchFamily="34" charset="0"/>
              </a:rPr>
              <a:t>WiFi signal compatibility: </a:t>
            </a:r>
          </a:p>
          <a:p>
            <a:r>
              <a:rPr lang="en-US" sz="1200" dirty="0">
                <a:latin typeface="Calibri" panose="020F0502020204030204" pitchFamily="34" charset="0"/>
                <a:cs typeface="Calibri" panose="020F0502020204030204" pitchFamily="34" charset="0"/>
              </a:rPr>
              <a:t>ATW-IOT-01 gateway is only compatible with WiFi networks based on the 2,4 GHz signal. This gateway cannot be paired to 5 GHz WiFi networks. </a:t>
            </a:r>
          </a:p>
          <a:p>
            <a:r>
              <a:rPr lang="en-US" sz="1200" dirty="0">
                <a:latin typeface="Calibri" panose="020F0502020204030204" pitchFamily="34" charset="0"/>
                <a:cs typeface="Calibri" panose="020F0502020204030204" pitchFamily="34" charset="0"/>
              </a:rPr>
              <a:t>Nowadays, all the DSL routers are dual band devices, using both Wi-Fi Signals, meaning 2,4 GHz signal shall always be available. </a:t>
            </a:r>
          </a:p>
          <a:p>
            <a:r>
              <a:rPr lang="en-US" sz="1200" dirty="0">
                <a:latin typeface="Calibri" panose="020F0502020204030204" pitchFamily="34" charset="0"/>
                <a:cs typeface="Calibri" panose="020F0502020204030204" pitchFamily="34" charset="0"/>
              </a:rPr>
              <a:t>If 5 and 2,4 GHz signals are mixed, using the same network name (e.g. the same SSID), ATW-IOT-01 can be paired to that signal, it is not necessary to separate the 5 and 2,4 GHz signals.</a:t>
            </a:r>
          </a:p>
          <a:p>
            <a:r>
              <a:rPr lang="en-US" sz="1200" dirty="0">
                <a:latin typeface="Calibri" panose="020F0502020204030204" pitchFamily="34" charset="0"/>
                <a:cs typeface="Calibri" panose="020F0502020204030204" pitchFamily="34" charset="0"/>
              </a:rPr>
              <a:t>In case of WiFi 6 routers, make sure the 2,4 GHz signal is activated to let the gateway get connected to the related WiFi network.</a:t>
            </a:r>
            <a:endParaRPr lang="en-US" sz="900" dirty="0"/>
          </a:p>
        </p:txBody>
      </p:sp>
      <p:pic>
        <p:nvPicPr>
          <p:cNvPr id="8" name="Image 7">
            <a:extLst>
              <a:ext uri="{FF2B5EF4-FFF2-40B4-BE49-F238E27FC236}">
                <a16:creationId xmlns:a16="http://schemas.microsoft.com/office/drawing/2014/main" id="{19B5F005-1E96-1A1E-6CAF-5BD9BE996BF3}"/>
              </a:ext>
            </a:extLst>
          </p:cNvPr>
          <p:cNvPicPr>
            <a:picLocks noChangeAspect="1"/>
          </p:cNvPicPr>
          <p:nvPr/>
        </p:nvPicPr>
        <p:blipFill>
          <a:blip r:embed="rId3"/>
          <a:stretch>
            <a:fillRect/>
          </a:stretch>
        </p:blipFill>
        <p:spPr>
          <a:xfrm>
            <a:off x="748937" y="1623578"/>
            <a:ext cx="4286250" cy="4819650"/>
          </a:xfrm>
          <a:prstGeom prst="rect">
            <a:avLst/>
          </a:prstGeom>
        </p:spPr>
      </p:pic>
    </p:spTree>
    <p:extLst>
      <p:ext uri="{BB962C8B-B14F-4D97-AF65-F5344CB8AC3E}">
        <p14:creationId xmlns:p14="http://schemas.microsoft.com/office/powerpoint/2010/main" val="9966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8FBB9187-1821-D07A-F893-828D8A610914}"/>
              </a:ext>
            </a:extLst>
          </p:cNvPr>
          <p:cNvPicPr>
            <a:picLocks noChangeAspect="1"/>
          </p:cNvPicPr>
          <p:nvPr/>
        </p:nvPicPr>
        <p:blipFill>
          <a:blip r:embed="rId3"/>
          <a:stretch>
            <a:fillRect/>
          </a:stretch>
        </p:blipFill>
        <p:spPr>
          <a:xfrm>
            <a:off x="655275" y="1688305"/>
            <a:ext cx="6887391" cy="4193807"/>
          </a:xfrm>
          <a:prstGeom prst="rect">
            <a:avLst/>
          </a:prstGeom>
        </p:spPr>
      </p:pic>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Additional specifications</a:t>
            </a:r>
          </a:p>
        </p:txBody>
      </p:sp>
      <p:sp>
        <p:nvSpPr>
          <p:cNvPr id="7" name="ZoneTexte 6">
            <a:extLst>
              <a:ext uri="{FF2B5EF4-FFF2-40B4-BE49-F238E27FC236}">
                <a16:creationId xmlns:a16="http://schemas.microsoft.com/office/drawing/2014/main" id="{E388BD73-5A0A-554A-22E6-46D2A6136C59}"/>
              </a:ext>
            </a:extLst>
          </p:cNvPr>
          <p:cNvSpPr txBox="1"/>
          <p:nvPr/>
        </p:nvSpPr>
        <p:spPr>
          <a:xfrm>
            <a:off x="7731948" y="2492547"/>
            <a:ext cx="3963663" cy="2416046"/>
          </a:xfrm>
          <a:prstGeom prst="rect">
            <a:avLst/>
          </a:prstGeom>
          <a:noFill/>
        </p:spPr>
        <p:txBody>
          <a:bodyPr wrap="square" rtlCol="0">
            <a:spAutoFit/>
          </a:bodyPr>
          <a:lstStyle/>
          <a:p>
            <a:endParaRPr lang="en-US" sz="1000" dirty="0">
              <a:latin typeface="Calibri" panose="020F0502020204030204" pitchFamily="34" charset="0"/>
              <a:cs typeface="Calibri" panose="020F0502020204030204" pitchFamily="34" charset="0"/>
            </a:endParaRPr>
          </a:p>
          <a:p>
            <a:r>
              <a:rPr lang="en-US" sz="1100" u="sng" dirty="0">
                <a:latin typeface="Calibri" panose="020F0502020204030204" pitchFamily="34" charset="0"/>
                <a:cs typeface="Calibri" panose="020F0502020204030204" pitchFamily="34" charset="0"/>
              </a:rPr>
              <a:t>Gateway and maximum quantity of units per installation:</a:t>
            </a:r>
          </a:p>
          <a:p>
            <a:r>
              <a:rPr lang="en-US" sz="1100" dirty="0">
                <a:latin typeface="Calibri" panose="020F0502020204030204" pitchFamily="34" charset="0"/>
                <a:cs typeface="Calibri" panose="020F0502020204030204" pitchFamily="34" charset="0"/>
              </a:rPr>
              <a:t>One gateway ATW-IOT-01 can control one Heating unit. From first release, CSNET Home App can manage 2 x ATW-IOT-01 gateways per installation, so up to 2 Yutaki units can be linked to the default installation of one user account (user’s home).</a:t>
            </a:r>
          </a:p>
          <a:p>
            <a:endParaRPr lang="en-US" sz="1100" dirty="0">
              <a:latin typeface="Calibri" panose="020F0502020204030204" pitchFamily="34" charset="0"/>
              <a:cs typeface="Calibri" panose="020F0502020204030204" pitchFamily="34" charset="0"/>
            </a:endParaRPr>
          </a:p>
          <a:p>
            <a:r>
              <a:rPr lang="en-US" sz="1100" u="sng" dirty="0">
                <a:latin typeface="Calibri" panose="020F0502020204030204" pitchFamily="34" charset="0"/>
                <a:cs typeface="Calibri" panose="020F0502020204030204" pitchFamily="34" charset="0"/>
              </a:rPr>
              <a:t>Users per account:</a:t>
            </a:r>
          </a:p>
          <a:p>
            <a:r>
              <a:rPr lang="en-US" sz="1100" dirty="0">
                <a:latin typeface="Calibri" panose="020F0502020204030204" pitchFamily="34" charset="0"/>
                <a:cs typeface="Calibri" panose="020F0502020204030204" pitchFamily="34" charset="0"/>
              </a:rPr>
              <a:t>The owner of one account (main user) can create up to 10 installations, each installation containing up to 2 x Heating units.</a:t>
            </a:r>
          </a:p>
          <a:p>
            <a:r>
              <a:rPr lang="en-US" sz="1100" dirty="0">
                <a:latin typeface="Calibri" panose="020F0502020204030204" pitchFamily="34" charset="0"/>
                <a:cs typeface="Calibri" panose="020F0502020204030204" pitchFamily="34" charset="0"/>
              </a:rPr>
              <a:t>One user can invite an unlimited quantity of users to his installation(s), and each user can be invited by other users in the same way.</a:t>
            </a:r>
          </a:p>
          <a:p>
            <a:endParaRPr lang="en-US" sz="900" dirty="0"/>
          </a:p>
        </p:txBody>
      </p:sp>
    </p:spTree>
    <p:extLst>
      <p:ext uri="{BB962C8B-B14F-4D97-AF65-F5344CB8AC3E}">
        <p14:creationId xmlns:p14="http://schemas.microsoft.com/office/powerpoint/2010/main" val="12979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50400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Compatibility list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b="1" dirty="0">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alibri"/>
                <a:ea typeface="+mn-ea"/>
                <a:cs typeface="+mn-cs"/>
              </a:rPr>
              <a:t>From first release (April 2023), ATW-IOT-01 is compatible with the following YUTAKI units:</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lang="en-US" sz="1600" dirty="0">
              <a:latin typeface="Calibri"/>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600" b="1" dirty="0">
                <a:latin typeface="Calibri"/>
              </a:rPr>
              <a:t>All Yutaki S, SCombi, S80 &amp; M from 2016 (R410A and R32 units)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600" b="1" i="0" u="none" strike="noStrike" kern="1200" cap="none" spc="0" normalizeH="0" baseline="0" noProof="0" dirty="0">
                <a:ln>
                  <a:noFill/>
                </a:ln>
                <a:effectLst/>
                <a:uLnTx/>
                <a:uFillTx/>
                <a:latin typeface="Calibri"/>
                <a:ea typeface="+mn-ea"/>
                <a:cs typeface="+mn-cs"/>
              </a:rPr>
              <a:t>Hydrosplit units</a:t>
            </a:r>
            <a:endParaRPr lang="en-US" sz="1600" b="1" dirty="0">
              <a:latin typeface="Calibri"/>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600" b="1" dirty="0">
                <a:latin typeface="Calibri"/>
              </a:rPr>
              <a:t>Mirror for Yutaki M</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80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r>
              <a:rPr lang="en-US" sz="1600" dirty="0">
                <a:latin typeface="Calibri"/>
              </a:rPr>
              <a:t>Software updates are necessary for the following products: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600" b="1" dirty="0">
                <a:latin typeface="Calibri"/>
              </a:rPr>
              <a:t>Yutampo:</a:t>
            </a:r>
            <a:r>
              <a:rPr lang="en-US" sz="1600" dirty="0">
                <a:latin typeface="Calibri"/>
              </a:rPr>
              <a:t> ATW-HCD-01 must be updated, new software release to be confirmed (June 23 tbc)</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600" b="1" dirty="0">
                <a:latin typeface="Calibri"/>
              </a:rPr>
              <a:t>Cascade controllers </a:t>
            </a:r>
            <a:r>
              <a:rPr lang="en-US" sz="1600" dirty="0">
                <a:latin typeface="Calibri"/>
              </a:rPr>
              <a:t>ATW-YCC-01/02/03, to control more than 1 Yutaki unit per HLINK line (FY24-Q1 tbc)</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lang="en-US" sz="1600" dirty="0">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600" dirty="0">
                <a:latin typeface="Calibri"/>
              </a:rPr>
              <a:t>Refer to the APN for more details about the compatibility list.</a:t>
            </a:r>
          </a:p>
        </p:txBody>
      </p:sp>
    </p:spTree>
    <p:extLst>
      <p:ext uri="{BB962C8B-B14F-4D97-AF65-F5344CB8AC3E}">
        <p14:creationId xmlns:p14="http://schemas.microsoft.com/office/powerpoint/2010/main" val="415011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Compatibility list</a:t>
            </a:r>
          </a:p>
        </p:txBody>
      </p:sp>
      <p:pic>
        <p:nvPicPr>
          <p:cNvPr id="5" name="Image 4">
            <a:extLst>
              <a:ext uri="{FF2B5EF4-FFF2-40B4-BE49-F238E27FC236}">
                <a16:creationId xmlns:a16="http://schemas.microsoft.com/office/drawing/2014/main" id="{FE52D927-4F48-525B-E65F-2D8021C286BC}"/>
              </a:ext>
            </a:extLst>
          </p:cNvPr>
          <p:cNvPicPr>
            <a:picLocks noChangeAspect="1"/>
          </p:cNvPicPr>
          <p:nvPr/>
        </p:nvPicPr>
        <p:blipFill>
          <a:blip r:embed="rId3"/>
          <a:stretch>
            <a:fillRect/>
          </a:stretch>
        </p:blipFill>
        <p:spPr>
          <a:xfrm>
            <a:off x="655275" y="1552467"/>
            <a:ext cx="5681556" cy="4761202"/>
          </a:xfrm>
          <a:prstGeom prst="rect">
            <a:avLst/>
          </a:prstGeom>
        </p:spPr>
      </p:pic>
      <p:pic>
        <p:nvPicPr>
          <p:cNvPr id="7" name="Image 6">
            <a:extLst>
              <a:ext uri="{FF2B5EF4-FFF2-40B4-BE49-F238E27FC236}">
                <a16:creationId xmlns:a16="http://schemas.microsoft.com/office/drawing/2014/main" id="{C855967C-0076-FE3F-B115-AA382A45A855}"/>
              </a:ext>
            </a:extLst>
          </p:cNvPr>
          <p:cNvPicPr>
            <a:picLocks noChangeAspect="1"/>
          </p:cNvPicPr>
          <p:nvPr/>
        </p:nvPicPr>
        <p:blipFill>
          <a:blip r:embed="rId4"/>
          <a:stretch>
            <a:fillRect/>
          </a:stretch>
        </p:blipFill>
        <p:spPr>
          <a:xfrm>
            <a:off x="6463892" y="1552468"/>
            <a:ext cx="5587909" cy="3815784"/>
          </a:xfrm>
          <a:prstGeom prst="rect">
            <a:avLst/>
          </a:prstGeom>
        </p:spPr>
      </p:pic>
    </p:spTree>
    <p:extLst>
      <p:ext uri="{BB962C8B-B14F-4D97-AF65-F5344CB8AC3E}">
        <p14:creationId xmlns:p14="http://schemas.microsoft.com/office/powerpoint/2010/main" val="60800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Apps</a:t>
            </a:r>
          </a:p>
        </p:txBody>
      </p:sp>
      <p:sp>
        <p:nvSpPr>
          <p:cNvPr id="3" name="Espace réservé du numéro de diapositive 2"/>
          <p:cNvSpPr>
            <a:spLocks noGrp="1"/>
          </p:cNvSpPr>
          <p:nvPr>
            <p:ph type="sldNum" sz="quarter" idx="12"/>
          </p:nvPr>
        </p:nvSpPr>
        <p:spPr>
          <a:xfrm>
            <a:off x="11620038" y="6239772"/>
            <a:ext cx="45677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6416"/>
            <a:ext cx="5440414"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First release of mobile </a:t>
            </a:r>
            <a:r>
              <a:rPr lang="en-US" sz="1600" b="1" dirty="0">
                <a:latin typeface="Calibri"/>
              </a:rPr>
              <a:t>applications : </a:t>
            </a:r>
            <a:r>
              <a:rPr kumimoji="0" lang="en-US" sz="1600" b="1" i="0" u="none" strike="noStrike" kern="1200" cap="none" spc="0" normalizeH="0" baseline="0" noProof="0" dirty="0">
                <a:ln>
                  <a:noFill/>
                </a:ln>
                <a:effectLst/>
                <a:uLnTx/>
                <a:uFillTx/>
                <a:latin typeface="Calibri"/>
                <a:ea typeface="+mn-ea"/>
                <a:cs typeface="+mn-cs"/>
              </a:rPr>
              <a:t>April 2023</a:t>
            </a:r>
            <a:endParaRPr lang="en-US" sz="1600" b="1" dirty="0">
              <a:solidFill>
                <a:srgbClr val="C00000"/>
              </a:solidFill>
              <a:latin typeface="Calibri"/>
            </a:endParaRPr>
          </a:p>
        </p:txBody>
      </p:sp>
      <p:sp>
        <p:nvSpPr>
          <p:cNvPr id="4" name="ZoneTexte 3">
            <a:extLst>
              <a:ext uri="{FF2B5EF4-FFF2-40B4-BE49-F238E27FC236}">
                <a16:creationId xmlns:a16="http://schemas.microsoft.com/office/drawing/2014/main" id="{A44BF1AA-2022-8BEC-D139-47EAFA175CE4}"/>
              </a:ext>
            </a:extLst>
          </p:cNvPr>
          <p:cNvSpPr txBox="1"/>
          <p:nvPr/>
        </p:nvSpPr>
        <p:spPr>
          <a:xfrm>
            <a:off x="738889" y="1399865"/>
            <a:ext cx="10996340" cy="705258"/>
          </a:xfrm>
          <a:prstGeom prst="rect">
            <a:avLst/>
          </a:prstGeom>
          <a:noFill/>
        </p:spPr>
        <p:txBody>
          <a:bodyPr wrap="square" rtlCol="0">
            <a:spAutoFit/>
          </a:bodyPr>
          <a:lstStyle/>
          <a:p>
            <a:pPr>
              <a:lnSpc>
                <a:spcPct val="150000"/>
              </a:lnSpc>
            </a:pPr>
            <a:r>
              <a:rPr lang="en-GB" sz="1400" dirty="0">
                <a:latin typeface="Calibri" panose="020F0502020204030204" pitchFamily="34" charset="0"/>
                <a:cs typeface="Calibri" panose="020F0502020204030204" pitchFamily="34" charset="0"/>
              </a:rPr>
              <a:t>The mobile Apps are </a:t>
            </a:r>
            <a:r>
              <a:rPr lang="en-GB" sz="1400" b="1" dirty="0">
                <a:latin typeface="Calibri" panose="020F0502020204030204" pitchFamily="34" charset="0"/>
                <a:cs typeface="Calibri" panose="020F0502020204030204" pitchFamily="34" charset="0"/>
              </a:rPr>
              <a:t>already available on Apple and Google Play stores</a:t>
            </a:r>
            <a:r>
              <a:rPr lang="en-GB" sz="1400" dirty="0">
                <a:latin typeface="Calibri" panose="020F0502020204030204" pitchFamily="34" charset="0"/>
                <a:cs typeface="Calibri" panose="020F0502020204030204" pitchFamily="34" charset="0"/>
              </a:rPr>
              <a:t>. The current CSNET Home version is referenced </a:t>
            </a:r>
            <a:r>
              <a:rPr lang="en-GB" sz="1400" b="1" dirty="0">
                <a:latin typeface="Calibri" panose="020F0502020204030204" pitchFamily="34" charset="0"/>
                <a:cs typeface="Calibri" panose="020F0502020204030204" pitchFamily="34" charset="0"/>
              </a:rPr>
              <a:t>1.0.2</a:t>
            </a:r>
            <a:r>
              <a:rPr lang="en-GB" sz="1400" dirty="0">
                <a:latin typeface="Calibri" panose="020F0502020204030204" pitchFamily="34" charset="0"/>
                <a:cs typeface="Calibri" panose="020F0502020204030204" pitchFamily="34" charset="0"/>
              </a:rPr>
              <a:t>. </a:t>
            </a:r>
          </a:p>
          <a:p>
            <a:pPr>
              <a:lnSpc>
                <a:spcPct val="150000"/>
              </a:lnSpc>
            </a:pPr>
            <a:r>
              <a:rPr lang="en-GB" sz="1400" dirty="0">
                <a:latin typeface="Calibri" panose="020F0502020204030204" pitchFamily="34" charset="0"/>
                <a:cs typeface="Calibri" panose="020F0502020204030204" pitchFamily="34" charset="0"/>
              </a:rPr>
              <a:t>The release is done </a:t>
            </a:r>
            <a:r>
              <a:rPr lang="en-GB" sz="1400" b="1" dirty="0">
                <a:latin typeface="Calibri" panose="020F0502020204030204" pitchFamily="34" charset="0"/>
                <a:cs typeface="Calibri" panose="020F0502020204030204" pitchFamily="34" charset="0"/>
              </a:rPr>
              <a:t>without any limitation </a:t>
            </a:r>
            <a:r>
              <a:rPr lang="en-GB" sz="1400" dirty="0">
                <a:latin typeface="Calibri" panose="020F0502020204030204" pitchFamily="34" charset="0"/>
                <a:cs typeface="Calibri" panose="020F0502020204030204" pitchFamily="34" charset="0"/>
              </a:rPr>
              <a:t>related to the country or area of the world (175 countries targeted for iOS, 174 for Android).</a:t>
            </a:r>
            <a:endParaRPr lang="en-GB" sz="1200" dirty="0">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62F4E4F3-B73B-9983-71E1-0C2932701D9F}"/>
              </a:ext>
            </a:extLst>
          </p:cNvPr>
          <p:cNvPicPr>
            <a:picLocks noChangeAspect="1"/>
          </p:cNvPicPr>
          <p:nvPr/>
        </p:nvPicPr>
        <p:blipFill>
          <a:blip r:embed="rId3"/>
          <a:stretch>
            <a:fillRect/>
          </a:stretch>
        </p:blipFill>
        <p:spPr>
          <a:xfrm>
            <a:off x="924141" y="2887468"/>
            <a:ext cx="2145704" cy="3730819"/>
          </a:xfrm>
          <a:prstGeom prst="rect">
            <a:avLst/>
          </a:prstGeom>
          <a:ln>
            <a:solidFill>
              <a:schemeClr val="bg1">
                <a:lumMod val="85000"/>
              </a:schemeClr>
            </a:solidFill>
          </a:ln>
        </p:spPr>
      </p:pic>
      <p:pic>
        <p:nvPicPr>
          <p:cNvPr id="14" name="Image 13">
            <a:extLst>
              <a:ext uri="{FF2B5EF4-FFF2-40B4-BE49-F238E27FC236}">
                <a16:creationId xmlns:a16="http://schemas.microsoft.com/office/drawing/2014/main" id="{90F35E88-ECEF-D27D-7270-328A49FA61E2}"/>
              </a:ext>
            </a:extLst>
          </p:cNvPr>
          <p:cNvPicPr>
            <a:picLocks noChangeAspect="1"/>
          </p:cNvPicPr>
          <p:nvPr/>
        </p:nvPicPr>
        <p:blipFill>
          <a:blip r:embed="rId4"/>
          <a:stretch>
            <a:fillRect/>
          </a:stretch>
        </p:blipFill>
        <p:spPr>
          <a:xfrm>
            <a:off x="6101229" y="2445749"/>
            <a:ext cx="2176574" cy="4159148"/>
          </a:xfrm>
          <a:prstGeom prst="rect">
            <a:avLst/>
          </a:prstGeom>
          <a:ln>
            <a:solidFill>
              <a:schemeClr val="bg1">
                <a:lumMod val="75000"/>
              </a:schemeClr>
            </a:solidFill>
          </a:ln>
        </p:spPr>
      </p:pic>
      <p:pic>
        <p:nvPicPr>
          <p:cNvPr id="16" name="Image 15">
            <a:extLst>
              <a:ext uri="{FF2B5EF4-FFF2-40B4-BE49-F238E27FC236}">
                <a16:creationId xmlns:a16="http://schemas.microsoft.com/office/drawing/2014/main" id="{EA1F8552-F54D-5A54-8157-59B1E028FC42}"/>
              </a:ext>
            </a:extLst>
          </p:cNvPr>
          <p:cNvPicPr>
            <a:picLocks noChangeAspect="1"/>
          </p:cNvPicPr>
          <p:nvPr/>
        </p:nvPicPr>
        <p:blipFill>
          <a:blip r:embed="rId5"/>
          <a:stretch>
            <a:fillRect/>
          </a:stretch>
        </p:blipFill>
        <p:spPr>
          <a:xfrm>
            <a:off x="3521353" y="2445749"/>
            <a:ext cx="2128368" cy="4159148"/>
          </a:xfrm>
          <a:prstGeom prst="rect">
            <a:avLst/>
          </a:prstGeom>
          <a:ln>
            <a:solidFill>
              <a:schemeClr val="bg1">
                <a:lumMod val="75000"/>
              </a:schemeClr>
            </a:solidFill>
          </a:ln>
        </p:spPr>
      </p:pic>
      <p:pic>
        <p:nvPicPr>
          <p:cNvPr id="18" name="Image 17">
            <a:extLst>
              <a:ext uri="{FF2B5EF4-FFF2-40B4-BE49-F238E27FC236}">
                <a16:creationId xmlns:a16="http://schemas.microsoft.com/office/drawing/2014/main" id="{D1298A59-6BCB-D345-2488-50761255A075}"/>
              </a:ext>
            </a:extLst>
          </p:cNvPr>
          <p:cNvPicPr>
            <a:picLocks noChangeAspect="1"/>
          </p:cNvPicPr>
          <p:nvPr/>
        </p:nvPicPr>
        <p:blipFill>
          <a:blip r:embed="rId6"/>
          <a:stretch>
            <a:fillRect/>
          </a:stretch>
        </p:blipFill>
        <p:spPr>
          <a:xfrm>
            <a:off x="8729311" y="2445749"/>
            <a:ext cx="2171215" cy="4159148"/>
          </a:xfrm>
          <a:prstGeom prst="rect">
            <a:avLst/>
          </a:prstGeom>
          <a:ln>
            <a:solidFill>
              <a:schemeClr val="bg1">
                <a:lumMod val="75000"/>
              </a:schemeClr>
            </a:solidFill>
          </a:ln>
        </p:spPr>
      </p:pic>
    </p:spTree>
    <p:extLst>
      <p:ext uri="{BB962C8B-B14F-4D97-AF65-F5344CB8AC3E}">
        <p14:creationId xmlns:p14="http://schemas.microsoft.com/office/powerpoint/2010/main" val="34328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Apps</a:t>
            </a:r>
          </a:p>
        </p:txBody>
      </p:sp>
      <p:sp>
        <p:nvSpPr>
          <p:cNvPr id="3" name="Espace réservé du numéro de diapositive 2"/>
          <p:cNvSpPr>
            <a:spLocks noGrp="1"/>
          </p:cNvSpPr>
          <p:nvPr>
            <p:ph type="sldNum" sz="quarter" idx="12"/>
          </p:nvPr>
        </p:nvSpPr>
        <p:spPr>
          <a:xfrm>
            <a:off x="11620038" y="6239772"/>
            <a:ext cx="45677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6416"/>
            <a:ext cx="5440414"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First release of </a:t>
            </a:r>
            <a:r>
              <a:rPr lang="en-US" sz="1600" b="1" dirty="0">
                <a:latin typeface="Calibri"/>
              </a:rPr>
              <a:t>W</a:t>
            </a:r>
            <a:r>
              <a:rPr kumimoji="0" lang="en-US" sz="1600" b="1" i="0" u="none" strike="noStrike" kern="1200" cap="none" spc="0" normalizeH="0" baseline="0" noProof="0" dirty="0">
                <a:ln>
                  <a:noFill/>
                </a:ln>
                <a:effectLst/>
                <a:uLnTx/>
                <a:uFillTx/>
                <a:latin typeface="Calibri"/>
                <a:ea typeface="+mn-ea"/>
                <a:cs typeface="+mn-cs"/>
              </a:rPr>
              <a:t>eb App</a:t>
            </a:r>
            <a:r>
              <a:rPr lang="en-US" sz="1600" b="1" dirty="0">
                <a:latin typeface="Calibri"/>
              </a:rPr>
              <a:t> : </a:t>
            </a:r>
            <a:r>
              <a:rPr kumimoji="0" lang="en-US" sz="1600" b="1" i="0" u="none" strike="noStrike" kern="1200" cap="none" spc="0" normalizeH="0" baseline="0" noProof="0" dirty="0">
                <a:ln>
                  <a:noFill/>
                </a:ln>
                <a:effectLst/>
                <a:uLnTx/>
                <a:uFillTx/>
                <a:latin typeface="Calibri"/>
                <a:ea typeface="+mn-ea"/>
                <a:cs typeface="+mn-cs"/>
              </a:rPr>
              <a:t>May 2023</a:t>
            </a:r>
            <a:endParaRPr lang="en-US" sz="1600" b="1" dirty="0">
              <a:solidFill>
                <a:srgbClr val="C00000"/>
              </a:solidFill>
              <a:latin typeface="Calibri"/>
            </a:endParaRPr>
          </a:p>
        </p:txBody>
      </p:sp>
      <p:sp>
        <p:nvSpPr>
          <p:cNvPr id="4" name="ZoneTexte 3">
            <a:extLst>
              <a:ext uri="{FF2B5EF4-FFF2-40B4-BE49-F238E27FC236}">
                <a16:creationId xmlns:a16="http://schemas.microsoft.com/office/drawing/2014/main" id="{A44BF1AA-2022-8BEC-D139-47EAFA175CE4}"/>
              </a:ext>
            </a:extLst>
          </p:cNvPr>
          <p:cNvSpPr txBox="1"/>
          <p:nvPr/>
        </p:nvSpPr>
        <p:spPr>
          <a:xfrm>
            <a:off x="738889" y="1399865"/>
            <a:ext cx="10996340" cy="382092"/>
          </a:xfrm>
          <a:prstGeom prst="rect">
            <a:avLst/>
          </a:prstGeom>
          <a:noFill/>
        </p:spPr>
        <p:txBody>
          <a:bodyPr wrap="square" rtlCol="0">
            <a:spAutoFit/>
          </a:bodyPr>
          <a:lstStyle/>
          <a:p>
            <a:pPr>
              <a:lnSpc>
                <a:spcPct val="150000"/>
              </a:lnSpc>
            </a:pPr>
            <a:r>
              <a:rPr lang="en-GB" sz="1400" dirty="0">
                <a:latin typeface="Calibri" panose="020F0502020204030204" pitchFamily="34" charset="0"/>
                <a:cs typeface="Calibri" panose="020F0502020204030204" pitchFamily="34" charset="0"/>
              </a:rPr>
              <a:t>The Web App beta version is also already available from the following </a:t>
            </a:r>
            <a:r>
              <a:rPr lang="en-GB" sz="1400" b="1" dirty="0">
                <a:latin typeface="Calibri" panose="020F0502020204030204" pitchFamily="34" charset="0"/>
                <a:cs typeface="Calibri" panose="020F0502020204030204" pitchFamily="34" charset="0"/>
              </a:rPr>
              <a:t>URL</a:t>
            </a:r>
            <a:r>
              <a:rPr lang="en-GB" sz="14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hlinkClick r:id="rId3"/>
              </a:rPr>
              <a:t>https://www.csnetmanager.com/login</a:t>
            </a:r>
            <a:endParaRPr lang="en-GB" sz="1400" dirty="0">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6EE2FAF6-6CC1-FE83-5945-FED36C2899EE}"/>
              </a:ext>
            </a:extLst>
          </p:cNvPr>
          <p:cNvPicPr>
            <a:picLocks noChangeAspect="1"/>
          </p:cNvPicPr>
          <p:nvPr/>
        </p:nvPicPr>
        <p:blipFill>
          <a:blip r:embed="rId4"/>
          <a:stretch>
            <a:fillRect/>
          </a:stretch>
        </p:blipFill>
        <p:spPr>
          <a:xfrm>
            <a:off x="655275" y="2058171"/>
            <a:ext cx="5354883" cy="3182249"/>
          </a:xfrm>
          <a:prstGeom prst="rect">
            <a:avLst/>
          </a:prstGeom>
          <a:ln>
            <a:solidFill>
              <a:schemeClr val="bg1">
                <a:lumMod val="75000"/>
              </a:schemeClr>
            </a:solidFill>
          </a:ln>
        </p:spPr>
      </p:pic>
      <p:pic>
        <p:nvPicPr>
          <p:cNvPr id="13" name="Image 12">
            <a:extLst>
              <a:ext uri="{FF2B5EF4-FFF2-40B4-BE49-F238E27FC236}">
                <a16:creationId xmlns:a16="http://schemas.microsoft.com/office/drawing/2014/main" id="{B207B5FF-D572-2BCC-51B5-803E242FAE9A}"/>
              </a:ext>
            </a:extLst>
          </p:cNvPr>
          <p:cNvPicPr>
            <a:picLocks noChangeAspect="1"/>
          </p:cNvPicPr>
          <p:nvPr/>
        </p:nvPicPr>
        <p:blipFill>
          <a:blip r:embed="rId5"/>
          <a:stretch>
            <a:fillRect/>
          </a:stretch>
        </p:blipFill>
        <p:spPr>
          <a:xfrm>
            <a:off x="6237059" y="2058171"/>
            <a:ext cx="5730160" cy="3639168"/>
          </a:xfrm>
          <a:prstGeom prst="rect">
            <a:avLst/>
          </a:prstGeom>
          <a:ln>
            <a:solidFill>
              <a:schemeClr val="bg1">
                <a:lumMod val="65000"/>
              </a:schemeClr>
            </a:solidFill>
          </a:ln>
        </p:spPr>
      </p:pic>
      <p:sp>
        <p:nvSpPr>
          <p:cNvPr id="15" name="ZoneTexte 14">
            <a:extLst>
              <a:ext uri="{FF2B5EF4-FFF2-40B4-BE49-F238E27FC236}">
                <a16:creationId xmlns:a16="http://schemas.microsoft.com/office/drawing/2014/main" id="{FD48AD6C-DB2F-2FF6-2814-FC9348C185EA}"/>
              </a:ext>
            </a:extLst>
          </p:cNvPr>
          <p:cNvSpPr txBox="1"/>
          <p:nvPr/>
        </p:nvSpPr>
        <p:spPr>
          <a:xfrm>
            <a:off x="655275" y="5511224"/>
            <a:ext cx="10996340" cy="1028423"/>
          </a:xfrm>
          <a:prstGeom prst="rect">
            <a:avLst/>
          </a:prstGeom>
          <a:noFill/>
        </p:spPr>
        <p:txBody>
          <a:bodyPr wrap="square" rtlCol="0">
            <a:spAutoFit/>
          </a:bodyPr>
          <a:lstStyle/>
          <a:p>
            <a:pPr>
              <a:lnSpc>
                <a:spcPct val="150000"/>
              </a:lnSpc>
            </a:pPr>
            <a:r>
              <a:rPr lang="en-GB" sz="1400" b="1" dirty="0">
                <a:latin typeface="Calibri" panose="020F0502020204030204" pitchFamily="34" charset="0"/>
                <a:cs typeface="Calibri" panose="020F0502020204030204" pitchFamily="34" charset="0"/>
              </a:rPr>
              <a:t>Limitations of the Web App for the first release:</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Discovery of ATW-IOT-01 cannot be managed from Web App</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Weekly Timer wizard is not available</a:t>
            </a:r>
          </a:p>
        </p:txBody>
      </p:sp>
    </p:spTree>
    <p:extLst>
      <p:ext uri="{BB962C8B-B14F-4D97-AF65-F5344CB8AC3E}">
        <p14:creationId xmlns:p14="http://schemas.microsoft.com/office/powerpoint/2010/main" val="16305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features</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1062446"/>
            <a:ext cx="3437443" cy="5326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alibri"/>
                <a:ea typeface="+mn-ea"/>
                <a:cs typeface="+mn-cs"/>
              </a:rPr>
              <a:t>First release April/May 2023: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a:latin typeface="Calibri"/>
              </a:rPr>
              <a:t>Features</a:t>
            </a:r>
            <a:r>
              <a:rPr kumimoji="0" lang="en-US" b="1" i="0" u="none" strike="noStrike" kern="1200" cap="none" spc="0" normalizeH="0" baseline="0" noProof="0" dirty="0">
                <a:ln>
                  <a:noFill/>
                </a:ln>
                <a:effectLst/>
                <a:uLnTx/>
                <a:uFillTx/>
                <a:latin typeface="Calibri"/>
                <a:ea typeface="+mn-ea"/>
                <a:cs typeface="+mn-cs"/>
              </a:rPr>
              <a:t> dedicated to </a:t>
            </a:r>
            <a:r>
              <a:rPr kumimoji="0" lang="en-US" b="1" i="0" u="none" strike="noStrike" kern="1200" cap="none" spc="0" normalizeH="0" baseline="0" noProof="0" dirty="0">
                <a:ln>
                  <a:noFill/>
                </a:ln>
                <a:solidFill>
                  <a:srgbClr val="C00000"/>
                </a:solidFill>
                <a:effectLst/>
                <a:uLnTx/>
                <a:uFillTx/>
                <a:latin typeface="Calibri"/>
                <a:ea typeface="+mn-ea"/>
                <a:cs typeface="+mn-cs"/>
              </a:rPr>
              <a:t>End Users</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1" dirty="0">
              <a:solidFill>
                <a:srgbClr val="C00000"/>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Account creation</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Discovery of IOT devices using Bluetooth</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Up to 2 gateways / Heating units per account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Standard control function of the zones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Simplified zone operation and temperatures history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Weekly timer for all zones (including DHW and SPW)</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Advanced wizard and functions for the weekly timer</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Holiday mode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Power consumption data</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Alarm notification, description and history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Creation of several installations (up to 10)</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Invitation of users to your installations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Management of user’s feedback</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Apps managing 26 EU languages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latin typeface="Calibri"/>
            </a:endParaRPr>
          </a:p>
        </p:txBody>
      </p:sp>
      <p:pic>
        <p:nvPicPr>
          <p:cNvPr id="7" name="Image 6">
            <a:extLst>
              <a:ext uri="{FF2B5EF4-FFF2-40B4-BE49-F238E27FC236}">
                <a16:creationId xmlns:a16="http://schemas.microsoft.com/office/drawing/2014/main" id="{58A529FC-3E3F-9747-A9E7-D59AF969AA70}"/>
              </a:ext>
            </a:extLst>
          </p:cNvPr>
          <p:cNvPicPr>
            <a:picLocks noChangeAspect="1"/>
          </p:cNvPicPr>
          <p:nvPr/>
        </p:nvPicPr>
        <p:blipFill>
          <a:blip r:embed="rId3"/>
          <a:stretch>
            <a:fillRect/>
          </a:stretch>
        </p:blipFill>
        <p:spPr>
          <a:xfrm>
            <a:off x="10180621" y="6114720"/>
            <a:ext cx="1173179" cy="508377"/>
          </a:xfrm>
          <a:prstGeom prst="rect">
            <a:avLst/>
          </a:prstGeom>
        </p:spPr>
      </p:pic>
      <p:pic>
        <p:nvPicPr>
          <p:cNvPr id="11" name="Image 10">
            <a:extLst>
              <a:ext uri="{FF2B5EF4-FFF2-40B4-BE49-F238E27FC236}">
                <a16:creationId xmlns:a16="http://schemas.microsoft.com/office/drawing/2014/main" id="{D798BEE3-89EE-73B9-A30B-238F2E00F006}"/>
              </a:ext>
            </a:extLst>
          </p:cNvPr>
          <p:cNvPicPr>
            <a:picLocks noChangeAspect="1"/>
          </p:cNvPicPr>
          <p:nvPr/>
        </p:nvPicPr>
        <p:blipFill>
          <a:blip r:embed="rId4"/>
          <a:stretch>
            <a:fillRect/>
          </a:stretch>
        </p:blipFill>
        <p:spPr>
          <a:xfrm>
            <a:off x="4715151" y="891027"/>
            <a:ext cx="5318496" cy="5669552"/>
          </a:xfrm>
          <a:prstGeom prst="rect">
            <a:avLst/>
          </a:prstGeom>
        </p:spPr>
      </p:pic>
    </p:spTree>
    <p:extLst>
      <p:ext uri="{BB962C8B-B14F-4D97-AF65-F5344CB8AC3E}">
        <p14:creationId xmlns:p14="http://schemas.microsoft.com/office/powerpoint/2010/main" val="105699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latin typeface="Calibri" panose="020F0502020204030204" pitchFamily="34" charset="0"/>
                <a:cs typeface="Calibri" panose="020F0502020204030204" pitchFamily="34" charset="0"/>
              </a:rPr>
              <a:t>Content</a:t>
            </a:r>
          </a:p>
        </p:txBody>
      </p:sp>
      <p:sp>
        <p:nvSpPr>
          <p:cNvPr id="5" name="Espace réservé du contenu 3"/>
          <p:cNvSpPr txBox="1">
            <a:spLocks/>
          </p:cNvSpPr>
          <p:nvPr/>
        </p:nvSpPr>
        <p:spPr>
          <a:xfrm>
            <a:off x="4679302" y="1300969"/>
            <a:ext cx="6052184" cy="4764272"/>
          </a:xfrm>
          <a:prstGeom prst="rect">
            <a:avLst/>
          </a:prstGeom>
        </p:spPr>
        <p:txBody>
          <a:bodyPr vert="horz" lIns="91440" tIns="45720" rIns="91440" bIns="45720" rtlCol="0">
            <a:noAutofit/>
          </a:bodyPr>
          <a:lstStyle>
            <a:lvl1pPr marL="0" indent="0" algn="r" defTabSz="685800" rtl="0" eaLnBrk="1" latinLnBrk="0" hangingPunct="1">
              <a:lnSpc>
                <a:spcPct val="90000"/>
              </a:lnSpc>
              <a:spcBef>
                <a:spcPts val="750"/>
              </a:spcBef>
              <a:buFont typeface="Arial" panose="020B0604020202020204" pitchFamily="34" charset="0"/>
              <a:buNone/>
              <a:defRPr sz="2800" b="1"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b="1"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b="1"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b="1"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b="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General Concept</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Product Presentation</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Installation</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Creating &amp; managing one User Account</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Unit discovery</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Installation settings</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Standard control features</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Advanced functions</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Other functions</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CSNET Home Web App</a:t>
            </a:r>
          </a:p>
          <a:p>
            <a:pPr marL="457200" indent="-457200" algn="l">
              <a:buFont typeface="+mj-lt"/>
              <a:buAutoNum type="arabicPeriod"/>
            </a:pPr>
            <a:r>
              <a:rPr lang="en-US" sz="2400" b="0" dirty="0">
                <a:solidFill>
                  <a:schemeClr val="tx1"/>
                </a:solidFill>
                <a:latin typeface="Calibri" panose="020F0502020204030204" pitchFamily="34" charset="0"/>
                <a:cs typeface="Calibri" panose="020F0502020204030204" pitchFamily="34" charset="0"/>
              </a:rPr>
              <a:t>PRO features preview</a:t>
            </a: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460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features</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1062446"/>
            <a:ext cx="3768679" cy="5326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App Update scheduled for June 2023: First level of </a:t>
            </a:r>
            <a:r>
              <a:rPr kumimoji="0" lang="en-US" sz="1800" b="1" i="0" u="none" strike="noStrike" kern="1200" cap="none" spc="0" normalizeH="0" baseline="0" noProof="0" dirty="0">
                <a:ln>
                  <a:noFill/>
                </a:ln>
                <a:solidFill>
                  <a:srgbClr val="C00000"/>
                </a:solidFill>
                <a:effectLst/>
                <a:uLnTx/>
                <a:uFillTx/>
                <a:latin typeface="Calibri"/>
                <a:ea typeface="+mn-ea"/>
                <a:cs typeface="+mn-cs"/>
              </a:rPr>
              <a:t>PRO features</a:t>
            </a:r>
            <a:endParaRPr lang="en-US" sz="1800" b="1" dirty="0">
              <a:solidFill>
                <a:srgbClr val="C00000"/>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1" dirty="0">
              <a:solidFill>
                <a:srgbClr val="C00000"/>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latin typeface="Calibri"/>
              </a:rPr>
              <a:t>JCH users </a:t>
            </a:r>
            <a:r>
              <a:rPr lang="en-US" sz="1200" dirty="0">
                <a:latin typeface="Calibri"/>
              </a:rPr>
              <a:t>can access to installations of their areas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latin typeface="Calibri"/>
              </a:rPr>
              <a:t>External users </a:t>
            </a:r>
            <a:r>
              <a:rPr lang="en-US" sz="1200" dirty="0">
                <a:latin typeface="Calibri"/>
              </a:rPr>
              <a:t>(recorded Installers / Service partners) can access to installation with the agreement of end users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latin typeface="Calibri"/>
              </a:rPr>
              <a:t>PRO features </a:t>
            </a:r>
            <a:r>
              <a:rPr lang="en-US" sz="1200" dirty="0">
                <a:latin typeface="Calibri"/>
              </a:rPr>
              <a:t>on </a:t>
            </a:r>
            <a:r>
              <a:rPr lang="en-US" sz="1200" b="1" dirty="0">
                <a:latin typeface="Calibri"/>
              </a:rPr>
              <a:t>both mobile and Web </a:t>
            </a:r>
            <a:r>
              <a:rPr lang="en-US" sz="1200" dirty="0">
                <a:latin typeface="Calibri"/>
              </a:rPr>
              <a:t>Apps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List of installations with smart filters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Unit information (model, software version..)</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System configuration details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Real time reading of operation parameters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Display of error code, troubleshooting details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Historical data with graphic view</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Water control setting: only fixed water setting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Order log, alarm log</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a:rPr>
              <a:t>Connection to the installation with the end user view</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latin typeface="Calibri"/>
            </a:endParaRPr>
          </a:p>
        </p:txBody>
      </p:sp>
      <p:pic>
        <p:nvPicPr>
          <p:cNvPr id="4" name="Image 3">
            <a:extLst>
              <a:ext uri="{FF2B5EF4-FFF2-40B4-BE49-F238E27FC236}">
                <a16:creationId xmlns:a16="http://schemas.microsoft.com/office/drawing/2014/main" id="{98B13A37-6455-FDC5-3A5E-C2EAA20DE941}"/>
              </a:ext>
            </a:extLst>
          </p:cNvPr>
          <p:cNvPicPr>
            <a:picLocks noChangeAspect="1"/>
          </p:cNvPicPr>
          <p:nvPr/>
        </p:nvPicPr>
        <p:blipFill>
          <a:blip r:embed="rId3"/>
          <a:stretch>
            <a:fillRect/>
          </a:stretch>
        </p:blipFill>
        <p:spPr>
          <a:xfrm>
            <a:off x="4667794" y="1000097"/>
            <a:ext cx="6567287" cy="5652240"/>
          </a:xfrm>
          <a:prstGeom prst="rect">
            <a:avLst/>
          </a:prstGeom>
        </p:spPr>
      </p:pic>
    </p:spTree>
    <p:extLst>
      <p:ext uri="{BB962C8B-B14F-4D97-AF65-F5344CB8AC3E}">
        <p14:creationId xmlns:p14="http://schemas.microsoft.com/office/powerpoint/2010/main" val="331844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Product planning – release to market</a:t>
            </a:r>
          </a:p>
        </p:txBody>
      </p:sp>
      <p:sp>
        <p:nvSpPr>
          <p:cNvPr id="3" name="Espace réservé du numéro de diapositive 2"/>
          <p:cNvSpPr>
            <a:spLocks noGrp="1"/>
          </p:cNvSpPr>
          <p:nvPr>
            <p:ph type="sldNum" sz="quarter" idx="12"/>
          </p:nvPr>
        </p:nvSpPr>
        <p:spPr/>
        <p:txBody>
          <a:bodyPr/>
          <a:lstStyle/>
          <a:p>
            <a:fld id="{B77A96B3-B612-434A-9850-40BF39980A76}" type="slidenum">
              <a:rPr lang="es-ES" smtClean="0"/>
              <a:pPr/>
              <a:t>21</a:t>
            </a:fld>
            <a:endParaRPr lang="es-ES" dirty="0"/>
          </a:p>
        </p:txBody>
      </p:sp>
      <p:sp>
        <p:nvSpPr>
          <p:cNvPr id="15" name="ZoneTexte 14">
            <a:extLst>
              <a:ext uri="{FF2B5EF4-FFF2-40B4-BE49-F238E27FC236}">
                <a16:creationId xmlns:a16="http://schemas.microsoft.com/office/drawing/2014/main" id="{6C2A5D74-D281-5253-DDBA-1589A91788FC}"/>
              </a:ext>
            </a:extLst>
          </p:cNvPr>
          <p:cNvSpPr txBox="1"/>
          <p:nvPr/>
        </p:nvSpPr>
        <p:spPr>
          <a:xfrm>
            <a:off x="2259252" y="843999"/>
            <a:ext cx="6154828" cy="59499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a:ea typeface="+mn-ea"/>
                <a:cs typeface="+mn-cs"/>
              </a:rPr>
              <a:t>April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ATW-IOT-01</a:t>
            </a:r>
            <a:r>
              <a:rPr lang="en-US" sz="1200" dirty="0">
                <a:solidFill>
                  <a:prstClr val="black"/>
                </a:solidFill>
                <a:latin typeface="Calibri"/>
              </a:rPr>
              <a:t>: First pre-production of ATW-IOT-01 for field test purposes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Mobile Apps</a:t>
            </a:r>
            <a:r>
              <a:rPr lang="en-US" sz="1200" dirty="0">
                <a:solidFill>
                  <a:prstClr val="black"/>
                </a:solidFill>
                <a:latin typeface="Calibri"/>
              </a:rPr>
              <a:t>: Field tests + first versions </a:t>
            </a:r>
            <a:r>
              <a:rPr lang="en-US" sz="1200" dirty="0">
                <a:latin typeface="Calibri"/>
              </a:rPr>
              <a:t>release on App stores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Web </a:t>
            </a:r>
            <a:r>
              <a:rPr lang="en-US" sz="1200" b="1" dirty="0">
                <a:solidFill>
                  <a:prstClr val="black"/>
                </a:solidFill>
                <a:latin typeface="Calibri"/>
              </a:rPr>
              <a:t>App </a:t>
            </a:r>
            <a:r>
              <a:rPr lang="en-US" sz="1200" dirty="0">
                <a:solidFill>
                  <a:prstClr val="black"/>
                </a:solidFill>
                <a:latin typeface="Calibri"/>
              </a:rPr>
              <a:t>with end user features only: beta release in April, to be finalized within May 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May 2023: </a:t>
            </a:r>
            <a:endParaRPr lang="en-US" sz="1200" b="1" dirty="0">
              <a:solidFill>
                <a:srgbClr val="C00000"/>
              </a:solidFill>
              <a:latin typeface="Calibri"/>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Product NEWS for the official release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ATW-IOT-01</a:t>
            </a:r>
            <a:r>
              <a:rPr lang="en-US" sz="1200" dirty="0">
                <a:solidFill>
                  <a:prstClr val="black"/>
                </a:solidFill>
                <a:latin typeface="Calibri"/>
              </a:rPr>
              <a:t>: first mass production and stock deliveries (by mid-May)</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beta tests and homologation of level 1 </a:t>
            </a:r>
            <a:r>
              <a:rPr lang="en-US" sz="1200" dirty="0">
                <a:solidFill>
                  <a:srgbClr val="C00000"/>
                </a:solidFill>
                <a:latin typeface="Calibri"/>
              </a:rPr>
              <a:t>PRO features</a:t>
            </a:r>
          </a:p>
          <a:p>
            <a:pPr marR="0" lvl="0" algn="l" defTabSz="914400" rtl="0" eaLnBrk="1" fontAlgn="auto" latinLnBrk="0" hangingPunct="1">
              <a:lnSpc>
                <a:spcPct val="150000"/>
              </a:lnSpc>
              <a:spcBef>
                <a:spcPts val="0"/>
              </a:spcBef>
              <a:spcAft>
                <a:spcPts val="0"/>
              </a:spcAft>
              <a:buClrTx/>
              <a:buSzTx/>
              <a:tabLst/>
              <a:defRPr/>
            </a:pPr>
            <a:endParaRPr lang="en-US" sz="900" b="1" dirty="0">
              <a:solidFill>
                <a:srgbClr val="C00000"/>
              </a:solidFill>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June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official update to release level 1 </a:t>
            </a:r>
            <a:r>
              <a:rPr lang="en-US" sz="1200" dirty="0">
                <a:solidFill>
                  <a:srgbClr val="C00000"/>
                </a:solidFill>
                <a:latin typeface="Calibri"/>
              </a:rPr>
              <a:t>PRO features</a:t>
            </a:r>
          </a:p>
          <a:p>
            <a:pPr marL="285750" indent="-285750">
              <a:lnSpc>
                <a:spcPct val="150000"/>
              </a:lnSpc>
              <a:buFontTx/>
              <a:buChar char="-"/>
              <a:defRPr/>
            </a:pPr>
            <a:r>
              <a:rPr lang="en-US" sz="1200" b="1" dirty="0">
                <a:latin typeface="Calibri"/>
              </a:rPr>
              <a:t>Update of ATW-HCD-01 </a:t>
            </a:r>
            <a:r>
              <a:rPr lang="en-US" sz="1200" dirty="0">
                <a:latin typeface="Calibri"/>
              </a:rPr>
              <a:t>to get the compatibility of </a:t>
            </a:r>
            <a:r>
              <a:rPr lang="en-US" sz="1200" b="1" dirty="0">
                <a:latin typeface="Calibri"/>
              </a:rPr>
              <a:t>Yutampo </a:t>
            </a:r>
            <a:r>
              <a:rPr lang="en-US" sz="1200" dirty="0">
                <a:latin typeface="Calibri"/>
              </a:rPr>
              <a:t>with ATW-IOT-01</a:t>
            </a:r>
          </a:p>
          <a:p>
            <a:pPr marL="285750" indent="-285750">
              <a:lnSpc>
                <a:spcPct val="150000"/>
              </a:lnSpc>
              <a:buFontTx/>
              <a:buChar char="-"/>
              <a:defRPr/>
            </a:pPr>
            <a:r>
              <a:rPr lang="en-US" sz="1200" b="1" dirty="0">
                <a:latin typeface="Calibri"/>
              </a:rPr>
              <a:t>Production plan</a:t>
            </a:r>
            <a:r>
              <a:rPr lang="en-US" sz="1200" dirty="0">
                <a:latin typeface="Calibri"/>
              </a:rPr>
              <a:t>: 2000 pieces of ATW-IO-01 shall be manufactured and delivered</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lang="en-US" sz="800" b="1" dirty="0">
              <a:solidFill>
                <a:srgbClr val="C00000"/>
              </a:solidFill>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Summer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test and homologation of level 2 </a:t>
            </a:r>
            <a:r>
              <a:rPr lang="en-US" sz="1200" dirty="0">
                <a:solidFill>
                  <a:srgbClr val="C00000"/>
                </a:solidFill>
                <a:latin typeface="Calibri"/>
              </a:rPr>
              <a:t>PRO features</a:t>
            </a:r>
          </a:p>
          <a:p>
            <a:pPr marR="0" lvl="0" algn="l" defTabSz="914400" rtl="0" eaLnBrk="1" fontAlgn="auto" latinLnBrk="0" hangingPunct="1">
              <a:lnSpc>
                <a:spcPct val="150000"/>
              </a:lnSpc>
              <a:spcBef>
                <a:spcPts val="0"/>
              </a:spcBef>
              <a:spcAft>
                <a:spcPts val="0"/>
              </a:spcAft>
              <a:buClrTx/>
              <a:buSzTx/>
              <a:tabLst/>
              <a:defRPr/>
            </a:pPr>
            <a:endParaRPr lang="en-US" sz="900" b="1" dirty="0">
              <a:solidFill>
                <a:srgbClr val="C00000"/>
              </a:solidFill>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October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official update to release level 2 </a:t>
            </a:r>
            <a:r>
              <a:rPr lang="en-US" sz="1200" dirty="0">
                <a:solidFill>
                  <a:srgbClr val="C00000"/>
                </a:solidFill>
                <a:latin typeface="Calibri"/>
              </a:rPr>
              <a:t>PRO features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200" b="0" i="0" u="none" strike="noStrike" kern="1200" cap="none" spc="0" normalizeH="0" baseline="0" noProof="0" dirty="0">
                <a:ln>
                  <a:noFill/>
                </a:ln>
                <a:effectLst/>
                <a:uLnTx/>
                <a:uFillTx/>
                <a:latin typeface="Calibri"/>
                <a:ea typeface="+mn-ea"/>
                <a:cs typeface="+mn-cs"/>
              </a:rPr>
              <a:t>Compatibility with </a:t>
            </a:r>
            <a:r>
              <a:rPr kumimoji="0" lang="en-US" sz="1200" b="1" i="0" u="none" strike="noStrike" kern="1200" cap="none" spc="0" normalizeH="0" baseline="0" noProof="0" dirty="0">
                <a:ln>
                  <a:noFill/>
                </a:ln>
                <a:effectLst/>
                <a:uLnTx/>
                <a:uFillTx/>
                <a:latin typeface="Calibri"/>
                <a:ea typeface="+mn-ea"/>
                <a:cs typeface="+mn-cs"/>
              </a:rPr>
              <a:t>cascade controllers </a:t>
            </a:r>
            <a:r>
              <a:rPr kumimoji="0" lang="en-US" sz="1200" b="0" i="0" u="none" strike="noStrike" kern="1200" cap="none" spc="0" normalizeH="0" baseline="0" noProof="0" dirty="0">
                <a:ln>
                  <a:noFill/>
                </a:ln>
                <a:effectLst/>
                <a:uLnTx/>
                <a:uFillTx/>
                <a:latin typeface="Calibri"/>
                <a:ea typeface="+mn-ea"/>
                <a:cs typeface="+mn-cs"/>
              </a:rPr>
              <a:t>and multiple Yutaki systems</a:t>
            </a:r>
          </a:p>
        </p:txBody>
      </p:sp>
      <p:sp>
        <p:nvSpPr>
          <p:cNvPr id="4" name="Flèche : bas 3">
            <a:extLst>
              <a:ext uri="{FF2B5EF4-FFF2-40B4-BE49-F238E27FC236}">
                <a16:creationId xmlns:a16="http://schemas.microsoft.com/office/drawing/2014/main" id="{921D180E-7E52-6892-5210-69A7AF7A18EC}"/>
              </a:ext>
            </a:extLst>
          </p:cNvPr>
          <p:cNvSpPr/>
          <p:nvPr/>
        </p:nvSpPr>
        <p:spPr>
          <a:xfrm>
            <a:off x="1396501" y="975889"/>
            <a:ext cx="571500" cy="4668674"/>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5" name="Flèche : bas 4">
            <a:extLst>
              <a:ext uri="{FF2B5EF4-FFF2-40B4-BE49-F238E27FC236}">
                <a16:creationId xmlns:a16="http://schemas.microsoft.com/office/drawing/2014/main" id="{6BD3AC4F-E817-406E-8E08-20959A641CA9}"/>
              </a:ext>
            </a:extLst>
          </p:cNvPr>
          <p:cNvSpPr/>
          <p:nvPr/>
        </p:nvSpPr>
        <p:spPr>
          <a:xfrm>
            <a:off x="1396501" y="5676759"/>
            <a:ext cx="571500" cy="1019175"/>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6" name="ZoneTexte 5">
            <a:extLst>
              <a:ext uri="{FF2B5EF4-FFF2-40B4-BE49-F238E27FC236}">
                <a16:creationId xmlns:a16="http://schemas.microsoft.com/office/drawing/2014/main" id="{D6770505-AFB5-A505-F076-B3BE66EE17A5}"/>
              </a:ext>
            </a:extLst>
          </p:cNvPr>
          <p:cNvSpPr txBox="1"/>
          <p:nvPr/>
        </p:nvSpPr>
        <p:spPr>
          <a:xfrm>
            <a:off x="708523" y="3244334"/>
            <a:ext cx="687978" cy="369332"/>
          </a:xfrm>
          <a:prstGeom prst="rect">
            <a:avLst/>
          </a:prstGeom>
          <a:noFill/>
        </p:spPr>
        <p:txBody>
          <a:bodyPr wrap="square" rtlCol="0">
            <a:spAutoFit/>
          </a:bodyPr>
          <a:lstStyle/>
          <a:p>
            <a:r>
              <a:rPr lang="fr-FR" dirty="0"/>
              <a:t>FY23</a:t>
            </a:r>
          </a:p>
        </p:txBody>
      </p:sp>
      <p:sp>
        <p:nvSpPr>
          <p:cNvPr id="7" name="ZoneTexte 6">
            <a:extLst>
              <a:ext uri="{FF2B5EF4-FFF2-40B4-BE49-F238E27FC236}">
                <a16:creationId xmlns:a16="http://schemas.microsoft.com/office/drawing/2014/main" id="{9A2C2432-354A-37A3-A962-92BE4B420704}"/>
              </a:ext>
            </a:extLst>
          </p:cNvPr>
          <p:cNvSpPr txBox="1"/>
          <p:nvPr/>
        </p:nvSpPr>
        <p:spPr>
          <a:xfrm>
            <a:off x="708523" y="5817014"/>
            <a:ext cx="687978" cy="369332"/>
          </a:xfrm>
          <a:prstGeom prst="rect">
            <a:avLst/>
          </a:prstGeom>
          <a:noFill/>
        </p:spPr>
        <p:txBody>
          <a:bodyPr wrap="square" rtlCol="0">
            <a:spAutoFit/>
          </a:bodyPr>
          <a:lstStyle/>
          <a:p>
            <a:r>
              <a:rPr lang="fr-FR" dirty="0"/>
              <a:t>FY24</a:t>
            </a:r>
          </a:p>
        </p:txBody>
      </p:sp>
      <p:pic>
        <p:nvPicPr>
          <p:cNvPr id="8" name="Image 7">
            <a:extLst>
              <a:ext uri="{FF2B5EF4-FFF2-40B4-BE49-F238E27FC236}">
                <a16:creationId xmlns:a16="http://schemas.microsoft.com/office/drawing/2014/main" id="{231A8F3F-D605-0D2A-87BF-F04C93FF0EC0}"/>
              </a:ext>
            </a:extLst>
          </p:cNvPr>
          <p:cNvPicPr>
            <a:picLocks noChangeAspect="1"/>
          </p:cNvPicPr>
          <p:nvPr/>
        </p:nvPicPr>
        <p:blipFill>
          <a:blip r:embed="rId3"/>
          <a:stretch>
            <a:fillRect/>
          </a:stretch>
        </p:blipFill>
        <p:spPr>
          <a:xfrm>
            <a:off x="9325373" y="975888"/>
            <a:ext cx="998065" cy="948543"/>
          </a:xfrm>
          <a:prstGeom prst="rect">
            <a:avLst/>
          </a:prstGeom>
        </p:spPr>
      </p:pic>
    </p:spTree>
    <p:extLst>
      <p:ext uri="{BB962C8B-B14F-4D97-AF65-F5344CB8AC3E}">
        <p14:creationId xmlns:p14="http://schemas.microsoft.com/office/powerpoint/2010/main" val="39831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400" dirty="0"/>
              <a:t>iOT solution designed with </a:t>
            </a:r>
            <a:r>
              <a:rPr lang="en-US" sz="2400" b="0" dirty="0">
                <a:solidFill>
                  <a:srgbClr val="C00000"/>
                </a:solidFill>
              </a:rPr>
              <a:t>Security</a:t>
            </a:r>
            <a:r>
              <a:rPr lang="en-US" sz="2400" dirty="0"/>
              <a:t> in mind: </a:t>
            </a:r>
            <a:r>
              <a:rPr lang="en-US" sz="2400" b="0" dirty="0">
                <a:solidFill>
                  <a:srgbClr val="C00000"/>
                </a:solidFill>
              </a:rPr>
              <a:t>Cybersecurity facts</a:t>
            </a:r>
            <a:endParaRPr lang="en-US" dirty="0"/>
          </a:p>
        </p:txBody>
      </p:sp>
      <p:sp>
        <p:nvSpPr>
          <p:cNvPr id="3" name="Espace réservé du numéro de diapositive 2"/>
          <p:cNvSpPr>
            <a:spLocks noGrp="1"/>
          </p:cNvSpPr>
          <p:nvPr>
            <p:ph type="sldNum" sz="quarter" idx="12"/>
          </p:nvPr>
        </p:nvSpPr>
        <p:spPr/>
        <p:txBody>
          <a:bodyPr/>
          <a:lstStyle/>
          <a:p>
            <a:fld id="{B77A96B3-B612-434A-9850-40BF39980A76}" type="slidenum">
              <a:rPr lang="es-ES" smtClean="0"/>
              <a:pPr/>
              <a:t>22</a:t>
            </a:fld>
            <a:endParaRPr lang="es-ES" dirty="0"/>
          </a:p>
        </p:txBody>
      </p:sp>
      <p:sp>
        <p:nvSpPr>
          <p:cNvPr id="4" name="ZoneTexte 3">
            <a:extLst>
              <a:ext uri="{FF2B5EF4-FFF2-40B4-BE49-F238E27FC236}">
                <a16:creationId xmlns:a16="http://schemas.microsoft.com/office/drawing/2014/main" id="{39006FD6-960B-71EF-D3FF-DE8B79C764DF}"/>
              </a:ext>
            </a:extLst>
          </p:cNvPr>
          <p:cNvSpPr txBox="1"/>
          <p:nvPr/>
        </p:nvSpPr>
        <p:spPr>
          <a:xfrm>
            <a:off x="655275" y="1278761"/>
            <a:ext cx="10265274" cy="5170646"/>
          </a:xfrm>
          <a:prstGeom prst="rect">
            <a:avLst/>
          </a:prstGeom>
          <a:noFill/>
        </p:spPr>
        <p:txBody>
          <a:bodyPr wrap="square" rtlCol="0">
            <a:spAutoFit/>
          </a:bodyPr>
          <a:lstStyle/>
          <a:p>
            <a:pPr algn="just"/>
            <a:r>
              <a:rPr lang="en-GB" sz="1100" dirty="0">
                <a:latin typeface="Calibri" panose="020F0502020204030204" pitchFamily="34" charset="0"/>
                <a:cs typeface="Calibri" panose="020F0502020204030204" pitchFamily="34" charset="0"/>
              </a:rPr>
              <a:t>As all new commercial software products developed by Johnson Controls, CSNET Home has been developed under the governance of Johnson Controls’ cybersecurity policies.</a:t>
            </a:r>
          </a:p>
          <a:p>
            <a:pPr algn="just"/>
            <a:endParaRPr lang="en-GB" sz="1100" dirty="0">
              <a:latin typeface="Calibri" panose="020F0502020204030204" pitchFamily="34" charset="0"/>
              <a:cs typeface="Calibri" panose="020F0502020204030204" pitchFamily="34" charset="0"/>
            </a:endParaRPr>
          </a:p>
          <a:p>
            <a:pPr algn="just"/>
            <a:r>
              <a:rPr lang="en-GB" sz="1100" dirty="0">
                <a:latin typeface="Calibri" panose="020F0502020204030204" pitchFamily="34" charset="0"/>
                <a:cs typeface="Calibri" panose="020F0502020204030204" pitchFamily="34" charset="0"/>
              </a:rPr>
              <a:t>That means during the development of the product (gateway and applications), several specific requirements must be fulfilled by the development teams: </a:t>
            </a:r>
          </a:p>
          <a:p>
            <a:pPr marL="285750" indent="-285750" algn="just">
              <a:buFontTx/>
              <a:buChar char="-"/>
            </a:pPr>
            <a:r>
              <a:rPr lang="en-GB" sz="1100" dirty="0">
                <a:latin typeface="Calibri" panose="020F0502020204030204" pitchFamily="34" charset="0"/>
                <a:cs typeface="Calibri" panose="020F0502020204030204" pitchFamily="34" charset="0"/>
              </a:rPr>
              <a:t>JCI’s product security requirements and coding practices must be followed</a:t>
            </a:r>
          </a:p>
          <a:p>
            <a:pPr marL="285750" indent="-285750" algn="just">
              <a:buFontTx/>
              <a:buChar char="-"/>
            </a:pPr>
            <a:r>
              <a:rPr lang="en-GB" sz="1100" dirty="0">
                <a:latin typeface="Calibri" panose="020F0502020204030204" pitchFamily="34" charset="0"/>
                <a:cs typeface="Calibri" panose="020F0502020204030204" pitchFamily="34" charset="0"/>
              </a:rPr>
              <a:t>Cybersecurity requirements are considered since the beginning of the project and are checked along the development process</a:t>
            </a:r>
          </a:p>
          <a:p>
            <a:pPr marL="285750" indent="-285750" algn="just">
              <a:buFontTx/>
              <a:buChar char="-"/>
            </a:pPr>
            <a:r>
              <a:rPr lang="en-GB" sz="1100" dirty="0">
                <a:latin typeface="Calibri" panose="020F0502020204030204" pitchFamily="34" charset="0"/>
                <a:cs typeface="Calibri" panose="020F0502020204030204" pitchFamily="34" charset="0"/>
              </a:rPr>
              <a:t>Source codes are checked for vulnerabilities during development, when the product is released and during the life time of the product: permanent follow-up done by the Global Product Security Team. </a:t>
            </a:r>
          </a:p>
          <a:p>
            <a:pPr algn="just"/>
            <a:endParaRPr lang="en-GB" sz="1100" dirty="0">
              <a:latin typeface="Calibri" panose="020F0502020204030204" pitchFamily="34" charset="0"/>
              <a:cs typeface="Calibri" panose="020F0502020204030204" pitchFamily="34" charset="0"/>
            </a:endParaRPr>
          </a:p>
          <a:p>
            <a:pPr algn="just"/>
            <a:endParaRPr lang="en-GB" sz="1100" dirty="0">
              <a:latin typeface="Calibri" panose="020F0502020204030204" pitchFamily="34" charset="0"/>
              <a:cs typeface="Calibri" panose="020F0502020204030204" pitchFamily="34" charset="0"/>
            </a:endParaRPr>
          </a:p>
          <a:p>
            <a:pPr algn="just"/>
            <a:r>
              <a:rPr lang="en-GB" sz="1100" dirty="0">
                <a:latin typeface="Calibri" panose="020F0502020204030204" pitchFamily="34" charset="0"/>
                <a:cs typeface="Calibri" panose="020F0502020204030204" pitchFamily="34" charset="0"/>
              </a:rPr>
              <a:t>JCH-ES design team and the Global Product Security Team have then conducted a</a:t>
            </a:r>
            <a:r>
              <a:rPr lang="en-US" sz="1100" dirty="0">
                <a:latin typeface="Calibri" panose="020F0502020204030204" pitchFamily="34" charset="0"/>
                <a:cs typeface="Calibri" panose="020F0502020204030204" pitchFamily="34" charset="0"/>
              </a:rPr>
              <a:t> variety of in-house and/or external security testing, being conducted as appropriate for the product’s target feature set and application, which may include source code assessments, vulnerability scans and penetration testing.</a:t>
            </a:r>
          </a:p>
          <a:p>
            <a:pPr algn="just"/>
            <a:endParaRPr lang="en-US" sz="1100" dirty="0">
              <a:latin typeface="Calibri" panose="020F0502020204030204" pitchFamily="34" charset="0"/>
              <a:cs typeface="Calibri" panose="020F0502020204030204" pitchFamily="34" charset="0"/>
            </a:endParaRPr>
          </a:p>
          <a:p>
            <a:pPr lvl="0" algn="just"/>
            <a:r>
              <a:rPr lang="en-GB" sz="1100" dirty="0">
                <a:latin typeface="Calibri" panose="020F0502020204030204" pitchFamily="34" charset="0"/>
                <a:cs typeface="Calibri" panose="020F0502020204030204" pitchFamily="34" charset="0"/>
              </a:rPr>
              <a:t>The Global Product Security Team is made of </a:t>
            </a:r>
            <a:r>
              <a:rPr lang="en-US" sz="1100" dirty="0">
                <a:latin typeface="Calibri" panose="020F0502020204030204" pitchFamily="34" charset="0"/>
                <a:cs typeface="Calibri" panose="020F0502020204030204" pitchFamily="34" charset="0"/>
              </a:rPr>
              <a:t>Certified cybersecurity experts (e.g. Certified Information Systems Security Professional – CISSP or other credentials) who work to validate designs using the latest recognized industry standards and practices. </a:t>
            </a:r>
            <a:r>
              <a:rPr lang="en-GB" sz="1100" dirty="0">
                <a:latin typeface="Calibri" panose="020F0502020204030204" pitchFamily="34" charset="0"/>
                <a:cs typeface="Calibri" panose="020F0502020204030204" pitchFamily="34" charset="0"/>
              </a:rPr>
              <a:t>Security baseline requirements derived from established cybersecurity standards (e.g. OWASP, NIST SP 800-53r5, ISA/IEC 62443, UFC 4-010-06), tailored for operational technology domain. </a:t>
            </a:r>
          </a:p>
          <a:p>
            <a:pPr lvl="0" algn="just"/>
            <a:endParaRPr lang="en-GB" sz="1100" dirty="0">
              <a:latin typeface="Calibri" panose="020F0502020204030204" pitchFamily="34" charset="0"/>
              <a:cs typeface="Calibri" panose="020F0502020204030204" pitchFamily="34" charset="0"/>
            </a:endParaRPr>
          </a:p>
          <a:p>
            <a:pPr lvl="0" algn="just"/>
            <a:r>
              <a:rPr lang="en-GB" sz="1100" dirty="0">
                <a:latin typeface="Calibri" panose="020F0502020204030204" pitchFamily="34" charset="0"/>
                <a:cs typeface="Calibri" panose="020F0502020204030204" pitchFamily="34" charset="0"/>
              </a:rPr>
              <a:t>This Team ensures an </a:t>
            </a:r>
            <a:r>
              <a:rPr lang="en-US" sz="1100" dirty="0">
                <a:latin typeface="Calibri" panose="020F0502020204030204" pitchFamily="34" charset="0"/>
                <a:cs typeface="Calibri" panose="020F0502020204030204" pitchFamily="34" charset="0"/>
              </a:rPr>
              <a:t>active participation as a member of several security organizations that serve the cybersecurity community including:</a:t>
            </a:r>
            <a:endParaRPr lang="fr-FR" sz="1100" dirty="0">
              <a:latin typeface="Calibri" panose="020F0502020204030204" pitchFamily="34" charset="0"/>
              <a:cs typeface="Calibri" panose="020F0502020204030204" pitchFamily="34" charset="0"/>
            </a:endParaRPr>
          </a:p>
          <a:p>
            <a:pPr lvl="1" algn="just"/>
            <a:r>
              <a:rPr lang="en-US" sz="1100" dirty="0">
                <a:latin typeface="Calibri" panose="020F0502020204030204" pitchFamily="34" charset="0"/>
                <a:cs typeface="Calibri" panose="020F0502020204030204" pitchFamily="34" charset="0"/>
              </a:rPr>
              <a:t>ISA Secure – Strategic Voting Member</a:t>
            </a:r>
            <a:endParaRPr lang="fr-FR" sz="1100" dirty="0">
              <a:latin typeface="Calibri" panose="020F0502020204030204" pitchFamily="34" charset="0"/>
              <a:cs typeface="Calibri" panose="020F0502020204030204" pitchFamily="34" charset="0"/>
            </a:endParaRPr>
          </a:p>
          <a:p>
            <a:pPr lvl="1" algn="just"/>
            <a:r>
              <a:rPr lang="en-US" sz="1100" dirty="0">
                <a:latin typeface="Calibri" panose="020F0502020204030204" pitchFamily="34" charset="0"/>
                <a:cs typeface="Calibri" panose="020F0502020204030204" pitchFamily="34" charset="0"/>
              </a:rPr>
              <a:t>ISA GCA - Founding member of the International Society of Automation’s Global Cybersecurity Alliance (GCA)</a:t>
            </a:r>
            <a:endParaRPr lang="fr-FR" sz="1100" dirty="0">
              <a:latin typeface="Calibri" panose="020F0502020204030204" pitchFamily="34" charset="0"/>
              <a:cs typeface="Calibri" panose="020F0502020204030204" pitchFamily="34" charset="0"/>
            </a:endParaRPr>
          </a:p>
          <a:p>
            <a:pPr lvl="1" algn="just"/>
            <a:r>
              <a:rPr lang="en-US" sz="1100" dirty="0">
                <a:latin typeface="Calibri" panose="020F0502020204030204" pitchFamily="34" charset="0"/>
                <a:cs typeface="Calibri" panose="020F0502020204030204" pitchFamily="34" charset="0"/>
              </a:rPr>
              <a:t>FIRST – Full member of the Forum of Incident Response and Security Teams (FIRST)</a:t>
            </a:r>
            <a:endParaRPr lang="fr-FR" sz="1100" dirty="0">
              <a:latin typeface="Calibri" panose="020F0502020204030204" pitchFamily="34" charset="0"/>
              <a:cs typeface="Calibri" panose="020F0502020204030204" pitchFamily="34" charset="0"/>
            </a:endParaRPr>
          </a:p>
          <a:p>
            <a:pPr lvl="1" algn="just"/>
            <a:r>
              <a:rPr lang="en-US" sz="1100" dirty="0">
                <a:latin typeface="Calibri" panose="020F0502020204030204" pitchFamily="34" charset="0"/>
                <a:cs typeface="Calibri" panose="020F0502020204030204" pitchFamily="34" charset="0"/>
              </a:rPr>
              <a:t>MITRE – CVE Numbering authority</a:t>
            </a:r>
            <a:endParaRPr lang="fr-FR" sz="1100" dirty="0">
              <a:latin typeface="Calibri" panose="020F0502020204030204" pitchFamily="34" charset="0"/>
              <a:cs typeface="Calibri" panose="020F0502020204030204" pitchFamily="34" charset="0"/>
            </a:endParaRPr>
          </a:p>
          <a:p>
            <a:pPr algn="just"/>
            <a:endParaRPr lang="en-GB" sz="1100" dirty="0">
              <a:latin typeface="Calibri" panose="020F0502020204030204" pitchFamily="34" charset="0"/>
              <a:cs typeface="Calibri" panose="020F0502020204030204" pitchFamily="34" charset="0"/>
            </a:endParaRPr>
          </a:p>
          <a:p>
            <a:pPr algn="just"/>
            <a:endParaRPr lang="en-GB" sz="1100" dirty="0">
              <a:latin typeface="Calibri" panose="020F0502020204030204" pitchFamily="34" charset="0"/>
              <a:cs typeface="Calibri" panose="020F0502020204030204" pitchFamily="34" charset="0"/>
            </a:endParaRPr>
          </a:p>
          <a:p>
            <a:pPr algn="just"/>
            <a:r>
              <a:rPr lang="en-GB" sz="1100" dirty="0">
                <a:latin typeface="Calibri" panose="020F0502020204030204" pitchFamily="34" charset="0"/>
                <a:cs typeface="Calibri" panose="020F0502020204030204" pitchFamily="34" charset="0"/>
              </a:rPr>
              <a:t>These actions, combined with our internal product cybersecurity governance structure and policies, enables Johnson Controls to address product security holistically throughout the lifecycle of each product: CSNET Home gateway and Application are fully designed based on these security rules and processes of JCI, to be among the most secured products on the market.</a:t>
            </a:r>
          </a:p>
          <a:p>
            <a:pPr algn="just"/>
            <a:endParaRPr lang="en-GB" sz="1100" dirty="0">
              <a:latin typeface="Calibri" panose="020F0502020204030204" pitchFamily="34" charset="0"/>
              <a:cs typeface="Calibri" panose="020F0502020204030204" pitchFamily="34" charset="0"/>
            </a:endParaRPr>
          </a:p>
          <a:p>
            <a:endParaRPr lang="en-GB" sz="1100" dirty="0">
              <a:latin typeface="Calibri" panose="020F0502020204030204" pitchFamily="34" charset="0"/>
              <a:cs typeface="Calibri" panose="020F0502020204030204" pitchFamily="34" charset="0"/>
            </a:endParaRPr>
          </a:p>
          <a:p>
            <a:r>
              <a:rPr lang="en-GB" sz="1100" dirty="0">
                <a:latin typeface="Calibri" panose="020F0502020204030204" pitchFamily="34" charset="0"/>
                <a:cs typeface="Calibri" panose="020F0502020204030204" pitchFamily="34" charset="0"/>
              </a:rPr>
              <a:t>Please visit the </a:t>
            </a:r>
            <a:r>
              <a:rPr lang="en-GB" sz="1100" u="sng" dirty="0">
                <a:latin typeface="Calibri" panose="020F0502020204030204" pitchFamily="34" charset="0"/>
                <a:cs typeface="Calibri" panose="020F0502020204030204" pitchFamily="34" charset="0"/>
                <a:hlinkClick r:id="rId3"/>
              </a:rPr>
              <a:t>Johnson Controls Cyber Solutions page</a:t>
            </a:r>
            <a:r>
              <a:rPr lang="en-GB" sz="1100" dirty="0">
                <a:latin typeface="Calibri" panose="020F0502020204030204" pitchFamily="34" charset="0"/>
                <a:cs typeface="Calibri" panose="020F0502020204030204" pitchFamily="34" charset="0"/>
                <a:hlinkClick r:id="rId3"/>
              </a:rPr>
              <a:t> </a:t>
            </a:r>
            <a:r>
              <a:rPr lang="en-GB" sz="1100" dirty="0">
                <a:latin typeface="Calibri" panose="020F0502020204030204" pitchFamily="34" charset="0"/>
                <a:cs typeface="Calibri" panose="020F0502020204030204" pitchFamily="34" charset="0"/>
              </a:rPr>
              <a:t>to learn more about JCI’s approach to cybersecurity.</a:t>
            </a:r>
            <a:endParaRPr lang="fr-FR" sz="1100" dirty="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38989737-2346-B568-3D72-4ABFB30BBC5F}"/>
              </a:ext>
            </a:extLst>
          </p:cNvPr>
          <p:cNvPicPr>
            <a:picLocks noChangeAspect="1"/>
          </p:cNvPicPr>
          <p:nvPr/>
        </p:nvPicPr>
        <p:blipFill>
          <a:blip r:embed="rId4"/>
          <a:stretch>
            <a:fillRect/>
          </a:stretch>
        </p:blipFill>
        <p:spPr>
          <a:xfrm>
            <a:off x="9576673" y="469654"/>
            <a:ext cx="596400" cy="580910"/>
          </a:xfrm>
          <a:prstGeom prst="rect">
            <a:avLst/>
          </a:prstGeom>
        </p:spPr>
      </p:pic>
      <p:pic>
        <p:nvPicPr>
          <p:cNvPr id="6" name="Image 5">
            <a:extLst>
              <a:ext uri="{FF2B5EF4-FFF2-40B4-BE49-F238E27FC236}">
                <a16:creationId xmlns:a16="http://schemas.microsoft.com/office/drawing/2014/main" id="{0D885EEB-B4E4-9AFE-65F8-877F6C4685DC}"/>
              </a:ext>
            </a:extLst>
          </p:cNvPr>
          <p:cNvPicPr>
            <a:picLocks noChangeAspect="1"/>
          </p:cNvPicPr>
          <p:nvPr/>
        </p:nvPicPr>
        <p:blipFill>
          <a:blip r:embed="rId5"/>
          <a:stretch>
            <a:fillRect/>
          </a:stretch>
        </p:blipFill>
        <p:spPr>
          <a:xfrm>
            <a:off x="9427082" y="4093029"/>
            <a:ext cx="1491981" cy="862148"/>
          </a:xfrm>
          <a:prstGeom prst="rect">
            <a:avLst/>
          </a:prstGeom>
        </p:spPr>
      </p:pic>
    </p:spTree>
    <p:extLst>
      <p:ext uri="{BB962C8B-B14F-4D97-AF65-F5344CB8AC3E}">
        <p14:creationId xmlns:p14="http://schemas.microsoft.com/office/powerpoint/2010/main" val="269704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5104026" cy="2358507"/>
          </a:xfrm>
        </p:spPr>
        <p:txBody>
          <a:bodyPr/>
          <a:lstStyle/>
          <a:p>
            <a:r>
              <a:rPr lang="en-US" dirty="0"/>
              <a:t>Installation</a:t>
            </a: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23</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03</a:t>
            </a:r>
          </a:p>
        </p:txBody>
      </p:sp>
    </p:spTree>
    <p:extLst>
      <p:ext uri="{BB962C8B-B14F-4D97-AF65-F5344CB8AC3E}">
        <p14:creationId xmlns:p14="http://schemas.microsoft.com/office/powerpoint/2010/main" val="15572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Installation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5069250"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Same installation requirements as ATW-TAG-02</a:t>
            </a:r>
          </a:p>
        </p:txBody>
      </p:sp>
      <p:pic>
        <p:nvPicPr>
          <p:cNvPr id="5" name="Image 4">
            <a:extLst>
              <a:ext uri="{FF2B5EF4-FFF2-40B4-BE49-F238E27FC236}">
                <a16:creationId xmlns:a16="http://schemas.microsoft.com/office/drawing/2014/main" id="{1F977C63-E806-0F76-1D2D-B08CAD037986}"/>
              </a:ext>
            </a:extLst>
          </p:cNvPr>
          <p:cNvPicPr>
            <a:picLocks noChangeAspect="1"/>
          </p:cNvPicPr>
          <p:nvPr/>
        </p:nvPicPr>
        <p:blipFill>
          <a:blip r:embed="rId3"/>
          <a:stretch>
            <a:fillRect/>
          </a:stretch>
        </p:blipFill>
        <p:spPr>
          <a:xfrm>
            <a:off x="7932238" y="3140933"/>
            <a:ext cx="3348011" cy="3377971"/>
          </a:xfrm>
          <a:prstGeom prst="rect">
            <a:avLst/>
          </a:prstGeom>
        </p:spPr>
      </p:pic>
      <p:pic>
        <p:nvPicPr>
          <p:cNvPr id="6" name="Image 5">
            <a:extLst>
              <a:ext uri="{FF2B5EF4-FFF2-40B4-BE49-F238E27FC236}">
                <a16:creationId xmlns:a16="http://schemas.microsoft.com/office/drawing/2014/main" id="{2BB8DFCB-5CB6-28FF-8E0E-12A0CA4750BF}"/>
              </a:ext>
            </a:extLst>
          </p:cNvPr>
          <p:cNvPicPr>
            <a:picLocks noChangeAspect="1"/>
          </p:cNvPicPr>
          <p:nvPr/>
        </p:nvPicPr>
        <p:blipFill>
          <a:blip r:embed="rId4"/>
          <a:stretch>
            <a:fillRect/>
          </a:stretch>
        </p:blipFill>
        <p:spPr>
          <a:xfrm>
            <a:off x="655275" y="1745804"/>
            <a:ext cx="5345475" cy="4028252"/>
          </a:xfrm>
          <a:prstGeom prst="rect">
            <a:avLst/>
          </a:prstGeom>
          <a:ln>
            <a:solidFill>
              <a:schemeClr val="bg1">
                <a:lumMod val="65000"/>
              </a:schemeClr>
            </a:solidFill>
          </a:ln>
        </p:spPr>
      </p:pic>
      <p:pic>
        <p:nvPicPr>
          <p:cNvPr id="10" name="Image 9">
            <a:extLst>
              <a:ext uri="{FF2B5EF4-FFF2-40B4-BE49-F238E27FC236}">
                <a16:creationId xmlns:a16="http://schemas.microsoft.com/office/drawing/2014/main" id="{180DEDF0-DA8B-A3BC-9E16-E6E898981E47}"/>
              </a:ext>
            </a:extLst>
          </p:cNvPr>
          <p:cNvPicPr>
            <a:picLocks noChangeAspect="1"/>
          </p:cNvPicPr>
          <p:nvPr/>
        </p:nvPicPr>
        <p:blipFill>
          <a:blip r:embed="rId5"/>
          <a:stretch>
            <a:fillRect/>
          </a:stretch>
        </p:blipFill>
        <p:spPr>
          <a:xfrm>
            <a:off x="8425143" y="967656"/>
            <a:ext cx="2362200" cy="1819275"/>
          </a:xfrm>
          <a:prstGeom prst="rect">
            <a:avLst/>
          </a:prstGeom>
        </p:spPr>
      </p:pic>
      <p:sp>
        <p:nvSpPr>
          <p:cNvPr id="12" name="ZoneTexte 11">
            <a:extLst>
              <a:ext uri="{FF2B5EF4-FFF2-40B4-BE49-F238E27FC236}">
                <a16:creationId xmlns:a16="http://schemas.microsoft.com/office/drawing/2014/main" id="{DF24F72E-FE79-10A1-D90D-B5953BDE2E3B}"/>
              </a:ext>
            </a:extLst>
          </p:cNvPr>
          <p:cNvSpPr txBox="1"/>
          <p:nvPr/>
        </p:nvSpPr>
        <p:spPr>
          <a:xfrm>
            <a:off x="690111" y="4634791"/>
            <a:ext cx="3695156" cy="1077218"/>
          </a:xfrm>
          <a:prstGeom prst="rect">
            <a:avLst/>
          </a:prstGeom>
          <a:noFill/>
          <a:ln>
            <a:solidFill>
              <a:schemeClr val="accent1"/>
            </a:solidFill>
          </a:ln>
        </p:spPr>
        <p:txBody>
          <a:bodyPr wrap="square" rtlCol="0">
            <a:spAutoFit/>
          </a:bodyPr>
          <a:lstStyle/>
          <a:p>
            <a:pPr algn="ctr"/>
            <a:r>
              <a:rPr lang="en-GB" sz="1600" dirty="0">
                <a:ln w="0"/>
                <a:solidFill>
                  <a:schemeClr val="accent1"/>
                </a:solidFill>
                <a:effectLst>
                  <a:outerShdw blurRad="38100" dist="25400" dir="5400000" algn="ctr" rotWithShape="0">
                    <a:srgbClr val="6E747A">
                      <a:alpha val="43000"/>
                    </a:srgbClr>
                  </a:outerShdw>
                </a:effectLst>
              </a:rPr>
              <a:t>Indoor installation</a:t>
            </a:r>
          </a:p>
          <a:p>
            <a:pPr algn="ctr"/>
            <a:r>
              <a:rPr lang="en-GB" sz="1600" dirty="0">
                <a:ln w="0"/>
                <a:solidFill>
                  <a:schemeClr val="accent1"/>
                </a:solidFill>
                <a:effectLst>
                  <a:outerShdw blurRad="38100" dist="25400" dir="5400000" algn="ctr" rotWithShape="0">
                    <a:srgbClr val="6E747A">
                      <a:alpha val="43000"/>
                    </a:srgbClr>
                  </a:outerShdw>
                </a:effectLst>
              </a:rPr>
              <a:t>HLINK connection to Yutaki terminals 1-2</a:t>
            </a:r>
          </a:p>
          <a:p>
            <a:pPr algn="ctr"/>
            <a:r>
              <a:rPr lang="en-GB" sz="1600" dirty="0">
                <a:ln w="0"/>
                <a:solidFill>
                  <a:schemeClr val="accent1"/>
                </a:solidFill>
                <a:effectLst>
                  <a:outerShdw blurRad="38100" dist="25400" dir="5400000" algn="ctr" rotWithShape="0">
                    <a:srgbClr val="6E747A">
                      <a:alpha val="43000"/>
                    </a:srgbClr>
                  </a:outerShdw>
                </a:effectLst>
              </a:rPr>
              <a:t>Power supply 230 V L+N </a:t>
            </a:r>
          </a:p>
          <a:p>
            <a:pPr algn="ctr"/>
            <a:r>
              <a:rPr lang="en-GB" sz="1600" dirty="0">
                <a:ln w="0"/>
                <a:solidFill>
                  <a:schemeClr val="accent1"/>
                </a:solidFill>
                <a:effectLst>
                  <a:outerShdw blurRad="38100" dist="25400" dir="5400000" algn="ctr" rotWithShape="0">
                    <a:srgbClr val="6E747A">
                      <a:alpha val="43000"/>
                    </a:srgbClr>
                  </a:outerShdw>
                </a:effectLst>
              </a:rPr>
              <a:t>external source or from indoor module</a:t>
            </a:r>
          </a:p>
        </p:txBody>
      </p:sp>
      <p:sp>
        <p:nvSpPr>
          <p:cNvPr id="13" name="ZoneTexte 12">
            <a:extLst>
              <a:ext uri="{FF2B5EF4-FFF2-40B4-BE49-F238E27FC236}">
                <a16:creationId xmlns:a16="http://schemas.microsoft.com/office/drawing/2014/main" id="{084E57DE-00D6-4018-50A5-917D81B6A895}"/>
              </a:ext>
            </a:extLst>
          </p:cNvPr>
          <p:cNvSpPr txBox="1"/>
          <p:nvPr/>
        </p:nvSpPr>
        <p:spPr>
          <a:xfrm>
            <a:off x="6325607" y="992548"/>
            <a:ext cx="2726101" cy="523220"/>
          </a:xfrm>
          <a:prstGeom prst="rect">
            <a:avLst/>
          </a:prstGeom>
          <a:noFill/>
          <a:ln>
            <a:solidFill>
              <a:schemeClr val="tx1"/>
            </a:solidFill>
          </a:ln>
        </p:spPr>
        <p:txBody>
          <a:bodyPr wrap="square" rtlCol="0">
            <a:spAutoFit/>
          </a:bodyPr>
          <a:lstStyle/>
          <a:p>
            <a:r>
              <a:rPr lang="fr-FR" sz="1400" dirty="0"/>
              <a:t>ATW-IOT-01</a:t>
            </a:r>
          </a:p>
          <a:p>
            <a:r>
              <a:rPr lang="fr-FR" sz="1400" dirty="0"/>
              <a:t>Equipment Protection rating: IP21</a:t>
            </a:r>
          </a:p>
        </p:txBody>
      </p:sp>
      <p:sp>
        <p:nvSpPr>
          <p:cNvPr id="14" name="ZoneTexte 13">
            <a:extLst>
              <a:ext uri="{FF2B5EF4-FFF2-40B4-BE49-F238E27FC236}">
                <a16:creationId xmlns:a16="http://schemas.microsoft.com/office/drawing/2014/main" id="{6122DF23-3961-9362-319E-41CEEF724532}"/>
              </a:ext>
            </a:extLst>
          </p:cNvPr>
          <p:cNvSpPr txBox="1"/>
          <p:nvPr/>
        </p:nvSpPr>
        <p:spPr>
          <a:xfrm>
            <a:off x="6096000" y="5865452"/>
            <a:ext cx="1504950" cy="830997"/>
          </a:xfrm>
          <a:prstGeom prst="rect">
            <a:avLst/>
          </a:prstGeom>
          <a:noFill/>
          <a:ln>
            <a:solidFill>
              <a:srgbClr val="C00000"/>
            </a:solidFill>
          </a:ln>
        </p:spPr>
        <p:txBody>
          <a:bodyPr wrap="square" rtlCol="0">
            <a:spAutoFit/>
          </a:bodyPr>
          <a:lstStyle/>
          <a:p>
            <a:r>
              <a:rPr lang="en-US" sz="1200" dirty="0">
                <a:solidFill>
                  <a:srgbClr val="C41631"/>
                </a:solidFill>
              </a:rPr>
              <a:t>To use this space, a small plastic part of the cover must be cut manually!</a:t>
            </a:r>
          </a:p>
        </p:txBody>
      </p:sp>
      <p:cxnSp>
        <p:nvCxnSpPr>
          <p:cNvPr id="16" name="Connecteur droit avec flèche 15">
            <a:extLst>
              <a:ext uri="{FF2B5EF4-FFF2-40B4-BE49-F238E27FC236}">
                <a16:creationId xmlns:a16="http://schemas.microsoft.com/office/drawing/2014/main" id="{5D49B010-CAC4-1720-892F-3D4BF455EBB5}"/>
              </a:ext>
            </a:extLst>
          </p:cNvPr>
          <p:cNvCxnSpPr>
            <a:cxnSpLocks/>
            <a:stCxn id="14" idx="3"/>
          </p:cNvCxnSpPr>
          <p:nvPr/>
        </p:nvCxnSpPr>
        <p:spPr>
          <a:xfrm flipV="1">
            <a:off x="7600950" y="6280950"/>
            <a:ext cx="14507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Apps</a:t>
            </a:r>
          </a:p>
        </p:txBody>
      </p:sp>
      <p:sp>
        <p:nvSpPr>
          <p:cNvPr id="3" name="Espace réservé du numéro de diapositive 2"/>
          <p:cNvSpPr>
            <a:spLocks noGrp="1"/>
          </p:cNvSpPr>
          <p:nvPr>
            <p:ph type="sldNum" sz="quarter" idx="12"/>
          </p:nvPr>
        </p:nvSpPr>
        <p:spPr>
          <a:xfrm>
            <a:off x="11620038" y="6239772"/>
            <a:ext cx="45677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6416"/>
            <a:ext cx="5440414"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Installing mobile Apps</a:t>
            </a:r>
            <a:endParaRPr lang="en-US" sz="1600" b="1" dirty="0">
              <a:solidFill>
                <a:srgbClr val="C00000"/>
              </a:solidFill>
              <a:latin typeface="Calibri"/>
            </a:endParaRPr>
          </a:p>
        </p:txBody>
      </p:sp>
      <p:sp>
        <p:nvSpPr>
          <p:cNvPr id="4" name="ZoneTexte 3">
            <a:extLst>
              <a:ext uri="{FF2B5EF4-FFF2-40B4-BE49-F238E27FC236}">
                <a16:creationId xmlns:a16="http://schemas.microsoft.com/office/drawing/2014/main" id="{A44BF1AA-2022-8BEC-D139-47EAFA175CE4}"/>
              </a:ext>
            </a:extLst>
          </p:cNvPr>
          <p:cNvSpPr txBox="1"/>
          <p:nvPr/>
        </p:nvSpPr>
        <p:spPr>
          <a:xfrm>
            <a:off x="655275" y="1600162"/>
            <a:ext cx="7734552" cy="4513993"/>
          </a:xfrm>
          <a:prstGeom prst="rect">
            <a:avLst/>
          </a:prstGeom>
          <a:noFill/>
        </p:spPr>
        <p:txBody>
          <a:bodyPr wrap="square" rtlCol="0">
            <a:spAutoFit/>
          </a:bodyPr>
          <a:lstStyle/>
          <a:p>
            <a:pPr>
              <a:lnSpc>
                <a:spcPct val="150000"/>
              </a:lnSpc>
            </a:pPr>
            <a:r>
              <a:rPr lang="en-GB" sz="1400" b="1" dirty="0">
                <a:latin typeface="Calibri" panose="020F0502020204030204" pitchFamily="34" charset="0"/>
                <a:cs typeface="Calibri" panose="020F0502020204030204" pitchFamily="34" charset="0"/>
              </a:rPr>
              <a:t>Mobile Apps </a:t>
            </a:r>
            <a:r>
              <a:rPr lang="en-GB" sz="1400" dirty="0">
                <a:latin typeface="Calibri" panose="020F0502020204030204" pitchFamily="34" charset="0"/>
                <a:cs typeface="Calibri" panose="020F0502020204030204" pitchFamily="34" charset="0"/>
              </a:rPr>
              <a:t>are </a:t>
            </a:r>
            <a:r>
              <a:rPr lang="en-GB" sz="1400" b="1" dirty="0">
                <a:latin typeface="Calibri" panose="020F0502020204030204" pitchFamily="34" charset="0"/>
                <a:cs typeface="Calibri" panose="020F0502020204030204" pitchFamily="34" charset="0"/>
              </a:rPr>
              <a:t>already available on Apple and Google Play stores</a:t>
            </a:r>
            <a:r>
              <a:rPr lang="en-GB" sz="1400" dirty="0">
                <a:latin typeface="Calibri" panose="020F0502020204030204" pitchFamily="34" charset="0"/>
                <a:cs typeface="Calibri" panose="020F0502020204030204" pitchFamily="34" charset="0"/>
              </a:rPr>
              <a:t>. </a:t>
            </a:r>
          </a:p>
          <a:p>
            <a:pPr>
              <a:lnSpc>
                <a:spcPct val="150000"/>
              </a:lnSpc>
            </a:pPr>
            <a:r>
              <a:rPr lang="en-GB" sz="1400" dirty="0">
                <a:latin typeface="Calibri" panose="020F0502020204030204" pitchFamily="34" charset="0"/>
                <a:cs typeface="Calibri" panose="020F0502020204030204" pitchFamily="34" charset="0"/>
              </a:rPr>
              <a:t>The current CSNET Home version is referenced </a:t>
            </a:r>
            <a:r>
              <a:rPr lang="en-GB" sz="1400" b="1" dirty="0">
                <a:latin typeface="Calibri" panose="020F0502020204030204" pitchFamily="34" charset="0"/>
                <a:cs typeface="Calibri" panose="020F0502020204030204" pitchFamily="34" charset="0"/>
              </a:rPr>
              <a:t>1.0.2</a:t>
            </a:r>
            <a:r>
              <a:rPr lang="en-GB" sz="1400" dirty="0">
                <a:latin typeface="Calibri" panose="020F0502020204030204" pitchFamily="34" charset="0"/>
                <a:cs typeface="Calibri" panose="020F0502020204030204" pitchFamily="34" charset="0"/>
              </a:rPr>
              <a:t>. </a:t>
            </a:r>
          </a:p>
          <a:p>
            <a:pPr>
              <a:lnSpc>
                <a:spcPct val="150000"/>
              </a:lnSpc>
            </a:pPr>
            <a:r>
              <a:rPr lang="en-GB" sz="1400" dirty="0">
                <a:latin typeface="Calibri" panose="020F0502020204030204" pitchFamily="34" charset="0"/>
                <a:cs typeface="Calibri" panose="020F0502020204030204" pitchFamily="34" charset="0"/>
              </a:rPr>
              <a:t>The release is done </a:t>
            </a:r>
            <a:r>
              <a:rPr lang="en-GB" sz="1400" b="1" dirty="0">
                <a:latin typeface="Calibri" panose="020F0502020204030204" pitchFamily="34" charset="0"/>
                <a:cs typeface="Calibri" panose="020F0502020204030204" pitchFamily="34" charset="0"/>
              </a:rPr>
              <a:t>without any limitation </a:t>
            </a:r>
            <a:r>
              <a:rPr lang="en-GB" sz="1400" dirty="0">
                <a:latin typeface="Calibri" panose="020F0502020204030204" pitchFamily="34" charset="0"/>
                <a:cs typeface="Calibri" panose="020F0502020204030204" pitchFamily="34" charset="0"/>
              </a:rPr>
              <a:t>related to the country or area of the world:</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175 countries targeted for iOS, 174 for Android</a:t>
            </a:r>
          </a:p>
          <a:p>
            <a:pPr>
              <a:lnSpc>
                <a:spcPct val="150000"/>
              </a:lnSpc>
            </a:pPr>
            <a:endParaRPr lang="en-GB" sz="1400" dirty="0">
              <a:latin typeface="Calibri" panose="020F0502020204030204" pitchFamily="34" charset="0"/>
              <a:cs typeface="Calibri" panose="020F0502020204030204" pitchFamily="34" charset="0"/>
            </a:endParaRPr>
          </a:p>
          <a:p>
            <a:pPr>
              <a:lnSpc>
                <a:spcPct val="150000"/>
              </a:lnSpc>
            </a:pPr>
            <a:r>
              <a:rPr lang="en-GB" sz="1400" dirty="0">
                <a:solidFill>
                  <a:schemeClr val="accent1"/>
                </a:solidFill>
                <a:latin typeface="Calibri" panose="020F0502020204030204" pitchFamily="34" charset="0"/>
                <a:cs typeface="Calibri" panose="020F0502020204030204" pitchFamily="34" charset="0"/>
              </a:rPr>
              <a:t>CSNET Home Apps </a:t>
            </a:r>
            <a:r>
              <a:rPr lang="en-GB" sz="1400" dirty="0">
                <a:latin typeface="Calibri" panose="020F0502020204030204" pitchFamily="34" charset="0"/>
                <a:cs typeface="Calibri" panose="020F0502020204030204" pitchFamily="34" charset="0"/>
              </a:rPr>
              <a:t>can be installed on the following devices:</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Apple devices running iOS 14 or more recent versions </a:t>
            </a:r>
            <a:r>
              <a:rPr lang="en-GB" sz="1100" dirty="0">
                <a:latin typeface="Calibri" panose="020F0502020204030204" pitchFamily="34" charset="0"/>
                <a:cs typeface="Calibri" panose="020F0502020204030204" pitchFamily="34" charset="0"/>
              </a:rPr>
              <a:t>(currently version 16.4)</a:t>
            </a:r>
            <a:endParaRPr lang="en-GB" sz="1400" dirty="0">
              <a:latin typeface="Calibri" panose="020F0502020204030204" pitchFamily="34" charset="0"/>
              <a:cs typeface="Calibri" panose="020F0502020204030204" pitchFamily="34" charset="0"/>
            </a:endParaRPr>
          </a:p>
          <a:p>
            <a:pPr marL="285750" indent="-285750">
              <a:lnSpc>
                <a:spcPct val="150000"/>
              </a:lnSpc>
              <a:buFontTx/>
              <a:buChar char="-"/>
            </a:pPr>
            <a:r>
              <a:rPr lang="en-GB" sz="1400" dirty="0">
                <a:latin typeface="Calibri" panose="020F0502020204030204" pitchFamily="34" charset="0"/>
                <a:cs typeface="Calibri" panose="020F0502020204030204" pitchFamily="34" charset="0"/>
              </a:rPr>
              <a:t>Android devices running Android 8.0 or more recent versions </a:t>
            </a:r>
            <a:r>
              <a:rPr lang="en-GB" sz="1100" dirty="0">
                <a:latin typeface="Calibri" panose="020F0502020204030204" pitchFamily="34" charset="0"/>
                <a:cs typeface="Calibri" panose="020F0502020204030204" pitchFamily="34" charset="0"/>
              </a:rPr>
              <a:t>(currently version 10-11-12-13 are widely used, a version 14 is under development)</a:t>
            </a:r>
            <a:endParaRPr lang="en-GB" sz="1400" dirty="0">
              <a:latin typeface="Calibri" panose="020F0502020204030204" pitchFamily="34" charset="0"/>
              <a:cs typeface="Calibri" panose="020F0502020204030204" pitchFamily="34" charset="0"/>
            </a:endParaRPr>
          </a:p>
          <a:p>
            <a:pPr marL="285750" indent="-285750">
              <a:lnSpc>
                <a:spcPct val="150000"/>
              </a:lnSpc>
              <a:buFontTx/>
              <a:buChar char="-"/>
            </a:pPr>
            <a:r>
              <a:rPr lang="en-GB" sz="1400" dirty="0">
                <a:latin typeface="Calibri" panose="020F0502020204030204" pitchFamily="34" charset="0"/>
                <a:cs typeface="Calibri" panose="020F0502020204030204" pitchFamily="34" charset="0"/>
              </a:rPr>
              <a:t>Compatible with most of the recent Smartphones (larger screens are more comfortable to use)</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Operation with tablet / iPad is possible, the display of the app is adapted to the large screens.</a:t>
            </a:r>
          </a:p>
          <a:p>
            <a:pPr marL="285750" indent="-285750">
              <a:lnSpc>
                <a:spcPct val="150000"/>
              </a:lnSpc>
              <a:buFontTx/>
              <a:buChar char="-"/>
            </a:pPr>
            <a:endParaRPr lang="en-GB" sz="1400" dirty="0">
              <a:solidFill>
                <a:srgbClr val="FF0000"/>
              </a:solidFill>
              <a:latin typeface="Calibri" panose="020F0502020204030204" pitchFamily="34" charset="0"/>
              <a:cs typeface="Calibri" panose="020F0502020204030204" pitchFamily="34" charset="0"/>
            </a:endParaRPr>
          </a:p>
          <a:p>
            <a:pPr>
              <a:lnSpc>
                <a:spcPct val="150000"/>
              </a:lnSpc>
            </a:pPr>
            <a:r>
              <a:rPr lang="en-GB" sz="1400" b="1" dirty="0">
                <a:latin typeface="Calibri" panose="020F0502020204030204" pitchFamily="34" charset="0"/>
                <a:cs typeface="Calibri" panose="020F0502020204030204" pitchFamily="34" charset="0"/>
              </a:rPr>
              <a:t>URL of Web App</a:t>
            </a:r>
            <a:r>
              <a:rPr lang="en-GB" sz="14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hlinkClick r:id="rId3"/>
              </a:rPr>
              <a:t>https://www.csnetmanager.com/login</a:t>
            </a:r>
            <a:endParaRPr lang="en-GB" sz="1400" dirty="0">
              <a:latin typeface="Calibri" panose="020F0502020204030204" pitchFamily="34" charset="0"/>
              <a:cs typeface="Calibri" panose="020F0502020204030204" pitchFamily="34" charset="0"/>
            </a:endParaRPr>
          </a:p>
          <a:p>
            <a:pPr>
              <a:lnSpc>
                <a:spcPct val="150000"/>
              </a:lnSpc>
            </a:pPr>
            <a:endParaRPr lang="en-GB" sz="1400" dirty="0">
              <a:latin typeface="Calibri" panose="020F0502020204030204" pitchFamily="34" charset="0"/>
              <a:cs typeface="Calibri" panose="020F0502020204030204" pitchFamily="34" charset="0"/>
            </a:endParaRPr>
          </a:p>
        </p:txBody>
      </p:sp>
      <p:pic>
        <p:nvPicPr>
          <p:cNvPr id="16" name="Image 15">
            <a:extLst>
              <a:ext uri="{FF2B5EF4-FFF2-40B4-BE49-F238E27FC236}">
                <a16:creationId xmlns:a16="http://schemas.microsoft.com/office/drawing/2014/main" id="{EA1F8552-F54D-5A54-8157-59B1E028FC42}"/>
              </a:ext>
            </a:extLst>
          </p:cNvPr>
          <p:cNvPicPr>
            <a:picLocks noChangeAspect="1"/>
          </p:cNvPicPr>
          <p:nvPr/>
        </p:nvPicPr>
        <p:blipFill>
          <a:blip r:embed="rId4"/>
          <a:stretch>
            <a:fillRect/>
          </a:stretch>
        </p:blipFill>
        <p:spPr>
          <a:xfrm>
            <a:off x="9242895" y="1308676"/>
            <a:ext cx="2128368" cy="4159148"/>
          </a:xfrm>
          <a:prstGeom prst="rect">
            <a:avLst/>
          </a:prstGeom>
          <a:ln>
            <a:solidFill>
              <a:schemeClr val="bg1">
                <a:lumMod val="75000"/>
              </a:schemeClr>
            </a:solidFill>
          </a:ln>
        </p:spPr>
      </p:pic>
    </p:spTree>
    <p:extLst>
      <p:ext uri="{BB962C8B-B14F-4D97-AF65-F5344CB8AC3E}">
        <p14:creationId xmlns:p14="http://schemas.microsoft.com/office/powerpoint/2010/main" val="221743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Creating &amp; Managing</a:t>
            </a:r>
            <a:br>
              <a:rPr lang="en-US" dirty="0"/>
            </a:br>
            <a:r>
              <a:rPr lang="en-US" dirty="0"/>
              <a:t>one User Account</a:t>
            </a: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26</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04</a:t>
            </a:r>
          </a:p>
        </p:txBody>
      </p:sp>
    </p:spTree>
    <p:extLst>
      <p:ext uri="{BB962C8B-B14F-4D97-AF65-F5344CB8AC3E}">
        <p14:creationId xmlns:p14="http://schemas.microsoft.com/office/powerpoint/2010/main" val="101531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Creating one User account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dirty="0">
                <a:ln>
                  <a:noFill/>
                </a:ln>
                <a:effectLst/>
                <a:uLnTx/>
                <a:uFillTx/>
                <a:latin typeface="Calibri"/>
                <a:ea typeface="+mn-ea"/>
                <a:cs typeface="+mn-cs"/>
              </a:rPr>
              <a:t>Fo</a:t>
            </a:r>
            <a:r>
              <a:rPr lang="en-US" sz="1400" dirty="0">
                <a:latin typeface="Calibri"/>
              </a:rPr>
              <a:t>r a good startup…</a:t>
            </a:r>
            <a:endParaRPr kumimoji="0" lang="en-US" sz="1400" i="0" u="none" strike="noStrike" kern="1200" cap="none" spc="0" normalizeH="0" baseline="0" dirty="0">
              <a:ln>
                <a:noFill/>
              </a:ln>
              <a:effectLst/>
              <a:uLnTx/>
              <a:uFillTx/>
              <a:latin typeface="Calibri"/>
              <a:ea typeface="+mn-ea"/>
              <a:cs typeface="+mn-cs"/>
            </a:endParaRPr>
          </a:p>
        </p:txBody>
      </p:sp>
      <p:sp>
        <p:nvSpPr>
          <p:cNvPr id="4" name="ZoneTexte 3">
            <a:extLst>
              <a:ext uri="{FF2B5EF4-FFF2-40B4-BE49-F238E27FC236}">
                <a16:creationId xmlns:a16="http://schemas.microsoft.com/office/drawing/2014/main" id="{8C53CA43-4304-C227-4498-334366F80FE7}"/>
              </a:ext>
            </a:extLst>
          </p:cNvPr>
          <p:cNvSpPr txBox="1"/>
          <p:nvPr/>
        </p:nvSpPr>
        <p:spPr>
          <a:xfrm>
            <a:off x="581428" y="1475827"/>
            <a:ext cx="7996515" cy="4771756"/>
          </a:xfrm>
          <a:prstGeom prst="rect">
            <a:avLst/>
          </a:prstGeom>
          <a:noFill/>
        </p:spPr>
        <p:txBody>
          <a:bodyPr wrap="square" rtlCol="0">
            <a:spAutoFit/>
          </a:bodyPr>
          <a:lstStyle/>
          <a:p>
            <a:pPr>
              <a:lnSpc>
                <a:spcPct val="200000"/>
              </a:lnSpc>
            </a:pPr>
            <a:r>
              <a:rPr lang="en-GB" sz="1400" u="sng" dirty="0">
                <a:latin typeface="Calibri" panose="020F0502020204030204" pitchFamily="34" charset="0"/>
                <a:cs typeface="Calibri" panose="020F0502020204030204" pitchFamily="34" charset="0"/>
              </a:rPr>
              <a:t>Prerequisites:</a:t>
            </a:r>
            <a:r>
              <a:rPr lang="en-GB" sz="1400" dirty="0">
                <a:latin typeface="Calibri" panose="020F0502020204030204" pitchFamily="34" charset="0"/>
                <a:cs typeface="Calibri" panose="020F0502020204030204" pitchFamily="34" charset="0"/>
              </a:rPr>
              <a:t> in order to create a user’s account with CSNET Home, prepare the following items:</a:t>
            </a:r>
          </a:p>
          <a:p>
            <a:pPr marL="285750" indent="-285750">
              <a:lnSpc>
                <a:spcPct val="200000"/>
              </a:lnSpc>
              <a:buFontTx/>
              <a:buChar char="-"/>
            </a:pPr>
            <a:r>
              <a:rPr lang="en-GB" sz="1400" dirty="0">
                <a:latin typeface="Calibri" panose="020F0502020204030204" pitchFamily="34" charset="0"/>
                <a:cs typeface="Calibri" panose="020F0502020204030204" pitchFamily="34" charset="0"/>
              </a:rPr>
              <a:t>Smartphone connected to Internet, via 4G or WiFi, with CSNET Home App installed</a:t>
            </a:r>
          </a:p>
          <a:p>
            <a:pPr marL="285750" indent="-285750">
              <a:lnSpc>
                <a:spcPct val="200000"/>
              </a:lnSpc>
              <a:buFontTx/>
              <a:buChar char="-"/>
            </a:pPr>
            <a:r>
              <a:rPr lang="en-GB" sz="1400" dirty="0">
                <a:latin typeface="Calibri" panose="020F0502020204030204" pitchFamily="34" charset="0"/>
                <a:cs typeface="Calibri" panose="020F0502020204030204" pitchFamily="34" charset="0"/>
              </a:rPr>
              <a:t>Email address of the owner of the account</a:t>
            </a:r>
          </a:p>
          <a:p>
            <a:pPr marL="285750" indent="-285750">
              <a:lnSpc>
                <a:spcPct val="200000"/>
              </a:lnSpc>
              <a:buFontTx/>
              <a:buChar char="-"/>
            </a:pPr>
            <a:r>
              <a:rPr lang="en-GB" sz="1400" dirty="0">
                <a:latin typeface="Calibri" panose="020F0502020204030204" pitchFamily="34" charset="0"/>
                <a:cs typeface="Calibri" panose="020F0502020204030204" pitchFamily="34" charset="0"/>
              </a:rPr>
              <a:t>Access to the related email box to receive an email</a:t>
            </a:r>
          </a:p>
          <a:p>
            <a:pPr>
              <a:lnSpc>
                <a:spcPct val="200000"/>
              </a:lnSpc>
            </a:pPr>
            <a:endParaRPr lang="en-GB" sz="1400" u="sng" dirty="0">
              <a:latin typeface="Calibri" panose="020F0502020204030204" pitchFamily="34" charset="0"/>
              <a:cs typeface="Calibri" panose="020F0502020204030204" pitchFamily="34" charset="0"/>
            </a:endParaRPr>
          </a:p>
          <a:p>
            <a:pPr>
              <a:lnSpc>
                <a:spcPct val="200000"/>
              </a:lnSpc>
            </a:pPr>
            <a:r>
              <a:rPr lang="en-GB" sz="1400" dirty="0">
                <a:latin typeface="Calibri" panose="020F0502020204030204" pitchFamily="34" charset="0"/>
                <a:cs typeface="Calibri" panose="020F0502020204030204" pitchFamily="34" charset="0"/>
              </a:rPr>
              <a:t>With CSNET Home, the account creation is an independent step, like using Hi-Kumo with Hi-box.</a:t>
            </a:r>
          </a:p>
          <a:p>
            <a:pPr>
              <a:lnSpc>
                <a:spcPct val="200000"/>
              </a:lnSpc>
            </a:pPr>
            <a:r>
              <a:rPr lang="en-GB" sz="1400" dirty="0">
                <a:latin typeface="Calibri" panose="020F0502020204030204" pitchFamily="34" charset="0"/>
                <a:cs typeface="Calibri" panose="020F0502020204030204" pitchFamily="34" charset="0"/>
              </a:rPr>
              <a:t>This account creation can be done anywhere and anytime by the user.</a:t>
            </a:r>
          </a:p>
          <a:p>
            <a:pPr>
              <a:lnSpc>
                <a:spcPct val="200000"/>
              </a:lnSpc>
            </a:pPr>
            <a:r>
              <a:rPr lang="en-GB" sz="1400" dirty="0">
                <a:latin typeface="Calibri" panose="020F0502020204030204" pitchFamily="34" charset="0"/>
                <a:cs typeface="Calibri" panose="020F0502020204030204" pitchFamily="34" charset="0"/>
              </a:rPr>
              <a:t>The discovery of the ATW-IOT-01 gateway and of the related Yutaki unit is done in a second step, once the user account is created.</a:t>
            </a:r>
          </a:p>
          <a:p>
            <a:pPr>
              <a:lnSpc>
                <a:spcPct val="200000"/>
              </a:lnSpc>
            </a:pPr>
            <a:endParaRPr lang="en-GB" sz="1400" dirty="0">
              <a:latin typeface="Calibri" panose="020F0502020204030204" pitchFamily="34" charset="0"/>
              <a:cs typeface="Calibri" panose="020F0502020204030204" pitchFamily="34" charset="0"/>
            </a:endParaRPr>
          </a:p>
          <a:p>
            <a:pPr>
              <a:lnSpc>
                <a:spcPct val="200000"/>
              </a:lnSpc>
            </a:pPr>
            <a:r>
              <a:rPr lang="en-GB" sz="1400" dirty="0">
                <a:solidFill>
                  <a:srgbClr val="C00000"/>
                </a:solidFill>
                <a:latin typeface="Calibri" panose="020F0502020204030204" pitchFamily="34" charset="0"/>
                <a:cs typeface="Calibri" panose="020F0502020204030204" pitchFamily="34" charset="0"/>
              </a:rPr>
              <a:t>Open the App, follow the welcome steps!</a:t>
            </a:r>
          </a:p>
        </p:txBody>
      </p:sp>
      <p:pic>
        <p:nvPicPr>
          <p:cNvPr id="7" name="Image 6">
            <a:extLst>
              <a:ext uri="{FF2B5EF4-FFF2-40B4-BE49-F238E27FC236}">
                <a16:creationId xmlns:a16="http://schemas.microsoft.com/office/drawing/2014/main" id="{5AE5F290-7C6F-7F95-2247-6E313BECD93F}"/>
              </a:ext>
            </a:extLst>
          </p:cNvPr>
          <p:cNvPicPr>
            <a:picLocks noChangeAspect="1"/>
          </p:cNvPicPr>
          <p:nvPr/>
        </p:nvPicPr>
        <p:blipFill rotWithShape="1">
          <a:blip r:embed="rId3"/>
          <a:srcRect b="6115"/>
          <a:stretch/>
        </p:blipFill>
        <p:spPr>
          <a:xfrm>
            <a:off x="8856956" y="1192277"/>
            <a:ext cx="2679769" cy="5245580"/>
          </a:xfrm>
          <a:prstGeom prst="rect">
            <a:avLst/>
          </a:prstGeom>
        </p:spPr>
      </p:pic>
      <p:pic>
        <p:nvPicPr>
          <p:cNvPr id="8" name="Image 7">
            <a:extLst>
              <a:ext uri="{FF2B5EF4-FFF2-40B4-BE49-F238E27FC236}">
                <a16:creationId xmlns:a16="http://schemas.microsoft.com/office/drawing/2014/main" id="{70F9AE0E-D06E-C018-1AE7-9F65D0AB5C58}"/>
              </a:ext>
            </a:extLst>
          </p:cNvPr>
          <p:cNvPicPr>
            <a:picLocks noChangeAspect="1"/>
          </p:cNvPicPr>
          <p:nvPr/>
        </p:nvPicPr>
        <p:blipFill>
          <a:blip r:embed="rId4"/>
          <a:stretch>
            <a:fillRect/>
          </a:stretch>
        </p:blipFill>
        <p:spPr>
          <a:xfrm>
            <a:off x="7224132" y="1994666"/>
            <a:ext cx="702233" cy="667390"/>
          </a:xfrm>
          <a:prstGeom prst="rect">
            <a:avLst/>
          </a:prstGeom>
        </p:spPr>
      </p:pic>
    </p:spTree>
    <p:extLst>
      <p:ext uri="{BB962C8B-B14F-4D97-AF65-F5344CB8AC3E}">
        <p14:creationId xmlns:p14="http://schemas.microsoft.com/office/powerpoint/2010/main" val="263507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Creating one User account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Account creation sequence #1</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597686" y="5828463"/>
            <a:ext cx="2106130" cy="784830"/>
          </a:xfrm>
          <a:prstGeom prst="rect">
            <a:avLst/>
          </a:prstGeom>
          <a:noFill/>
        </p:spPr>
        <p:txBody>
          <a:bodyPr wrap="square" rtlCol="0">
            <a:spAutoFit/>
          </a:bodyPr>
          <a:lstStyle/>
          <a:p>
            <a:r>
              <a:rPr lang="en-US" sz="900" dirty="0"/>
              <a:t>Application language can be selected from the first screen. It can be changed latter on in the App. The language used for the App can be different that the language used on the Smartphone.</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93180" y="5831867"/>
            <a:ext cx="2106130" cy="230832"/>
          </a:xfrm>
          <a:prstGeom prst="rect">
            <a:avLst/>
          </a:prstGeom>
          <a:noFill/>
        </p:spPr>
        <p:txBody>
          <a:bodyPr wrap="square" rtlCol="0">
            <a:spAutoFit/>
          </a:bodyPr>
          <a:lstStyle/>
          <a:p>
            <a:r>
              <a:rPr lang="en-US" sz="900" dirty="0"/>
              <a:t>Welcome screen!</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125512" y="5822183"/>
            <a:ext cx="2106130" cy="369332"/>
          </a:xfrm>
          <a:prstGeom prst="rect">
            <a:avLst/>
          </a:prstGeom>
          <a:noFill/>
        </p:spPr>
        <p:txBody>
          <a:bodyPr wrap="square" rtlCol="0">
            <a:spAutoFit/>
          </a:bodyPr>
          <a:lstStyle/>
          <a:p>
            <a:r>
              <a:rPr lang="en-US" sz="900" dirty="0"/>
              <a:t>Introduction to Terms of Use and Privacy Agreement.</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8549742" y="5752933"/>
            <a:ext cx="2106130" cy="507831"/>
          </a:xfrm>
          <a:prstGeom prst="rect">
            <a:avLst/>
          </a:prstGeom>
          <a:noFill/>
        </p:spPr>
        <p:txBody>
          <a:bodyPr wrap="square" rtlCol="0">
            <a:spAutoFit/>
          </a:bodyPr>
          <a:lstStyle/>
          <a:p>
            <a:r>
              <a:rPr lang="en-US" sz="900" dirty="0"/>
              <a:t>User shall read the document and approve it by ticking the check box at the bottom side of the screen (scroll down).</a:t>
            </a:r>
          </a:p>
        </p:txBody>
      </p:sp>
      <p:pic>
        <p:nvPicPr>
          <p:cNvPr id="5" name="Image 4">
            <a:extLst>
              <a:ext uri="{FF2B5EF4-FFF2-40B4-BE49-F238E27FC236}">
                <a16:creationId xmlns:a16="http://schemas.microsoft.com/office/drawing/2014/main" id="{E00B6D7E-6D96-38E8-9502-8DB01D585B54}"/>
              </a:ext>
            </a:extLst>
          </p:cNvPr>
          <p:cNvPicPr>
            <a:picLocks noChangeAspect="1"/>
          </p:cNvPicPr>
          <p:nvPr/>
        </p:nvPicPr>
        <p:blipFill>
          <a:blip r:embed="rId3"/>
          <a:stretch>
            <a:fillRect/>
          </a:stretch>
        </p:blipFill>
        <p:spPr>
          <a:xfrm>
            <a:off x="597686" y="1615115"/>
            <a:ext cx="2017311" cy="3968552"/>
          </a:xfrm>
          <a:prstGeom prst="rect">
            <a:avLst/>
          </a:prstGeom>
        </p:spPr>
      </p:pic>
      <p:pic>
        <p:nvPicPr>
          <p:cNvPr id="7" name="Image 6">
            <a:extLst>
              <a:ext uri="{FF2B5EF4-FFF2-40B4-BE49-F238E27FC236}">
                <a16:creationId xmlns:a16="http://schemas.microsoft.com/office/drawing/2014/main" id="{B2996CBA-6A93-67D4-5E46-C435A3D3FD1F}"/>
              </a:ext>
            </a:extLst>
          </p:cNvPr>
          <p:cNvPicPr>
            <a:picLocks noChangeAspect="1"/>
          </p:cNvPicPr>
          <p:nvPr/>
        </p:nvPicPr>
        <p:blipFill rotWithShape="1">
          <a:blip r:embed="rId4"/>
          <a:srcRect b="6115"/>
          <a:stretch/>
        </p:blipFill>
        <p:spPr>
          <a:xfrm>
            <a:off x="2878749" y="1615115"/>
            <a:ext cx="2027384" cy="3968552"/>
          </a:xfrm>
          <a:prstGeom prst="rect">
            <a:avLst/>
          </a:prstGeom>
        </p:spPr>
      </p:pic>
      <p:pic>
        <p:nvPicPr>
          <p:cNvPr id="9" name="Image 8">
            <a:extLst>
              <a:ext uri="{FF2B5EF4-FFF2-40B4-BE49-F238E27FC236}">
                <a16:creationId xmlns:a16="http://schemas.microsoft.com/office/drawing/2014/main" id="{8B0E72B9-570F-090F-707D-9FCEA50AF2DB}"/>
              </a:ext>
            </a:extLst>
          </p:cNvPr>
          <p:cNvPicPr>
            <a:picLocks noChangeAspect="1"/>
          </p:cNvPicPr>
          <p:nvPr/>
        </p:nvPicPr>
        <p:blipFill>
          <a:blip r:embed="rId5"/>
          <a:stretch>
            <a:fillRect/>
          </a:stretch>
        </p:blipFill>
        <p:spPr>
          <a:xfrm>
            <a:off x="5169885" y="1615115"/>
            <a:ext cx="2017385" cy="3968553"/>
          </a:xfrm>
          <a:prstGeom prst="rect">
            <a:avLst/>
          </a:prstGeom>
        </p:spPr>
      </p:pic>
      <p:pic>
        <p:nvPicPr>
          <p:cNvPr id="12" name="Image 11">
            <a:extLst>
              <a:ext uri="{FF2B5EF4-FFF2-40B4-BE49-F238E27FC236}">
                <a16:creationId xmlns:a16="http://schemas.microsoft.com/office/drawing/2014/main" id="{A46C5601-7A01-33B6-9968-F74C780C0FC2}"/>
              </a:ext>
            </a:extLst>
          </p:cNvPr>
          <p:cNvPicPr>
            <a:picLocks noChangeAspect="1"/>
          </p:cNvPicPr>
          <p:nvPr/>
        </p:nvPicPr>
        <p:blipFill>
          <a:blip r:embed="rId6"/>
          <a:stretch>
            <a:fillRect/>
          </a:stretch>
        </p:blipFill>
        <p:spPr>
          <a:xfrm>
            <a:off x="7451022" y="1615115"/>
            <a:ext cx="2026214" cy="3968553"/>
          </a:xfrm>
          <a:prstGeom prst="rect">
            <a:avLst/>
          </a:prstGeom>
        </p:spPr>
      </p:pic>
      <p:pic>
        <p:nvPicPr>
          <p:cNvPr id="22" name="Image 21">
            <a:extLst>
              <a:ext uri="{FF2B5EF4-FFF2-40B4-BE49-F238E27FC236}">
                <a16:creationId xmlns:a16="http://schemas.microsoft.com/office/drawing/2014/main" id="{20EB34E2-C7A0-B1E0-C161-6C4E0A27058B}"/>
              </a:ext>
            </a:extLst>
          </p:cNvPr>
          <p:cNvPicPr>
            <a:picLocks noChangeAspect="1"/>
          </p:cNvPicPr>
          <p:nvPr/>
        </p:nvPicPr>
        <p:blipFill>
          <a:blip r:embed="rId7"/>
          <a:stretch>
            <a:fillRect/>
          </a:stretch>
        </p:blipFill>
        <p:spPr>
          <a:xfrm>
            <a:off x="9740988" y="1615115"/>
            <a:ext cx="2039703" cy="3968553"/>
          </a:xfrm>
          <a:prstGeom prst="rect">
            <a:avLst/>
          </a:prstGeom>
        </p:spPr>
      </p:pic>
    </p:spTree>
    <p:extLst>
      <p:ext uri="{BB962C8B-B14F-4D97-AF65-F5344CB8AC3E}">
        <p14:creationId xmlns:p14="http://schemas.microsoft.com/office/powerpoint/2010/main" val="104832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Creating one User account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Account creation sequence #2</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597686" y="5828463"/>
            <a:ext cx="2106130" cy="369332"/>
          </a:xfrm>
          <a:prstGeom prst="rect">
            <a:avLst/>
          </a:prstGeom>
          <a:noFill/>
        </p:spPr>
        <p:txBody>
          <a:bodyPr wrap="square" rtlCol="0">
            <a:spAutoFit/>
          </a:bodyPr>
          <a:lstStyle/>
          <a:p>
            <a:r>
              <a:rPr lang="en-US" sz="900" dirty="0"/>
              <a:t>Push the red button to create a new user account.</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93180" y="5831867"/>
            <a:ext cx="2106130" cy="230832"/>
          </a:xfrm>
          <a:prstGeom prst="rect">
            <a:avLst/>
          </a:prstGeom>
          <a:noFill/>
        </p:spPr>
        <p:txBody>
          <a:bodyPr wrap="square" rtlCol="0">
            <a:spAutoFit/>
          </a:bodyPr>
          <a:lstStyle/>
          <a:p>
            <a:r>
              <a:rPr lang="en-US" sz="900" dirty="0"/>
              <a:t>Start filling the required fields!</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213756" y="5711935"/>
            <a:ext cx="2106130" cy="1061829"/>
          </a:xfrm>
          <a:prstGeom prst="rect">
            <a:avLst/>
          </a:prstGeom>
          <a:noFill/>
        </p:spPr>
        <p:txBody>
          <a:bodyPr wrap="square" rtlCol="0">
            <a:spAutoFit/>
          </a:bodyPr>
          <a:lstStyle/>
          <a:p>
            <a:r>
              <a:rPr lang="en-US" sz="900" dirty="0"/>
              <a:t>Define your username and password</a:t>
            </a:r>
          </a:p>
          <a:p>
            <a:r>
              <a:rPr lang="en-US" sz="900" dirty="0"/>
              <a:t>Requirements:</a:t>
            </a:r>
          </a:p>
          <a:p>
            <a:r>
              <a:rPr lang="en-US" sz="900" b="1" dirty="0"/>
              <a:t>User name</a:t>
            </a:r>
            <a:r>
              <a:rPr lang="en-US" sz="900" dirty="0"/>
              <a:t>: 8 to 40 characters, with at least 2 letters and 2 digits.</a:t>
            </a:r>
          </a:p>
          <a:p>
            <a:r>
              <a:rPr lang="en-US" sz="900" b="1" dirty="0"/>
              <a:t>Password</a:t>
            </a:r>
            <a:r>
              <a:rPr lang="en-US" sz="900" dirty="0"/>
              <a:t>: 8 characters minimum, 1 capital letter, 1 lower case letter, 1 number and 1 symbol.</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394631" y="5761407"/>
            <a:ext cx="2106130" cy="369332"/>
          </a:xfrm>
          <a:prstGeom prst="rect">
            <a:avLst/>
          </a:prstGeom>
          <a:noFill/>
        </p:spPr>
        <p:txBody>
          <a:bodyPr wrap="square" rtlCol="0">
            <a:spAutoFit/>
          </a:bodyPr>
          <a:lstStyle/>
          <a:p>
            <a:r>
              <a:rPr lang="en-US" sz="900" dirty="0"/>
              <a:t>Once everything is input correctly, you can proceed with the registration.</a:t>
            </a:r>
          </a:p>
        </p:txBody>
      </p:sp>
      <p:pic>
        <p:nvPicPr>
          <p:cNvPr id="6" name="Image 5">
            <a:extLst>
              <a:ext uri="{FF2B5EF4-FFF2-40B4-BE49-F238E27FC236}">
                <a16:creationId xmlns:a16="http://schemas.microsoft.com/office/drawing/2014/main" id="{5FFB26C5-F110-F27E-6B28-0CA6C4A9B509}"/>
              </a:ext>
            </a:extLst>
          </p:cNvPr>
          <p:cNvPicPr>
            <a:picLocks noChangeAspect="1"/>
          </p:cNvPicPr>
          <p:nvPr/>
        </p:nvPicPr>
        <p:blipFill>
          <a:blip r:embed="rId3"/>
          <a:stretch>
            <a:fillRect/>
          </a:stretch>
        </p:blipFill>
        <p:spPr>
          <a:xfrm>
            <a:off x="655275" y="1615114"/>
            <a:ext cx="2030628" cy="3968553"/>
          </a:xfrm>
          <a:prstGeom prst="rect">
            <a:avLst/>
          </a:prstGeom>
        </p:spPr>
      </p:pic>
      <p:pic>
        <p:nvPicPr>
          <p:cNvPr id="10" name="Image 9">
            <a:extLst>
              <a:ext uri="{FF2B5EF4-FFF2-40B4-BE49-F238E27FC236}">
                <a16:creationId xmlns:a16="http://schemas.microsoft.com/office/drawing/2014/main" id="{5693605A-2282-0E17-AD15-BB0FD92DBE40}"/>
              </a:ext>
            </a:extLst>
          </p:cNvPr>
          <p:cNvPicPr>
            <a:picLocks noChangeAspect="1"/>
          </p:cNvPicPr>
          <p:nvPr/>
        </p:nvPicPr>
        <p:blipFill>
          <a:blip r:embed="rId4"/>
          <a:stretch>
            <a:fillRect/>
          </a:stretch>
        </p:blipFill>
        <p:spPr>
          <a:xfrm>
            <a:off x="2888678" y="1615113"/>
            <a:ext cx="2032781" cy="3968554"/>
          </a:xfrm>
          <a:prstGeom prst="rect">
            <a:avLst/>
          </a:prstGeom>
        </p:spPr>
      </p:pic>
      <p:pic>
        <p:nvPicPr>
          <p:cNvPr id="13" name="Image 12">
            <a:extLst>
              <a:ext uri="{FF2B5EF4-FFF2-40B4-BE49-F238E27FC236}">
                <a16:creationId xmlns:a16="http://schemas.microsoft.com/office/drawing/2014/main" id="{CFC800A9-EA3E-5A4E-B7E1-A0408EC22A0C}"/>
              </a:ext>
            </a:extLst>
          </p:cNvPr>
          <p:cNvPicPr>
            <a:picLocks noChangeAspect="1"/>
          </p:cNvPicPr>
          <p:nvPr/>
        </p:nvPicPr>
        <p:blipFill rotWithShape="1">
          <a:blip r:embed="rId5"/>
          <a:srcRect b="54294"/>
          <a:stretch/>
        </p:blipFill>
        <p:spPr>
          <a:xfrm>
            <a:off x="5159883" y="1595750"/>
            <a:ext cx="2032890" cy="1813887"/>
          </a:xfrm>
          <a:prstGeom prst="rect">
            <a:avLst/>
          </a:prstGeom>
        </p:spPr>
      </p:pic>
      <p:pic>
        <p:nvPicPr>
          <p:cNvPr id="19" name="Image 18">
            <a:extLst>
              <a:ext uri="{FF2B5EF4-FFF2-40B4-BE49-F238E27FC236}">
                <a16:creationId xmlns:a16="http://schemas.microsoft.com/office/drawing/2014/main" id="{20CADF38-53B3-F2DF-85F2-DDAC50F8A76B}"/>
              </a:ext>
            </a:extLst>
          </p:cNvPr>
          <p:cNvPicPr>
            <a:picLocks noChangeAspect="1"/>
          </p:cNvPicPr>
          <p:nvPr/>
        </p:nvPicPr>
        <p:blipFill>
          <a:blip r:embed="rId6"/>
          <a:stretch>
            <a:fillRect/>
          </a:stretch>
        </p:blipFill>
        <p:spPr>
          <a:xfrm>
            <a:off x="5124234" y="1663935"/>
            <a:ext cx="2028392" cy="1252151"/>
          </a:xfrm>
          <a:prstGeom prst="rect">
            <a:avLst/>
          </a:prstGeom>
        </p:spPr>
      </p:pic>
      <p:pic>
        <p:nvPicPr>
          <p:cNvPr id="5" name="Image 4">
            <a:extLst>
              <a:ext uri="{FF2B5EF4-FFF2-40B4-BE49-F238E27FC236}">
                <a16:creationId xmlns:a16="http://schemas.microsoft.com/office/drawing/2014/main" id="{75B1EE4D-B691-E5F1-16DA-AF1AAD827B37}"/>
              </a:ext>
            </a:extLst>
          </p:cNvPr>
          <p:cNvPicPr>
            <a:picLocks noChangeAspect="1"/>
          </p:cNvPicPr>
          <p:nvPr/>
        </p:nvPicPr>
        <p:blipFill>
          <a:blip r:embed="rId7"/>
          <a:stretch>
            <a:fillRect/>
          </a:stretch>
        </p:blipFill>
        <p:spPr>
          <a:xfrm>
            <a:off x="5164381" y="3599390"/>
            <a:ext cx="2028392" cy="1922792"/>
          </a:xfrm>
          <a:prstGeom prst="rect">
            <a:avLst/>
          </a:prstGeom>
        </p:spPr>
      </p:pic>
      <p:pic>
        <p:nvPicPr>
          <p:cNvPr id="8" name="Image 7">
            <a:extLst>
              <a:ext uri="{FF2B5EF4-FFF2-40B4-BE49-F238E27FC236}">
                <a16:creationId xmlns:a16="http://schemas.microsoft.com/office/drawing/2014/main" id="{A4753AD5-88F5-3033-99F5-E591D5F6BC59}"/>
              </a:ext>
            </a:extLst>
          </p:cNvPr>
          <p:cNvPicPr>
            <a:picLocks noChangeAspect="1"/>
          </p:cNvPicPr>
          <p:nvPr/>
        </p:nvPicPr>
        <p:blipFill>
          <a:blip r:embed="rId8"/>
          <a:stretch>
            <a:fillRect/>
          </a:stretch>
        </p:blipFill>
        <p:spPr>
          <a:xfrm>
            <a:off x="7431197" y="1615113"/>
            <a:ext cx="2032999" cy="3968554"/>
          </a:xfrm>
          <a:prstGeom prst="rect">
            <a:avLst/>
          </a:prstGeom>
          <a:ln>
            <a:solidFill>
              <a:schemeClr val="bg1">
                <a:lumMod val="75000"/>
              </a:schemeClr>
            </a:solidFill>
          </a:ln>
        </p:spPr>
      </p:pic>
      <p:pic>
        <p:nvPicPr>
          <p:cNvPr id="11" name="Image 10">
            <a:extLst>
              <a:ext uri="{FF2B5EF4-FFF2-40B4-BE49-F238E27FC236}">
                <a16:creationId xmlns:a16="http://schemas.microsoft.com/office/drawing/2014/main" id="{51343D71-FC63-585E-932F-18E6A7DBF954}"/>
              </a:ext>
            </a:extLst>
          </p:cNvPr>
          <p:cNvPicPr>
            <a:picLocks noChangeAspect="1"/>
          </p:cNvPicPr>
          <p:nvPr/>
        </p:nvPicPr>
        <p:blipFill>
          <a:blip r:embed="rId9"/>
          <a:stretch>
            <a:fillRect/>
          </a:stretch>
        </p:blipFill>
        <p:spPr>
          <a:xfrm>
            <a:off x="9707919" y="1602663"/>
            <a:ext cx="2024140" cy="3968555"/>
          </a:xfrm>
          <a:prstGeom prst="rect">
            <a:avLst/>
          </a:prstGeom>
        </p:spPr>
      </p:pic>
      <p:sp>
        <p:nvSpPr>
          <p:cNvPr id="12" name="ZoneTexte 11">
            <a:extLst>
              <a:ext uri="{FF2B5EF4-FFF2-40B4-BE49-F238E27FC236}">
                <a16:creationId xmlns:a16="http://schemas.microsoft.com/office/drawing/2014/main" id="{10DE608F-4E57-AA3E-03D8-827C5094E639}"/>
              </a:ext>
            </a:extLst>
          </p:cNvPr>
          <p:cNvSpPr txBox="1"/>
          <p:nvPr/>
        </p:nvSpPr>
        <p:spPr>
          <a:xfrm>
            <a:off x="9707919" y="5761407"/>
            <a:ext cx="2106130" cy="369332"/>
          </a:xfrm>
          <a:prstGeom prst="rect">
            <a:avLst/>
          </a:prstGeom>
          <a:noFill/>
        </p:spPr>
        <p:txBody>
          <a:bodyPr wrap="square" rtlCol="0">
            <a:spAutoFit/>
          </a:bodyPr>
          <a:lstStyle/>
          <a:p>
            <a:r>
              <a:rPr lang="en-US" sz="900" dirty="0"/>
              <a:t>Check the related email box to get the confirmation code / link.</a:t>
            </a:r>
          </a:p>
        </p:txBody>
      </p:sp>
      <p:sp>
        <p:nvSpPr>
          <p:cNvPr id="4" name="Rectangle 3">
            <a:extLst>
              <a:ext uri="{FF2B5EF4-FFF2-40B4-BE49-F238E27FC236}">
                <a16:creationId xmlns:a16="http://schemas.microsoft.com/office/drawing/2014/main" id="{C99598C9-3AC1-5EDD-87D4-44F96F492637}"/>
              </a:ext>
            </a:extLst>
          </p:cNvPr>
          <p:cNvSpPr/>
          <p:nvPr/>
        </p:nvSpPr>
        <p:spPr bwMode="auto">
          <a:xfrm>
            <a:off x="655275" y="2412274"/>
            <a:ext cx="1989462" cy="792480"/>
          </a:xfrm>
          <a:prstGeom prst="rect">
            <a:avLst/>
          </a:prstGeom>
          <a:noFill/>
          <a:ln w="1270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20582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4137374" cy="2358507"/>
          </a:xfrm>
        </p:spPr>
        <p:txBody>
          <a:bodyPr/>
          <a:lstStyle/>
          <a:p>
            <a:r>
              <a:rPr lang="fr-FR" dirty="0"/>
              <a:t>General Concept</a:t>
            </a:r>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3</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01</a:t>
            </a:r>
          </a:p>
        </p:txBody>
      </p:sp>
    </p:spTree>
    <p:extLst>
      <p:ext uri="{BB962C8B-B14F-4D97-AF65-F5344CB8AC3E}">
        <p14:creationId xmlns:p14="http://schemas.microsoft.com/office/powerpoint/2010/main" val="74600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Creating one User account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Account creation sequence #3</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557324" y="5516699"/>
            <a:ext cx="2131255" cy="1338828"/>
          </a:xfrm>
          <a:prstGeom prst="rect">
            <a:avLst/>
          </a:prstGeom>
          <a:noFill/>
        </p:spPr>
        <p:txBody>
          <a:bodyPr wrap="square" rtlCol="0">
            <a:spAutoFit/>
          </a:bodyPr>
          <a:lstStyle/>
          <a:p>
            <a:r>
              <a:rPr lang="en-US" sz="900" dirty="0"/>
              <a:t>Once the confirmation email has been sent, App is displaying that screen.</a:t>
            </a:r>
          </a:p>
          <a:p>
            <a:r>
              <a:rPr lang="en-US" sz="900" dirty="0"/>
              <a:t>From there, 2 options are possible to confirm the account creation:</a:t>
            </a:r>
          </a:p>
          <a:p>
            <a:r>
              <a:rPr lang="en-US" sz="900" dirty="0"/>
              <a:t>1- Input the code read on the email (manual input, or copy/paste)</a:t>
            </a:r>
          </a:p>
          <a:p>
            <a:r>
              <a:rPr lang="en-US" sz="900" dirty="0"/>
              <a:t>2- Confirm the account by clicking the link sent by email, so use the “skip confirmation button” from this screen.</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60039" y="5577821"/>
            <a:ext cx="2024140" cy="646331"/>
          </a:xfrm>
          <a:prstGeom prst="rect">
            <a:avLst/>
          </a:prstGeom>
          <a:noFill/>
        </p:spPr>
        <p:txBody>
          <a:bodyPr wrap="square" rtlCol="0">
            <a:spAutoFit/>
          </a:bodyPr>
          <a:lstStyle/>
          <a:p>
            <a:r>
              <a:rPr lang="en-US" sz="900" dirty="0"/>
              <a:t>Confirmation email checked from the same mobile phone.</a:t>
            </a:r>
          </a:p>
          <a:p>
            <a:r>
              <a:rPr lang="en-US" sz="900" dirty="0"/>
              <a:t>User can either copy/paste the confirmation code or use the link.</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213755" y="5664855"/>
            <a:ext cx="2106130" cy="1061829"/>
          </a:xfrm>
          <a:prstGeom prst="rect">
            <a:avLst/>
          </a:prstGeom>
          <a:noFill/>
        </p:spPr>
        <p:txBody>
          <a:bodyPr wrap="square" rtlCol="0">
            <a:spAutoFit/>
          </a:bodyPr>
          <a:lstStyle/>
          <a:p>
            <a:r>
              <a:rPr lang="en-US" sz="900" dirty="0"/>
              <a:t>Using the confirmation code on App, copying the code from the email.</a:t>
            </a:r>
          </a:p>
          <a:p>
            <a:endParaRPr lang="en-US" sz="900" dirty="0"/>
          </a:p>
          <a:p>
            <a:r>
              <a:rPr lang="en-US" sz="900" dirty="0"/>
              <a:t>In case the confirmation email has not been received within a few minutes, use the “Send Again” button to resend the confirmation email.</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505201" y="5664855"/>
            <a:ext cx="2008956" cy="369332"/>
          </a:xfrm>
          <a:prstGeom prst="rect">
            <a:avLst/>
          </a:prstGeom>
          <a:noFill/>
        </p:spPr>
        <p:txBody>
          <a:bodyPr wrap="square" rtlCol="0">
            <a:spAutoFit/>
          </a:bodyPr>
          <a:lstStyle/>
          <a:p>
            <a:r>
              <a:rPr lang="en-US" sz="900" dirty="0"/>
              <a:t>Once the validation code is input, proceed with the confirmation.</a:t>
            </a:r>
          </a:p>
        </p:txBody>
      </p:sp>
      <p:sp>
        <p:nvSpPr>
          <p:cNvPr id="12" name="ZoneTexte 11">
            <a:extLst>
              <a:ext uri="{FF2B5EF4-FFF2-40B4-BE49-F238E27FC236}">
                <a16:creationId xmlns:a16="http://schemas.microsoft.com/office/drawing/2014/main" id="{10DE608F-4E57-AA3E-03D8-827C5094E639}"/>
              </a:ext>
            </a:extLst>
          </p:cNvPr>
          <p:cNvSpPr txBox="1"/>
          <p:nvPr/>
        </p:nvSpPr>
        <p:spPr>
          <a:xfrm>
            <a:off x="9745519" y="5707673"/>
            <a:ext cx="2106130" cy="923330"/>
          </a:xfrm>
          <a:prstGeom prst="rect">
            <a:avLst/>
          </a:prstGeom>
          <a:noFill/>
        </p:spPr>
        <p:txBody>
          <a:bodyPr wrap="square" rtlCol="0">
            <a:spAutoFit/>
          </a:bodyPr>
          <a:lstStyle/>
          <a:p>
            <a:r>
              <a:rPr lang="en-US" sz="900" dirty="0"/>
              <a:t>By clicking the confirmation link sent by email, a web page is open on the related device. Confirmation is done in a few seconds. Come back to the mobile App once done to login (skip the confirmation on mobile App in that case).</a:t>
            </a:r>
          </a:p>
        </p:txBody>
      </p:sp>
      <p:pic>
        <p:nvPicPr>
          <p:cNvPr id="7" name="Image 6">
            <a:extLst>
              <a:ext uri="{FF2B5EF4-FFF2-40B4-BE49-F238E27FC236}">
                <a16:creationId xmlns:a16="http://schemas.microsoft.com/office/drawing/2014/main" id="{E3881272-4339-1B3C-DA5C-2E003345F358}"/>
              </a:ext>
            </a:extLst>
          </p:cNvPr>
          <p:cNvPicPr>
            <a:picLocks noChangeAspect="1"/>
          </p:cNvPicPr>
          <p:nvPr/>
        </p:nvPicPr>
        <p:blipFill>
          <a:blip r:embed="rId3"/>
          <a:stretch>
            <a:fillRect/>
          </a:stretch>
        </p:blipFill>
        <p:spPr>
          <a:xfrm>
            <a:off x="655275" y="1513300"/>
            <a:ext cx="2033304" cy="3956103"/>
          </a:xfrm>
          <a:prstGeom prst="rect">
            <a:avLst/>
          </a:prstGeom>
          <a:ln>
            <a:solidFill>
              <a:schemeClr val="bg1">
                <a:lumMod val="75000"/>
              </a:schemeClr>
            </a:solidFill>
          </a:ln>
        </p:spPr>
      </p:pic>
      <p:pic>
        <p:nvPicPr>
          <p:cNvPr id="15" name="Image 14">
            <a:extLst>
              <a:ext uri="{FF2B5EF4-FFF2-40B4-BE49-F238E27FC236}">
                <a16:creationId xmlns:a16="http://schemas.microsoft.com/office/drawing/2014/main" id="{08D2BDFF-AD56-1BAD-5374-A5574785C792}"/>
              </a:ext>
            </a:extLst>
          </p:cNvPr>
          <p:cNvPicPr>
            <a:picLocks noChangeAspect="1"/>
          </p:cNvPicPr>
          <p:nvPr/>
        </p:nvPicPr>
        <p:blipFill>
          <a:blip r:embed="rId4"/>
          <a:stretch>
            <a:fillRect/>
          </a:stretch>
        </p:blipFill>
        <p:spPr>
          <a:xfrm>
            <a:off x="2941173" y="1539028"/>
            <a:ext cx="2019987" cy="3921666"/>
          </a:xfrm>
          <a:prstGeom prst="rect">
            <a:avLst/>
          </a:prstGeom>
        </p:spPr>
      </p:pic>
      <p:pic>
        <p:nvPicPr>
          <p:cNvPr id="21" name="Image 20">
            <a:extLst>
              <a:ext uri="{FF2B5EF4-FFF2-40B4-BE49-F238E27FC236}">
                <a16:creationId xmlns:a16="http://schemas.microsoft.com/office/drawing/2014/main" id="{AF2DF4C8-A9FD-785D-7A06-798964FC4EFF}"/>
              </a:ext>
            </a:extLst>
          </p:cNvPr>
          <p:cNvPicPr>
            <a:picLocks noChangeAspect="1"/>
          </p:cNvPicPr>
          <p:nvPr/>
        </p:nvPicPr>
        <p:blipFill>
          <a:blip r:embed="rId5"/>
          <a:stretch>
            <a:fillRect/>
          </a:stretch>
        </p:blipFill>
        <p:spPr>
          <a:xfrm>
            <a:off x="5213755" y="1164807"/>
            <a:ext cx="2106130" cy="2592513"/>
          </a:xfrm>
          <a:prstGeom prst="rect">
            <a:avLst/>
          </a:prstGeom>
        </p:spPr>
      </p:pic>
      <p:pic>
        <p:nvPicPr>
          <p:cNvPr id="23" name="Image 22">
            <a:extLst>
              <a:ext uri="{FF2B5EF4-FFF2-40B4-BE49-F238E27FC236}">
                <a16:creationId xmlns:a16="http://schemas.microsoft.com/office/drawing/2014/main" id="{E5D7E80A-9AD4-4CE0-93BB-8BC64BDEA4F3}"/>
              </a:ext>
            </a:extLst>
          </p:cNvPr>
          <p:cNvPicPr>
            <a:picLocks noChangeAspect="1"/>
          </p:cNvPicPr>
          <p:nvPr/>
        </p:nvPicPr>
        <p:blipFill>
          <a:blip r:embed="rId6"/>
          <a:stretch>
            <a:fillRect/>
          </a:stretch>
        </p:blipFill>
        <p:spPr>
          <a:xfrm>
            <a:off x="5232620" y="3823063"/>
            <a:ext cx="2024140" cy="1870130"/>
          </a:xfrm>
          <a:prstGeom prst="rect">
            <a:avLst/>
          </a:prstGeom>
        </p:spPr>
      </p:pic>
      <p:pic>
        <p:nvPicPr>
          <p:cNvPr id="25" name="Image 24">
            <a:extLst>
              <a:ext uri="{FF2B5EF4-FFF2-40B4-BE49-F238E27FC236}">
                <a16:creationId xmlns:a16="http://schemas.microsoft.com/office/drawing/2014/main" id="{B4819600-1C8F-0F2E-8A70-35BB839B9363}"/>
              </a:ext>
            </a:extLst>
          </p:cNvPr>
          <p:cNvPicPr>
            <a:picLocks noChangeAspect="1"/>
          </p:cNvPicPr>
          <p:nvPr/>
        </p:nvPicPr>
        <p:blipFill>
          <a:blip r:embed="rId7"/>
          <a:stretch>
            <a:fillRect/>
          </a:stretch>
        </p:blipFill>
        <p:spPr>
          <a:xfrm>
            <a:off x="9768496" y="1489651"/>
            <a:ext cx="2060176" cy="4003399"/>
          </a:xfrm>
          <a:prstGeom prst="rect">
            <a:avLst/>
          </a:prstGeom>
          <a:ln>
            <a:solidFill>
              <a:schemeClr val="bg1">
                <a:lumMod val="75000"/>
              </a:schemeClr>
            </a:solidFill>
          </a:ln>
        </p:spPr>
      </p:pic>
      <p:pic>
        <p:nvPicPr>
          <p:cNvPr id="27" name="Image 26">
            <a:extLst>
              <a:ext uri="{FF2B5EF4-FFF2-40B4-BE49-F238E27FC236}">
                <a16:creationId xmlns:a16="http://schemas.microsoft.com/office/drawing/2014/main" id="{74489C60-9D61-AB26-B38E-E136711BEA6C}"/>
              </a:ext>
            </a:extLst>
          </p:cNvPr>
          <p:cNvPicPr>
            <a:picLocks noChangeAspect="1"/>
          </p:cNvPicPr>
          <p:nvPr/>
        </p:nvPicPr>
        <p:blipFill>
          <a:blip r:embed="rId8"/>
          <a:stretch>
            <a:fillRect/>
          </a:stretch>
        </p:blipFill>
        <p:spPr>
          <a:xfrm>
            <a:off x="7505201" y="1550767"/>
            <a:ext cx="2008956" cy="3930375"/>
          </a:xfrm>
          <a:prstGeom prst="rect">
            <a:avLst/>
          </a:prstGeom>
        </p:spPr>
      </p:pic>
    </p:spTree>
    <p:extLst>
      <p:ext uri="{BB962C8B-B14F-4D97-AF65-F5344CB8AC3E}">
        <p14:creationId xmlns:p14="http://schemas.microsoft.com/office/powerpoint/2010/main" val="363635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Creating one User account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Account creation sequence – useful tips #1</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636564" y="5524705"/>
            <a:ext cx="2131255" cy="1200329"/>
          </a:xfrm>
          <a:prstGeom prst="rect">
            <a:avLst/>
          </a:prstGeom>
          <a:noFill/>
        </p:spPr>
        <p:txBody>
          <a:bodyPr wrap="square" rtlCol="0">
            <a:spAutoFit/>
          </a:bodyPr>
          <a:lstStyle/>
          <a:p>
            <a:r>
              <a:rPr lang="en-US" sz="900" dirty="0"/>
              <a:t>Once the account is confirmed, input your login and password to get logged in.</a:t>
            </a:r>
          </a:p>
          <a:p>
            <a:endParaRPr lang="en-US" sz="900" dirty="0"/>
          </a:p>
          <a:p>
            <a:r>
              <a:rPr lang="en-US" sz="900" dirty="0"/>
              <a:t>Tick the “Automatic Login” checkbox to get logged in automatically next time the App is open (user should not disconnect from his account to get this automatic login).</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43121" y="5609031"/>
            <a:ext cx="2024140" cy="507831"/>
          </a:xfrm>
          <a:prstGeom prst="rect">
            <a:avLst/>
          </a:prstGeom>
          <a:noFill/>
        </p:spPr>
        <p:txBody>
          <a:bodyPr wrap="square" rtlCol="0">
            <a:spAutoFit/>
          </a:bodyPr>
          <a:lstStyle/>
          <a:p>
            <a:r>
              <a:rPr lang="en-US" sz="900" dirty="0"/>
              <a:t>Once logged in, here is the first view of the home page. Proceed with the discovery of a device as next step.</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207112" y="5638423"/>
            <a:ext cx="2106130" cy="1061829"/>
          </a:xfrm>
          <a:prstGeom prst="rect">
            <a:avLst/>
          </a:prstGeom>
          <a:noFill/>
        </p:spPr>
        <p:txBody>
          <a:bodyPr wrap="square" rtlCol="0">
            <a:spAutoFit/>
          </a:bodyPr>
          <a:lstStyle/>
          <a:p>
            <a:r>
              <a:rPr lang="en-US" sz="900" dirty="0"/>
              <a:t>For any reason, if the registration procedure is stopped or cancelled, it is possible to restart it or to come back to the validation procedure from this menu. </a:t>
            </a:r>
          </a:p>
          <a:p>
            <a:r>
              <a:rPr lang="en-US" sz="900" dirty="0"/>
              <a:t>Startup assistant can be run again, as well as going back directly to the “User registration validation” screen.</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532491" y="5678280"/>
            <a:ext cx="2008956" cy="1061829"/>
          </a:xfrm>
          <a:prstGeom prst="rect">
            <a:avLst/>
          </a:prstGeom>
          <a:noFill/>
        </p:spPr>
        <p:txBody>
          <a:bodyPr wrap="square" rtlCol="0">
            <a:spAutoFit/>
          </a:bodyPr>
          <a:lstStyle/>
          <a:p>
            <a:r>
              <a:rPr lang="en-US" sz="900" dirty="0"/>
              <a:t>When validating the user account, if the email used for the registration has already been used / pending validation, the message above may be displayed.</a:t>
            </a:r>
          </a:p>
          <a:p>
            <a:r>
              <a:rPr lang="en-US" sz="900" dirty="0"/>
              <a:t>Go back to the User Register Validation screen (next screenshot) to continue.</a:t>
            </a:r>
          </a:p>
        </p:txBody>
      </p:sp>
      <p:sp>
        <p:nvSpPr>
          <p:cNvPr id="12" name="ZoneTexte 11">
            <a:extLst>
              <a:ext uri="{FF2B5EF4-FFF2-40B4-BE49-F238E27FC236}">
                <a16:creationId xmlns:a16="http://schemas.microsoft.com/office/drawing/2014/main" id="{10DE608F-4E57-AA3E-03D8-827C5094E639}"/>
              </a:ext>
            </a:extLst>
          </p:cNvPr>
          <p:cNvSpPr txBox="1"/>
          <p:nvPr/>
        </p:nvSpPr>
        <p:spPr>
          <a:xfrm>
            <a:off x="9780619" y="5707672"/>
            <a:ext cx="2176249" cy="784830"/>
          </a:xfrm>
          <a:prstGeom prst="rect">
            <a:avLst/>
          </a:prstGeom>
          <a:noFill/>
        </p:spPr>
        <p:txBody>
          <a:bodyPr wrap="square" rtlCol="0">
            <a:spAutoFit/>
          </a:bodyPr>
          <a:lstStyle/>
          <a:p>
            <a:r>
              <a:rPr lang="en-US" sz="900" dirty="0"/>
              <a:t>From that page, input the email address used, send again the confirmation email if necessary and proceed with the confirmation as explained on the previous slide (confirmation code or link).</a:t>
            </a:r>
          </a:p>
        </p:txBody>
      </p:sp>
      <p:pic>
        <p:nvPicPr>
          <p:cNvPr id="5" name="Image 4">
            <a:extLst>
              <a:ext uri="{FF2B5EF4-FFF2-40B4-BE49-F238E27FC236}">
                <a16:creationId xmlns:a16="http://schemas.microsoft.com/office/drawing/2014/main" id="{13DE690A-9EF1-08B3-2A5E-BB1C8C79B95B}"/>
              </a:ext>
            </a:extLst>
          </p:cNvPr>
          <p:cNvPicPr>
            <a:picLocks noChangeAspect="1"/>
          </p:cNvPicPr>
          <p:nvPr/>
        </p:nvPicPr>
        <p:blipFill>
          <a:blip r:embed="rId3"/>
          <a:stretch>
            <a:fillRect/>
          </a:stretch>
        </p:blipFill>
        <p:spPr>
          <a:xfrm>
            <a:off x="2949203" y="1610009"/>
            <a:ext cx="2018058" cy="3961208"/>
          </a:xfrm>
          <a:prstGeom prst="rect">
            <a:avLst/>
          </a:prstGeom>
          <a:ln>
            <a:solidFill>
              <a:schemeClr val="bg1">
                <a:lumMod val="75000"/>
              </a:schemeClr>
            </a:solidFill>
          </a:ln>
        </p:spPr>
      </p:pic>
      <p:pic>
        <p:nvPicPr>
          <p:cNvPr id="10" name="Image 9">
            <a:extLst>
              <a:ext uri="{FF2B5EF4-FFF2-40B4-BE49-F238E27FC236}">
                <a16:creationId xmlns:a16="http://schemas.microsoft.com/office/drawing/2014/main" id="{87DCD24B-3C11-3235-421C-EAAA1A55C946}"/>
              </a:ext>
            </a:extLst>
          </p:cNvPr>
          <p:cNvPicPr>
            <a:picLocks noChangeAspect="1"/>
          </p:cNvPicPr>
          <p:nvPr/>
        </p:nvPicPr>
        <p:blipFill>
          <a:blip r:embed="rId4"/>
          <a:stretch>
            <a:fillRect/>
          </a:stretch>
        </p:blipFill>
        <p:spPr>
          <a:xfrm>
            <a:off x="653847" y="1562534"/>
            <a:ext cx="2010922" cy="2093982"/>
          </a:xfrm>
          <a:prstGeom prst="rect">
            <a:avLst/>
          </a:prstGeom>
        </p:spPr>
      </p:pic>
      <p:pic>
        <p:nvPicPr>
          <p:cNvPr id="20" name="Image 19">
            <a:extLst>
              <a:ext uri="{FF2B5EF4-FFF2-40B4-BE49-F238E27FC236}">
                <a16:creationId xmlns:a16="http://schemas.microsoft.com/office/drawing/2014/main" id="{C34F579C-C10A-8CE1-C876-EAFC2B2F4E87}"/>
              </a:ext>
            </a:extLst>
          </p:cNvPr>
          <p:cNvPicPr>
            <a:picLocks noChangeAspect="1"/>
          </p:cNvPicPr>
          <p:nvPr/>
        </p:nvPicPr>
        <p:blipFill>
          <a:blip r:embed="rId5"/>
          <a:stretch>
            <a:fillRect/>
          </a:stretch>
        </p:blipFill>
        <p:spPr>
          <a:xfrm>
            <a:off x="653847" y="3745003"/>
            <a:ext cx="2010922" cy="406555"/>
          </a:xfrm>
          <a:prstGeom prst="rect">
            <a:avLst/>
          </a:prstGeom>
        </p:spPr>
      </p:pic>
      <p:pic>
        <p:nvPicPr>
          <p:cNvPr id="24" name="Image 23">
            <a:extLst>
              <a:ext uri="{FF2B5EF4-FFF2-40B4-BE49-F238E27FC236}">
                <a16:creationId xmlns:a16="http://schemas.microsoft.com/office/drawing/2014/main" id="{52DEC269-C0D1-C2C2-6414-C23580639553}"/>
              </a:ext>
            </a:extLst>
          </p:cNvPr>
          <p:cNvPicPr>
            <a:picLocks noChangeAspect="1"/>
          </p:cNvPicPr>
          <p:nvPr/>
        </p:nvPicPr>
        <p:blipFill rotWithShape="1">
          <a:blip r:embed="rId6"/>
          <a:srcRect t="30954"/>
          <a:stretch/>
        </p:blipFill>
        <p:spPr>
          <a:xfrm>
            <a:off x="653847" y="4255955"/>
            <a:ext cx="2010922" cy="1096953"/>
          </a:xfrm>
          <a:prstGeom prst="rect">
            <a:avLst/>
          </a:prstGeom>
        </p:spPr>
      </p:pic>
      <p:pic>
        <p:nvPicPr>
          <p:cNvPr id="28" name="Image 27">
            <a:extLst>
              <a:ext uri="{FF2B5EF4-FFF2-40B4-BE49-F238E27FC236}">
                <a16:creationId xmlns:a16="http://schemas.microsoft.com/office/drawing/2014/main" id="{E8225705-3290-8098-F601-C749085CD809}"/>
              </a:ext>
            </a:extLst>
          </p:cNvPr>
          <p:cNvPicPr>
            <a:picLocks noChangeAspect="1"/>
          </p:cNvPicPr>
          <p:nvPr/>
        </p:nvPicPr>
        <p:blipFill>
          <a:blip r:embed="rId7"/>
          <a:stretch>
            <a:fillRect/>
          </a:stretch>
        </p:blipFill>
        <p:spPr>
          <a:xfrm>
            <a:off x="5227885" y="1610009"/>
            <a:ext cx="2035928" cy="3961208"/>
          </a:xfrm>
          <a:prstGeom prst="rect">
            <a:avLst/>
          </a:prstGeom>
          <a:ln>
            <a:solidFill>
              <a:schemeClr val="bg1">
                <a:lumMod val="75000"/>
              </a:schemeClr>
            </a:solidFill>
          </a:ln>
        </p:spPr>
      </p:pic>
      <p:pic>
        <p:nvPicPr>
          <p:cNvPr id="30" name="Image 29">
            <a:extLst>
              <a:ext uri="{FF2B5EF4-FFF2-40B4-BE49-F238E27FC236}">
                <a16:creationId xmlns:a16="http://schemas.microsoft.com/office/drawing/2014/main" id="{C383ECAA-CD1F-585B-76E3-2E7103495736}"/>
              </a:ext>
            </a:extLst>
          </p:cNvPr>
          <p:cNvPicPr>
            <a:picLocks noChangeAspect="1"/>
          </p:cNvPicPr>
          <p:nvPr/>
        </p:nvPicPr>
        <p:blipFill>
          <a:blip r:embed="rId8"/>
          <a:stretch>
            <a:fillRect/>
          </a:stretch>
        </p:blipFill>
        <p:spPr>
          <a:xfrm>
            <a:off x="7526773" y="1610009"/>
            <a:ext cx="2020393" cy="3961208"/>
          </a:xfrm>
          <a:prstGeom prst="rect">
            <a:avLst/>
          </a:prstGeom>
        </p:spPr>
      </p:pic>
      <p:pic>
        <p:nvPicPr>
          <p:cNvPr id="31" name="Image 30">
            <a:extLst>
              <a:ext uri="{FF2B5EF4-FFF2-40B4-BE49-F238E27FC236}">
                <a16:creationId xmlns:a16="http://schemas.microsoft.com/office/drawing/2014/main" id="{2BE3F77D-18BD-F207-67BF-9BBCE5E14BEF}"/>
              </a:ext>
            </a:extLst>
          </p:cNvPr>
          <p:cNvPicPr>
            <a:picLocks noChangeAspect="1"/>
          </p:cNvPicPr>
          <p:nvPr/>
        </p:nvPicPr>
        <p:blipFill>
          <a:blip r:embed="rId9"/>
          <a:stretch>
            <a:fillRect/>
          </a:stretch>
        </p:blipFill>
        <p:spPr>
          <a:xfrm>
            <a:off x="9815722" y="1610010"/>
            <a:ext cx="2035927" cy="3961207"/>
          </a:xfrm>
          <a:prstGeom prst="rect">
            <a:avLst/>
          </a:prstGeom>
          <a:ln>
            <a:solidFill>
              <a:schemeClr val="bg1">
                <a:lumMod val="75000"/>
              </a:schemeClr>
            </a:solidFill>
          </a:ln>
        </p:spPr>
      </p:pic>
    </p:spTree>
    <p:extLst>
      <p:ext uri="{BB962C8B-B14F-4D97-AF65-F5344CB8AC3E}">
        <p14:creationId xmlns:p14="http://schemas.microsoft.com/office/powerpoint/2010/main" val="13645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Creating &amp; Managing one User account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Account creation sequence – useful tips #2 – Deleting one user account</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636564" y="5524705"/>
            <a:ext cx="2131255" cy="784830"/>
          </a:xfrm>
          <a:prstGeom prst="rect">
            <a:avLst/>
          </a:prstGeom>
          <a:noFill/>
        </p:spPr>
        <p:txBody>
          <a:bodyPr wrap="square" rtlCol="0">
            <a:spAutoFit/>
          </a:bodyPr>
          <a:lstStyle/>
          <a:p>
            <a:r>
              <a:rPr lang="en-US" sz="900" dirty="0"/>
              <a:t>When creating a new user account, if the email address input is already linked with an existing user account, an error message will be displayed (see next screenshot).</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43121" y="5609031"/>
            <a:ext cx="2024140" cy="923330"/>
          </a:xfrm>
          <a:prstGeom prst="rect">
            <a:avLst/>
          </a:prstGeom>
          <a:noFill/>
        </p:spPr>
        <p:txBody>
          <a:bodyPr wrap="square" rtlCol="0">
            <a:spAutoFit/>
          </a:bodyPr>
          <a:lstStyle/>
          <a:p>
            <a:r>
              <a:rPr lang="en-US" sz="900" dirty="0"/>
              <a:t>Error message if the address input is already linked to an existing user account. In this case, return to previous screen and use another email address. </a:t>
            </a:r>
          </a:p>
          <a:p>
            <a:r>
              <a:rPr lang="en-US" sz="900" dirty="0"/>
              <a:t>Alternatively, the existing user account can be deleted directly from App. </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207112" y="5638423"/>
            <a:ext cx="2106130" cy="507831"/>
          </a:xfrm>
          <a:prstGeom prst="rect">
            <a:avLst/>
          </a:prstGeom>
          <a:noFill/>
        </p:spPr>
        <p:txBody>
          <a:bodyPr wrap="square" rtlCol="0">
            <a:spAutoFit/>
          </a:bodyPr>
          <a:lstStyle/>
          <a:p>
            <a:r>
              <a:rPr lang="en-US" sz="900" dirty="0"/>
              <a:t>From the main menu, go to “My Account” to get options to edit the user account.</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479322" y="5613608"/>
            <a:ext cx="2008956" cy="784830"/>
          </a:xfrm>
          <a:prstGeom prst="rect">
            <a:avLst/>
          </a:prstGeom>
          <a:noFill/>
        </p:spPr>
        <p:txBody>
          <a:bodyPr wrap="square" rtlCol="0">
            <a:spAutoFit/>
          </a:bodyPr>
          <a:lstStyle/>
          <a:p>
            <a:r>
              <a:rPr lang="en-US" sz="900" dirty="0"/>
              <a:t>All the fields can be updated from the App, except the username.</a:t>
            </a:r>
          </a:p>
          <a:p>
            <a:r>
              <a:rPr lang="en-US" sz="900" dirty="0"/>
              <a:t>Changing the user’s password and deleting the user account can also be done directly from App.</a:t>
            </a:r>
          </a:p>
        </p:txBody>
      </p:sp>
      <p:sp>
        <p:nvSpPr>
          <p:cNvPr id="12" name="ZoneTexte 11">
            <a:extLst>
              <a:ext uri="{FF2B5EF4-FFF2-40B4-BE49-F238E27FC236}">
                <a16:creationId xmlns:a16="http://schemas.microsoft.com/office/drawing/2014/main" id="{10DE608F-4E57-AA3E-03D8-827C5094E639}"/>
              </a:ext>
            </a:extLst>
          </p:cNvPr>
          <p:cNvSpPr txBox="1"/>
          <p:nvPr/>
        </p:nvSpPr>
        <p:spPr>
          <a:xfrm>
            <a:off x="9780619" y="5707672"/>
            <a:ext cx="2176249" cy="507831"/>
          </a:xfrm>
          <a:prstGeom prst="rect">
            <a:avLst/>
          </a:prstGeom>
          <a:noFill/>
        </p:spPr>
        <p:txBody>
          <a:bodyPr wrap="square" rtlCol="0">
            <a:spAutoFit/>
          </a:bodyPr>
          <a:lstStyle/>
          <a:p>
            <a:r>
              <a:rPr lang="en-US" sz="900" dirty="0"/>
              <a:t>To delete one user account, access to the dedicated menu, input the related password and proceed.</a:t>
            </a:r>
          </a:p>
        </p:txBody>
      </p:sp>
      <p:pic>
        <p:nvPicPr>
          <p:cNvPr id="6" name="Image 5">
            <a:extLst>
              <a:ext uri="{FF2B5EF4-FFF2-40B4-BE49-F238E27FC236}">
                <a16:creationId xmlns:a16="http://schemas.microsoft.com/office/drawing/2014/main" id="{DBCA8A6F-28E4-D5C8-D908-C0EE5270D6A5}"/>
              </a:ext>
            </a:extLst>
          </p:cNvPr>
          <p:cNvPicPr>
            <a:picLocks noChangeAspect="1"/>
          </p:cNvPicPr>
          <p:nvPr/>
        </p:nvPicPr>
        <p:blipFill>
          <a:blip r:embed="rId3"/>
          <a:stretch>
            <a:fillRect/>
          </a:stretch>
        </p:blipFill>
        <p:spPr>
          <a:xfrm>
            <a:off x="736655" y="1563497"/>
            <a:ext cx="2031164" cy="3961208"/>
          </a:xfrm>
          <a:prstGeom prst="rect">
            <a:avLst/>
          </a:prstGeom>
        </p:spPr>
      </p:pic>
      <p:pic>
        <p:nvPicPr>
          <p:cNvPr id="8" name="Image 7">
            <a:extLst>
              <a:ext uri="{FF2B5EF4-FFF2-40B4-BE49-F238E27FC236}">
                <a16:creationId xmlns:a16="http://schemas.microsoft.com/office/drawing/2014/main" id="{88E44768-976E-FFD9-86FB-A8EAB8A837FD}"/>
              </a:ext>
            </a:extLst>
          </p:cNvPr>
          <p:cNvPicPr>
            <a:picLocks noChangeAspect="1"/>
          </p:cNvPicPr>
          <p:nvPr/>
        </p:nvPicPr>
        <p:blipFill>
          <a:blip r:embed="rId4"/>
          <a:stretch>
            <a:fillRect/>
          </a:stretch>
        </p:blipFill>
        <p:spPr>
          <a:xfrm>
            <a:off x="2987655" y="1567736"/>
            <a:ext cx="2020393" cy="3956969"/>
          </a:xfrm>
          <a:prstGeom prst="rect">
            <a:avLst/>
          </a:prstGeom>
        </p:spPr>
      </p:pic>
      <p:pic>
        <p:nvPicPr>
          <p:cNvPr id="11" name="Image 10">
            <a:extLst>
              <a:ext uri="{FF2B5EF4-FFF2-40B4-BE49-F238E27FC236}">
                <a16:creationId xmlns:a16="http://schemas.microsoft.com/office/drawing/2014/main" id="{2E9EDDF8-586C-2A37-BB99-9CE7613636F1}"/>
              </a:ext>
            </a:extLst>
          </p:cNvPr>
          <p:cNvPicPr>
            <a:picLocks noChangeAspect="1"/>
          </p:cNvPicPr>
          <p:nvPr/>
        </p:nvPicPr>
        <p:blipFill>
          <a:blip r:embed="rId5"/>
          <a:stretch>
            <a:fillRect/>
          </a:stretch>
        </p:blipFill>
        <p:spPr>
          <a:xfrm>
            <a:off x="5227884" y="1567736"/>
            <a:ext cx="2022549" cy="3956969"/>
          </a:xfrm>
          <a:prstGeom prst="rect">
            <a:avLst/>
          </a:prstGeom>
        </p:spPr>
      </p:pic>
      <p:pic>
        <p:nvPicPr>
          <p:cNvPr id="21" name="Image 20">
            <a:extLst>
              <a:ext uri="{FF2B5EF4-FFF2-40B4-BE49-F238E27FC236}">
                <a16:creationId xmlns:a16="http://schemas.microsoft.com/office/drawing/2014/main" id="{54D85D80-2E70-CDF3-881E-DBE8FC1A0E8F}"/>
              </a:ext>
            </a:extLst>
          </p:cNvPr>
          <p:cNvPicPr>
            <a:picLocks noChangeAspect="1"/>
          </p:cNvPicPr>
          <p:nvPr/>
        </p:nvPicPr>
        <p:blipFill>
          <a:blip r:embed="rId6"/>
          <a:stretch>
            <a:fillRect/>
          </a:stretch>
        </p:blipFill>
        <p:spPr>
          <a:xfrm>
            <a:off x="7470269" y="1567736"/>
            <a:ext cx="2027063" cy="3956969"/>
          </a:xfrm>
          <a:prstGeom prst="rect">
            <a:avLst/>
          </a:prstGeom>
        </p:spPr>
      </p:pic>
      <p:pic>
        <p:nvPicPr>
          <p:cNvPr id="23" name="Image 22">
            <a:extLst>
              <a:ext uri="{FF2B5EF4-FFF2-40B4-BE49-F238E27FC236}">
                <a16:creationId xmlns:a16="http://schemas.microsoft.com/office/drawing/2014/main" id="{2661FA32-5BFB-F97D-0657-4C73CD12A7A8}"/>
              </a:ext>
            </a:extLst>
          </p:cNvPr>
          <p:cNvPicPr>
            <a:picLocks noChangeAspect="1"/>
          </p:cNvPicPr>
          <p:nvPr/>
        </p:nvPicPr>
        <p:blipFill>
          <a:blip r:embed="rId7"/>
          <a:stretch>
            <a:fillRect/>
          </a:stretch>
        </p:blipFill>
        <p:spPr>
          <a:xfrm>
            <a:off x="9856341" y="1567736"/>
            <a:ext cx="2024804" cy="3956969"/>
          </a:xfrm>
          <a:prstGeom prst="rect">
            <a:avLst/>
          </a:prstGeom>
        </p:spPr>
      </p:pic>
    </p:spTree>
    <p:extLst>
      <p:ext uri="{BB962C8B-B14F-4D97-AF65-F5344CB8AC3E}">
        <p14:creationId xmlns:p14="http://schemas.microsoft.com/office/powerpoint/2010/main" val="36668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5143814" cy="2358507"/>
          </a:xfrm>
        </p:spPr>
        <p:txBody>
          <a:bodyPr/>
          <a:lstStyle/>
          <a:p>
            <a:r>
              <a:rPr lang="en-US" dirty="0"/>
              <a:t>Unit discovery</a:t>
            </a:r>
            <a:br>
              <a:rPr lang="en-US" dirty="0"/>
            </a:br>
            <a:r>
              <a:rPr lang="en-US" sz="2000" dirty="0"/>
              <a:t>Link one ATW-IOT-01 to your installation</a:t>
            </a:r>
            <a:br>
              <a:rPr lang="en-US" sz="2000" dirty="0"/>
            </a:br>
            <a:r>
              <a:rPr lang="en-US" sz="2000" dirty="0"/>
              <a:t>Check the WiFi strength on site</a:t>
            </a:r>
            <a:br>
              <a:rPr lang="en-US" sz="2000" dirty="0"/>
            </a:br>
            <a:r>
              <a:rPr lang="en-US" sz="2000" dirty="0"/>
              <a:t>Update the WiFi settings of ATW-IOT-01</a:t>
            </a:r>
            <a:br>
              <a:rPr lang="en-US" sz="2000" dirty="0"/>
            </a:br>
            <a:r>
              <a:rPr lang="en-US" sz="2000" dirty="0"/>
              <a:t>Read the zone configuration of the Yutaki unit</a:t>
            </a: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33</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05</a:t>
            </a:r>
          </a:p>
        </p:txBody>
      </p:sp>
    </p:spTree>
    <p:extLst>
      <p:ext uri="{BB962C8B-B14F-4D97-AF65-F5344CB8AC3E}">
        <p14:creationId xmlns:p14="http://schemas.microsoft.com/office/powerpoint/2010/main" val="287098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4" name="ZoneTexte 3">
            <a:extLst>
              <a:ext uri="{FF2B5EF4-FFF2-40B4-BE49-F238E27FC236}">
                <a16:creationId xmlns:a16="http://schemas.microsoft.com/office/drawing/2014/main" id="{8C53CA43-4304-C227-4498-334366F80FE7}"/>
              </a:ext>
            </a:extLst>
          </p:cNvPr>
          <p:cNvSpPr txBox="1"/>
          <p:nvPr/>
        </p:nvSpPr>
        <p:spPr>
          <a:xfrm>
            <a:off x="655275" y="961917"/>
            <a:ext cx="7996515" cy="5541197"/>
          </a:xfrm>
          <a:prstGeom prst="rect">
            <a:avLst/>
          </a:prstGeom>
          <a:noFill/>
        </p:spPr>
        <p:txBody>
          <a:bodyPr wrap="square" rtlCol="0">
            <a:spAutoFit/>
          </a:bodyPr>
          <a:lstStyle/>
          <a:p>
            <a:pPr>
              <a:lnSpc>
                <a:spcPct val="200000"/>
              </a:lnSpc>
            </a:pPr>
            <a:r>
              <a:rPr lang="en-GB" sz="1400" dirty="0">
                <a:latin typeface="Calibri" panose="020F0502020204030204" pitchFamily="34" charset="0"/>
                <a:cs typeface="Calibri" panose="020F0502020204030204" pitchFamily="34" charset="0"/>
              </a:rPr>
              <a:t>For a good start-up</a:t>
            </a:r>
            <a:r>
              <a:rPr lang="en-GB" sz="1400" b="1" dirty="0">
                <a:latin typeface="Calibri" panose="020F0502020204030204" pitchFamily="34" charset="0"/>
                <a:cs typeface="Calibri" panose="020F0502020204030204" pitchFamily="34" charset="0"/>
              </a:rPr>
              <a:t>, check the following points </a:t>
            </a:r>
            <a:r>
              <a:rPr lang="en-GB" sz="1400" dirty="0">
                <a:latin typeface="Calibri" panose="020F0502020204030204" pitchFamily="34" charset="0"/>
                <a:cs typeface="Calibri" panose="020F0502020204030204" pitchFamily="34" charset="0"/>
              </a:rPr>
              <a:t>before starting the discovery procedure</a:t>
            </a:r>
          </a:p>
          <a:p>
            <a:pPr marL="285750" indent="-285750">
              <a:lnSpc>
                <a:spcPct val="200000"/>
              </a:lnSpc>
              <a:buFontTx/>
              <a:buChar char="-"/>
            </a:pPr>
            <a:r>
              <a:rPr lang="en-GB" sz="1300" dirty="0">
                <a:latin typeface="Calibri" panose="020F0502020204030204" pitchFamily="34" charset="0"/>
                <a:cs typeface="Calibri" panose="020F0502020204030204" pitchFamily="34" charset="0"/>
              </a:rPr>
              <a:t>ATW-IOT-01 is well connected to the HLINK terminals of the Yutaki unit</a:t>
            </a:r>
          </a:p>
          <a:p>
            <a:pPr marL="285750" indent="-285750">
              <a:lnSpc>
                <a:spcPct val="200000"/>
              </a:lnSpc>
              <a:buFontTx/>
              <a:buChar char="-"/>
            </a:pPr>
            <a:r>
              <a:rPr lang="en-GB" sz="1300" dirty="0">
                <a:latin typeface="Calibri" panose="020F0502020204030204" pitchFamily="34" charset="0"/>
                <a:cs typeface="Calibri" panose="020F0502020204030204" pitchFamily="34" charset="0"/>
              </a:rPr>
              <a:t>The configuration of the Yutaki units from its main controller is already done</a:t>
            </a:r>
          </a:p>
          <a:p>
            <a:pPr marL="285750" indent="-285750">
              <a:lnSpc>
                <a:spcPct val="200000"/>
              </a:lnSpc>
              <a:buFontTx/>
              <a:buChar char="-"/>
            </a:pPr>
            <a:r>
              <a:rPr lang="en-GB" sz="1300" b="1" dirty="0">
                <a:latin typeface="Calibri" panose="020F0502020204030204" pitchFamily="34" charset="0"/>
                <a:cs typeface="Calibri" panose="020F0502020204030204" pitchFamily="34" charset="0"/>
              </a:rPr>
              <a:t>Power supply is turned ON </a:t>
            </a:r>
            <a:r>
              <a:rPr lang="en-GB" sz="1300" dirty="0">
                <a:latin typeface="Calibri" panose="020F0502020204030204" pitchFamily="34" charset="0"/>
                <a:cs typeface="Calibri" panose="020F0502020204030204" pitchFamily="34" charset="0"/>
              </a:rPr>
              <a:t>for the Yutaki unit and ATW-IOT-01</a:t>
            </a:r>
          </a:p>
          <a:p>
            <a:pPr marL="285750" indent="-285750">
              <a:lnSpc>
                <a:spcPct val="200000"/>
              </a:lnSpc>
              <a:buFontTx/>
              <a:buChar char="-"/>
            </a:pPr>
            <a:r>
              <a:rPr lang="en-GB" sz="1300" dirty="0">
                <a:latin typeface="Calibri" panose="020F0502020204030204" pitchFamily="34" charset="0"/>
                <a:cs typeface="Calibri" panose="020F0502020204030204" pitchFamily="34" charset="0"/>
              </a:rPr>
              <a:t>The WiFi network is available at the installation place, with a </a:t>
            </a:r>
            <a:r>
              <a:rPr lang="en-GB" sz="1300" b="1" dirty="0">
                <a:latin typeface="Calibri" panose="020F0502020204030204" pitchFamily="34" charset="0"/>
                <a:cs typeface="Calibri" panose="020F0502020204030204" pitchFamily="34" charset="0"/>
              </a:rPr>
              <a:t>2,4 GHz signal and a good signal strength.</a:t>
            </a:r>
          </a:p>
          <a:p>
            <a:pPr marL="285750" indent="-285750">
              <a:lnSpc>
                <a:spcPct val="200000"/>
              </a:lnSpc>
              <a:buFontTx/>
              <a:buChar char="-"/>
            </a:pPr>
            <a:r>
              <a:rPr lang="en-GB" sz="1300" b="1" dirty="0">
                <a:latin typeface="Calibri" panose="020F0502020204030204" pitchFamily="34" charset="0"/>
                <a:cs typeface="Calibri" panose="020F0502020204030204" pitchFamily="34" charset="0"/>
              </a:rPr>
              <a:t>Credentials for the WiFi network </a:t>
            </a:r>
            <a:r>
              <a:rPr lang="en-GB" sz="1300" dirty="0">
                <a:latin typeface="Calibri" panose="020F0502020204030204" pitchFamily="34" charset="0"/>
                <a:cs typeface="Calibri" panose="020F0502020204030204" pitchFamily="34" charset="0"/>
              </a:rPr>
              <a:t>are available: QR code or written information (SSID, password)</a:t>
            </a:r>
          </a:p>
          <a:p>
            <a:pPr marL="285750" indent="-285750">
              <a:lnSpc>
                <a:spcPct val="200000"/>
              </a:lnSpc>
              <a:buFontTx/>
              <a:buChar char="-"/>
            </a:pPr>
            <a:r>
              <a:rPr lang="en-GB" sz="1300" b="1" dirty="0">
                <a:latin typeface="Calibri" panose="020F0502020204030204" pitchFamily="34" charset="0"/>
                <a:cs typeface="Calibri" panose="020F0502020204030204" pitchFamily="34" charset="0"/>
              </a:rPr>
              <a:t>Bluetooth</a:t>
            </a:r>
            <a:r>
              <a:rPr lang="en-GB" sz="1300" dirty="0">
                <a:latin typeface="Calibri" panose="020F0502020204030204" pitchFamily="34" charset="0"/>
                <a:cs typeface="Calibri" panose="020F0502020204030204" pitchFamily="34" charset="0"/>
              </a:rPr>
              <a:t> is activated on the Smartphone used for the discovery procedure</a:t>
            </a:r>
          </a:p>
          <a:p>
            <a:pPr marL="285750" indent="-285750">
              <a:lnSpc>
                <a:spcPct val="200000"/>
              </a:lnSpc>
              <a:buFontTx/>
              <a:buChar char="-"/>
            </a:pPr>
            <a:r>
              <a:rPr lang="en-GB" sz="1300" dirty="0">
                <a:latin typeface="Calibri" panose="020F0502020204030204" pitchFamily="34" charset="0"/>
                <a:cs typeface="Calibri" panose="020F0502020204030204" pitchFamily="34" charset="0"/>
              </a:rPr>
              <a:t>This Smartphone is connected to Internet (4G or any WiFi network). </a:t>
            </a:r>
          </a:p>
          <a:p>
            <a:pPr>
              <a:lnSpc>
                <a:spcPct val="200000"/>
              </a:lnSpc>
            </a:pPr>
            <a:endParaRPr lang="en-GB" sz="1200" dirty="0">
              <a:latin typeface="Calibri" panose="020F0502020204030204" pitchFamily="34" charset="0"/>
              <a:cs typeface="Calibri" panose="020F0502020204030204" pitchFamily="34" charset="0"/>
            </a:endParaRPr>
          </a:p>
          <a:p>
            <a:pPr>
              <a:lnSpc>
                <a:spcPct val="200000"/>
              </a:lnSpc>
            </a:pPr>
            <a:r>
              <a:rPr lang="en-GB" sz="1200" u="sng" dirty="0">
                <a:latin typeface="Calibri" panose="020F0502020204030204" pitchFamily="34" charset="0"/>
                <a:cs typeface="Calibri" panose="020F0502020204030204" pitchFamily="34" charset="0"/>
              </a:rPr>
              <a:t>Notes:</a:t>
            </a:r>
          </a:p>
          <a:p>
            <a:pPr>
              <a:lnSpc>
                <a:spcPct val="200000"/>
              </a:lnSpc>
            </a:pPr>
            <a:r>
              <a:rPr lang="en-GB" sz="1200" dirty="0">
                <a:latin typeface="Calibri" panose="020F0502020204030204" pitchFamily="34" charset="0"/>
                <a:cs typeface="Calibri" panose="020F0502020204030204" pitchFamily="34" charset="0"/>
              </a:rPr>
              <a:t>No physical action is necessary on ATW-IOT-01 to set it to pairing mode.</a:t>
            </a:r>
          </a:p>
          <a:p>
            <a:pPr>
              <a:lnSpc>
                <a:spcPct val="200000"/>
              </a:lnSpc>
            </a:pPr>
            <a:r>
              <a:rPr lang="en-GB" sz="1200" dirty="0">
                <a:latin typeface="Calibri" panose="020F0502020204030204" pitchFamily="34" charset="0"/>
                <a:cs typeface="Calibri" panose="020F0502020204030204" pitchFamily="34" charset="0"/>
              </a:rPr>
              <a:t>The Smartphone must be in the Bluetooth range of the ATW-IOT-01 device to run the procedure (1~5 m).</a:t>
            </a:r>
          </a:p>
          <a:p>
            <a:pPr>
              <a:lnSpc>
                <a:spcPct val="200000"/>
              </a:lnSpc>
            </a:pPr>
            <a:r>
              <a:rPr lang="en-GB" sz="1200" dirty="0">
                <a:latin typeface="Calibri" panose="020F0502020204030204" pitchFamily="34" charset="0"/>
                <a:cs typeface="Calibri" panose="020F0502020204030204" pitchFamily="34" charset="0"/>
              </a:rPr>
              <a:t>It is not mandatory to get the Smartphone connected to the same WiFi network as the ATW-IOT-01 device.</a:t>
            </a:r>
          </a:p>
          <a:p>
            <a:pPr algn="ctr">
              <a:lnSpc>
                <a:spcPct val="200000"/>
              </a:lnSpc>
            </a:pPr>
            <a:r>
              <a:rPr lang="en-GB" sz="1400" dirty="0">
                <a:solidFill>
                  <a:srgbClr val="C00000"/>
                </a:solidFill>
                <a:latin typeface="Calibri" panose="020F0502020204030204" pitchFamily="34" charset="0"/>
                <a:cs typeface="Calibri" panose="020F0502020204030204" pitchFamily="34" charset="0"/>
              </a:rPr>
              <a:t>Push Add a device to start the procedure!</a:t>
            </a:r>
          </a:p>
        </p:txBody>
      </p:sp>
      <p:pic>
        <p:nvPicPr>
          <p:cNvPr id="5" name="Image 4">
            <a:extLst>
              <a:ext uri="{FF2B5EF4-FFF2-40B4-BE49-F238E27FC236}">
                <a16:creationId xmlns:a16="http://schemas.microsoft.com/office/drawing/2014/main" id="{FE1B34A1-04DA-2AF2-3358-FE29BB851AF2}"/>
              </a:ext>
            </a:extLst>
          </p:cNvPr>
          <p:cNvPicPr>
            <a:picLocks noChangeAspect="1"/>
          </p:cNvPicPr>
          <p:nvPr/>
        </p:nvPicPr>
        <p:blipFill>
          <a:blip r:embed="rId3"/>
          <a:stretch>
            <a:fillRect/>
          </a:stretch>
        </p:blipFill>
        <p:spPr>
          <a:xfrm>
            <a:off x="9052290" y="987515"/>
            <a:ext cx="2679769" cy="5260068"/>
          </a:xfrm>
          <a:prstGeom prst="rect">
            <a:avLst/>
          </a:prstGeom>
          <a:ln>
            <a:solidFill>
              <a:schemeClr val="bg1">
                <a:lumMod val="75000"/>
              </a:schemeClr>
            </a:solidFill>
          </a:ln>
        </p:spPr>
      </p:pic>
    </p:spTree>
    <p:extLst>
      <p:ext uri="{BB962C8B-B14F-4D97-AF65-F5344CB8AC3E}">
        <p14:creationId xmlns:p14="http://schemas.microsoft.com/office/powerpoint/2010/main" val="7347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latin typeface="Calibri"/>
              </a:rPr>
              <a:t>Device discovery </a:t>
            </a:r>
            <a:r>
              <a:rPr kumimoji="0" lang="en-US" sz="1400" i="0" u="none" strike="noStrike" kern="1200" cap="none" spc="0" normalizeH="0" baseline="0" noProof="0" dirty="0">
                <a:ln>
                  <a:noFill/>
                </a:ln>
                <a:effectLst/>
                <a:uLnTx/>
                <a:uFillTx/>
                <a:latin typeface="Calibri"/>
                <a:ea typeface="+mn-ea"/>
                <a:cs typeface="+mn-cs"/>
              </a:rPr>
              <a:t>sequence #1 </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587825" y="5322991"/>
            <a:ext cx="2906299" cy="646331"/>
          </a:xfrm>
          <a:prstGeom prst="rect">
            <a:avLst/>
          </a:prstGeom>
          <a:noFill/>
        </p:spPr>
        <p:txBody>
          <a:bodyPr wrap="square" rtlCol="0">
            <a:spAutoFit/>
          </a:bodyPr>
          <a:lstStyle/>
          <a:p>
            <a:r>
              <a:rPr lang="en-US" sz="900" dirty="0"/>
              <a:t>Start by scanning the WiFi QR code of the ATW-IOT-01 device.</a:t>
            </a:r>
          </a:p>
          <a:p>
            <a:r>
              <a:rPr lang="en-US" sz="900" dirty="0"/>
              <a:t>Manual input is also possible as backup option. </a:t>
            </a:r>
          </a:p>
          <a:p>
            <a:r>
              <a:rPr lang="en-US" sz="900" dirty="0"/>
              <a:t>Mind the spelling.</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3494124" y="5251840"/>
            <a:ext cx="1833341" cy="1061829"/>
          </a:xfrm>
          <a:prstGeom prst="rect">
            <a:avLst/>
          </a:prstGeom>
          <a:noFill/>
        </p:spPr>
        <p:txBody>
          <a:bodyPr wrap="square" rtlCol="0">
            <a:spAutoFit/>
          </a:bodyPr>
          <a:lstStyle/>
          <a:p>
            <a:r>
              <a:rPr lang="en-US" sz="900" dirty="0"/>
              <a:t>Information of ATW-IOT-01 shall be read instantaneously scanning the QR code.</a:t>
            </a:r>
          </a:p>
          <a:p>
            <a:r>
              <a:rPr lang="en-US" sz="900" dirty="0"/>
              <a:t>For the next steps, Bluetooth is necessary, a reminder is displayed in case BLE is not activated on the Smartphone (pop-up message).</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6483749" y="5253894"/>
            <a:ext cx="5419915" cy="784830"/>
          </a:xfrm>
          <a:prstGeom prst="rect">
            <a:avLst/>
          </a:prstGeom>
          <a:noFill/>
        </p:spPr>
        <p:txBody>
          <a:bodyPr wrap="square" rtlCol="0">
            <a:spAutoFit/>
          </a:bodyPr>
          <a:lstStyle/>
          <a:p>
            <a:r>
              <a:rPr lang="en-US" sz="900" dirty="0"/>
              <a:t>The next step is related to the target WiFi, to get the related credentials.</a:t>
            </a:r>
          </a:p>
          <a:p>
            <a:endParaRPr lang="en-US" sz="900" dirty="0"/>
          </a:p>
          <a:p>
            <a:r>
              <a:rPr lang="en-US" sz="900" dirty="0"/>
              <a:t>Android App is proposing 2 options:</a:t>
            </a:r>
          </a:p>
          <a:p>
            <a:pPr marL="171450" indent="-171450">
              <a:buFontTx/>
              <a:buChar char="-"/>
            </a:pPr>
            <a:r>
              <a:rPr lang="en-US" sz="900" dirty="0"/>
              <a:t>Select the target WiFi network in a list and input manually the password</a:t>
            </a:r>
          </a:p>
          <a:p>
            <a:pPr marL="171450" indent="-171450">
              <a:buFontTx/>
              <a:buChar char="-"/>
            </a:pPr>
            <a:r>
              <a:rPr lang="en-US" sz="900" dirty="0"/>
              <a:t>Scan a QR code to get the WiFi Network details</a:t>
            </a:r>
          </a:p>
        </p:txBody>
      </p:sp>
      <p:pic>
        <p:nvPicPr>
          <p:cNvPr id="5" name="Image 4">
            <a:extLst>
              <a:ext uri="{FF2B5EF4-FFF2-40B4-BE49-F238E27FC236}">
                <a16:creationId xmlns:a16="http://schemas.microsoft.com/office/drawing/2014/main" id="{0FD7E729-E9AF-814C-0DC4-E950B1BA0A8E}"/>
              </a:ext>
            </a:extLst>
          </p:cNvPr>
          <p:cNvPicPr>
            <a:picLocks noChangeAspect="1"/>
          </p:cNvPicPr>
          <p:nvPr/>
        </p:nvPicPr>
        <p:blipFill>
          <a:blip r:embed="rId3"/>
          <a:stretch>
            <a:fillRect/>
          </a:stretch>
        </p:blipFill>
        <p:spPr>
          <a:xfrm>
            <a:off x="381036" y="1567723"/>
            <a:ext cx="1819979" cy="3552916"/>
          </a:xfrm>
          <a:prstGeom prst="rect">
            <a:avLst/>
          </a:prstGeom>
          <a:ln>
            <a:solidFill>
              <a:schemeClr val="bg1">
                <a:lumMod val="75000"/>
              </a:schemeClr>
            </a:solidFill>
          </a:ln>
        </p:spPr>
      </p:pic>
      <p:pic>
        <p:nvPicPr>
          <p:cNvPr id="10" name="Image 9">
            <a:extLst>
              <a:ext uri="{FF2B5EF4-FFF2-40B4-BE49-F238E27FC236}">
                <a16:creationId xmlns:a16="http://schemas.microsoft.com/office/drawing/2014/main" id="{F0BF5DC6-B7E5-3457-DA75-2DA7FE5CFD66}"/>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rot="16200000">
            <a:off x="1337311" y="2539097"/>
            <a:ext cx="2995568" cy="1052819"/>
          </a:xfrm>
          <a:prstGeom prst="rect">
            <a:avLst/>
          </a:prstGeom>
        </p:spPr>
      </p:pic>
      <p:pic>
        <p:nvPicPr>
          <p:cNvPr id="15" name="Image 14">
            <a:extLst>
              <a:ext uri="{FF2B5EF4-FFF2-40B4-BE49-F238E27FC236}">
                <a16:creationId xmlns:a16="http://schemas.microsoft.com/office/drawing/2014/main" id="{C9A0CF91-123A-F414-3B33-31E7C95E9E9C}"/>
              </a:ext>
            </a:extLst>
          </p:cNvPr>
          <p:cNvPicPr>
            <a:picLocks noChangeAspect="1"/>
          </p:cNvPicPr>
          <p:nvPr/>
        </p:nvPicPr>
        <p:blipFill>
          <a:blip r:embed="rId6"/>
          <a:stretch>
            <a:fillRect/>
          </a:stretch>
        </p:blipFill>
        <p:spPr>
          <a:xfrm>
            <a:off x="3494124" y="1562341"/>
            <a:ext cx="1802767" cy="3558298"/>
          </a:xfrm>
          <a:prstGeom prst="rect">
            <a:avLst/>
          </a:prstGeom>
        </p:spPr>
      </p:pic>
      <p:pic>
        <p:nvPicPr>
          <p:cNvPr id="20" name="Image 19">
            <a:extLst>
              <a:ext uri="{FF2B5EF4-FFF2-40B4-BE49-F238E27FC236}">
                <a16:creationId xmlns:a16="http://schemas.microsoft.com/office/drawing/2014/main" id="{DB7FAA99-6B42-5CF2-AA53-F1BF03C266FE}"/>
              </a:ext>
            </a:extLst>
          </p:cNvPr>
          <p:cNvPicPr>
            <a:picLocks noChangeAspect="1"/>
          </p:cNvPicPr>
          <p:nvPr/>
        </p:nvPicPr>
        <p:blipFill>
          <a:blip r:embed="rId7"/>
          <a:stretch>
            <a:fillRect/>
          </a:stretch>
        </p:blipFill>
        <p:spPr>
          <a:xfrm>
            <a:off x="5576047" y="1565031"/>
            <a:ext cx="1817310" cy="3555607"/>
          </a:xfrm>
          <a:prstGeom prst="rect">
            <a:avLst/>
          </a:prstGeom>
        </p:spPr>
      </p:pic>
      <p:pic>
        <p:nvPicPr>
          <p:cNvPr id="24" name="Image 23">
            <a:extLst>
              <a:ext uri="{FF2B5EF4-FFF2-40B4-BE49-F238E27FC236}">
                <a16:creationId xmlns:a16="http://schemas.microsoft.com/office/drawing/2014/main" id="{89FE2AAE-D9AA-3529-9BE3-DFF9BEB51FEE}"/>
              </a:ext>
            </a:extLst>
          </p:cNvPr>
          <p:cNvPicPr>
            <a:picLocks noChangeAspect="1"/>
          </p:cNvPicPr>
          <p:nvPr/>
        </p:nvPicPr>
        <p:blipFill>
          <a:blip r:embed="rId8"/>
          <a:stretch>
            <a:fillRect/>
          </a:stretch>
        </p:blipFill>
        <p:spPr>
          <a:xfrm>
            <a:off x="7672490" y="1562341"/>
            <a:ext cx="1817310" cy="3555606"/>
          </a:xfrm>
          <a:prstGeom prst="rect">
            <a:avLst/>
          </a:prstGeom>
        </p:spPr>
      </p:pic>
      <p:pic>
        <p:nvPicPr>
          <p:cNvPr id="26" name="Image 25">
            <a:extLst>
              <a:ext uri="{FF2B5EF4-FFF2-40B4-BE49-F238E27FC236}">
                <a16:creationId xmlns:a16="http://schemas.microsoft.com/office/drawing/2014/main" id="{110A39A6-ADD8-09F3-1F95-B626FBB57124}"/>
              </a:ext>
            </a:extLst>
          </p:cNvPr>
          <p:cNvPicPr>
            <a:picLocks noChangeAspect="1"/>
          </p:cNvPicPr>
          <p:nvPr/>
        </p:nvPicPr>
        <p:blipFill>
          <a:blip r:embed="rId9"/>
          <a:stretch>
            <a:fillRect/>
          </a:stretch>
        </p:blipFill>
        <p:spPr>
          <a:xfrm>
            <a:off x="9800437" y="1693997"/>
            <a:ext cx="1930404" cy="3300368"/>
          </a:xfrm>
          <a:prstGeom prst="rect">
            <a:avLst/>
          </a:prstGeom>
          <a:ln>
            <a:solidFill>
              <a:schemeClr val="bg1">
                <a:lumMod val="75000"/>
              </a:schemeClr>
            </a:solidFill>
          </a:ln>
        </p:spPr>
      </p:pic>
      <p:sp>
        <p:nvSpPr>
          <p:cNvPr id="28" name="ZoneTexte 27">
            <a:extLst>
              <a:ext uri="{FF2B5EF4-FFF2-40B4-BE49-F238E27FC236}">
                <a16:creationId xmlns:a16="http://schemas.microsoft.com/office/drawing/2014/main" id="{C351104C-44F8-BB4F-06A3-D807E9BF90DB}"/>
              </a:ext>
            </a:extLst>
          </p:cNvPr>
          <p:cNvSpPr txBox="1"/>
          <p:nvPr/>
        </p:nvSpPr>
        <p:spPr>
          <a:xfrm>
            <a:off x="6483748" y="6047387"/>
            <a:ext cx="5419915" cy="646331"/>
          </a:xfrm>
          <a:prstGeom prst="rect">
            <a:avLst/>
          </a:prstGeom>
          <a:noFill/>
        </p:spPr>
        <p:txBody>
          <a:bodyPr wrap="square">
            <a:spAutoFit/>
          </a:bodyPr>
          <a:lstStyle/>
          <a:p>
            <a:r>
              <a:rPr lang="en-US" sz="900" dirty="0"/>
              <a:t>iOS App is proposing a different display, as the list of WiFi networks cannot be displayed (not allowed by iOS).</a:t>
            </a:r>
          </a:p>
          <a:p>
            <a:r>
              <a:rPr lang="en-US" sz="900" dirty="0"/>
              <a:t>From the same screen, the user can:</a:t>
            </a:r>
          </a:p>
          <a:p>
            <a:r>
              <a:rPr lang="en-US" sz="900" dirty="0"/>
              <a:t>-  Scan a QR code to get the WiFi Network details</a:t>
            </a:r>
          </a:p>
          <a:p>
            <a:r>
              <a:rPr lang="en-US" sz="900" dirty="0"/>
              <a:t>- Input manually the WiFi SSID and password  </a:t>
            </a:r>
          </a:p>
        </p:txBody>
      </p:sp>
    </p:spTree>
    <p:extLst>
      <p:ext uri="{BB962C8B-B14F-4D97-AF65-F5344CB8AC3E}">
        <p14:creationId xmlns:p14="http://schemas.microsoft.com/office/powerpoint/2010/main" val="274513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latin typeface="Calibri"/>
              </a:rPr>
              <a:t>Device discovery </a:t>
            </a:r>
            <a:r>
              <a:rPr kumimoji="0" lang="en-US" sz="1400" i="0" u="none" strike="noStrike" kern="1200" cap="none" spc="0" normalizeH="0" baseline="0" noProof="0" dirty="0">
                <a:ln>
                  <a:noFill/>
                </a:ln>
                <a:effectLst/>
                <a:uLnTx/>
                <a:uFillTx/>
                <a:latin typeface="Calibri"/>
                <a:ea typeface="+mn-ea"/>
                <a:cs typeface="+mn-cs"/>
              </a:rPr>
              <a:t>sequence #2 </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587825" y="5369157"/>
            <a:ext cx="2078245" cy="369332"/>
          </a:xfrm>
          <a:prstGeom prst="rect">
            <a:avLst/>
          </a:prstGeom>
          <a:noFill/>
        </p:spPr>
        <p:txBody>
          <a:bodyPr wrap="square" rtlCol="0">
            <a:spAutoFit/>
          </a:bodyPr>
          <a:lstStyle/>
          <a:p>
            <a:r>
              <a:rPr lang="en-US" sz="900" dirty="0"/>
              <a:t>Once the WiFi details are loaded, press configure to proceed.</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15063" y="5369157"/>
            <a:ext cx="1833341" cy="923330"/>
          </a:xfrm>
          <a:prstGeom prst="rect">
            <a:avLst/>
          </a:prstGeom>
          <a:noFill/>
        </p:spPr>
        <p:txBody>
          <a:bodyPr wrap="square" rtlCol="0">
            <a:spAutoFit/>
          </a:bodyPr>
          <a:lstStyle/>
          <a:p>
            <a:r>
              <a:rPr lang="en-US" sz="900" dirty="0"/>
              <a:t>Now Bluetooth is going to be used to connect the smartphone to the ATW-IOT-01 gateway.</a:t>
            </a:r>
          </a:p>
          <a:p>
            <a:r>
              <a:rPr lang="en-US" sz="900" dirty="0"/>
              <a:t>The smartphone must be in the BLE range of the gateway for this step (1 ~ 5 m).</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5617866" y="5529348"/>
            <a:ext cx="5684791" cy="1061829"/>
          </a:xfrm>
          <a:prstGeom prst="rect">
            <a:avLst/>
          </a:prstGeom>
          <a:noFill/>
        </p:spPr>
        <p:txBody>
          <a:bodyPr wrap="square" rtlCol="0">
            <a:spAutoFit/>
          </a:bodyPr>
          <a:lstStyle/>
          <a:p>
            <a:pPr algn="just"/>
            <a:r>
              <a:rPr lang="en-US" sz="900" dirty="0"/>
              <a:t>Once launched, the configuration is automatic. Wait a few seconds to reach the end of the configuration.</a:t>
            </a:r>
          </a:p>
          <a:p>
            <a:pPr algn="just"/>
            <a:r>
              <a:rPr lang="en-US" sz="900" dirty="0"/>
              <a:t>If everything is fine, configuration is completed and the zones of the Yutaki unit are displayed on Home page.</a:t>
            </a:r>
          </a:p>
          <a:p>
            <a:pPr algn="just"/>
            <a:endParaRPr lang="en-US" sz="900" dirty="0"/>
          </a:p>
          <a:p>
            <a:pPr algn="just"/>
            <a:r>
              <a:rPr lang="en-US" sz="900" dirty="0"/>
              <a:t>During that sequence, the smartphone is getting connected to ATW-IOT-01 through Bluetooth. Details about the WIFI connection are sent to the gateway. Once done, the IOT gateway will try to get connected to the indicated WiFi network and to the server. When the connection is established with the server, details about the zones of the unit are loaded on the server. Once all the steps are completed, configuration is done and the success message is displayed. </a:t>
            </a:r>
          </a:p>
        </p:txBody>
      </p:sp>
      <p:pic>
        <p:nvPicPr>
          <p:cNvPr id="6" name="Image 5">
            <a:extLst>
              <a:ext uri="{FF2B5EF4-FFF2-40B4-BE49-F238E27FC236}">
                <a16:creationId xmlns:a16="http://schemas.microsoft.com/office/drawing/2014/main" id="{9EB9056E-4B19-A0ED-8179-A161C141AB15}"/>
              </a:ext>
            </a:extLst>
          </p:cNvPr>
          <p:cNvPicPr>
            <a:picLocks noChangeAspect="1"/>
          </p:cNvPicPr>
          <p:nvPr/>
        </p:nvPicPr>
        <p:blipFill>
          <a:blip r:embed="rId3"/>
          <a:stretch>
            <a:fillRect/>
          </a:stretch>
        </p:blipFill>
        <p:spPr>
          <a:xfrm>
            <a:off x="655275" y="1328652"/>
            <a:ext cx="2010795" cy="3933781"/>
          </a:xfrm>
          <a:prstGeom prst="rect">
            <a:avLst/>
          </a:prstGeom>
          <a:ln>
            <a:solidFill>
              <a:schemeClr val="bg1">
                <a:lumMod val="75000"/>
              </a:schemeClr>
            </a:solidFill>
          </a:ln>
        </p:spPr>
      </p:pic>
      <p:pic>
        <p:nvPicPr>
          <p:cNvPr id="8" name="Image 7">
            <a:extLst>
              <a:ext uri="{FF2B5EF4-FFF2-40B4-BE49-F238E27FC236}">
                <a16:creationId xmlns:a16="http://schemas.microsoft.com/office/drawing/2014/main" id="{9A8103DE-7B32-AD9D-E069-6F7FC8AC179B}"/>
              </a:ext>
            </a:extLst>
          </p:cNvPr>
          <p:cNvPicPr>
            <a:picLocks noChangeAspect="1"/>
          </p:cNvPicPr>
          <p:nvPr/>
        </p:nvPicPr>
        <p:blipFill>
          <a:blip r:embed="rId4"/>
          <a:stretch>
            <a:fillRect/>
          </a:stretch>
        </p:blipFill>
        <p:spPr>
          <a:xfrm>
            <a:off x="2915063" y="1328734"/>
            <a:ext cx="2010795" cy="3946790"/>
          </a:xfrm>
          <a:prstGeom prst="rect">
            <a:avLst/>
          </a:prstGeom>
        </p:spPr>
      </p:pic>
      <p:pic>
        <p:nvPicPr>
          <p:cNvPr id="13" name="Image 12">
            <a:extLst>
              <a:ext uri="{FF2B5EF4-FFF2-40B4-BE49-F238E27FC236}">
                <a16:creationId xmlns:a16="http://schemas.microsoft.com/office/drawing/2014/main" id="{1E69C4DD-DA5E-5AF5-0B5F-4DC91B0DDED9}"/>
              </a:ext>
            </a:extLst>
          </p:cNvPr>
          <p:cNvPicPr>
            <a:picLocks noChangeAspect="1"/>
          </p:cNvPicPr>
          <p:nvPr/>
        </p:nvPicPr>
        <p:blipFill>
          <a:blip r:embed="rId5"/>
          <a:stretch>
            <a:fillRect/>
          </a:stretch>
        </p:blipFill>
        <p:spPr>
          <a:xfrm>
            <a:off x="7454865" y="1320233"/>
            <a:ext cx="2010795" cy="3938535"/>
          </a:xfrm>
          <a:prstGeom prst="rect">
            <a:avLst/>
          </a:prstGeom>
        </p:spPr>
      </p:pic>
      <p:pic>
        <p:nvPicPr>
          <p:cNvPr id="19" name="Image 18">
            <a:extLst>
              <a:ext uri="{FF2B5EF4-FFF2-40B4-BE49-F238E27FC236}">
                <a16:creationId xmlns:a16="http://schemas.microsoft.com/office/drawing/2014/main" id="{7DE56F2E-A126-8FA7-6540-57CB52A42D77}"/>
              </a:ext>
            </a:extLst>
          </p:cNvPr>
          <p:cNvPicPr>
            <a:picLocks noChangeAspect="1"/>
          </p:cNvPicPr>
          <p:nvPr/>
        </p:nvPicPr>
        <p:blipFill>
          <a:blip r:embed="rId6"/>
          <a:stretch>
            <a:fillRect/>
          </a:stretch>
        </p:blipFill>
        <p:spPr>
          <a:xfrm>
            <a:off x="9724766" y="1306696"/>
            <a:ext cx="2017405" cy="3938535"/>
          </a:xfrm>
          <a:prstGeom prst="rect">
            <a:avLst/>
          </a:prstGeom>
        </p:spPr>
      </p:pic>
      <p:grpSp>
        <p:nvGrpSpPr>
          <p:cNvPr id="10" name="Groupe 9">
            <a:extLst>
              <a:ext uri="{FF2B5EF4-FFF2-40B4-BE49-F238E27FC236}">
                <a16:creationId xmlns:a16="http://schemas.microsoft.com/office/drawing/2014/main" id="{6FD0EB77-4313-B2FC-B801-40D4CFD3A8FD}"/>
              </a:ext>
            </a:extLst>
          </p:cNvPr>
          <p:cNvGrpSpPr/>
          <p:nvPr/>
        </p:nvGrpSpPr>
        <p:grpSpPr>
          <a:xfrm>
            <a:off x="5174850" y="1328652"/>
            <a:ext cx="2020909" cy="3946954"/>
            <a:chOff x="5174850" y="1328652"/>
            <a:chExt cx="2020909" cy="3946954"/>
          </a:xfrm>
        </p:grpSpPr>
        <p:pic>
          <p:nvPicPr>
            <p:cNvPr id="11" name="Image 10">
              <a:extLst>
                <a:ext uri="{FF2B5EF4-FFF2-40B4-BE49-F238E27FC236}">
                  <a16:creationId xmlns:a16="http://schemas.microsoft.com/office/drawing/2014/main" id="{0BF4B6B7-6AF1-37C5-2381-FA09F1C1EF11}"/>
                </a:ext>
              </a:extLst>
            </p:cNvPr>
            <p:cNvPicPr>
              <a:picLocks noChangeAspect="1"/>
            </p:cNvPicPr>
            <p:nvPr/>
          </p:nvPicPr>
          <p:blipFill>
            <a:blip r:embed="rId7"/>
            <a:stretch>
              <a:fillRect/>
            </a:stretch>
          </p:blipFill>
          <p:spPr>
            <a:xfrm>
              <a:off x="5184964" y="1328652"/>
              <a:ext cx="2010795" cy="3946954"/>
            </a:xfrm>
            <a:prstGeom prst="rect">
              <a:avLst/>
            </a:prstGeom>
          </p:spPr>
        </p:pic>
        <p:pic>
          <p:nvPicPr>
            <p:cNvPr id="9" name="Image 8">
              <a:extLst>
                <a:ext uri="{FF2B5EF4-FFF2-40B4-BE49-F238E27FC236}">
                  <a16:creationId xmlns:a16="http://schemas.microsoft.com/office/drawing/2014/main" id="{76C4373B-DEE5-156F-7FF6-83A096CF46BE}"/>
                </a:ext>
              </a:extLst>
            </p:cNvPr>
            <p:cNvPicPr>
              <a:picLocks noChangeAspect="1"/>
            </p:cNvPicPr>
            <p:nvPr/>
          </p:nvPicPr>
          <p:blipFill>
            <a:blip r:embed="rId8"/>
            <a:stretch>
              <a:fillRect/>
            </a:stretch>
          </p:blipFill>
          <p:spPr>
            <a:xfrm>
              <a:off x="5174850" y="4567915"/>
              <a:ext cx="2010795" cy="698751"/>
            </a:xfrm>
            <a:prstGeom prst="rect">
              <a:avLst/>
            </a:prstGeom>
          </p:spPr>
        </p:pic>
      </p:grpSp>
    </p:spTree>
    <p:extLst>
      <p:ext uri="{BB962C8B-B14F-4D97-AF65-F5344CB8AC3E}">
        <p14:creationId xmlns:p14="http://schemas.microsoft.com/office/powerpoint/2010/main" val="178901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latin typeface="Calibri"/>
              </a:rPr>
              <a:t>Device discovery </a:t>
            </a:r>
            <a:r>
              <a:rPr kumimoji="0" lang="en-US" sz="1400" i="0" u="none" strike="noStrike" kern="1200" cap="none" spc="0" normalizeH="0" baseline="0" noProof="0" dirty="0">
                <a:ln>
                  <a:noFill/>
                </a:ln>
                <a:effectLst/>
                <a:uLnTx/>
                <a:uFillTx/>
                <a:latin typeface="Calibri"/>
                <a:ea typeface="+mn-ea"/>
                <a:cs typeface="+mn-cs"/>
              </a:rPr>
              <a:t>sequence – troubleshooting #1 </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643398" y="5438408"/>
            <a:ext cx="4045148" cy="1061829"/>
          </a:xfrm>
          <a:prstGeom prst="rect">
            <a:avLst/>
          </a:prstGeom>
          <a:noFill/>
        </p:spPr>
        <p:txBody>
          <a:bodyPr wrap="square" rtlCol="0">
            <a:spAutoFit/>
          </a:bodyPr>
          <a:lstStyle/>
          <a:p>
            <a:pPr algn="just"/>
            <a:r>
              <a:rPr lang="en-US" sz="900" dirty="0"/>
              <a:t>In case the IOT gateway is already linked to an existing installation, this error message will be displayed.</a:t>
            </a:r>
          </a:p>
          <a:p>
            <a:pPr algn="just"/>
            <a:r>
              <a:rPr lang="en-US" sz="900" dirty="0"/>
              <a:t>In this case, the IOT gateway should be deleted from the existing installation. This can be done from App (Installation settings menu), using the related user account.</a:t>
            </a:r>
          </a:p>
          <a:p>
            <a:pPr algn="just"/>
            <a:endParaRPr lang="en-US" sz="900" dirty="0"/>
          </a:p>
          <a:p>
            <a:pPr algn="just"/>
            <a:r>
              <a:rPr lang="en-US" sz="900" dirty="0"/>
              <a:t>For this first release, this cannot be done using the factory reset of the gateway with push buttons. Data can be erased from the server by factory if necessary.</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5930537" y="5461490"/>
            <a:ext cx="5419915" cy="1200329"/>
          </a:xfrm>
          <a:prstGeom prst="rect">
            <a:avLst/>
          </a:prstGeom>
          <a:noFill/>
        </p:spPr>
        <p:txBody>
          <a:bodyPr wrap="square" rtlCol="0">
            <a:spAutoFit/>
          </a:bodyPr>
          <a:lstStyle/>
          <a:p>
            <a:r>
              <a:rPr lang="en-US" sz="900" dirty="0"/>
              <a:t>Device may not be found, mainly for the following reasons:</a:t>
            </a:r>
          </a:p>
          <a:p>
            <a:pPr marL="171450" indent="-171450">
              <a:buFontTx/>
              <a:buChar char="-"/>
            </a:pPr>
            <a:r>
              <a:rPr lang="en-US" sz="900" dirty="0"/>
              <a:t>Bluetooth is not activated on the Smartphone</a:t>
            </a:r>
          </a:p>
          <a:p>
            <a:pPr marL="171450" indent="-171450">
              <a:buFontTx/>
              <a:buChar char="-"/>
            </a:pPr>
            <a:r>
              <a:rPr lang="en-US" sz="900" dirty="0"/>
              <a:t>ATW-IOT-01 is not powered ON</a:t>
            </a:r>
          </a:p>
          <a:p>
            <a:pPr marL="171450" indent="-171450">
              <a:buFontTx/>
              <a:buChar char="-"/>
            </a:pPr>
            <a:r>
              <a:rPr lang="en-US" sz="900" dirty="0"/>
              <a:t>The smartphone is not in the BLE range</a:t>
            </a:r>
          </a:p>
          <a:p>
            <a:pPr marL="171450" indent="-171450">
              <a:buFontTx/>
              <a:buChar char="-"/>
            </a:pPr>
            <a:r>
              <a:rPr lang="en-US" sz="900" dirty="0"/>
              <a:t>The gateway is rebooting, being updated or busy</a:t>
            </a:r>
          </a:p>
          <a:p>
            <a:pPr marL="171450" indent="-171450">
              <a:buFontTx/>
              <a:buChar char="-"/>
            </a:pPr>
            <a:endParaRPr lang="en-US" sz="900" dirty="0"/>
          </a:p>
          <a:p>
            <a:r>
              <a:rPr lang="en-US" sz="900" dirty="0"/>
              <a:t>In this case, try again the procedure, checking activation of BLE and status of the gateway. With Android devices, from the Bluetooth menu, you can detect the IOT device if it is powered ON (not working with iOS devices).</a:t>
            </a:r>
          </a:p>
        </p:txBody>
      </p:sp>
      <p:pic>
        <p:nvPicPr>
          <p:cNvPr id="5" name="Image 4">
            <a:extLst>
              <a:ext uri="{FF2B5EF4-FFF2-40B4-BE49-F238E27FC236}">
                <a16:creationId xmlns:a16="http://schemas.microsoft.com/office/drawing/2014/main" id="{AA2A1767-0063-14B1-F804-0CDD5D423026}"/>
              </a:ext>
            </a:extLst>
          </p:cNvPr>
          <p:cNvPicPr>
            <a:picLocks noChangeAspect="1"/>
          </p:cNvPicPr>
          <p:nvPr/>
        </p:nvPicPr>
        <p:blipFill>
          <a:blip r:embed="rId3"/>
          <a:stretch>
            <a:fillRect/>
          </a:stretch>
        </p:blipFill>
        <p:spPr>
          <a:xfrm>
            <a:off x="2826938" y="1353072"/>
            <a:ext cx="2008552" cy="3933781"/>
          </a:xfrm>
          <a:prstGeom prst="rect">
            <a:avLst/>
          </a:prstGeom>
        </p:spPr>
      </p:pic>
      <p:pic>
        <p:nvPicPr>
          <p:cNvPr id="9" name="Image 8">
            <a:extLst>
              <a:ext uri="{FF2B5EF4-FFF2-40B4-BE49-F238E27FC236}">
                <a16:creationId xmlns:a16="http://schemas.microsoft.com/office/drawing/2014/main" id="{9EE1E6DD-F8D7-E304-4E67-593B1B44634F}"/>
              </a:ext>
            </a:extLst>
          </p:cNvPr>
          <p:cNvPicPr>
            <a:picLocks noChangeAspect="1"/>
          </p:cNvPicPr>
          <p:nvPr/>
        </p:nvPicPr>
        <p:blipFill>
          <a:blip r:embed="rId4"/>
          <a:stretch>
            <a:fillRect/>
          </a:stretch>
        </p:blipFill>
        <p:spPr>
          <a:xfrm>
            <a:off x="655276" y="1353072"/>
            <a:ext cx="2010696" cy="3933781"/>
          </a:xfrm>
          <a:prstGeom prst="rect">
            <a:avLst/>
          </a:prstGeom>
        </p:spPr>
      </p:pic>
      <p:pic>
        <p:nvPicPr>
          <p:cNvPr id="12" name="Image 11">
            <a:extLst>
              <a:ext uri="{FF2B5EF4-FFF2-40B4-BE49-F238E27FC236}">
                <a16:creationId xmlns:a16="http://schemas.microsoft.com/office/drawing/2014/main" id="{C5256757-DB10-E346-9DF8-07366F0F08BE}"/>
              </a:ext>
            </a:extLst>
          </p:cNvPr>
          <p:cNvPicPr>
            <a:picLocks noChangeAspect="1"/>
          </p:cNvPicPr>
          <p:nvPr/>
        </p:nvPicPr>
        <p:blipFill>
          <a:blip r:embed="rId5"/>
          <a:stretch>
            <a:fillRect/>
          </a:stretch>
        </p:blipFill>
        <p:spPr>
          <a:xfrm>
            <a:off x="5239238" y="1353072"/>
            <a:ext cx="2019575" cy="3933781"/>
          </a:xfrm>
          <a:prstGeom prst="rect">
            <a:avLst/>
          </a:prstGeom>
        </p:spPr>
      </p:pic>
      <p:pic>
        <p:nvPicPr>
          <p:cNvPr id="17" name="Image 16">
            <a:extLst>
              <a:ext uri="{FF2B5EF4-FFF2-40B4-BE49-F238E27FC236}">
                <a16:creationId xmlns:a16="http://schemas.microsoft.com/office/drawing/2014/main" id="{E7A72E51-BECA-73BF-C9CB-C27E4E29FAAB}"/>
              </a:ext>
            </a:extLst>
          </p:cNvPr>
          <p:cNvPicPr>
            <a:picLocks noChangeAspect="1"/>
          </p:cNvPicPr>
          <p:nvPr/>
        </p:nvPicPr>
        <p:blipFill rotWithShape="1">
          <a:blip r:embed="rId6"/>
          <a:srcRect t="15324" b="31996"/>
          <a:stretch/>
        </p:blipFill>
        <p:spPr>
          <a:xfrm>
            <a:off x="7451856" y="1340417"/>
            <a:ext cx="2019575" cy="2090680"/>
          </a:xfrm>
          <a:prstGeom prst="rect">
            <a:avLst/>
          </a:prstGeom>
        </p:spPr>
      </p:pic>
      <p:pic>
        <p:nvPicPr>
          <p:cNvPr id="21" name="Image 20">
            <a:extLst>
              <a:ext uri="{FF2B5EF4-FFF2-40B4-BE49-F238E27FC236}">
                <a16:creationId xmlns:a16="http://schemas.microsoft.com/office/drawing/2014/main" id="{5CD3ED85-8A4D-93B9-E80E-6164ACD8D0F7}"/>
              </a:ext>
            </a:extLst>
          </p:cNvPr>
          <p:cNvPicPr>
            <a:picLocks noChangeAspect="1"/>
          </p:cNvPicPr>
          <p:nvPr/>
        </p:nvPicPr>
        <p:blipFill>
          <a:blip r:embed="rId7"/>
          <a:stretch>
            <a:fillRect/>
          </a:stretch>
        </p:blipFill>
        <p:spPr>
          <a:xfrm>
            <a:off x="9664474" y="1335474"/>
            <a:ext cx="2008552" cy="3960586"/>
          </a:xfrm>
          <a:prstGeom prst="rect">
            <a:avLst/>
          </a:prstGeom>
        </p:spPr>
      </p:pic>
      <p:pic>
        <p:nvPicPr>
          <p:cNvPr id="6" name="Image 5">
            <a:extLst>
              <a:ext uri="{FF2B5EF4-FFF2-40B4-BE49-F238E27FC236}">
                <a16:creationId xmlns:a16="http://schemas.microsoft.com/office/drawing/2014/main" id="{62B09374-9A1D-C1F0-3834-35BEF6A8F5DA}"/>
              </a:ext>
            </a:extLst>
          </p:cNvPr>
          <p:cNvPicPr>
            <a:picLocks noChangeAspect="1"/>
          </p:cNvPicPr>
          <p:nvPr/>
        </p:nvPicPr>
        <p:blipFill>
          <a:blip r:embed="rId8"/>
          <a:stretch>
            <a:fillRect/>
          </a:stretch>
        </p:blipFill>
        <p:spPr>
          <a:xfrm>
            <a:off x="7451856" y="3618413"/>
            <a:ext cx="2019469" cy="1431760"/>
          </a:xfrm>
          <a:prstGeom prst="rect">
            <a:avLst/>
          </a:prstGeom>
        </p:spPr>
      </p:pic>
    </p:spTree>
    <p:extLst>
      <p:ext uri="{BB962C8B-B14F-4D97-AF65-F5344CB8AC3E}">
        <p14:creationId xmlns:p14="http://schemas.microsoft.com/office/powerpoint/2010/main" val="160761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nodeType="afterEffect">
                                  <p:stCondLst>
                                    <p:cond delay="2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latin typeface="Calibri"/>
              </a:rPr>
              <a:t>Device discovery </a:t>
            </a:r>
            <a:r>
              <a:rPr kumimoji="0" lang="en-US" sz="1400" i="0" u="none" strike="noStrike" kern="1200" cap="none" spc="0" normalizeH="0" baseline="0" noProof="0" dirty="0">
                <a:ln>
                  <a:noFill/>
                </a:ln>
                <a:effectLst/>
                <a:uLnTx/>
                <a:uFillTx/>
                <a:latin typeface="Calibri"/>
                <a:ea typeface="+mn-ea"/>
                <a:cs typeface="+mn-cs"/>
              </a:rPr>
              <a:t>sequence – troubleshooting #2 </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643398" y="5438408"/>
            <a:ext cx="4045148" cy="784830"/>
          </a:xfrm>
          <a:prstGeom prst="rect">
            <a:avLst/>
          </a:prstGeom>
          <a:noFill/>
        </p:spPr>
        <p:txBody>
          <a:bodyPr wrap="square" rtlCol="0">
            <a:spAutoFit/>
          </a:bodyPr>
          <a:lstStyle/>
          <a:p>
            <a:pPr algn="just"/>
            <a:r>
              <a:rPr lang="en-US" sz="900" dirty="0"/>
              <a:t>In case WiFi details are input manually, pay attention to the spelling.</a:t>
            </a:r>
          </a:p>
          <a:p>
            <a:pPr algn="just"/>
            <a:r>
              <a:rPr lang="en-US" sz="900" dirty="0"/>
              <a:t>If the WiFi password input is wrong, the gateway will not be able to get connected to the WiFi network and to the server, the procedure will fail.</a:t>
            </a:r>
          </a:p>
          <a:p>
            <a:pPr algn="just"/>
            <a:endParaRPr lang="en-US" sz="900" dirty="0"/>
          </a:p>
          <a:p>
            <a:pPr algn="just"/>
            <a:r>
              <a:rPr lang="en-US" sz="900" dirty="0"/>
              <a:t>In this case, go back to the previous step, check the WiFi details and try again.</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278459" y="5438408"/>
            <a:ext cx="4336869" cy="1200329"/>
          </a:xfrm>
          <a:prstGeom prst="rect">
            <a:avLst/>
          </a:prstGeom>
          <a:noFill/>
        </p:spPr>
        <p:txBody>
          <a:bodyPr wrap="square" rtlCol="0">
            <a:spAutoFit/>
          </a:bodyPr>
          <a:lstStyle/>
          <a:p>
            <a:r>
              <a:rPr lang="en-US" sz="900" dirty="0"/>
              <a:t>To avoid this matter, the best thing to do is to scan the QR code of your WiFi Network.</a:t>
            </a:r>
          </a:p>
          <a:p>
            <a:r>
              <a:rPr lang="en-US" sz="900" dirty="0"/>
              <a:t>The QR code format is now used to easily share the WiFi connection. </a:t>
            </a:r>
          </a:p>
          <a:p>
            <a:r>
              <a:rPr lang="en-US" sz="900" dirty="0"/>
              <a:t>This QR code can be read from:</a:t>
            </a:r>
          </a:p>
          <a:p>
            <a:pPr marL="171450" indent="-171450">
              <a:buFontTx/>
              <a:buChar char="-"/>
            </a:pPr>
            <a:r>
              <a:rPr lang="en-US" sz="900" dirty="0"/>
              <a:t>App used to configure your DSL router or access point</a:t>
            </a:r>
          </a:p>
          <a:p>
            <a:pPr marL="171450" indent="-171450">
              <a:buFontTx/>
              <a:buChar char="-"/>
            </a:pPr>
            <a:r>
              <a:rPr lang="en-US" sz="900" dirty="0"/>
              <a:t>The administration webpage of the router, WiFi settings.</a:t>
            </a:r>
          </a:p>
          <a:p>
            <a:pPr marL="171450" indent="-171450">
              <a:buFontTx/>
              <a:buChar char="-"/>
            </a:pPr>
            <a:r>
              <a:rPr lang="en-US" sz="900" dirty="0"/>
              <a:t>Sticker on the router (caution if the password has been updated!)</a:t>
            </a:r>
          </a:p>
          <a:p>
            <a:pPr marL="171450" indent="-171450">
              <a:buFontTx/>
              <a:buChar char="-"/>
            </a:pPr>
            <a:r>
              <a:rPr lang="en-US" sz="900" dirty="0"/>
              <a:t>On the DSL router itself, from its LCD screen (depending on the model of router!)</a:t>
            </a:r>
          </a:p>
          <a:p>
            <a:pPr marL="171450" indent="-171450">
              <a:buFontTx/>
              <a:buChar char="-"/>
            </a:pPr>
            <a:endParaRPr lang="en-US" sz="900" dirty="0"/>
          </a:p>
        </p:txBody>
      </p:sp>
      <p:pic>
        <p:nvPicPr>
          <p:cNvPr id="9" name="Image 8">
            <a:extLst>
              <a:ext uri="{FF2B5EF4-FFF2-40B4-BE49-F238E27FC236}">
                <a16:creationId xmlns:a16="http://schemas.microsoft.com/office/drawing/2014/main" id="{9EE1E6DD-F8D7-E304-4E67-593B1B44634F}"/>
              </a:ext>
            </a:extLst>
          </p:cNvPr>
          <p:cNvPicPr>
            <a:picLocks noChangeAspect="1"/>
          </p:cNvPicPr>
          <p:nvPr/>
        </p:nvPicPr>
        <p:blipFill>
          <a:blip r:embed="rId3"/>
          <a:stretch>
            <a:fillRect/>
          </a:stretch>
        </p:blipFill>
        <p:spPr>
          <a:xfrm>
            <a:off x="2665971" y="1701250"/>
            <a:ext cx="1806482" cy="3534252"/>
          </a:xfrm>
          <a:prstGeom prst="rect">
            <a:avLst/>
          </a:prstGeom>
        </p:spPr>
      </p:pic>
      <p:pic>
        <p:nvPicPr>
          <p:cNvPr id="6" name="Image 5">
            <a:extLst>
              <a:ext uri="{FF2B5EF4-FFF2-40B4-BE49-F238E27FC236}">
                <a16:creationId xmlns:a16="http://schemas.microsoft.com/office/drawing/2014/main" id="{BD153A3E-836D-39D7-0BC9-67D9F17C05B9}"/>
              </a:ext>
            </a:extLst>
          </p:cNvPr>
          <p:cNvPicPr>
            <a:picLocks noChangeAspect="1"/>
          </p:cNvPicPr>
          <p:nvPr/>
        </p:nvPicPr>
        <p:blipFill>
          <a:blip r:embed="rId4"/>
          <a:stretch>
            <a:fillRect/>
          </a:stretch>
        </p:blipFill>
        <p:spPr>
          <a:xfrm>
            <a:off x="4688546" y="1701252"/>
            <a:ext cx="1800542" cy="3534252"/>
          </a:xfrm>
          <a:prstGeom prst="rect">
            <a:avLst/>
          </a:prstGeom>
        </p:spPr>
      </p:pic>
      <p:pic>
        <p:nvPicPr>
          <p:cNvPr id="7" name="Image 6">
            <a:extLst>
              <a:ext uri="{FF2B5EF4-FFF2-40B4-BE49-F238E27FC236}">
                <a16:creationId xmlns:a16="http://schemas.microsoft.com/office/drawing/2014/main" id="{7FE69D20-41A5-8521-B5E3-190DF6446C7D}"/>
              </a:ext>
            </a:extLst>
          </p:cNvPr>
          <p:cNvPicPr>
            <a:picLocks noChangeAspect="1"/>
          </p:cNvPicPr>
          <p:nvPr/>
        </p:nvPicPr>
        <p:blipFill>
          <a:blip r:embed="rId5"/>
          <a:stretch>
            <a:fillRect/>
          </a:stretch>
        </p:blipFill>
        <p:spPr>
          <a:xfrm>
            <a:off x="565420" y="1698747"/>
            <a:ext cx="1928139" cy="3534251"/>
          </a:xfrm>
          <a:prstGeom prst="rect">
            <a:avLst/>
          </a:prstGeom>
          <a:ln>
            <a:solidFill>
              <a:schemeClr val="bg1">
                <a:lumMod val="75000"/>
              </a:schemeClr>
            </a:solidFill>
          </a:ln>
        </p:spPr>
      </p:pic>
      <p:pic>
        <p:nvPicPr>
          <p:cNvPr id="10" name="Image 9">
            <a:extLst>
              <a:ext uri="{FF2B5EF4-FFF2-40B4-BE49-F238E27FC236}">
                <a16:creationId xmlns:a16="http://schemas.microsoft.com/office/drawing/2014/main" id="{CFF3A5E8-81EB-5CEF-D720-2042336F5B27}"/>
              </a:ext>
            </a:extLst>
          </p:cNvPr>
          <p:cNvPicPr>
            <a:picLocks noChangeAspect="1"/>
          </p:cNvPicPr>
          <p:nvPr/>
        </p:nvPicPr>
        <p:blipFill>
          <a:blip r:embed="rId6"/>
          <a:stretch>
            <a:fillRect/>
          </a:stretch>
        </p:blipFill>
        <p:spPr>
          <a:xfrm>
            <a:off x="7618164" y="1069370"/>
            <a:ext cx="1301502" cy="2199330"/>
          </a:xfrm>
          <a:prstGeom prst="rect">
            <a:avLst/>
          </a:prstGeom>
          <a:ln>
            <a:solidFill>
              <a:schemeClr val="bg1">
                <a:lumMod val="75000"/>
              </a:schemeClr>
            </a:solidFill>
          </a:ln>
        </p:spPr>
      </p:pic>
      <p:pic>
        <p:nvPicPr>
          <p:cNvPr id="20" name="Image 19">
            <a:extLst>
              <a:ext uri="{FF2B5EF4-FFF2-40B4-BE49-F238E27FC236}">
                <a16:creationId xmlns:a16="http://schemas.microsoft.com/office/drawing/2014/main" id="{96CA674E-06E8-D979-2AE6-A9B1B65E0392}"/>
              </a:ext>
            </a:extLst>
          </p:cNvPr>
          <p:cNvPicPr>
            <a:picLocks noChangeAspect="1"/>
          </p:cNvPicPr>
          <p:nvPr/>
        </p:nvPicPr>
        <p:blipFill>
          <a:blip r:embed="rId7"/>
          <a:stretch>
            <a:fillRect/>
          </a:stretch>
        </p:blipFill>
        <p:spPr>
          <a:xfrm>
            <a:off x="7163721" y="3371405"/>
            <a:ext cx="2210388" cy="1861593"/>
          </a:xfrm>
          <a:prstGeom prst="rect">
            <a:avLst/>
          </a:prstGeom>
          <a:ln>
            <a:solidFill>
              <a:schemeClr val="bg1">
                <a:lumMod val="75000"/>
              </a:schemeClr>
            </a:solidFill>
          </a:ln>
        </p:spPr>
      </p:pic>
      <p:pic>
        <p:nvPicPr>
          <p:cNvPr id="23" name="Image 22">
            <a:extLst>
              <a:ext uri="{FF2B5EF4-FFF2-40B4-BE49-F238E27FC236}">
                <a16:creationId xmlns:a16="http://schemas.microsoft.com/office/drawing/2014/main" id="{33BB0848-0FB4-C33F-76D9-21AB3CD78151}"/>
              </a:ext>
            </a:extLst>
          </p:cNvPr>
          <p:cNvPicPr>
            <a:picLocks noChangeAspect="1"/>
          </p:cNvPicPr>
          <p:nvPr/>
        </p:nvPicPr>
        <p:blipFill>
          <a:blip r:embed="rId8"/>
          <a:stretch>
            <a:fillRect/>
          </a:stretch>
        </p:blipFill>
        <p:spPr>
          <a:xfrm>
            <a:off x="9925489" y="1698747"/>
            <a:ext cx="1806570" cy="3534251"/>
          </a:xfrm>
          <a:prstGeom prst="rect">
            <a:avLst/>
          </a:prstGeom>
          <a:ln>
            <a:solidFill>
              <a:schemeClr val="bg1">
                <a:lumMod val="75000"/>
              </a:schemeClr>
            </a:solidFill>
          </a:ln>
        </p:spPr>
      </p:pic>
    </p:spTree>
    <p:extLst>
      <p:ext uri="{BB962C8B-B14F-4D97-AF65-F5344CB8AC3E}">
        <p14:creationId xmlns:p14="http://schemas.microsoft.com/office/powerpoint/2010/main" val="238676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500"/>
                            </p:stCondLst>
                            <p:childTnLst>
                              <p:par>
                                <p:cTn id="31" presetID="10" presetClass="entr" presetSubtype="0" fill="hold" nodeType="afterEffect">
                                  <p:stCondLst>
                                    <p:cond delay="25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 – Checking the WiFi configuration on site</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5" name="Rectangle 4">
            <a:extLst>
              <a:ext uri="{FF2B5EF4-FFF2-40B4-BE49-F238E27FC236}">
                <a16:creationId xmlns:a16="http://schemas.microsoft.com/office/drawing/2014/main" id="{1C558030-1B46-91D8-DF51-271A7B8497B9}"/>
              </a:ext>
            </a:extLst>
          </p:cNvPr>
          <p:cNvSpPr/>
          <p:nvPr/>
        </p:nvSpPr>
        <p:spPr>
          <a:xfrm>
            <a:off x="655275" y="975888"/>
            <a:ext cx="7003738" cy="5703741"/>
          </a:xfrm>
          <a:prstGeom prst="rect">
            <a:avLst/>
          </a:prstGeom>
        </p:spPr>
        <p:txBody>
          <a:bodyPr wrap="square">
            <a:spAutoFit/>
          </a:bodyPr>
          <a:lstStyle/>
          <a:p>
            <a:pPr>
              <a:lnSpc>
                <a:spcPct val="200000"/>
              </a:lnSpc>
            </a:pPr>
            <a:r>
              <a:rPr lang="en-GB" sz="1600" b="1" dirty="0">
                <a:latin typeface="Calibri" panose="020F0502020204030204" pitchFamily="34" charset="0"/>
                <a:cs typeface="Calibri" panose="020F0502020204030204" pitchFamily="34" charset="0"/>
              </a:rPr>
              <a:t>How to check the characteristics of the WiFi network?</a:t>
            </a:r>
          </a:p>
          <a:p>
            <a:pPr>
              <a:lnSpc>
                <a:spcPct val="200000"/>
              </a:lnSpc>
            </a:pPr>
            <a:r>
              <a:rPr lang="en-GB" sz="1200" dirty="0">
                <a:latin typeface="Calibri" panose="020F0502020204030204" pitchFamily="34" charset="0"/>
                <a:cs typeface="Calibri" panose="020F0502020204030204" pitchFamily="34" charset="0"/>
              </a:rPr>
              <a:t>Arriving on site, it may be helpful to check the WiFi details using an App like </a:t>
            </a:r>
            <a:r>
              <a:rPr lang="en-GB" sz="1200" dirty="0" err="1">
                <a:latin typeface="Calibri" panose="020F0502020204030204" pitchFamily="34" charset="0"/>
                <a:cs typeface="Calibri" panose="020F0502020204030204" pitchFamily="34" charset="0"/>
              </a:rPr>
              <a:t>Fing</a:t>
            </a:r>
            <a:r>
              <a:rPr lang="en-GB" sz="1200" dirty="0">
                <a:latin typeface="Calibri" panose="020F0502020204030204" pitchFamily="34" charset="0"/>
                <a:cs typeface="Calibri" panose="020F0502020204030204" pitchFamily="34" charset="0"/>
              </a:rPr>
              <a:t> or </a:t>
            </a:r>
            <a:r>
              <a:rPr lang="en-GB" sz="1200" dirty="0" err="1">
                <a:latin typeface="Calibri" panose="020F0502020204030204" pitchFamily="34" charset="0"/>
                <a:cs typeface="Calibri" panose="020F0502020204030204" pitchFamily="34" charset="0"/>
              </a:rPr>
              <a:t>FRITZ!App</a:t>
            </a:r>
            <a:r>
              <a:rPr lang="en-GB" sz="1200" dirty="0">
                <a:latin typeface="Calibri" panose="020F0502020204030204" pitchFamily="34" charset="0"/>
                <a:cs typeface="Calibri" panose="020F0502020204030204" pitchFamily="34" charset="0"/>
              </a:rPr>
              <a:t> WLAN, especially with Android smartphones (more details are available, there are limitations with iOS).</a:t>
            </a:r>
          </a:p>
          <a:p>
            <a:pPr>
              <a:lnSpc>
                <a:spcPct val="200000"/>
              </a:lnSpc>
            </a:pPr>
            <a:r>
              <a:rPr lang="en-GB" sz="1200" dirty="0">
                <a:latin typeface="Calibri" panose="020F0502020204030204" pitchFamily="34" charset="0"/>
                <a:cs typeface="Calibri" panose="020F0502020204030204" pitchFamily="34" charset="0"/>
              </a:rPr>
              <a:t>Thanks to these Apps, you can check the </a:t>
            </a:r>
            <a:r>
              <a:rPr lang="en-GB" sz="1200" b="1" dirty="0">
                <a:latin typeface="Calibri" panose="020F0502020204030204" pitchFamily="34" charset="0"/>
                <a:cs typeface="Calibri" panose="020F0502020204030204" pitchFamily="34" charset="0"/>
              </a:rPr>
              <a:t>strength of the WiFi signal </a:t>
            </a:r>
            <a:r>
              <a:rPr lang="en-GB" sz="1200" dirty="0">
                <a:latin typeface="Calibri" panose="020F0502020204030204" pitchFamily="34" charset="0"/>
                <a:cs typeface="Calibri" panose="020F0502020204030204" pitchFamily="34" charset="0"/>
              </a:rPr>
              <a:t>and its characteristics (channels, quantity of devices connected </a:t>
            </a:r>
            <a:r>
              <a:rPr lang="en-GB" sz="1200" dirty="0" err="1">
                <a:latin typeface="Calibri" panose="020F0502020204030204" pitchFamily="34" charset="0"/>
                <a:cs typeface="Calibri" panose="020F0502020204030204" pitchFamily="34" charset="0"/>
              </a:rPr>
              <a:t>etc</a:t>
            </a:r>
            <a:r>
              <a:rPr lang="en-GB" sz="1200" dirty="0">
                <a:latin typeface="Calibri" panose="020F0502020204030204" pitchFamily="34" charset="0"/>
                <a:cs typeface="Calibri" panose="020F0502020204030204" pitchFamily="34" charset="0"/>
              </a:rPr>
              <a:t>…)</a:t>
            </a:r>
          </a:p>
          <a:p>
            <a:pPr>
              <a:lnSpc>
                <a:spcPct val="200000"/>
              </a:lnSpc>
            </a:pPr>
            <a:endParaRPr lang="en-GB" sz="1000" b="1" dirty="0">
              <a:latin typeface="Calibri" panose="020F0502020204030204" pitchFamily="34" charset="0"/>
              <a:cs typeface="Calibri" panose="020F0502020204030204" pitchFamily="34" charset="0"/>
            </a:endParaRPr>
          </a:p>
          <a:p>
            <a:pPr>
              <a:lnSpc>
                <a:spcPct val="200000"/>
              </a:lnSpc>
            </a:pPr>
            <a:r>
              <a:rPr lang="en-GB" sz="1200" b="1" dirty="0">
                <a:latin typeface="Calibri" panose="020F0502020204030204" pitchFamily="34" charset="0"/>
                <a:cs typeface="Calibri" panose="020F0502020204030204" pitchFamily="34" charset="0"/>
              </a:rPr>
              <a:t>Using Fritz </a:t>
            </a:r>
            <a:r>
              <a:rPr lang="en-GB" sz="1200" b="1" dirty="0" err="1">
                <a:latin typeface="Calibri" panose="020F0502020204030204" pitchFamily="34" charset="0"/>
                <a:cs typeface="Calibri" panose="020F0502020204030204" pitchFamily="34" charset="0"/>
              </a:rPr>
              <a:t>WLan</a:t>
            </a:r>
            <a:r>
              <a:rPr lang="en-GB" sz="1200" b="1" dirty="0">
                <a:latin typeface="Calibri" panose="020F0502020204030204" pitchFamily="34" charset="0"/>
                <a:cs typeface="Calibri" panose="020F0502020204030204" pitchFamily="34" charset="0"/>
              </a:rPr>
              <a:t> App, you can also check if your smartphone is connected to a 2,4 GHz or 5 GHZ signal</a:t>
            </a:r>
            <a:r>
              <a:rPr lang="en-GB" sz="1200" dirty="0">
                <a:latin typeface="Calibri" panose="020F0502020204030204" pitchFamily="34" charset="0"/>
                <a:cs typeface="Calibri" panose="020F0502020204030204" pitchFamily="34" charset="0"/>
              </a:rPr>
              <a:t>.</a:t>
            </a:r>
          </a:p>
          <a:p>
            <a:pPr>
              <a:lnSpc>
                <a:spcPct val="200000"/>
              </a:lnSpc>
            </a:pPr>
            <a:r>
              <a:rPr lang="en-GB" sz="1200" dirty="0">
                <a:latin typeface="Calibri" panose="020F0502020204030204" pitchFamily="34" charset="0"/>
                <a:cs typeface="Calibri" panose="020F0502020204030204" pitchFamily="34" charset="0"/>
              </a:rPr>
              <a:t>Remember that 5 GHz signals have a greater bandwidth (speed), but a weaker connection range: in a building or house using a dual band signal (merged signals), depending on your position in the building, your smartphone may be connected to the 5 GHz signal or to the 2,4 GHz signal. In addition, the smartphone can switch to the each signal automatically without notification.</a:t>
            </a:r>
          </a:p>
          <a:p>
            <a:pPr>
              <a:lnSpc>
                <a:spcPct val="200000"/>
              </a:lnSpc>
            </a:pPr>
            <a:endParaRPr lang="en-GB" sz="900" dirty="0">
              <a:latin typeface="Calibri" panose="020F0502020204030204" pitchFamily="34" charset="0"/>
              <a:cs typeface="Calibri" panose="020F0502020204030204" pitchFamily="34" charset="0"/>
            </a:endParaRPr>
          </a:p>
          <a:p>
            <a:pPr>
              <a:lnSpc>
                <a:spcPct val="200000"/>
              </a:lnSpc>
            </a:pPr>
            <a:r>
              <a:rPr lang="en-GB" sz="1200" dirty="0">
                <a:solidFill>
                  <a:schemeClr val="accent1"/>
                </a:solidFill>
                <a:latin typeface="Calibri" panose="020F0502020204030204" pitchFamily="34" charset="0"/>
                <a:cs typeface="Calibri" panose="020F0502020204030204" pitchFamily="34" charset="0"/>
              </a:rPr>
              <a:t>In case of mixed WiFi signal (2,4 GHz + 5 GHz with the same SSID): ATW-IOT-01 can be connected to the 2,4 GHz signal using CSNET Home App even if the Smartphone is connected to the 5 GHz signal. It is not necessary to separate the WiFi signals.</a:t>
            </a:r>
          </a:p>
        </p:txBody>
      </p:sp>
      <p:pic>
        <p:nvPicPr>
          <p:cNvPr id="8" name="Image 7">
            <a:extLst>
              <a:ext uri="{FF2B5EF4-FFF2-40B4-BE49-F238E27FC236}">
                <a16:creationId xmlns:a16="http://schemas.microsoft.com/office/drawing/2014/main" id="{AA5C9EF6-E0F8-181A-6D58-48FA185C4D9A}"/>
              </a:ext>
            </a:extLst>
          </p:cNvPr>
          <p:cNvPicPr>
            <a:picLocks noChangeAspect="1"/>
          </p:cNvPicPr>
          <p:nvPr/>
        </p:nvPicPr>
        <p:blipFill>
          <a:blip r:embed="rId3"/>
          <a:stretch>
            <a:fillRect/>
          </a:stretch>
        </p:blipFill>
        <p:spPr>
          <a:xfrm>
            <a:off x="8575357" y="1317501"/>
            <a:ext cx="2418976" cy="5020515"/>
          </a:xfrm>
          <a:prstGeom prst="rect">
            <a:avLst/>
          </a:prstGeom>
        </p:spPr>
      </p:pic>
    </p:spTree>
    <p:extLst>
      <p:ext uri="{BB962C8B-B14F-4D97-AF65-F5344CB8AC3E}">
        <p14:creationId xmlns:p14="http://schemas.microsoft.com/office/powerpoint/2010/main" val="401793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FY23 IoT solution for Heating range</a:t>
            </a:r>
          </a:p>
        </p:txBody>
      </p:sp>
      <p:sp>
        <p:nvSpPr>
          <p:cNvPr id="3" name="Espace réservé du numéro de diapositive 2"/>
          <p:cNvSpPr>
            <a:spLocks noGrp="1"/>
          </p:cNvSpPr>
          <p:nvPr>
            <p:ph type="sldNum" sz="quarter" idx="12"/>
          </p:nvPr>
        </p:nvSpPr>
        <p:spPr>
          <a:xfrm>
            <a:off x="11536726" y="6206427"/>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4" y="1083824"/>
            <a:ext cx="10698525" cy="56219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41631"/>
                </a:solidFill>
                <a:effectLst/>
                <a:uLnTx/>
                <a:uFillTx/>
                <a:latin typeface="Calibri"/>
                <a:ea typeface="+mn-ea"/>
                <a:cs typeface="+mn-cs"/>
              </a:rPr>
              <a:t>New IoT solution </a:t>
            </a:r>
            <a:r>
              <a:rPr kumimoji="0" lang="en-US" sz="1800" b="1" i="0" u="none" strike="noStrike" kern="1200" cap="none" spc="0" normalizeH="0" baseline="0" noProof="0" dirty="0">
                <a:ln>
                  <a:noFill/>
                </a:ln>
                <a:solidFill>
                  <a:prstClr val="black"/>
                </a:solidFill>
                <a:effectLst/>
                <a:uLnTx/>
                <a:uFillTx/>
                <a:latin typeface="Calibri"/>
                <a:ea typeface="+mn-ea"/>
                <a:cs typeface="+mn-cs"/>
              </a:rPr>
              <a:t>for our Air-to-Water range: </a:t>
            </a:r>
            <a:r>
              <a:rPr kumimoji="0" lang="en-US" sz="1800" b="1" i="0" u="none" strike="noStrike" kern="1200" cap="none" spc="0" normalizeH="0" baseline="0" noProof="0" dirty="0">
                <a:ln>
                  <a:noFill/>
                </a:ln>
                <a:solidFill>
                  <a:srgbClr val="C00000"/>
                </a:solidFill>
                <a:effectLst/>
                <a:uLnTx/>
                <a:uFillTx/>
                <a:latin typeface="Calibri"/>
                <a:ea typeface="+mn-ea"/>
                <a:cs typeface="+mn-cs"/>
              </a:rPr>
              <a:t>CSNET Home </a:t>
            </a:r>
            <a:r>
              <a:rPr kumimoji="0" lang="en-US" sz="1800" b="0" i="0" u="none" strike="noStrike" kern="1200" cap="none" spc="0" normalizeH="0" baseline="0" noProof="0" dirty="0">
                <a:ln>
                  <a:noFill/>
                </a:ln>
                <a:solidFill>
                  <a:prstClr val="black"/>
                </a:solidFill>
                <a:effectLst/>
                <a:uLnTx/>
                <a:uFillTx/>
                <a:latin typeface="Calibri"/>
                <a:ea typeface="+mn-ea"/>
                <a:cs typeface="+mn-cs"/>
              </a:rPr>
              <a:t>App + </a:t>
            </a:r>
            <a:r>
              <a:rPr kumimoji="0" lang="en-US" sz="1800" b="1" i="0" u="none" strike="noStrike" kern="1200" cap="none" spc="0" normalizeH="0" baseline="0" noProof="0" dirty="0">
                <a:ln>
                  <a:noFill/>
                </a:ln>
                <a:solidFill>
                  <a:srgbClr val="C00000"/>
                </a:solidFill>
                <a:effectLst/>
                <a:uLnTx/>
                <a:uFillTx/>
                <a:latin typeface="Calibri"/>
                <a:ea typeface="+mn-ea"/>
                <a:cs typeface="+mn-cs"/>
              </a:rPr>
              <a:t>ATW-IOT-01</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New gateway </a:t>
            </a:r>
            <a:r>
              <a:rPr kumimoji="0" lang="en-US" sz="1600" b="1" i="0" u="none" strike="noStrike" kern="1200" cap="none" spc="0" normalizeH="0" baseline="0" noProof="0" dirty="0">
                <a:ln>
                  <a:noFill/>
                </a:ln>
                <a:solidFill>
                  <a:srgbClr val="C41631"/>
                </a:solidFill>
                <a:effectLst/>
                <a:uLnTx/>
                <a:uFillTx/>
                <a:latin typeface="Calibri"/>
                <a:ea typeface="+mn-ea"/>
                <a:cs typeface="+mn-cs"/>
              </a:rPr>
              <a:t>ATW-IOT-01</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lang="en-US" sz="1400" dirty="0">
              <a:solidFill>
                <a:prstClr val="black"/>
              </a:solidFill>
              <a:latin typeface="Calibri"/>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Same aspect as ATW-TAG-02 but </a:t>
            </a:r>
            <a:r>
              <a:rPr lang="en-US" sz="1400" dirty="0">
                <a:solidFill>
                  <a:prstClr val="black"/>
                </a:solidFill>
                <a:latin typeface="Calibri"/>
              </a:rPr>
              <a:t>with </a:t>
            </a:r>
            <a:r>
              <a:rPr kumimoji="0" lang="en-US" sz="1400" b="0" i="0" u="none" strike="noStrike" kern="1200" cap="none" spc="0" normalizeH="0" baseline="0" noProof="0" dirty="0">
                <a:ln>
                  <a:noFill/>
                </a:ln>
                <a:solidFill>
                  <a:prstClr val="black"/>
                </a:solidFill>
                <a:effectLst/>
                <a:uLnTx/>
                <a:uFillTx/>
                <a:latin typeface="Calibri"/>
                <a:ea typeface="+mn-ea"/>
                <a:cs typeface="+mn-cs"/>
              </a:rPr>
              <a:t>a new device inside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WiFi gateway developed by JCH-ES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Only one gateway to connect the Yutaki unit to the cloud</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Pairing procedure to the house WiFi </a:t>
            </a:r>
            <a:r>
              <a:rPr kumimoji="0" lang="en-US" sz="1400" b="0" i="0" u="none" strike="noStrike" kern="1200" cap="none" spc="0" normalizeH="0" noProof="0" dirty="0">
                <a:ln>
                  <a:noFill/>
                </a:ln>
                <a:solidFill>
                  <a:prstClr val="black"/>
                </a:solidFill>
                <a:effectLst/>
                <a:uLnTx/>
                <a:uFillTx/>
                <a:latin typeface="Calibri"/>
                <a:ea typeface="+mn-ea"/>
                <a:cs typeface="+mn-cs"/>
              </a:rPr>
              <a:t>using Bluetooth</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400" baseline="0" dirty="0">
                <a:solidFill>
                  <a:prstClr val="black"/>
                </a:solidFill>
                <a:latin typeface="Calibri"/>
              </a:rPr>
              <a:t>No</a:t>
            </a:r>
            <a:r>
              <a:rPr lang="en-US" sz="1400" dirty="0">
                <a:solidFill>
                  <a:prstClr val="black"/>
                </a:solidFill>
                <a:latin typeface="Calibri"/>
              </a:rPr>
              <a:t> physical action required on the gateway to reset it / set pairing mode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Remote update is possible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Competitive cost</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ZoneTexte 46">
            <a:extLst>
              <a:ext uri="{FF2B5EF4-FFF2-40B4-BE49-F238E27FC236}">
                <a16:creationId xmlns:a16="http://schemas.microsoft.com/office/drawing/2014/main" id="{C62DE269-3427-4A20-9C6A-622A00258B54}"/>
              </a:ext>
            </a:extLst>
          </p:cNvPr>
          <p:cNvSpPr txBox="1"/>
          <p:nvPr/>
        </p:nvSpPr>
        <p:spPr>
          <a:xfrm>
            <a:off x="6346613" y="1757477"/>
            <a:ext cx="5484916" cy="481407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New App: </a:t>
            </a:r>
            <a:r>
              <a:rPr kumimoji="0" lang="en-US" sz="1600" b="1" i="0" u="none" strike="noStrike" kern="1200" cap="none" spc="0" normalizeH="0" baseline="0" noProof="0" dirty="0">
                <a:ln>
                  <a:noFill/>
                </a:ln>
                <a:solidFill>
                  <a:srgbClr val="C41631"/>
                </a:solidFill>
                <a:effectLst/>
                <a:uLnTx/>
                <a:uFillTx/>
                <a:latin typeface="Calibri"/>
                <a:ea typeface="+mn-ea"/>
                <a:cs typeface="+mn-cs"/>
              </a:rPr>
              <a:t>CSNET Home</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b="1" dirty="0">
              <a:solidFill>
                <a:srgbClr val="C41631"/>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C41631"/>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b="1" dirty="0">
              <a:solidFill>
                <a:srgbClr val="C41631"/>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C41631"/>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Web and mobile Apps dedicated to end user (like Hi-Kumo)</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Apps dedicated to </a:t>
            </a:r>
            <a:r>
              <a:rPr lang="en-US" sz="1400" dirty="0">
                <a:solidFill>
                  <a:prstClr val="black"/>
                </a:solidFill>
                <a:latin typeface="Calibri"/>
              </a:rPr>
              <a:t>Yutaki units only</a:t>
            </a:r>
            <a:r>
              <a:rPr kumimoji="0" lang="en-US" sz="1400" b="0" i="0" u="none" strike="noStrike" kern="1200" cap="none" spc="0" normalizeH="0" baseline="0" noProof="0" dirty="0">
                <a:ln>
                  <a:noFill/>
                </a:ln>
                <a:solidFill>
                  <a:prstClr val="black"/>
                </a:solidFill>
                <a:effectLst/>
                <a:uLnTx/>
                <a:uFillTx/>
                <a:latin typeface="Calibri"/>
                <a:ea typeface="+mn-ea"/>
                <a:cs typeface="+mn-cs"/>
              </a:rPr>
              <a:t> in a first step</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Standard </a:t>
            </a:r>
            <a:r>
              <a:rPr lang="en-US" sz="1400" dirty="0">
                <a:solidFill>
                  <a:prstClr val="black"/>
                </a:solidFill>
                <a:latin typeface="Calibri"/>
              </a:rPr>
              <a:t>end user features </a:t>
            </a:r>
            <a:r>
              <a:rPr kumimoji="0" lang="en-US" sz="1400" b="0" i="0" u="none" strike="noStrike" kern="1200" cap="none" spc="0" normalizeH="0" baseline="0" noProof="0" dirty="0">
                <a:ln>
                  <a:noFill/>
                </a:ln>
                <a:solidFill>
                  <a:prstClr val="black"/>
                </a:solidFill>
                <a:effectLst/>
                <a:uLnTx/>
                <a:uFillTx/>
                <a:latin typeface="Calibri"/>
                <a:ea typeface="+mn-ea"/>
                <a:cs typeface="+mn-cs"/>
              </a:rPr>
              <a:t>in a first step (~Hi-Kumo)</a:t>
            </a:r>
          </a:p>
          <a:p>
            <a:pPr marL="285750" indent="-285750">
              <a:lnSpc>
                <a:spcPct val="150000"/>
              </a:lnSpc>
              <a:buFontTx/>
              <a:buChar char="-"/>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Features dedicated to Service &amp; Maintenance (like Hi-Kumo Pro) in a second step within June 2023 (testing in progress…)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Additional features and extended </a:t>
            </a:r>
            <a:r>
              <a:rPr lang="en-US" sz="1400" dirty="0">
                <a:solidFill>
                  <a:prstClr val="black"/>
                </a:solidFill>
                <a:latin typeface="Calibri"/>
              </a:rPr>
              <a:t>setting functions will be released in a 3</a:t>
            </a:r>
            <a:r>
              <a:rPr lang="en-US" sz="1400" baseline="30000" dirty="0">
                <a:solidFill>
                  <a:prstClr val="black"/>
                </a:solidFill>
                <a:latin typeface="Calibri"/>
              </a:rPr>
              <a:t>rd</a:t>
            </a:r>
            <a:r>
              <a:rPr lang="en-US" sz="1400" dirty="0">
                <a:solidFill>
                  <a:prstClr val="black"/>
                </a:solidFill>
                <a:latin typeface="Calibri"/>
              </a:rPr>
              <a:t> step</a:t>
            </a:r>
            <a:r>
              <a:rPr kumimoji="0" lang="en-US" sz="1400" b="0" i="0" u="none" strike="noStrike" kern="1200" cap="none" spc="0" normalizeH="0" baseline="0" noProof="0" dirty="0">
                <a:ln>
                  <a:noFill/>
                </a:ln>
                <a:solidFill>
                  <a:prstClr val="black"/>
                </a:solidFill>
                <a:effectLst/>
                <a:uLnTx/>
                <a:uFillTx/>
                <a:latin typeface="Calibri"/>
                <a:ea typeface="+mn-ea"/>
                <a:cs typeface="+mn-cs"/>
              </a:rPr>
              <a:t>, with the new Yutaki R32 range </a:t>
            </a:r>
            <a:r>
              <a:rPr kumimoji="0" lang="en-US" sz="1200" b="0" i="0" u="none" strike="noStrike" kern="1200" cap="none" spc="0" normalizeH="0" baseline="0" noProof="0" dirty="0">
                <a:ln>
                  <a:noFill/>
                </a:ln>
                <a:solidFill>
                  <a:prstClr val="black"/>
                </a:solidFill>
                <a:effectLst/>
                <a:uLnTx/>
                <a:uFillTx/>
                <a:latin typeface="Calibri"/>
                <a:ea typeface="+mn-ea"/>
                <a:cs typeface="+mn-cs"/>
              </a:rPr>
              <a:t>(to be confirmed for FY24-Q1)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9" name="Groupe 48">
            <a:extLst>
              <a:ext uri="{FF2B5EF4-FFF2-40B4-BE49-F238E27FC236}">
                <a16:creationId xmlns:a16="http://schemas.microsoft.com/office/drawing/2014/main" id="{61652426-44A0-40E2-A4BE-2F697CDCEFF8}"/>
              </a:ext>
            </a:extLst>
          </p:cNvPr>
          <p:cNvGrpSpPr/>
          <p:nvPr/>
        </p:nvGrpSpPr>
        <p:grpSpPr>
          <a:xfrm>
            <a:off x="7170881" y="2360026"/>
            <a:ext cx="871948" cy="1781338"/>
            <a:chOff x="6066533" y="1950720"/>
            <a:chExt cx="2016224" cy="4109151"/>
          </a:xfrm>
        </p:grpSpPr>
        <p:pic>
          <p:nvPicPr>
            <p:cNvPr id="50" name="Imagen 19">
              <a:extLst>
                <a:ext uri="{FF2B5EF4-FFF2-40B4-BE49-F238E27FC236}">
                  <a16:creationId xmlns:a16="http://schemas.microsoft.com/office/drawing/2014/main" id="{512D4A5E-BBD3-4729-80D4-4709A573DC41}"/>
                </a:ext>
              </a:extLst>
            </p:cNvPr>
            <p:cNvPicPr>
              <a:picLocks noChangeAspect="1"/>
            </p:cNvPicPr>
            <p:nvPr/>
          </p:nvPicPr>
          <p:blipFill>
            <a:blip r:embed="rId3"/>
            <a:stretch>
              <a:fillRect/>
            </a:stretch>
          </p:blipFill>
          <p:spPr>
            <a:xfrm>
              <a:off x="6160245" y="2040560"/>
              <a:ext cx="1828800" cy="3962400"/>
            </a:xfrm>
            <a:prstGeom prst="rect">
              <a:avLst/>
            </a:prstGeom>
          </p:spPr>
        </p:pic>
        <p:pic>
          <p:nvPicPr>
            <p:cNvPr id="51" name="Imagen 17" descr="Una pantalla de computador&#10;&#10;Descripción generada automáticamente con confianza media">
              <a:extLst>
                <a:ext uri="{FF2B5EF4-FFF2-40B4-BE49-F238E27FC236}">
                  <a16:creationId xmlns:a16="http://schemas.microsoft.com/office/drawing/2014/main" id="{2FD34190-F167-4E00-A807-64B74F4DA512}"/>
                </a:ext>
              </a:extLst>
            </p:cNvPr>
            <p:cNvPicPr>
              <a:picLocks noChangeAspect="1"/>
            </p:cNvPicPr>
            <p:nvPr/>
          </p:nvPicPr>
          <p:blipFill>
            <a:blip r:embed="rId4"/>
            <a:stretch>
              <a:fillRect/>
            </a:stretch>
          </p:blipFill>
          <p:spPr>
            <a:xfrm>
              <a:off x="6066533" y="1950720"/>
              <a:ext cx="2016224" cy="4109151"/>
            </a:xfrm>
            <a:prstGeom prst="rect">
              <a:avLst/>
            </a:prstGeom>
          </p:spPr>
        </p:pic>
      </p:grpSp>
      <p:pic>
        <p:nvPicPr>
          <p:cNvPr id="52" name="Imagen 9">
            <a:extLst>
              <a:ext uri="{FF2B5EF4-FFF2-40B4-BE49-F238E27FC236}">
                <a16:creationId xmlns:a16="http://schemas.microsoft.com/office/drawing/2014/main" id="{A10E8D8B-08E3-4C4C-BB69-B0C6FBBC9C81}"/>
              </a:ext>
            </a:extLst>
          </p:cNvPr>
          <p:cNvPicPr>
            <a:picLocks noChangeAspect="1"/>
          </p:cNvPicPr>
          <p:nvPr/>
        </p:nvPicPr>
        <p:blipFill>
          <a:blip r:embed="rId5"/>
          <a:stretch>
            <a:fillRect/>
          </a:stretch>
        </p:blipFill>
        <p:spPr>
          <a:xfrm>
            <a:off x="8567064" y="2337658"/>
            <a:ext cx="871949" cy="1781338"/>
          </a:xfrm>
          <a:prstGeom prst="rect">
            <a:avLst/>
          </a:prstGeom>
        </p:spPr>
      </p:pic>
      <p:pic>
        <p:nvPicPr>
          <p:cNvPr id="53" name="Imagen 8">
            <a:extLst>
              <a:ext uri="{FF2B5EF4-FFF2-40B4-BE49-F238E27FC236}">
                <a16:creationId xmlns:a16="http://schemas.microsoft.com/office/drawing/2014/main" id="{6C09DDCB-D89A-4CBA-A602-E0C70B8BF643}"/>
              </a:ext>
            </a:extLst>
          </p:cNvPr>
          <p:cNvPicPr>
            <a:picLocks noChangeAspect="1"/>
          </p:cNvPicPr>
          <p:nvPr/>
        </p:nvPicPr>
        <p:blipFill>
          <a:blip r:embed="rId6"/>
          <a:stretch>
            <a:fillRect/>
          </a:stretch>
        </p:blipFill>
        <p:spPr>
          <a:xfrm>
            <a:off x="9933037" y="2337656"/>
            <a:ext cx="871948" cy="1781338"/>
          </a:xfrm>
          <a:prstGeom prst="rect">
            <a:avLst/>
          </a:prstGeom>
        </p:spPr>
      </p:pic>
      <p:pic>
        <p:nvPicPr>
          <p:cNvPr id="6" name="Image 5">
            <a:extLst>
              <a:ext uri="{FF2B5EF4-FFF2-40B4-BE49-F238E27FC236}">
                <a16:creationId xmlns:a16="http://schemas.microsoft.com/office/drawing/2014/main" id="{AA107471-B2FF-96D7-FCB6-7E9FAD6FE4D5}"/>
              </a:ext>
            </a:extLst>
          </p:cNvPr>
          <p:cNvPicPr>
            <a:picLocks noChangeAspect="1"/>
          </p:cNvPicPr>
          <p:nvPr/>
        </p:nvPicPr>
        <p:blipFill>
          <a:blip r:embed="rId7"/>
          <a:stretch>
            <a:fillRect/>
          </a:stretch>
        </p:blipFill>
        <p:spPr>
          <a:xfrm>
            <a:off x="8939980" y="607524"/>
            <a:ext cx="998065" cy="948543"/>
          </a:xfrm>
          <a:prstGeom prst="rect">
            <a:avLst/>
          </a:prstGeom>
        </p:spPr>
      </p:pic>
      <p:pic>
        <p:nvPicPr>
          <p:cNvPr id="4" name="Image 3" descr="Une image contenant blanc, sombre&#10;&#10;Description générée automatiquement">
            <a:extLst>
              <a:ext uri="{FF2B5EF4-FFF2-40B4-BE49-F238E27FC236}">
                <a16:creationId xmlns:a16="http://schemas.microsoft.com/office/drawing/2014/main" id="{2794F129-A869-70B9-A137-E858F5B14DE6}"/>
              </a:ext>
            </a:extLst>
          </p:cNvPr>
          <p:cNvPicPr>
            <a:picLocks noChangeAspect="1"/>
          </p:cNvPicPr>
          <p:nvPr/>
        </p:nvPicPr>
        <p:blipFill rotWithShape="1">
          <a:blip r:embed="rId8">
            <a:extLst>
              <a:ext uri="{28A0092B-C50C-407E-A947-70E740481C1C}">
                <a14:useLocalDpi xmlns:a14="http://schemas.microsoft.com/office/drawing/2010/main" val="0"/>
              </a:ext>
            </a:extLst>
          </a:blip>
          <a:srcRect l="30664" t="24977" r="30004" b="10660"/>
          <a:stretch/>
        </p:blipFill>
        <p:spPr>
          <a:xfrm>
            <a:off x="2441238" y="2299526"/>
            <a:ext cx="1431682" cy="1561969"/>
          </a:xfrm>
          <a:prstGeom prst="rect">
            <a:avLst/>
          </a:prstGeom>
        </p:spPr>
      </p:pic>
    </p:spTree>
    <p:extLst>
      <p:ext uri="{BB962C8B-B14F-4D97-AF65-F5344CB8AC3E}">
        <p14:creationId xmlns:p14="http://schemas.microsoft.com/office/powerpoint/2010/main" val="297734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 – Checking the WiFi configuration on site</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pic>
        <p:nvPicPr>
          <p:cNvPr id="4" name="Image 3">
            <a:extLst>
              <a:ext uri="{FF2B5EF4-FFF2-40B4-BE49-F238E27FC236}">
                <a16:creationId xmlns:a16="http://schemas.microsoft.com/office/drawing/2014/main" id="{395B5D0F-1AF4-7AF9-B4ED-6A058BD830D0}"/>
              </a:ext>
            </a:extLst>
          </p:cNvPr>
          <p:cNvPicPr>
            <a:picLocks noChangeAspect="1"/>
          </p:cNvPicPr>
          <p:nvPr/>
        </p:nvPicPr>
        <p:blipFill>
          <a:blip r:embed="rId3"/>
          <a:stretch>
            <a:fillRect/>
          </a:stretch>
        </p:blipFill>
        <p:spPr>
          <a:xfrm>
            <a:off x="1205930" y="1472360"/>
            <a:ext cx="2418976" cy="5020515"/>
          </a:xfrm>
          <a:prstGeom prst="rect">
            <a:avLst/>
          </a:prstGeom>
        </p:spPr>
      </p:pic>
      <p:pic>
        <p:nvPicPr>
          <p:cNvPr id="6" name="Image 5">
            <a:extLst>
              <a:ext uri="{FF2B5EF4-FFF2-40B4-BE49-F238E27FC236}">
                <a16:creationId xmlns:a16="http://schemas.microsoft.com/office/drawing/2014/main" id="{690DA369-D126-8D05-89DB-FA01481F59D2}"/>
              </a:ext>
            </a:extLst>
          </p:cNvPr>
          <p:cNvPicPr>
            <a:picLocks noChangeAspect="1"/>
          </p:cNvPicPr>
          <p:nvPr/>
        </p:nvPicPr>
        <p:blipFill>
          <a:blip r:embed="rId4"/>
          <a:stretch>
            <a:fillRect/>
          </a:stretch>
        </p:blipFill>
        <p:spPr>
          <a:xfrm>
            <a:off x="4693205" y="1472360"/>
            <a:ext cx="2805589" cy="2386745"/>
          </a:xfrm>
          <a:prstGeom prst="rect">
            <a:avLst/>
          </a:prstGeom>
        </p:spPr>
      </p:pic>
      <p:pic>
        <p:nvPicPr>
          <p:cNvPr id="7" name="Image 6">
            <a:extLst>
              <a:ext uri="{FF2B5EF4-FFF2-40B4-BE49-F238E27FC236}">
                <a16:creationId xmlns:a16="http://schemas.microsoft.com/office/drawing/2014/main" id="{8042EB8A-93EF-6F25-7833-1711C7EFCB57}"/>
              </a:ext>
            </a:extLst>
          </p:cNvPr>
          <p:cNvPicPr>
            <a:picLocks noChangeAspect="1"/>
          </p:cNvPicPr>
          <p:nvPr/>
        </p:nvPicPr>
        <p:blipFill>
          <a:blip r:embed="rId5"/>
          <a:stretch>
            <a:fillRect/>
          </a:stretch>
        </p:blipFill>
        <p:spPr>
          <a:xfrm>
            <a:off x="8526388" y="1472360"/>
            <a:ext cx="2409847" cy="5020515"/>
          </a:xfrm>
          <a:prstGeom prst="rect">
            <a:avLst/>
          </a:prstGeom>
        </p:spPr>
      </p:pic>
      <p:pic>
        <p:nvPicPr>
          <p:cNvPr id="9" name="Image 8">
            <a:extLst>
              <a:ext uri="{FF2B5EF4-FFF2-40B4-BE49-F238E27FC236}">
                <a16:creationId xmlns:a16="http://schemas.microsoft.com/office/drawing/2014/main" id="{454CEFB3-379F-651A-C76D-C5177204D131}"/>
              </a:ext>
            </a:extLst>
          </p:cNvPr>
          <p:cNvPicPr>
            <a:picLocks noChangeAspect="1"/>
          </p:cNvPicPr>
          <p:nvPr/>
        </p:nvPicPr>
        <p:blipFill>
          <a:blip r:embed="rId6"/>
          <a:stretch>
            <a:fillRect/>
          </a:stretch>
        </p:blipFill>
        <p:spPr>
          <a:xfrm>
            <a:off x="4693204" y="5053252"/>
            <a:ext cx="2805589" cy="1439623"/>
          </a:xfrm>
          <a:prstGeom prst="rect">
            <a:avLst/>
          </a:prstGeom>
        </p:spPr>
      </p:pic>
      <p:sp>
        <p:nvSpPr>
          <p:cNvPr id="10" name="Rectangle 9">
            <a:extLst>
              <a:ext uri="{FF2B5EF4-FFF2-40B4-BE49-F238E27FC236}">
                <a16:creationId xmlns:a16="http://schemas.microsoft.com/office/drawing/2014/main" id="{C81B29CC-FD34-C3A7-BBEC-937E1C0D0CE4}"/>
              </a:ext>
            </a:extLst>
          </p:cNvPr>
          <p:cNvSpPr/>
          <p:nvPr/>
        </p:nvSpPr>
        <p:spPr>
          <a:xfrm>
            <a:off x="1670928" y="2617292"/>
            <a:ext cx="1274885" cy="3429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B5141E1-F096-942A-95FF-9102F3687CF2}"/>
              </a:ext>
            </a:extLst>
          </p:cNvPr>
          <p:cNvSpPr/>
          <p:nvPr/>
        </p:nvSpPr>
        <p:spPr>
          <a:xfrm>
            <a:off x="4859312" y="2067394"/>
            <a:ext cx="1274885" cy="3429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4E0AFD0C-E501-35B9-AACC-612AB2315F0F}"/>
              </a:ext>
            </a:extLst>
          </p:cNvPr>
          <p:cNvSpPr/>
          <p:nvPr/>
        </p:nvSpPr>
        <p:spPr>
          <a:xfrm>
            <a:off x="4859312" y="3600871"/>
            <a:ext cx="1895477" cy="24065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E1B6E41-471A-90EB-1E16-D41D50306C15}"/>
              </a:ext>
            </a:extLst>
          </p:cNvPr>
          <p:cNvSpPr/>
          <p:nvPr/>
        </p:nvSpPr>
        <p:spPr>
          <a:xfrm>
            <a:off x="6048398" y="5701548"/>
            <a:ext cx="1274885" cy="3429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4B21439-1FBC-16D9-EFDD-10AC2EC085E0}"/>
              </a:ext>
            </a:extLst>
          </p:cNvPr>
          <p:cNvSpPr/>
          <p:nvPr/>
        </p:nvSpPr>
        <p:spPr>
          <a:xfrm>
            <a:off x="8980723" y="2603690"/>
            <a:ext cx="1274885" cy="3429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9743099-E048-949A-3263-80E3D5EE056D}"/>
              </a:ext>
            </a:extLst>
          </p:cNvPr>
          <p:cNvSpPr/>
          <p:nvPr/>
        </p:nvSpPr>
        <p:spPr>
          <a:xfrm>
            <a:off x="1205930" y="5872998"/>
            <a:ext cx="1209488" cy="43731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91E6E3B9-FB53-21EC-0FD2-93E987B86105}"/>
              </a:ext>
            </a:extLst>
          </p:cNvPr>
          <p:cNvCxnSpPr/>
          <p:nvPr/>
        </p:nvCxnSpPr>
        <p:spPr>
          <a:xfrm>
            <a:off x="2415418" y="6091655"/>
            <a:ext cx="1332497" cy="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4BD1830B-284F-D7C9-9D99-17CC017AE391}"/>
              </a:ext>
            </a:extLst>
          </p:cNvPr>
          <p:cNvCxnSpPr/>
          <p:nvPr/>
        </p:nvCxnSpPr>
        <p:spPr>
          <a:xfrm flipH="1" flipV="1">
            <a:off x="3737257" y="1550063"/>
            <a:ext cx="4618" cy="454159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A128711-EF4E-C2E8-BA67-D5716007DE89}"/>
              </a:ext>
            </a:extLst>
          </p:cNvPr>
          <p:cNvCxnSpPr>
            <a:cxnSpLocks/>
          </p:cNvCxnSpPr>
          <p:nvPr/>
        </p:nvCxnSpPr>
        <p:spPr>
          <a:xfrm flipV="1">
            <a:off x="3732639" y="1550062"/>
            <a:ext cx="960565" cy="7810"/>
          </a:xfrm>
          <a:prstGeom prst="straightConnector1">
            <a:avLst/>
          </a:prstGeom>
          <a:ln w="1905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C7C0E782-07D4-0AB8-F385-9203DD542053}"/>
              </a:ext>
            </a:extLst>
          </p:cNvPr>
          <p:cNvSpPr/>
          <p:nvPr/>
        </p:nvSpPr>
        <p:spPr>
          <a:xfrm>
            <a:off x="8470391" y="5909093"/>
            <a:ext cx="1209488" cy="43731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a:extLst>
              <a:ext uri="{FF2B5EF4-FFF2-40B4-BE49-F238E27FC236}">
                <a16:creationId xmlns:a16="http://schemas.microsoft.com/office/drawing/2014/main" id="{4B8B7950-B11D-235D-C9A2-5492D2BA18E9}"/>
              </a:ext>
            </a:extLst>
          </p:cNvPr>
          <p:cNvCxnSpPr>
            <a:cxnSpLocks/>
          </p:cNvCxnSpPr>
          <p:nvPr/>
        </p:nvCxnSpPr>
        <p:spPr>
          <a:xfrm flipH="1" flipV="1">
            <a:off x="7414704" y="5891676"/>
            <a:ext cx="954233" cy="199979"/>
          </a:xfrm>
          <a:prstGeom prst="straightConnector1">
            <a:avLst/>
          </a:prstGeom>
          <a:ln w="19050">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8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750"/>
                                        <p:tgtEl>
                                          <p:spTgt spid="6"/>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750"/>
                                        <p:tgtEl>
                                          <p:spTgt spid="11"/>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75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p:stCondLst>
                              <p:cond delay="500"/>
                            </p:stCondLst>
                            <p:childTnLst>
                              <p:par>
                                <p:cTn id="47" presetID="22" presetClass="entr" presetSubtype="8" fill="hold" grpId="0" nodeType="afterEffect">
                                  <p:stCondLst>
                                    <p:cond delay="25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75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par>
                          <p:cTn id="55" fill="hold">
                            <p:stCondLst>
                              <p:cond delay="500"/>
                            </p:stCondLst>
                            <p:childTnLst>
                              <p:par>
                                <p:cTn id="56" presetID="22" presetClass="entr" presetSubtype="2"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right)">
                                      <p:cBhvr>
                                        <p:cTn id="58" dur="500"/>
                                        <p:tgtEl>
                                          <p:spTgt spid="22"/>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750"/>
                                        <p:tgtEl>
                                          <p:spTgt spid="9"/>
                                        </p:tgtEl>
                                      </p:cBhvr>
                                    </p:animEffect>
                                  </p:childTnLst>
                                </p:cTn>
                              </p:par>
                            </p:childTnLst>
                          </p:cTn>
                        </p:par>
                        <p:par>
                          <p:cTn id="63" fill="hold">
                            <p:stCondLst>
                              <p:cond delay="1750"/>
                            </p:stCondLst>
                            <p:childTnLst>
                              <p:par>
                                <p:cTn id="64" presetID="22" presetClass="entr" presetSubtype="8"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 – Checking the WiFi configuration on site</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5" name="Espace réservé du texte 4">
            <a:extLst>
              <a:ext uri="{FF2B5EF4-FFF2-40B4-BE49-F238E27FC236}">
                <a16:creationId xmlns:a16="http://schemas.microsoft.com/office/drawing/2014/main" id="{14B6ABA2-4E3E-6C99-C5C6-C30B151F5BF3}"/>
              </a:ext>
            </a:extLst>
          </p:cNvPr>
          <p:cNvSpPr txBox="1">
            <a:spLocks/>
          </p:cNvSpPr>
          <p:nvPr/>
        </p:nvSpPr>
        <p:spPr>
          <a:xfrm>
            <a:off x="655275" y="1149326"/>
            <a:ext cx="8171657" cy="385803"/>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1600" dirty="0">
                <a:latin typeface="Calibri" panose="020F0502020204030204" pitchFamily="34" charset="0"/>
                <a:cs typeface="Calibri" panose="020F0502020204030204" pitchFamily="34" charset="0"/>
              </a:rPr>
              <a:t>Acceptable signal strengths (from </a:t>
            </a:r>
            <a:r>
              <a:rPr lang="en-US" sz="1600" dirty="0">
                <a:latin typeface="Calibri" panose="020F0502020204030204" pitchFamily="34" charset="0"/>
                <a:cs typeface="Calibri" panose="020F0502020204030204" pitchFamily="34" charset="0"/>
                <a:hlinkClick r:id="rId3"/>
              </a:rPr>
              <a:t>https://www.metageek.com/training/)</a:t>
            </a:r>
            <a:endParaRPr lang="en-US" sz="16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a:p>
            <a:pPr marL="0" indent="0">
              <a:buNone/>
            </a:pPr>
            <a:endParaRPr lang="en-US" dirty="0"/>
          </a:p>
          <a:p>
            <a:pPr marL="0" indent="0">
              <a:buNone/>
            </a:pPr>
            <a:r>
              <a:rPr lang="en-US" dirty="0"/>
              <a:t>			</a:t>
            </a:r>
            <a:endParaRPr lang="en-US" dirty="0">
              <a:solidFill>
                <a:srgbClr val="FCC917"/>
              </a:solidFill>
            </a:endParaRPr>
          </a:p>
        </p:txBody>
      </p:sp>
      <p:pic>
        <p:nvPicPr>
          <p:cNvPr id="8" name="Picture 4">
            <a:extLst>
              <a:ext uri="{FF2B5EF4-FFF2-40B4-BE49-F238E27FC236}">
                <a16:creationId xmlns:a16="http://schemas.microsoft.com/office/drawing/2014/main" id="{9F614C2A-08C0-CFCE-6370-249985AF4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31" y="1708567"/>
            <a:ext cx="7947991" cy="362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space réservé du texte 4">
            <a:extLst>
              <a:ext uri="{FF2B5EF4-FFF2-40B4-BE49-F238E27FC236}">
                <a16:creationId xmlns:a16="http://schemas.microsoft.com/office/drawing/2014/main" id="{87D48CF2-F984-2FF1-1047-61EF3EB06533}"/>
              </a:ext>
            </a:extLst>
          </p:cNvPr>
          <p:cNvSpPr txBox="1">
            <a:spLocks/>
          </p:cNvSpPr>
          <p:nvPr/>
        </p:nvSpPr>
        <p:spPr>
          <a:xfrm>
            <a:off x="654631" y="5691702"/>
            <a:ext cx="8171657" cy="744778"/>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1200" u="sng" dirty="0">
                <a:latin typeface="Calibri" panose="020F0502020204030204" pitchFamily="34" charset="0"/>
                <a:cs typeface="Calibri" panose="020F0502020204030204" pitchFamily="34" charset="0"/>
              </a:rPr>
              <a:t>Recommendation: </a:t>
            </a:r>
            <a:r>
              <a:rPr lang="en-US" sz="1200" dirty="0">
                <a:latin typeface="Calibri" panose="020F0502020204030204" pitchFamily="34" charset="0"/>
                <a:cs typeface="Calibri" panose="020F0502020204030204" pitchFamily="34" charset="0"/>
              </a:rPr>
              <a:t>do not use WiFi signals with a strength lower than -70 </a:t>
            </a:r>
            <a:r>
              <a:rPr lang="en-US" sz="1200" dirty="0" err="1">
                <a:latin typeface="Calibri" panose="020F0502020204030204" pitchFamily="34" charset="0"/>
                <a:cs typeface="Calibri" panose="020F0502020204030204" pitchFamily="34" charset="0"/>
              </a:rPr>
              <a:t>dBm</a:t>
            </a:r>
            <a:r>
              <a:rPr lang="en-US" sz="1200" dirty="0">
                <a:latin typeface="Calibri" panose="020F0502020204030204" pitchFamily="34" charset="0"/>
                <a:cs typeface="Calibri" panose="020F0502020204030204" pitchFamily="34" charset="0"/>
              </a:rPr>
              <a:t>.</a:t>
            </a:r>
          </a:p>
          <a:p>
            <a:pPr marL="0" indent="0" algn="just">
              <a:buNone/>
            </a:pPr>
            <a:r>
              <a:rPr lang="en-US" sz="1200" dirty="0">
                <a:latin typeface="Calibri" panose="020F0502020204030204" pitchFamily="34" charset="0"/>
                <a:cs typeface="Calibri" panose="020F0502020204030204" pitchFamily="34" charset="0"/>
              </a:rPr>
              <a:t>Communication issues may be faced, or answer of the unit may be delayed when orders are submitted.</a:t>
            </a:r>
          </a:p>
          <a:p>
            <a:pPr marL="0" indent="0" algn="just">
              <a:buNone/>
            </a:pPr>
            <a:r>
              <a:rPr lang="en-US" sz="1200" dirty="0">
                <a:latin typeface="Calibri" panose="020F0502020204030204" pitchFamily="34" charset="0"/>
                <a:cs typeface="Calibri" panose="020F0502020204030204" pitchFamily="34" charset="0"/>
              </a:rPr>
              <a:t>If necessary, WiFi repeaters should be used to increase the strength of the WiFi signal.</a:t>
            </a:r>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a:p>
            <a:pPr marL="0" indent="0">
              <a:buNone/>
            </a:pPr>
            <a:endParaRPr lang="en-US" dirty="0"/>
          </a:p>
          <a:p>
            <a:pPr marL="0" indent="0">
              <a:buNone/>
            </a:pPr>
            <a:r>
              <a:rPr lang="en-US" dirty="0"/>
              <a:t>			</a:t>
            </a:r>
            <a:endParaRPr lang="en-US" dirty="0">
              <a:solidFill>
                <a:srgbClr val="FCC917"/>
              </a:solidFill>
            </a:endParaRPr>
          </a:p>
        </p:txBody>
      </p:sp>
      <p:pic>
        <p:nvPicPr>
          <p:cNvPr id="21" name="Picture 2">
            <a:extLst>
              <a:ext uri="{FF2B5EF4-FFF2-40B4-BE49-F238E27FC236}">
                <a16:creationId xmlns:a16="http://schemas.microsoft.com/office/drawing/2014/main" id="{FB63F014-9BE4-D419-BD27-1AAFEA45D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2812" y="1641026"/>
            <a:ext cx="253428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ZoneTexte 22">
            <a:extLst>
              <a:ext uri="{FF2B5EF4-FFF2-40B4-BE49-F238E27FC236}">
                <a16:creationId xmlns:a16="http://schemas.microsoft.com/office/drawing/2014/main" id="{17A716F0-22AB-1E5F-32A7-F36FD69AF101}"/>
              </a:ext>
            </a:extLst>
          </p:cNvPr>
          <p:cNvSpPr txBox="1"/>
          <p:nvPr/>
        </p:nvSpPr>
        <p:spPr>
          <a:xfrm>
            <a:off x="9326879" y="1046847"/>
            <a:ext cx="2386149"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WiFi Analyzer </a:t>
            </a:r>
          </a:p>
          <a:p>
            <a:pPr algn="ctr"/>
            <a:r>
              <a:rPr lang="en-US" sz="1400" dirty="0">
                <a:latin typeface="Calibri" panose="020F0502020204030204" pitchFamily="34" charset="0"/>
                <a:cs typeface="Calibri" panose="020F0502020204030204" pitchFamily="34" charset="0"/>
              </a:rPr>
              <a:t>App on Android</a:t>
            </a:r>
          </a:p>
        </p:txBody>
      </p:sp>
      <p:sp>
        <p:nvSpPr>
          <p:cNvPr id="4" name="ZoneTexte 3">
            <a:extLst>
              <a:ext uri="{FF2B5EF4-FFF2-40B4-BE49-F238E27FC236}">
                <a16:creationId xmlns:a16="http://schemas.microsoft.com/office/drawing/2014/main" id="{706B89D9-FB43-8AAA-3244-D94F1313D307}"/>
              </a:ext>
            </a:extLst>
          </p:cNvPr>
          <p:cNvSpPr txBox="1"/>
          <p:nvPr/>
        </p:nvSpPr>
        <p:spPr>
          <a:xfrm>
            <a:off x="9326879" y="5667338"/>
            <a:ext cx="2386149" cy="646331"/>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Easy-to-use tool to assess the strength of a WiFi network from your smartphone</a:t>
            </a:r>
            <a:endParaRPr lang="fr-FR" sz="1400" dirty="0"/>
          </a:p>
        </p:txBody>
      </p:sp>
    </p:spTree>
    <p:extLst>
      <p:ext uri="{BB962C8B-B14F-4D97-AF65-F5344CB8AC3E}">
        <p14:creationId xmlns:p14="http://schemas.microsoft.com/office/powerpoint/2010/main" val="195329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Changing the WiFi configuration of the IOT device</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5" name="Espace réservé du texte 4">
            <a:extLst>
              <a:ext uri="{FF2B5EF4-FFF2-40B4-BE49-F238E27FC236}">
                <a16:creationId xmlns:a16="http://schemas.microsoft.com/office/drawing/2014/main" id="{14B6ABA2-4E3E-6C99-C5C6-C30B151F5BF3}"/>
              </a:ext>
            </a:extLst>
          </p:cNvPr>
          <p:cNvSpPr txBox="1">
            <a:spLocks/>
          </p:cNvSpPr>
          <p:nvPr/>
        </p:nvSpPr>
        <p:spPr>
          <a:xfrm>
            <a:off x="655275" y="5343619"/>
            <a:ext cx="4217281" cy="1149256"/>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900" dirty="0">
                <a:latin typeface="Calibri" panose="020F0502020204030204" pitchFamily="34" charset="0"/>
                <a:cs typeface="Calibri" panose="020F0502020204030204" pitchFamily="34" charset="0"/>
              </a:rPr>
              <a:t>If the WiFi configuration on site is changed (WiFi settings updated, DSL router changed, new Internet service provider…), the configuration of the IOT gateway can be easily updated from the Installation Settings menu:</a:t>
            </a:r>
          </a:p>
          <a:p>
            <a:pPr algn="just">
              <a:buFontTx/>
              <a:buChar char="-"/>
            </a:pPr>
            <a:r>
              <a:rPr lang="en-US" sz="900" dirty="0">
                <a:latin typeface="Calibri" panose="020F0502020204030204" pitchFamily="34" charset="0"/>
                <a:cs typeface="Calibri" panose="020F0502020204030204" pitchFamily="34" charset="0"/>
              </a:rPr>
              <a:t>Device menu</a:t>
            </a:r>
          </a:p>
          <a:p>
            <a:pPr algn="just">
              <a:buFontTx/>
              <a:buChar char="-"/>
            </a:pPr>
            <a:r>
              <a:rPr lang="en-US" sz="900" dirty="0">
                <a:latin typeface="Calibri" panose="020F0502020204030204" pitchFamily="34" charset="0"/>
                <a:cs typeface="Calibri" panose="020F0502020204030204" pitchFamily="34" charset="0"/>
              </a:rPr>
              <a:t>Select “Update WiFi settings”</a:t>
            </a:r>
          </a:p>
        </p:txBody>
      </p:sp>
      <p:pic>
        <p:nvPicPr>
          <p:cNvPr id="9" name="Image 8">
            <a:extLst>
              <a:ext uri="{FF2B5EF4-FFF2-40B4-BE49-F238E27FC236}">
                <a16:creationId xmlns:a16="http://schemas.microsoft.com/office/drawing/2014/main" id="{9A70162E-17F5-9329-E36B-E155F6338DF9}"/>
              </a:ext>
            </a:extLst>
          </p:cNvPr>
          <p:cNvPicPr>
            <a:picLocks noChangeAspect="1"/>
          </p:cNvPicPr>
          <p:nvPr/>
        </p:nvPicPr>
        <p:blipFill>
          <a:blip r:embed="rId3"/>
          <a:stretch>
            <a:fillRect/>
          </a:stretch>
        </p:blipFill>
        <p:spPr>
          <a:xfrm>
            <a:off x="655275" y="1445310"/>
            <a:ext cx="2033710" cy="3611329"/>
          </a:xfrm>
          <a:prstGeom prst="rect">
            <a:avLst/>
          </a:prstGeom>
          <a:ln>
            <a:solidFill>
              <a:schemeClr val="bg1">
                <a:lumMod val="75000"/>
              </a:schemeClr>
            </a:solidFill>
          </a:ln>
        </p:spPr>
      </p:pic>
      <p:pic>
        <p:nvPicPr>
          <p:cNvPr id="11" name="Image 10">
            <a:extLst>
              <a:ext uri="{FF2B5EF4-FFF2-40B4-BE49-F238E27FC236}">
                <a16:creationId xmlns:a16="http://schemas.microsoft.com/office/drawing/2014/main" id="{8EBCB820-B29E-44E5-954D-3A27456360E8}"/>
              </a:ext>
            </a:extLst>
          </p:cNvPr>
          <p:cNvPicPr>
            <a:picLocks noChangeAspect="1"/>
          </p:cNvPicPr>
          <p:nvPr/>
        </p:nvPicPr>
        <p:blipFill>
          <a:blip r:embed="rId4"/>
          <a:stretch>
            <a:fillRect/>
          </a:stretch>
        </p:blipFill>
        <p:spPr>
          <a:xfrm>
            <a:off x="2869961" y="1445311"/>
            <a:ext cx="2043154" cy="3611330"/>
          </a:xfrm>
          <a:prstGeom prst="rect">
            <a:avLst/>
          </a:prstGeom>
          <a:ln>
            <a:solidFill>
              <a:schemeClr val="bg1">
                <a:lumMod val="75000"/>
              </a:schemeClr>
            </a:solidFill>
          </a:ln>
        </p:spPr>
      </p:pic>
      <p:pic>
        <p:nvPicPr>
          <p:cNvPr id="13" name="Image 12">
            <a:extLst>
              <a:ext uri="{FF2B5EF4-FFF2-40B4-BE49-F238E27FC236}">
                <a16:creationId xmlns:a16="http://schemas.microsoft.com/office/drawing/2014/main" id="{71292594-C645-9BF5-B659-FA70C5B1A880}"/>
              </a:ext>
            </a:extLst>
          </p:cNvPr>
          <p:cNvPicPr>
            <a:picLocks noChangeAspect="1"/>
          </p:cNvPicPr>
          <p:nvPr/>
        </p:nvPicPr>
        <p:blipFill>
          <a:blip r:embed="rId5"/>
          <a:stretch>
            <a:fillRect/>
          </a:stretch>
        </p:blipFill>
        <p:spPr>
          <a:xfrm>
            <a:off x="5094091" y="1445311"/>
            <a:ext cx="2102998" cy="3611329"/>
          </a:xfrm>
          <a:prstGeom prst="rect">
            <a:avLst/>
          </a:prstGeom>
          <a:ln>
            <a:solidFill>
              <a:schemeClr val="bg1">
                <a:lumMod val="75000"/>
              </a:schemeClr>
            </a:solidFill>
          </a:ln>
        </p:spPr>
      </p:pic>
      <p:sp>
        <p:nvSpPr>
          <p:cNvPr id="14" name="Rectangle 13">
            <a:extLst>
              <a:ext uri="{FF2B5EF4-FFF2-40B4-BE49-F238E27FC236}">
                <a16:creationId xmlns:a16="http://schemas.microsoft.com/office/drawing/2014/main" id="{08E7C7B2-9E67-5AAD-4437-A30A1679C7D9}"/>
              </a:ext>
            </a:extLst>
          </p:cNvPr>
          <p:cNvSpPr/>
          <p:nvPr/>
        </p:nvSpPr>
        <p:spPr bwMode="auto">
          <a:xfrm>
            <a:off x="5094091" y="4261607"/>
            <a:ext cx="2102998" cy="385894"/>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15" name="Espace réservé du texte 4">
            <a:extLst>
              <a:ext uri="{FF2B5EF4-FFF2-40B4-BE49-F238E27FC236}">
                <a16:creationId xmlns:a16="http://schemas.microsoft.com/office/drawing/2014/main" id="{FEDBF3D2-4135-E8B7-E144-C56E16CDFC88}"/>
              </a:ext>
            </a:extLst>
          </p:cNvPr>
          <p:cNvSpPr txBox="1">
            <a:spLocks/>
          </p:cNvSpPr>
          <p:nvPr/>
        </p:nvSpPr>
        <p:spPr>
          <a:xfrm>
            <a:off x="6309562" y="5343619"/>
            <a:ext cx="4217281" cy="1233350"/>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900" dirty="0">
                <a:latin typeface="Calibri" panose="020F0502020204030204" pitchFamily="34" charset="0"/>
                <a:cs typeface="Calibri" panose="020F0502020204030204" pitchFamily="34" charset="0"/>
              </a:rPr>
              <a:t>This function is just using the same screens and procedure as the first discovery procedure:</a:t>
            </a:r>
          </a:p>
          <a:p>
            <a:pPr algn="just">
              <a:buFontTx/>
              <a:buChar char="-"/>
            </a:pPr>
            <a:r>
              <a:rPr lang="en-US" sz="900" dirty="0">
                <a:latin typeface="Calibri" panose="020F0502020204030204" pitchFamily="34" charset="0"/>
                <a:cs typeface="Calibri" panose="020F0502020204030204" pitchFamily="34" charset="0"/>
              </a:rPr>
              <a:t>Scan the QR code of the gateway to get its details</a:t>
            </a:r>
          </a:p>
          <a:p>
            <a:pPr algn="just">
              <a:buFontTx/>
              <a:buChar char="-"/>
            </a:pPr>
            <a:r>
              <a:rPr lang="en-US" sz="900" dirty="0">
                <a:latin typeface="Calibri" panose="020F0502020204030204" pitchFamily="34" charset="0"/>
                <a:cs typeface="Calibri" panose="020F0502020204030204" pitchFamily="34" charset="0"/>
              </a:rPr>
              <a:t>Input or Scan the QR code of the new WiFi settings</a:t>
            </a:r>
          </a:p>
          <a:p>
            <a:pPr algn="just">
              <a:buFontTx/>
              <a:buChar char="-"/>
            </a:pPr>
            <a:r>
              <a:rPr lang="en-US" sz="900" dirty="0">
                <a:latin typeface="Calibri" panose="020F0502020204030204" pitchFamily="34" charset="0"/>
                <a:cs typeface="Calibri" panose="020F0502020204030204" pitchFamily="34" charset="0"/>
              </a:rPr>
              <a:t>Apply the changes to the IOT gateway</a:t>
            </a:r>
          </a:p>
          <a:p>
            <a:pPr marL="0" indent="0" algn="just">
              <a:buNone/>
            </a:pPr>
            <a:r>
              <a:rPr lang="en-US" sz="900" dirty="0">
                <a:latin typeface="Calibri" panose="020F0502020204030204" pitchFamily="34" charset="0"/>
                <a:cs typeface="Calibri" panose="020F0502020204030204" pitchFamily="34" charset="0"/>
              </a:rPr>
              <a:t>It is not necessary to delete or reset the IOT gateway before running this procedure.</a:t>
            </a:r>
          </a:p>
        </p:txBody>
      </p:sp>
      <p:pic>
        <p:nvPicPr>
          <p:cNvPr id="7" name="Image 6">
            <a:extLst>
              <a:ext uri="{FF2B5EF4-FFF2-40B4-BE49-F238E27FC236}">
                <a16:creationId xmlns:a16="http://schemas.microsoft.com/office/drawing/2014/main" id="{9F2FDA61-86EA-26FE-5DF2-67EDF9E0F27B}"/>
              </a:ext>
            </a:extLst>
          </p:cNvPr>
          <p:cNvPicPr>
            <a:picLocks noChangeAspect="1"/>
          </p:cNvPicPr>
          <p:nvPr/>
        </p:nvPicPr>
        <p:blipFill>
          <a:blip r:embed="rId6"/>
          <a:stretch>
            <a:fillRect/>
          </a:stretch>
        </p:blipFill>
        <p:spPr>
          <a:xfrm>
            <a:off x="7378065" y="1445309"/>
            <a:ext cx="2080276" cy="3611329"/>
          </a:xfrm>
          <a:prstGeom prst="rect">
            <a:avLst/>
          </a:prstGeom>
        </p:spPr>
      </p:pic>
      <p:pic>
        <p:nvPicPr>
          <p:cNvPr id="16" name="Image 15">
            <a:extLst>
              <a:ext uri="{FF2B5EF4-FFF2-40B4-BE49-F238E27FC236}">
                <a16:creationId xmlns:a16="http://schemas.microsoft.com/office/drawing/2014/main" id="{E4BC674C-F283-32B8-1789-0BE50D304ADF}"/>
              </a:ext>
            </a:extLst>
          </p:cNvPr>
          <p:cNvPicPr>
            <a:picLocks noChangeAspect="1"/>
          </p:cNvPicPr>
          <p:nvPr/>
        </p:nvPicPr>
        <p:blipFill>
          <a:blip r:embed="rId7"/>
          <a:stretch>
            <a:fillRect/>
          </a:stretch>
        </p:blipFill>
        <p:spPr>
          <a:xfrm>
            <a:off x="9639317" y="1445309"/>
            <a:ext cx="2063616" cy="3611329"/>
          </a:xfrm>
          <a:prstGeom prst="rect">
            <a:avLst/>
          </a:prstGeom>
          <a:ln>
            <a:solidFill>
              <a:schemeClr val="bg1">
                <a:lumMod val="75000"/>
              </a:schemeClr>
            </a:solidFill>
          </a:ln>
        </p:spPr>
      </p:pic>
    </p:spTree>
    <p:extLst>
      <p:ext uri="{BB962C8B-B14F-4D97-AF65-F5344CB8AC3E}">
        <p14:creationId xmlns:p14="http://schemas.microsoft.com/office/powerpoint/2010/main" val="35860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 – Reading the configuration of the Yutaki unit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5" name="Espace réservé du texte 4">
            <a:extLst>
              <a:ext uri="{FF2B5EF4-FFF2-40B4-BE49-F238E27FC236}">
                <a16:creationId xmlns:a16="http://schemas.microsoft.com/office/drawing/2014/main" id="{14B6ABA2-4E3E-6C99-C5C6-C30B151F5BF3}"/>
              </a:ext>
            </a:extLst>
          </p:cNvPr>
          <p:cNvSpPr txBox="1">
            <a:spLocks/>
          </p:cNvSpPr>
          <p:nvPr/>
        </p:nvSpPr>
        <p:spPr>
          <a:xfrm>
            <a:off x="655275" y="5343619"/>
            <a:ext cx="4217281" cy="1149256"/>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900" dirty="0">
                <a:latin typeface="Calibri" panose="020F0502020204030204" pitchFamily="34" charset="0"/>
                <a:cs typeface="Calibri" panose="020F0502020204030204" pitchFamily="34" charset="0"/>
              </a:rPr>
              <a:t>The configuration of the Yutaki unit is read during the discovery procedure</a:t>
            </a:r>
          </a:p>
          <a:p>
            <a:pPr marL="0" indent="0" algn="just">
              <a:buNone/>
            </a:pPr>
            <a:r>
              <a:rPr lang="en-US" sz="900" dirty="0">
                <a:latin typeface="Calibri" panose="020F0502020204030204" pitchFamily="34" charset="0"/>
                <a:cs typeface="Calibri" panose="020F0502020204030204" pitchFamily="34" charset="0"/>
              </a:rPr>
              <a:t>In case of changes done to the configuration of the unit after the discovery procedure, </a:t>
            </a:r>
            <a:r>
              <a:rPr lang="en-US" sz="900" dirty="0">
                <a:solidFill>
                  <a:srgbClr val="FF0000"/>
                </a:solidFill>
                <a:latin typeface="Calibri" panose="020F0502020204030204" pitchFamily="34" charset="0"/>
                <a:cs typeface="Calibri" panose="020F0502020204030204" pitchFamily="34" charset="0"/>
              </a:rPr>
              <a:t>configuration is automatically updated on CSNET Home</a:t>
            </a:r>
            <a:r>
              <a:rPr lang="en-US" sz="900" dirty="0">
                <a:latin typeface="Calibri" panose="020F0502020204030204" pitchFamily="34" charset="0"/>
                <a:cs typeface="Calibri" panose="020F0502020204030204" pitchFamily="34" charset="0"/>
              </a:rPr>
              <a:t>.</a:t>
            </a:r>
          </a:p>
          <a:p>
            <a:pPr marL="0" indent="0" algn="just">
              <a:buNone/>
            </a:pPr>
            <a:r>
              <a:rPr lang="en-US" sz="900" dirty="0">
                <a:latin typeface="Calibri" panose="020F0502020204030204" pitchFamily="34" charset="0"/>
                <a:cs typeface="Calibri" panose="020F0502020204030204" pitchFamily="34" charset="0"/>
              </a:rPr>
              <a:t>Example above: DHW and SPW circuits are deactivated from the main controller. After a few seconds, display on App is updated to match with the system configuration. </a:t>
            </a:r>
          </a:p>
          <a:p>
            <a:pPr marL="0" indent="0" algn="just">
              <a:buNone/>
            </a:pPr>
            <a:r>
              <a:rPr lang="en-US" sz="900" dirty="0">
                <a:latin typeface="Calibri" panose="020F0502020204030204" pitchFamily="34" charset="0"/>
                <a:cs typeface="Calibri" panose="020F0502020204030204" pitchFamily="34" charset="0"/>
              </a:rPr>
              <a:t>Behavior is the same if a circuit or a RTU is added.</a:t>
            </a:r>
          </a:p>
        </p:txBody>
      </p:sp>
      <p:pic>
        <p:nvPicPr>
          <p:cNvPr id="4" name="Image 3">
            <a:extLst>
              <a:ext uri="{FF2B5EF4-FFF2-40B4-BE49-F238E27FC236}">
                <a16:creationId xmlns:a16="http://schemas.microsoft.com/office/drawing/2014/main" id="{A91FC555-A94F-6A1D-705A-607277632FBC}"/>
              </a:ext>
            </a:extLst>
          </p:cNvPr>
          <p:cNvPicPr>
            <a:picLocks noChangeAspect="1"/>
          </p:cNvPicPr>
          <p:nvPr/>
        </p:nvPicPr>
        <p:blipFill>
          <a:blip r:embed="rId3"/>
          <a:stretch>
            <a:fillRect/>
          </a:stretch>
        </p:blipFill>
        <p:spPr>
          <a:xfrm>
            <a:off x="655275" y="1287842"/>
            <a:ext cx="1849803" cy="3611329"/>
          </a:xfrm>
          <a:prstGeom prst="rect">
            <a:avLst/>
          </a:prstGeom>
          <a:ln>
            <a:solidFill>
              <a:schemeClr val="bg1">
                <a:lumMod val="75000"/>
              </a:schemeClr>
            </a:solidFill>
          </a:ln>
        </p:spPr>
      </p:pic>
      <p:pic>
        <p:nvPicPr>
          <p:cNvPr id="9" name="Image 8">
            <a:extLst>
              <a:ext uri="{FF2B5EF4-FFF2-40B4-BE49-F238E27FC236}">
                <a16:creationId xmlns:a16="http://schemas.microsoft.com/office/drawing/2014/main" id="{9A70162E-17F5-9329-E36B-E155F6338DF9}"/>
              </a:ext>
            </a:extLst>
          </p:cNvPr>
          <p:cNvPicPr>
            <a:picLocks noChangeAspect="1"/>
          </p:cNvPicPr>
          <p:nvPr/>
        </p:nvPicPr>
        <p:blipFill>
          <a:blip r:embed="rId4"/>
          <a:stretch>
            <a:fillRect/>
          </a:stretch>
        </p:blipFill>
        <p:spPr>
          <a:xfrm>
            <a:off x="5281218" y="1287840"/>
            <a:ext cx="2033710" cy="3611329"/>
          </a:xfrm>
          <a:prstGeom prst="rect">
            <a:avLst/>
          </a:prstGeom>
          <a:ln>
            <a:solidFill>
              <a:schemeClr val="bg1">
                <a:lumMod val="75000"/>
              </a:schemeClr>
            </a:solidFill>
          </a:ln>
        </p:spPr>
      </p:pic>
      <p:pic>
        <p:nvPicPr>
          <p:cNvPr id="11" name="Image 10">
            <a:extLst>
              <a:ext uri="{FF2B5EF4-FFF2-40B4-BE49-F238E27FC236}">
                <a16:creationId xmlns:a16="http://schemas.microsoft.com/office/drawing/2014/main" id="{8EBCB820-B29E-44E5-954D-3A27456360E8}"/>
              </a:ext>
            </a:extLst>
          </p:cNvPr>
          <p:cNvPicPr>
            <a:picLocks noChangeAspect="1"/>
          </p:cNvPicPr>
          <p:nvPr/>
        </p:nvPicPr>
        <p:blipFill>
          <a:blip r:embed="rId5"/>
          <a:stretch>
            <a:fillRect/>
          </a:stretch>
        </p:blipFill>
        <p:spPr>
          <a:xfrm>
            <a:off x="7495904" y="1287841"/>
            <a:ext cx="2043154" cy="3611330"/>
          </a:xfrm>
          <a:prstGeom prst="rect">
            <a:avLst/>
          </a:prstGeom>
          <a:ln>
            <a:solidFill>
              <a:schemeClr val="bg1">
                <a:lumMod val="75000"/>
              </a:schemeClr>
            </a:solidFill>
          </a:ln>
        </p:spPr>
      </p:pic>
      <p:pic>
        <p:nvPicPr>
          <p:cNvPr id="13" name="Image 12">
            <a:extLst>
              <a:ext uri="{FF2B5EF4-FFF2-40B4-BE49-F238E27FC236}">
                <a16:creationId xmlns:a16="http://schemas.microsoft.com/office/drawing/2014/main" id="{71292594-C645-9BF5-B659-FA70C5B1A880}"/>
              </a:ext>
            </a:extLst>
          </p:cNvPr>
          <p:cNvPicPr>
            <a:picLocks noChangeAspect="1"/>
          </p:cNvPicPr>
          <p:nvPr/>
        </p:nvPicPr>
        <p:blipFill>
          <a:blip r:embed="rId6"/>
          <a:stretch>
            <a:fillRect/>
          </a:stretch>
        </p:blipFill>
        <p:spPr>
          <a:xfrm>
            <a:off x="9720034" y="1287841"/>
            <a:ext cx="2102998" cy="3611329"/>
          </a:xfrm>
          <a:prstGeom prst="rect">
            <a:avLst/>
          </a:prstGeom>
          <a:ln>
            <a:solidFill>
              <a:schemeClr val="bg1">
                <a:lumMod val="75000"/>
              </a:schemeClr>
            </a:solidFill>
          </a:ln>
        </p:spPr>
      </p:pic>
      <p:sp>
        <p:nvSpPr>
          <p:cNvPr id="14" name="Rectangle 13">
            <a:extLst>
              <a:ext uri="{FF2B5EF4-FFF2-40B4-BE49-F238E27FC236}">
                <a16:creationId xmlns:a16="http://schemas.microsoft.com/office/drawing/2014/main" id="{08E7C7B2-9E67-5AAD-4437-A30A1679C7D9}"/>
              </a:ext>
            </a:extLst>
          </p:cNvPr>
          <p:cNvSpPr/>
          <p:nvPr/>
        </p:nvSpPr>
        <p:spPr bwMode="auto">
          <a:xfrm>
            <a:off x="9720034" y="3691156"/>
            <a:ext cx="2102998" cy="385894"/>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15" name="Espace réservé du texte 4">
            <a:extLst>
              <a:ext uri="{FF2B5EF4-FFF2-40B4-BE49-F238E27FC236}">
                <a16:creationId xmlns:a16="http://schemas.microsoft.com/office/drawing/2014/main" id="{FEDBF3D2-4135-E8B7-E144-C56E16CDFC88}"/>
              </a:ext>
            </a:extLst>
          </p:cNvPr>
          <p:cNvSpPr txBox="1">
            <a:spLocks/>
          </p:cNvSpPr>
          <p:nvPr/>
        </p:nvSpPr>
        <p:spPr>
          <a:xfrm>
            <a:off x="5281218" y="5336460"/>
            <a:ext cx="4217281" cy="1149256"/>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900" dirty="0">
                <a:latin typeface="Calibri" panose="020F0502020204030204" pitchFamily="34" charset="0"/>
                <a:cs typeface="Calibri" panose="020F0502020204030204" pitchFamily="34" charset="0"/>
              </a:rPr>
              <a:t>If necessary, the configuration of the Yutaki unit read by ATW-IOT-01 device can be refreshed by launching a new “Auto Discovery” procedure.</a:t>
            </a:r>
          </a:p>
          <a:p>
            <a:pPr marL="0" indent="0" algn="just">
              <a:buNone/>
            </a:pPr>
            <a:r>
              <a:rPr lang="en-US" sz="900" dirty="0">
                <a:latin typeface="Calibri" panose="020F0502020204030204" pitchFamily="34" charset="0"/>
                <a:cs typeface="Calibri" panose="020F0502020204030204" pitchFamily="34" charset="0"/>
              </a:rPr>
              <a:t>From the Installation Settings menu, go the Devices menu, select your device and push “Launch Auto Discovery” button.</a:t>
            </a:r>
          </a:p>
        </p:txBody>
      </p:sp>
      <p:pic>
        <p:nvPicPr>
          <p:cNvPr id="19" name="Image 18">
            <a:extLst>
              <a:ext uri="{FF2B5EF4-FFF2-40B4-BE49-F238E27FC236}">
                <a16:creationId xmlns:a16="http://schemas.microsoft.com/office/drawing/2014/main" id="{D15632B5-AE69-F7ED-BFE9-69A21BB9ADB8}"/>
              </a:ext>
            </a:extLst>
          </p:cNvPr>
          <p:cNvPicPr>
            <a:picLocks noChangeAspect="1"/>
          </p:cNvPicPr>
          <p:nvPr/>
        </p:nvPicPr>
        <p:blipFill>
          <a:blip r:embed="rId7"/>
          <a:stretch>
            <a:fillRect/>
          </a:stretch>
        </p:blipFill>
        <p:spPr>
          <a:xfrm>
            <a:off x="10038416" y="5056641"/>
            <a:ext cx="1466233" cy="1436234"/>
          </a:xfrm>
          <a:prstGeom prst="rect">
            <a:avLst/>
          </a:prstGeom>
          <a:ln>
            <a:solidFill>
              <a:schemeClr val="bg1">
                <a:lumMod val="75000"/>
              </a:schemeClr>
            </a:solidFill>
          </a:ln>
        </p:spPr>
      </p:pic>
      <p:pic>
        <p:nvPicPr>
          <p:cNvPr id="21" name="Image 20">
            <a:extLst>
              <a:ext uri="{FF2B5EF4-FFF2-40B4-BE49-F238E27FC236}">
                <a16:creationId xmlns:a16="http://schemas.microsoft.com/office/drawing/2014/main" id="{716EE186-3EC8-5D82-4FE3-477CB6986C07}"/>
              </a:ext>
            </a:extLst>
          </p:cNvPr>
          <p:cNvPicPr>
            <a:picLocks noChangeAspect="1"/>
          </p:cNvPicPr>
          <p:nvPr/>
        </p:nvPicPr>
        <p:blipFill>
          <a:blip r:embed="rId8"/>
          <a:stretch>
            <a:fillRect/>
          </a:stretch>
        </p:blipFill>
        <p:spPr>
          <a:xfrm>
            <a:off x="2686054" y="1287839"/>
            <a:ext cx="1858061" cy="3611329"/>
          </a:xfrm>
          <a:prstGeom prst="rect">
            <a:avLst/>
          </a:prstGeom>
          <a:ln>
            <a:solidFill>
              <a:schemeClr val="bg1">
                <a:lumMod val="75000"/>
              </a:schemeClr>
            </a:solidFill>
          </a:ln>
        </p:spPr>
      </p:pic>
    </p:spTree>
    <p:extLst>
      <p:ext uri="{BB962C8B-B14F-4D97-AF65-F5344CB8AC3E}">
        <p14:creationId xmlns:p14="http://schemas.microsoft.com/office/powerpoint/2010/main" val="349510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Unit discovery – Reading the configuration of the Yutaki unit</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pic>
        <p:nvPicPr>
          <p:cNvPr id="7" name="Image 6">
            <a:extLst>
              <a:ext uri="{FF2B5EF4-FFF2-40B4-BE49-F238E27FC236}">
                <a16:creationId xmlns:a16="http://schemas.microsoft.com/office/drawing/2014/main" id="{4BFA17B2-6F70-6042-3F22-0EAFC08E2B73}"/>
              </a:ext>
            </a:extLst>
          </p:cNvPr>
          <p:cNvPicPr>
            <a:picLocks noChangeAspect="1"/>
          </p:cNvPicPr>
          <p:nvPr/>
        </p:nvPicPr>
        <p:blipFill>
          <a:blip r:embed="rId3"/>
          <a:stretch>
            <a:fillRect/>
          </a:stretch>
        </p:blipFill>
        <p:spPr>
          <a:xfrm>
            <a:off x="2987893" y="1471558"/>
            <a:ext cx="1851963" cy="3611329"/>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3547A136-02FB-A358-B2D4-2499A2B6B04A}"/>
              </a:ext>
            </a:extLst>
          </p:cNvPr>
          <p:cNvPicPr>
            <a:picLocks noChangeAspect="1"/>
          </p:cNvPicPr>
          <p:nvPr/>
        </p:nvPicPr>
        <p:blipFill>
          <a:blip r:embed="rId4"/>
          <a:stretch>
            <a:fillRect/>
          </a:stretch>
        </p:blipFill>
        <p:spPr>
          <a:xfrm>
            <a:off x="5175894" y="1477671"/>
            <a:ext cx="1845790" cy="3611329"/>
          </a:xfrm>
          <a:prstGeom prst="rect">
            <a:avLst/>
          </a:prstGeom>
          <a:ln>
            <a:solidFill>
              <a:schemeClr val="bg1">
                <a:lumMod val="85000"/>
              </a:schemeClr>
            </a:solidFill>
          </a:ln>
        </p:spPr>
      </p:pic>
      <p:pic>
        <p:nvPicPr>
          <p:cNvPr id="16" name="Image 15">
            <a:extLst>
              <a:ext uri="{FF2B5EF4-FFF2-40B4-BE49-F238E27FC236}">
                <a16:creationId xmlns:a16="http://schemas.microsoft.com/office/drawing/2014/main" id="{392DB0A2-D991-FEE7-8E6C-F0F80F113339}"/>
              </a:ext>
            </a:extLst>
          </p:cNvPr>
          <p:cNvPicPr>
            <a:picLocks noChangeAspect="1"/>
          </p:cNvPicPr>
          <p:nvPr/>
        </p:nvPicPr>
        <p:blipFill>
          <a:blip r:embed="rId5"/>
          <a:stretch>
            <a:fillRect/>
          </a:stretch>
        </p:blipFill>
        <p:spPr>
          <a:xfrm>
            <a:off x="7357722" y="1477671"/>
            <a:ext cx="1839810" cy="3611329"/>
          </a:xfrm>
          <a:prstGeom prst="rect">
            <a:avLst/>
          </a:prstGeom>
          <a:ln>
            <a:solidFill>
              <a:schemeClr val="bg1">
                <a:lumMod val="85000"/>
              </a:schemeClr>
            </a:solidFill>
          </a:ln>
        </p:spPr>
      </p:pic>
      <p:pic>
        <p:nvPicPr>
          <p:cNvPr id="18" name="Image 17">
            <a:extLst>
              <a:ext uri="{FF2B5EF4-FFF2-40B4-BE49-F238E27FC236}">
                <a16:creationId xmlns:a16="http://schemas.microsoft.com/office/drawing/2014/main" id="{65EA7122-FA87-EDF5-D65D-5D84E1869BCF}"/>
              </a:ext>
            </a:extLst>
          </p:cNvPr>
          <p:cNvPicPr>
            <a:picLocks noChangeAspect="1"/>
          </p:cNvPicPr>
          <p:nvPr/>
        </p:nvPicPr>
        <p:blipFill>
          <a:blip r:embed="rId6"/>
          <a:stretch>
            <a:fillRect/>
          </a:stretch>
        </p:blipFill>
        <p:spPr>
          <a:xfrm>
            <a:off x="9533570" y="1480727"/>
            <a:ext cx="1846868" cy="3605216"/>
          </a:xfrm>
          <a:prstGeom prst="rect">
            <a:avLst/>
          </a:prstGeom>
          <a:ln>
            <a:solidFill>
              <a:schemeClr val="bg1">
                <a:lumMod val="85000"/>
              </a:schemeClr>
            </a:solidFill>
          </a:ln>
        </p:spPr>
      </p:pic>
      <p:pic>
        <p:nvPicPr>
          <p:cNvPr id="22" name="Image 21">
            <a:extLst>
              <a:ext uri="{FF2B5EF4-FFF2-40B4-BE49-F238E27FC236}">
                <a16:creationId xmlns:a16="http://schemas.microsoft.com/office/drawing/2014/main" id="{C2DAE378-C6ED-3A8D-88CD-3F60A580EC1D}"/>
              </a:ext>
            </a:extLst>
          </p:cNvPr>
          <p:cNvPicPr>
            <a:picLocks noChangeAspect="1"/>
          </p:cNvPicPr>
          <p:nvPr/>
        </p:nvPicPr>
        <p:blipFill rotWithShape="1">
          <a:blip r:embed="rId7"/>
          <a:srcRect l="1587" r="2890"/>
          <a:stretch/>
        </p:blipFill>
        <p:spPr>
          <a:xfrm>
            <a:off x="655275" y="1465445"/>
            <a:ext cx="1996580" cy="3617442"/>
          </a:xfrm>
          <a:prstGeom prst="rect">
            <a:avLst/>
          </a:prstGeom>
        </p:spPr>
      </p:pic>
      <p:sp>
        <p:nvSpPr>
          <p:cNvPr id="23" name="ZoneTexte 22">
            <a:extLst>
              <a:ext uri="{FF2B5EF4-FFF2-40B4-BE49-F238E27FC236}">
                <a16:creationId xmlns:a16="http://schemas.microsoft.com/office/drawing/2014/main" id="{1905D788-EE0C-3ADD-7FC0-EEAD9092432E}"/>
              </a:ext>
            </a:extLst>
          </p:cNvPr>
          <p:cNvSpPr txBox="1"/>
          <p:nvPr/>
        </p:nvSpPr>
        <p:spPr>
          <a:xfrm>
            <a:off x="1835629" y="5284383"/>
            <a:ext cx="2078245" cy="230832"/>
          </a:xfrm>
          <a:prstGeom prst="rect">
            <a:avLst/>
          </a:prstGeom>
          <a:noFill/>
        </p:spPr>
        <p:txBody>
          <a:bodyPr wrap="square" rtlCol="0">
            <a:spAutoFit/>
          </a:bodyPr>
          <a:lstStyle/>
          <a:p>
            <a:r>
              <a:rPr lang="en-US" sz="900" dirty="0"/>
              <a:t>Starting the Auto discovery procedure…</a:t>
            </a:r>
          </a:p>
        </p:txBody>
      </p:sp>
      <p:sp>
        <p:nvSpPr>
          <p:cNvPr id="24" name="ZoneTexte 23">
            <a:extLst>
              <a:ext uri="{FF2B5EF4-FFF2-40B4-BE49-F238E27FC236}">
                <a16:creationId xmlns:a16="http://schemas.microsoft.com/office/drawing/2014/main" id="{78D5EABF-6BB3-CFDA-DCB7-0BCCD0BD4A18}"/>
              </a:ext>
            </a:extLst>
          </p:cNvPr>
          <p:cNvSpPr txBox="1"/>
          <p:nvPr/>
        </p:nvSpPr>
        <p:spPr>
          <a:xfrm>
            <a:off x="5175894" y="5284383"/>
            <a:ext cx="1845791" cy="507831"/>
          </a:xfrm>
          <a:prstGeom prst="rect">
            <a:avLst/>
          </a:prstGeom>
          <a:noFill/>
        </p:spPr>
        <p:txBody>
          <a:bodyPr wrap="square" rtlCol="0">
            <a:spAutoFit/>
          </a:bodyPr>
          <a:lstStyle/>
          <a:p>
            <a:r>
              <a:rPr lang="en-US" sz="900" dirty="0"/>
              <a:t>After a few seconds, the Device menu is displayed again, but the procedure is in fact still running.</a:t>
            </a:r>
          </a:p>
        </p:txBody>
      </p:sp>
      <p:sp>
        <p:nvSpPr>
          <p:cNvPr id="25" name="ZoneTexte 24">
            <a:extLst>
              <a:ext uri="{FF2B5EF4-FFF2-40B4-BE49-F238E27FC236}">
                <a16:creationId xmlns:a16="http://schemas.microsoft.com/office/drawing/2014/main" id="{C93ACA47-D0A7-7375-8623-D325E8861EF3}"/>
              </a:ext>
            </a:extLst>
          </p:cNvPr>
          <p:cNvSpPr txBox="1"/>
          <p:nvPr/>
        </p:nvSpPr>
        <p:spPr>
          <a:xfrm>
            <a:off x="7357722" y="5284383"/>
            <a:ext cx="1845791" cy="507831"/>
          </a:xfrm>
          <a:prstGeom prst="rect">
            <a:avLst/>
          </a:prstGeom>
          <a:noFill/>
        </p:spPr>
        <p:txBody>
          <a:bodyPr wrap="square" rtlCol="0">
            <a:spAutoFit/>
          </a:bodyPr>
          <a:lstStyle/>
          <a:p>
            <a:pPr algn="just"/>
            <a:r>
              <a:rPr lang="en-US" sz="900" dirty="0"/>
              <a:t>Coming back to home page, the user can see that the auto procedure is still running.</a:t>
            </a:r>
          </a:p>
        </p:txBody>
      </p:sp>
      <p:sp>
        <p:nvSpPr>
          <p:cNvPr id="26" name="ZoneTexte 25">
            <a:extLst>
              <a:ext uri="{FF2B5EF4-FFF2-40B4-BE49-F238E27FC236}">
                <a16:creationId xmlns:a16="http://schemas.microsoft.com/office/drawing/2014/main" id="{3F37E2E4-CFB8-91B3-22E8-826C069714DB}"/>
              </a:ext>
            </a:extLst>
          </p:cNvPr>
          <p:cNvSpPr txBox="1"/>
          <p:nvPr/>
        </p:nvSpPr>
        <p:spPr>
          <a:xfrm>
            <a:off x="9534647" y="5297285"/>
            <a:ext cx="1845791" cy="507831"/>
          </a:xfrm>
          <a:prstGeom prst="rect">
            <a:avLst/>
          </a:prstGeom>
          <a:noFill/>
        </p:spPr>
        <p:txBody>
          <a:bodyPr wrap="square" rtlCol="0">
            <a:spAutoFit/>
          </a:bodyPr>
          <a:lstStyle/>
          <a:p>
            <a:r>
              <a:rPr lang="en-US" sz="900" dirty="0"/>
              <a:t>After a few seconds (30 s~ 1 min), the list of units / zones is updated on home page.</a:t>
            </a:r>
          </a:p>
        </p:txBody>
      </p:sp>
    </p:spTree>
    <p:extLst>
      <p:ext uri="{BB962C8B-B14F-4D97-AF65-F5344CB8AC3E}">
        <p14:creationId xmlns:p14="http://schemas.microsoft.com/office/powerpoint/2010/main" val="45814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Installation settings</a:t>
            </a:r>
            <a:br>
              <a:rPr lang="en-US" dirty="0"/>
            </a:br>
            <a:r>
              <a:rPr lang="en-US" sz="2000" dirty="0"/>
              <a:t>Manage installation</a:t>
            </a:r>
            <a:br>
              <a:rPr lang="en-US" sz="2000" dirty="0"/>
            </a:br>
            <a:r>
              <a:rPr lang="en-US" sz="2000" dirty="0"/>
              <a:t>Manage gateways / devices</a:t>
            </a:r>
            <a:br>
              <a:rPr lang="en-US" sz="2000" dirty="0"/>
            </a:br>
            <a:r>
              <a:rPr lang="en-US" sz="2000" dirty="0"/>
              <a:t>Manage users</a:t>
            </a:r>
            <a:br>
              <a:rPr lang="en-US" sz="2000" dirty="0"/>
            </a:br>
            <a:r>
              <a:rPr lang="en-US" sz="2000" dirty="0"/>
              <a:t>Manage zones / areas</a:t>
            </a: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45</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06</a:t>
            </a:r>
          </a:p>
        </p:txBody>
      </p:sp>
    </p:spTree>
    <p:extLst>
      <p:ext uri="{BB962C8B-B14F-4D97-AF65-F5344CB8AC3E}">
        <p14:creationId xmlns:p14="http://schemas.microsoft.com/office/powerpoint/2010/main" val="309691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Installation Settings menu</a:t>
            </a:r>
          </a:p>
        </p:txBody>
      </p:sp>
      <p:sp>
        <p:nvSpPr>
          <p:cNvPr id="3" name="Espace réservé du numéro de diapositive 2"/>
          <p:cNvSpPr>
            <a:spLocks noGrp="1"/>
          </p:cNvSpPr>
          <p:nvPr>
            <p:ph type="sldNum" sz="quarter" idx="12"/>
          </p:nvPr>
        </p:nvSpPr>
        <p:spPr>
          <a:xfrm>
            <a:off x="11789886" y="6492875"/>
            <a:ext cx="40211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Menu gathering setting related to the “installation site”, to manage sites, devices, users and areas. </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628610" y="5364080"/>
            <a:ext cx="1956543" cy="646331"/>
          </a:xfrm>
          <a:prstGeom prst="rect">
            <a:avLst/>
          </a:prstGeom>
          <a:noFill/>
        </p:spPr>
        <p:txBody>
          <a:bodyPr wrap="square" rtlCol="0">
            <a:spAutoFit/>
          </a:bodyPr>
          <a:lstStyle/>
          <a:p>
            <a:pPr algn="just"/>
            <a:r>
              <a:rPr lang="en-US" sz="900" dirty="0"/>
              <a:t>Position of the “Installation Settings” menu to manage details about your installation(s), your devices and users of your system.</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834289" y="5336609"/>
            <a:ext cx="2341717" cy="1338828"/>
          </a:xfrm>
          <a:prstGeom prst="rect">
            <a:avLst/>
          </a:prstGeom>
          <a:noFill/>
        </p:spPr>
        <p:txBody>
          <a:bodyPr wrap="square" rtlCol="0">
            <a:spAutoFit/>
          </a:bodyPr>
          <a:lstStyle/>
          <a:p>
            <a:pPr algn="just"/>
            <a:r>
              <a:rPr lang="en-US" sz="900" dirty="0"/>
              <a:t>The General menu is displaying basic details about your installation:</a:t>
            </a:r>
          </a:p>
          <a:p>
            <a:pPr marL="171450" indent="-171450" algn="just">
              <a:buFontTx/>
              <a:buChar char="-"/>
            </a:pPr>
            <a:r>
              <a:rPr lang="en-US" sz="900" dirty="0"/>
              <a:t>Name of the house / installation as displayed on home page</a:t>
            </a:r>
          </a:p>
          <a:p>
            <a:pPr marL="171450" indent="-171450" algn="just">
              <a:buFontTx/>
              <a:buChar char="-"/>
            </a:pPr>
            <a:r>
              <a:rPr lang="en-US" sz="900" dirty="0"/>
              <a:t>Address details, for weather information</a:t>
            </a:r>
          </a:p>
          <a:p>
            <a:pPr marL="171450" indent="-171450" algn="just">
              <a:buFontTx/>
              <a:buChar char="-"/>
            </a:pPr>
            <a:r>
              <a:rPr lang="en-US" sz="900" dirty="0"/>
              <a:t>Time zone (weekly timer operation)</a:t>
            </a:r>
          </a:p>
          <a:p>
            <a:pPr marL="171450" indent="-171450" algn="just">
              <a:buFontTx/>
              <a:buChar char="-"/>
            </a:pPr>
            <a:r>
              <a:rPr lang="en-US" sz="900" dirty="0"/>
              <a:t>Remote Access Code and Hitachi Service Access: to grant access to the installation to 3</a:t>
            </a:r>
            <a:r>
              <a:rPr lang="en-US" sz="900" baseline="30000" dirty="0"/>
              <a:t>rd</a:t>
            </a:r>
            <a:r>
              <a:rPr lang="en-US" sz="900" dirty="0"/>
              <a:t> party users (PRO feature)</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284904" y="5341362"/>
            <a:ext cx="2008956" cy="1338828"/>
          </a:xfrm>
          <a:prstGeom prst="rect">
            <a:avLst/>
          </a:prstGeom>
          <a:noFill/>
        </p:spPr>
        <p:txBody>
          <a:bodyPr wrap="square" rtlCol="0">
            <a:spAutoFit/>
          </a:bodyPr>
          <a:lstStyle/>
          <a:p>
            <a:r>
              <a:rPr lang="en-US" sz="900" dirty="0"/>
              <a:t>Devices menu: to manage ATW-IOT-01 devices.</a:t>
            </a:r>
          </a:p>
          <a:p>
            <a:r>
              <a:rPr lang="en-US" sz="900" dirty="0"/>
              <a:t>Select a device to see its details (pin code, passwords etc.)</a:t>
            </a:r>
          </a:p>
          <a:p>
            <a:r>
              <a:rPr lang="en-US" sz="900" dirty="0"/>
              <a:t>Possible actions:</a:t>
            </a:r>
          </a:p>
          <a:p>
            <a:pPr marL="171450" indent="-171450">
              <a:buFont typeface="Arial" panose="020B0604020202020204" pitchFamily="34" charset="0"/>
              <a:buChar char="•"/>
            </a:pPr>
            <a:r>
              <a:rPr lang="en-US" sz="900" dirty="0"/>
              <a:t>Launch auto configuration</a:t>
            </a:r>
          </a:p>
          <a:p>
            <a:pPr marL="171450" indent="-171450">
              <a:buFont typeface="Arial" panose="020B0604020202020204" pitchFamily="34" charset="0"/>
              <a:buChar char="•"/>
            </a:pPr>
            <a:r>
              <a:rPr lang="en-US" sz="900" dirty="0"/>
              <a:t>Update WiFi configuration</a:t>
            </a:r>
          </a:p>
          <a:p>
            <a:pPr marL="171450" indent="-171450">
              <a:buFont typeface="Arial" panose="020B0604020202020204" pitchFamily="34" charset="0"/>
              <a:buChar char="•"/>
            </a:pPr>
            <a:r>
              <a:rPr lang="en-US" sz="900" dirty="0"/>
              <a:t>Delete the device</a:t>
            </a:r>
          </a:p>
          <a:p>
            <a:pPr marL="171450" indent="-171450">
              <a:buFont typeface="Arial" panose="020B0604020202020204" pitchFamily="34" charset="0"/>
              <a:buChar char="•"/>
            </a:pPr>
            <a:r>
              <a:rPr lang="en-US" sz="900" dirty="0"/>
              <a:t>Add a device</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609495" y="5364080"/>
            <a:ext cx="1912880" cy="1338828"/>
          </a:xfrm>
          <a:prstGeom prst="rect">
            <a:avLst/>
          </a:prstGeom>
          <a:noFill/>
        </p:spPr>
        <p:txBody>
          <a:bodyPr wrap="square" rtlCol="0">
            <a:spAutoFit/>
          </a:bodyPr>
          <a:lstStyle/>
          <a:p>
            <a:pPr algn="just"/>
            <a:r>
              <a:rPr lang="en-US" sz="900" dirty="0"/>
              <a:t>Users menu lets you invite other users to your installation. Once done, you can manage the privileges of each user.</a:t>
            </a:r>
          </a:p>
          <a:p>
            <a:pPr algn="just"/>
            <a:endParaRPr lang="en-US" sz="900" dirty="0"/>
          </a:p>
          <a:p>
            <a:pPr algn="just"/>
            <a:r>
              <a:rPr lang="en-US" sz="900" dirty="0"/>
              <a:t>Only users with an existing CSNET Home account can be added to one installation, using the related username.  </a:t>
            </a:r>
          </a:p>
        </p:txBody>
      </p:sp>
      <p:sp>
        <p:nvSpPr>
          <p:cNvPr id="12" name="ZoneTexte 11">
            <a:extLst>
              <a:ext uri="{FF2B5EF4-FFF2-40B4-BE49-F238E27FC236}">
                <a16:creationId xmlns:a16="http://schemas.microsoft.com/office/drawing/2014/main" id="{10DE608F-4E57-AA3E-03D8-827C5094E639}"/>
              </a:ext>
            </a:extLst>
          </p:cNvPr>
          <p:cNvSpPr txBox="1"/>
          <p:nvPr/>
        </p:nvSpPr>
        <p:spPr>
          <a:xfrm>
            <a:off x="9838011" y="5330029"/>
            <a:ext cx="2117854" cy="1477328"/>
          </a:xfrm>
          <a:prstGeom prst="rect">
            <a:avLst/>
          </a:prstGeom>
          <a:noFill/>
        </p:spPr>
        <p:txBody>
          <a:bodyPr wrap="square" rtlCol="0">
            <a:spAutoFit/>
          </a:bodyPr>
          <a:lstStyle/>
          <a:p>
            <a:r>
              <a:rPr lang="en-US" sz="900" dirty="0"/>
              <a:t>Zones or “areas” can be added to installations, such as:</a:t>
            </a:r>
          </a:p>
          <a:p>
            <a:pPr marL="171450" indent="-171450">
              <a:buFontTx/>
              <a:buChar char="-"/>
            </a:pPr>
            <a:r>
              <a:rPr lang="en-US" sz="900" dirty="0"/>
              <a:t>Floors</a:t>
            </a:r>
          </a:p>
          <a:p>
            <a:pPr marL="171450" indent="-171450">
              <a:buFontTx/>
              <a:buChar char="-"/>
            </a:pPr>
            <a:r>
              <a:rPr lang="en-US" sz="900" dirty="0"/>
              <a:t>Specific rooms: kitchen, living room…</a:t>
            </a:r>
          </a:p>
          <a:p>
            <a:endParaRPr lang="en-US" sz="900" dirty="0"/>
          </a:p>
          <a:p>
            <a:r>
              <a:rPr lang="en-US" sz="900" dirty="0"/>
              <a:t>Once created, the circuits (or zones) of the Yutaki units can be affected to these areas of the installation. </a:t>
            </a:r>
          </a:p>
          <a:p>
            <a:r>
              <a:rPr lang="en-US" sz="900" dirty="0"/>
              <a:t>These areas will be displayed on Home page for a personalized navigation.</a:t>
            </a:r>
          </a:p>
        </p:txBody>
      </p:sp>
      <p:pic>
        <p:nvPicPr>
          <p:cNvPr id="5" name="Image 4">
            <a:extLst>
              <a:ext uri="{FF2B5EF4-FFF2-40B4-BE49-F238E27FC236}">
                <a16:creationId xmlns:a16="http://schemas.microsoft.com/office/drawing/2014/main" id="{CB14B1C2-CFC4-2DA8-6F4D-EBD88F0D2158}"/>
              </a:ext>
            </a:extLst>
          </p:cNvPr>
          <p:cNvPicPr>
            <a:picLocks noChangeAspect="1"/>
          </p:cNvPicPr>
          <p:nvPr/>
        </p:nvPicPr>
        <p:blipFill>
          <a:blip r:embed="rId3"/>
          <a:stretch>
            <a:fillRect/>
          </a:stretch>
        </p:blipFill>
        <p:spPr>
          <a:xfrm>
            <a:off x="694245" y="1493920"/>
            <a:ext cx="1901234" cy="3735904"/>
          </a:xfrm>
          <a:prstGeom prst="rect">
            <a:avLst/>
          </a:prstGeom>
        </p:spPr>
      </p:pic>
      <p:pic>
        <p:nvPicPr>
          <p:cNvPr id="9" name="Image 8">
            <a:extLst>
              <a:ext uri="{FF2B5EF4-FFF2-40B4-BE49-F238E27FC236}">
                <a16:creationId xmlns:a16="http://schemas.microsoft.com/office/drawing/2014/main" id="{A42DC749-01FD-2E87-44FC-96B5851A2EB0}"/>
              </a:ext>
            </a:extLst>
          </p:cNvPr>
          <p:cNvPicPr>
            <a:picLocks noChangeAspect="1"/>
          </p:cNvPicPr>
          <p:nvPr/>
        </p:nvPicPr>
        <p:blipFill>
          <a:blip r:embed="rId4"/>
          <a:stretch>
            <a:fillRect/>
          </a:stretch>
        </p:blipFill>
        <p:spPr>
          <a:xfrm>
            <a:off x="3004595" y="1493920"/>
            <a:ext cx="1920202" cy="3740653"/>
          </a:xfrm>
          <a:prstGeom prst="rect">
            <a:avLst/>
          </a:prstGeom>
        </p:spPr>
      </p:pic>
      <p:pic>
        <p:nvPicPr>
          <p:cNvPr id="6" name="Image 5">
            <a:extLst>
              <a:ext uri="{FF2B5EF4-FFF2-40B4-BE49-F238E27FC236}">
                <a16:creationId xmlns:a16="http://schemas.microsoft.com/office/drawing/2014/main" id="{78A1979D-5EA6-A50C-E25E-61F90A895A67}"/>
              </a:ext>
            </a:extLst>
          </p:cNvPr>
          <p:cNvPicPr>
            <a:picLocks noChangeAspect="1"/>
          </p:cNvPicPr>
          <p:nvPr/>
        </p:nvPicPr>
        <p:blipFill>
          <a:blip r:embed="rId5"/>
          <a:stretch>
            <a:fillRect/>
          </a:stretch>
        </p:blipFill>
        <p:spPr>
          <a:xfrm>
            <a:off x="5332473" y="1502089"/>
            <a:ext cx="1913818" cy="3735905"/>
          </a:xfrm>
          <a:prstGeom prst="rect">
            <a:avLst/>
          </a:prstGeom>
          <a:ln>
            <a:solidFill>
              <a:schemeClr val="bg1">
                <a:lumMod val="85000"/>
              </a:schemeClr>
            </a:solidFill>
          </a:ln>
        </p:spPr>
      </p:pic>
      <p:pic>
        <p:nvPicPr>
          <p:cNvPr id="8" name="Image 7">
            <a:extLst>
              <a:ext uri="{FF2B5EF4-FFF2-40B4-BE49-F238E27FC236}">
                <a16:creationId xmlns:a16="http://schemas.microsoft.com/office/drawing/2014/main" id="{A68E011C-8F27-7662-714C-441C540465ED}"/>
              </a:ext>
            </a:extLst>
          </p:cNvPr>
          <p:cNvPicPr>
            <a:picLocks noChangeAspect="1"/>
          </p:cNvPicPr>
          <p:nvPr/>
        </p:nvPicPr>
        <p:blipFill>
          <a:blip r:embed="rId6"/>
          <a:stretch>
            <a:fillRect/>
          </a:stretch>
        </p:blipFill>
        <p:spPr>
          <a:xfrm>
            <a:off x="7615031" y="1493920"/>
            <a:ext cx="1907344" cy="3735904"/>
          </a:xfrm>
          <a:prstGeom prst="rect">
            <a:avLst/>
          </a:prstGeom>
        </p:spPr>
      </p:pic>
      <p:pic>
        <p:nvPicPr>
          <p:cNvPr id="13" name="Image 12">
            <a:extLst>
              <a:ext uri="{FF2B5EF4-FFF2-40B4-BE49-F238E27FC236}">
                <a16:creationId xmlns:a16="http://schemas.microsoft.com/office/drawing/2014/main" id="{9E7DC576-7A86-AC3D-C8F9-C017A8B93A43}"/>
              </a:ext>
            </a:extLst>
          </p:cNvPr>
          <p:cNvPicPr>
            <a:picLocks noChangeAspect="1"/>
          </p:cNvPicPr>
          <p:nvPr/>
        </p:nvPicPr>
        <p:blipFill>
          <a:blip r:embed="rId7"/>
          <a:stretch>
            <a:fillRect/>
          </a:stretch>
        </p:blipFill>
        <p:spPr>
          <a:xfrm>
            <a:off x="9882368" y="1502089"/>
            <a:ext cx="1907518" cy="3735904"/>
          </a:xfrm>
          <a:prstGeom prst="rect">
            <a:avLst/>
          </a:prstGeom>
        </p:spPr>
      </p:pic>
      <p:sp>
        <p:nvSpPr>
          <p:cNvPr id="4" name="Rectangle 3">
            <a:extLst>
              <a:ext uri="{FF2B5EF4-FFF2-40B4-BE49-F238E27FC236}">
                <a16:creationId xmlns:a16="http://schemas.microsoft.com/office/drawing/2014/main" id="{6D8B1A39-7997-B684-1A5E-5DA3352063F2}"/>
              </a:ext>
            </a:extLst>
          </p:cNvPr>
          <p:cNvSpPr/>
          <p:nvPr/>
        </p:nvSpPr>
        <p:spPr bwMode="auto">
          <a:xfrm>
            <a:off x="3029109" y="4880368"/>
            <a:ext cx="1871173" cy="357625"/>
          </a:xfrm>
          <a:prstGeom prst="rect">
            <a:avLst/>
          </a:prstGeom>
          <a:noFill/>
          <a:ln w="19050">
            <a:solidFill>
              <a:srgbClr val="C0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250639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Installation details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Editing user details, adding location for weather forecast</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636564" y="5524705"/>
            <a:ext cx="2131255" cy="507831"/>
          </a:xfrm>
          <a:prstGeom prst="rect">
            <a:avLst/>
          </a:prstGeom>
          <a:noFill/>
        </p:spPr>
        <p:txBody>
          <a:bodyPr wrap="square" rtlCol="0">
            <a:spAutoFit/>
          </a:bodyPr>
          <a:lstStyle/>
          <a:p>
            <a:r>
              <a:rPr lang="en-US" sz="900" dirty="0"/>
              <a:t>Open the Installation Settings menu to manage details about your installation(s), your devices and users of your system.</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3004595" y="5548079"/>
            <a:ext cx="2024140" cy="507831"/>
          </a:xfrm>
          <a:prstGeom prst="rect">
            <a:avLst/>
          </a:prstGeom>
          <a:noFill/>
        </p:spPr>
        <p:txBody>
          <a:bodyPr wrap="square" rtlCol="0">
            <a:spAutoFit/>
          </a:bodyPr>
          <a:lstStyle/>
          <a:p>
            <a:r>
              <a:rPr lang="en-US" sz="900" dirty="0"/>
              <a:t>The General menu is displaying basic details about your installation. </a:t>
            </a:r>
          </a:p>
          <a:p>
            <a:r>
              <a:rPr lang="en-US" sz="900" dirty="0"/>
              <a:t>All the fields can be edited.</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249663" y="5528839"/>
            <a:ext cx="2106130" cy="784830"/>
          </a:xfrm>
          <a:prstGeom prst="rect">
            <a:avLst/>
          </a:prstGeom>
          <a:noFill/>
        </p:spPr>
        <p:txBody>
          <a:bodyPr wrap="square" rtlCol="0">
            <a:spAutoFit/>
          </a:bodyPr>
          <a:lstStyle/>
          <a:p>
            <a:r>
              <a:rPr lang="en-US" sz="900" dirty="0"/>
              <a:t>Add the location information to get the weather forecast displayed on Home page. Use the automatic location function with the “Find me” button or input manually the details.</a:t>
            </a:r>
          </a:p>
        </p:txBody>
      </p:sp>
      <p:sp>
        <p:nvSpPr>
          <p:cNvPr id="18" name="ZoneTexte 17">
            <a:extLst>
              <a:ext uri="{FF2B5EF4-FFF2-40B4-BE49-F238E27FC236}">
                <a16:creationId xmlns:a16="http://schemas.microsoft.com/office/drawing/2014/main" id="{1E3D76DB-FFF9-45FD-9FD1-91F3BEFACC54}"/>
              </a:ext>
            </a:extLst>
          </p:cNvPr>
          <p:cNvSpPr txBox="1"/>
          <p:nvPr/>
        </p:nvSpPr>
        <p:spPr>
          <a:xfrm>
            <a:off x="7578265" y="5524996"/>
            <a:ext cx="2008956" cy="1061829"/>
          </a:xfrm>
          <a:prstGeom prst="rect">
            <a:avLst/>
          </a:prstGeom>
          <a:noFill/>
        </p:spPr>
        <p:txBody>
          <a:bodyPr wrap="square" rtlCol="0">
            <a:spAutoFit/>
          </a:bodyPr>
          <a:lstStyle/>
          <a:p>
            <a:r>
              <a:rPr lang="en-US" sz="900" dirty="0"/>
              <a:t>When validating the user account, if the email used for the registration has already been used / pending validation, the message above may be displayed.</a:t>
            </a:r>
          </a:p>
          <a:p>
            <a:r>
              <a:rPr lang="en-US" sz="900" dirty="0"/>
              <a:t>Go back to the User Register Validation screen (next screenshot) to continue.</a:t>
            </a:r>
          </a:p>
        </p:txBody>
      </p:sp>
      <p:sp>
        <p:nvSpPr>
          <p:cNvPr id="12" name="ZoneTexte 11">
            <a:extLst>
              <a:ext uri="{FF2B5EF4-FFF2-40B4-BE49-F238E27FC236}">
                <a16:creationId xmlns:a16="http://schemas.microsoft.com/office/drawing/2014/main" id="{10DE608F-4E57-AA3E-03D8-827C5094E639}"/>
              </a:ext>
            </a:extLst>
          </p:cNvPr>
          <p:cNvSpPr txBox="1"/>
          <p:nvPr/>
        </p:nvSpPr>
        <p:spPr>
          <a:xfrm>
            <a:off x="9809693" y="5524996"/>
            <a:ext cx="2176249" cy="1061829"/>
          </a:xfrm>
          <a:prstGeom prst="rect">
            <a:avLst/>
          </a:prstGeom>
          <a:noFill/>
        </p:spPr>
        <p:txBody>
          <a:bodyPr wrap="square" rtlCol="0">
            <a:spAutoFit/>
          </a:bodyPr>
          <a:lstStyle/>
          <a:p>
            <a:r>
              <a:rPr lang="en-US" sz="900" dirty="0"/>
              <a:t>Once the location details are added (latitude and longitude), current weather icon is displayed on Home page.</a:t>
            </a:r>
          </a:p>
          <a:p>
            <a:r>
              <a:rPr lang="en-US" sz="900" dirty="0"/>
              <a:t>Without location details, the current average outdoor temperature read from the outdoor unit is displayed on Home page, without weather icon.</a:t>
            </a:r>
          </a:p>
        </p:txBody>
      </p:sp>
      <p:pic>
        <p:nvPicPr>
          <p:cNvPr id="5" name="Image 4">
            <a:extLst>
              <a:ext uri="{FF2B5EF4-FFF2-40B4-BE49-F238E27FC236}">
                <a16:creationId xmlns:a16="http://schemas.microsoft.com/office/drawing/2014/main" id="{CB14B1C2-CFC4-2DA8-6F4D-EBD88F0D2158}"/>
              </a:ext>
            </a:extLst>
          </p:cNvPr>
          <p:cNvPicPr>
            <a:picLocks noChangeAspect="1"/>
          </p:cNvPicPr>
          <p:nvPr/>
        </p:nvPicPr>
        <p:blipFill>
          <a:blip r:embed="rId3"/>
          <a:stretch>
            <a:fillRect/>
          </a:stretch>
        </p:blipFill>
        <p:spPr>
          <a:xfrm>
            <a:off x="694244" y="1493920"/>
            <a:ext cx="2015893" cy="3961208"/>
          </a:xfrm>
          <a:prstGeom prst="rect">
            <a:avLst/>
          </a:prstGeom>
        </p:spPr>
      </p:pic>
      <p:pic>
        <p:nvPicPr>
          <p:cNvPr id="9" name="Image 8">
            <a:extLst>
              <a:ext uri="{FF2B5EF4-FFF2-40B4-BE49-F238E27FC236}">
                <a16:creationId xmlns:a16="http://schemas.microsoft.com/office/drawing/2014/main" id="{A42DC749-01FD-2E87-44FC-96B5851A2EB0}"/>
              </a:ext>
            </a:extLst>
          </p:cNvPr>
          <p:cNvPicPr>
            <a:picLocks noChangeAspect="1"/>
          </p:cNvPicPr>
          <p:nvPr/>
        </p:nvPicPr>
        <p:blipFill>
          <a:blip r:embed="rId4"/>
          <a:stretch>
            <a:fillRect/>
          </a:stretch>
        </p:blipFill>
        <p:spPr>
          <a:xfrm>
            <a:off x="3004595" y="1493920"/>
            <a:ext cx="2033420" cy="3961208"/>
          </a:xfrm>
          <a:prstGeom prst="rect">
            <a:avLst/>
          </a:prstGeom>
        </p:spPr>
      </p:pic>
      <p:pic>
        <p:nvPicPr>
          <p:cNvPr id="11" name="Image 10">
            <a:extLst>
              <a:ext uri="{FF2B5EF4-FFF2-40B4-BE49-F238E27FC236}">
                <a16:creationId xmlns:a16="http://schemas.microsoft.com/office/drawing/2014/main" id="{D79EA57A-67A3-519C-52D7-00C5456ED8E8}"/>
              </a:ext>
            </a:extLst>
          </p:cNvPr>
          <p:cNvPicPr>
            <a:picLocks noChangeAspect="1"/>
          </p:cNvPicPr>
          <p:nvPr/>
        </p:nvPicPr>
        <p:blipFill>
          <a:blip r:embed="rId5"/>
          <a:stretch>
            <a:fillRect/>
          </a:stretch>
        </p:blipFill>
        <p:spPr>
          <a:xfrm>
            <a:off x="5272754" y="1493920"/>
            <a:ext cx="2040488" cy="3961208"/>
          </a:xfrm>
          <a:prstGeom prst="rect">
            <a:avLst/>
          </a:prstGeom>
        </p:spPr>
      </p:pic>
      <p:pic>
        <p:nvPicPr>
          <p:cNvPr id="15" name="Image 14">
            <a:extLst>
              <a:ext uri="{FF2B5EF4-FFF2-40B4-BE49-F238E27FC236}">
                <a16:creationId xmlns:a16="http://schemas.microsoft.com/office/drawing/2014/main" id="{389A6ED7-A9E5-2E19-F015-5A451D35215B}"/>
              </a:ext>
            </a:extLst>
          </p:cNvPr>
          <p:cNvPicPr>
            <a:picLocks noChangeAspect="1"/>
          </p:cNvPicPr>
          <p:nvPr/>
        </p:nvPicPr>
        <p:blipFill>
          <a:blip r:embed="rId6"/>
          <a:stretch>
            <a:fillRect/>
          </a:stretch>
        </p:blipFill>
        <p:spPr>
          <a:xfrm>
            <a:off x="7547981" y="1493920"/>
            <a:ext cx="2026973" cy="3961208"/>
          </a:xfrm>
          <a:prstGeom prst="rect">
            <a:avLst/>
          </a:prstGeom>
        </p:spPr>
      </p:pic>
      <p:pic>
        <p:nvPicPr>
          <p:cNvPr id="20" name="Image 19">
            <a:extLst>
              <a:ext uri="{FF2B5EF4-FFF2-40B4-BE49-F238E27FC236}">
                <a16:creationId xmlns:a16="http://schemas.microsoft.com/office/drawing/2014/main" id="{A924B9E7-806E-732C-52DE-04FACF4630F6}"/>
              </a:ext>
            </a:extLst>
          </p:cNvPr>
          <p:cNvPicPr>
            <a:picLocks noChangeAspect="1"/>
          </p:cNvPicPr>
          <p:nvPr/>
        </p:nvPicPr>
        <p:blipFill>
          <a:blip r:embed="rId7"/>
          <a:stretch>
            <a:fillRect/>
          </a:stretch>
        </p:blipFill>
        <p:spPr>
          <a:xfrm>
            <a:off x="9809693" y="1493920"/>
            <a:ext cx="2031068" cy="1571870"/>
          </a:xfrm>
          <a:prstGeom prst="rect">
            <a:avLst/>
          </a:prstGeom>
        </p:spPr>
      </p:pic>
      <p:pic>
        <p:nvPicPr>
          <p:cNvPr id="22" name="Image 21">
            <a:extLst>
              <a:ext uri="{FF2B5EF4-FFF2-40B4-BE49-F238E27FC236}">
                <a16:creationId xmlns:a16="http://schemas.microsoft.com/office/drawing/2014/main" id="{01D81FFB-A3DB-5BE8-DDD6-82AD74DB8DCE}"/>
              </a:ext>
            </a:extLst>
          </p:cNvPr>
          <p:cNvPicPr>
            <a:picLocks noChangeAspect="1"/>
          </p:cNvPicPr>
          <p:nvPr/>
        </p:nvPicPr>
        <p:blipFill>
          <a:blip r:embed="rId8"/>
          <a:stretch>
            <a:fillRect/>
          </a:stretch>
        </p:blipFill>
        <p:spPr>
          <a:xfrm>
            <a:off x="9809693" y="3175863"/>
            <a:ext cx="2037055" cy="1761897"/>
          </a:xfrm>
          <a:prstGeom prst="rect">
            <a:avLst/>
          </a:prstGeom>
        </p:spPr>
      </p:pic>
      <p:sp>
        <p:nvSpPr>
          <p:cNvPr id="4" name="Rectangle 3">
            <a:extLst>
              <a:ext uri="{FF2B5EF4-FFF2-40B4-BE49-F238E27FC236}">
                <a16:creationId xmlns:a16="http://schemas.microsoft.com/office/drawing/2014/main" id="{7E6A6531-7BBC-8C08-014C-3AF2F9721754}"/>
              </a:ext>
            </a:extLst>
          </p:cNvPr>
          <p:cNvSpPr/>
          <p:nvPr/>
        </p:nvSpPr>
        <p:spPr bwMode="auto">
          <a:xfrm>
            <a:off x="3004595" y="2399251"/>
            <a:ext cx="2024140" cy="486562"/>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 name="Rectangle 5">
            <a:extLst>
              <a:ext uri="{FF2B5EF4-FFF2-40B4-BE49-F238E27FC236}">
                <a16:creationId xmlns:a16="http://schemas.microsoft.com/office/drawing/2014/main" id="{E138517D-4DBA-5A21-426D-18EB64508FC6}"/>
              </a:ext>
            </a:extLst>
          </p:cNvPr>
          <p:cNvSpPr/>
          <p:nvPr/>
        </p:nvSpPr>
        <p:spPr bwMode="auto">
          <a:xfrm>
            <a:off x="10770323" y="4372480"/>
            <a:ext cx="1120772" cy="486562"/>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380748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Managing installations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A</a:t>
            </a:r>
            <a:r>
              <a:rPr kumimoji="0" lang="en-GB" sz="1400" i="0" u="none" strike="noStrike" kern="1200" cap="none" spc="0" normalizeH="0" baseline="0" dirty="0">
                <a:ln>
                  <a:noFill/>
                </a:ln>
                <a:effectLst/>
                <a:uLnTx/>
                <a:uFillTx/>
                <a:latin typeface="Calibri"/>
                <a:ea typeface="+mn-ea"/>
                <a:cs typeface="+mn-cs"/>
              </a:rPr>
              <a:t>dding one installation to one account</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751396" y="5254623"/>
            <a:ext cx="1836032" cy="369332"/>
          </a:xfrm>
          <a:prstGeom prst="rect">
            <a:avLst/>
          </a:prstGeom>
          <a:noFill/>
        </p:spPr>
        <p:txBody>
          <a:bodyPr wrap="square" rtlCol="0">
            <a:spAutoFit/>
          </a:bodyPr>
          <a:lstStyle/>
          <a:p>
            <a:r>
              <a:rPr lang="en-US" sz="900" dirty="0"/>
              <a:t>Press the “+” button to add one installation to your account.</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823489" y="5323873"/>
            <a:ext cx="2024140" cy="230832"/>
          </a:xfrm>
          <a:prstGeom prst="rect">
            <a:avLst/>
          </a:prstGeom>
          <a:noFill/>
        </p:spPr>
        <p:txBody>
          <a:bodyPr wrap="square" rtlCol="0">
            <a:spAutoFit/>
          </a:bodyPr>
          <a:lstStyle/>
          <a:p>
            <a:r>
              <a:rPr lang="en-US" sz="900" dirty="0"/>
              <a:t>Input the name of this new installation.</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042934" y="5282721"/>
            <a:ext cx="2106130" cy="369332"/>
          </a:xfrm>
          <a:prstGeom prst="rect">
            <a:avLst/>
          </a:prstGeom>
          <a:noFill/>
        </p:spPr>
        <p:txBody>
          <a:bodyPr wrap="square" rtlCol="0">
            <a:spAutoFit/>
          </a:bodyPr>
          <a:lstStyle/>
          <a:p>
            <a:r>
              <a:rPr lang="en-US" sz="900" dirty="0"/>
              <a:t>Once added, you can check and update the new installation settings.</a:t>
            </a:r>
          </a:p>
        </p:txBody>
      </p:sp>
      <p:pic>
        <p:nvPicPr>
          <p:cNvPr id="9" name="Image 8">
            <a:extLst>
              <a:ext uri="{FF2B5EF4-FFF2-40B4-BE49-F238E27FC236}">
                <a16:creationId xmlns:a16="http://schemas.microsoft.com/office/drawing/2014/main" id="{A42DC749-01FD-2E87-44FC-96B5851A2EB0}"/>
              </a:ext>
            </a:extLst>
          </p:cNvPr>
          <p:cNvPicPr>
            <a:picLocks noChangeAspect="1"/>
          </p:cNvPicPr>
          <p:nvPr/>
        </p:nvPicPr>
        <p:blipFill>
          <a:blip r:embed="rId3"/>
          <a:stretch>
            <a:fillRect/>
          </a:stretch>
        </p:blipFill>
        <p:spPr>
          <a:xfrm>
            <a:off x="751396" y="1557383"/>
            <a:ext cx="1836032" cy="3576686"/>
          </a:xfrm>
          <a:prstGeom prst="rect">
            <a:avLst/>
          </a:prstGeom>
          <a:ln>
            <a:solidFill>
              <a:schemeClr val="bg1">
                <a:lumMod val="85000"/>
              </a:schemeClr>
            </a:solidFill>
          </a:ln>
        </p:spPr>
      </p:pic>
      <p:sp>
        <p:nvSpPr>
          <p:cNvPr id="7" name="Rectangle 6">
            <a:extLst>
              <a:ext uri="{FF2B5EF4-FFF2-40B4-BE49-F238E27FC236}">
                <a16:creationId xmlns:a16="http://schemas.microsoft.com/office/drawing/2014/main" id="{AB33A139-B47C-346A-6AC2-5B095CABE869}"/>
              </a:ext>
            </a:extLst>
          </p:cNvPr>
          <p:cNvSpPr/>
          <p:nvPr/>
        </p:nvSpPr>
        <p:spPr bwMode="auto">
          <a:xfrm>
            <a:off x="2152324" y="4379053"/>
            <a:ext cx="389342"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10" name="Image 9">
            <a:extLst>
              <a:ext uri="{FF2B5EF4-FFF2-40B4-BE49-F238E27FC236}">
                <a16:creationId xmlns:a16="http://schemas.microsoft.com/office/drawing/2014/main" id="{55BD8A7C-101E-0670-1DE8-85A0426D834F}"/>
              </a:ext>
            </a:extLst>
          </p:cNvPr>
          <p:cNvPicPr>
            <a:picLocks noChangeAspect="1"/>
          </p:cNvPicPr>
          <p:nvPr/>
        </p:nvPicPr>
        <p:blipFill>
          <a:blip r:embed="rId4"/>
          <a:stretch>
            <a:fillRect/>
          </a:stretch>
        </p:blipFill>
        <p:spPr>
          <a:xfrm>
            <a:off x="2837424" y="1575989"/>
            <a:ext cx="1996270" cy="3558080"/>
          </a:xfrm>
          <a:prstGeom prst="rect">
            <a:avLst/>
          </a:prstGeom>
          <a:ln>
            <a:solidFill>
              <a:schemeClr val="bg1">
                <a:lumMod val="85000"/>
              </a:schemeClr>
            </a:solidFill>
          </a:ln>
        </p:spPr>
      </p:pic>
      <p:pic>
        <p:nvPicPr>
          <p:cNvPr id="19" name="Image 18">
            <a:extLst>
              <a:ext uri="{FF2B5EF4-FFF2-40B4-BE49-F238E27FC236}">
                <a16:creationId xmlns:a16="http://schemas.microsoft.com/office/drawing/2014/main" id="{F9A0DDC0-D29E-DB9E-22A2-B14C59881853}"/>
              </a:ext>
            </a:extLst>
          </p:cNvPr>
          <p:cNvPicPr>
            <a:picLocks noChangeAspect="1"/>
          </p:cNvPicPr>
          <p:nvPr/>
        </p:nvPicPr>
        <p:blipFill>
          <a:blip r:embed="rId5"/>
          <a:stretch>
            <a:fillRect/>
          </a:stretch>
        </p:blipFill>
        <p:spPr>
          <a:xfrm>
            <a:off x="5083690" y="1575989"/>
            <a:ext cx="2024619" cy="3558080"/>
          </a:xfrm>
          <a:prstGeom prst="rect">
            <a:avLst/>
          </a:prstGeom>
          <a:ln>
            <a:solidFill>
              <a:schemeClr val="bg1">
                <a:lumMod val="85000"/>
              </a:schemeClr>
            </a:solidFill>
          </a:ln>
        </p:spPr>
      </p:pic>
      <p:pic>
        <p:nvPicPr>
          <p:cNvPr id="23" name="Image 22">
            <a:extLst>
              <a:ext uri="{FF2B5EF4-FFF2-40B4-BE49-F238E27FC236}">
                <a16:creationId xmlns:a16="http://schemas.microsoft.com/office/drawing/2014/main" id="{44140AAB-4D70-670B-20B8-902F8CC0BE1C}"/>
              </a:ext>
            </a:extLst>
          </p:cNvPr>
          <p:cNvPicPr>
            <a:picLocks noChangeAspect="1"/>
          </p:cNvPicPr>
          <p:nvPr/>
        </p:nvPicPr>
        <p:blipFill>
          <a:blip r:embed="rId6"/>
          <a:stretch>
            <a:fillRect/>
          </a:stretch>
        </p:blipFill>
        <p:spPr>
          <a:xfrm>
            <a:off x="7358305" y="1575989"/>
            <a:ext cx="2039535" cy="3576686"/>
          </a:xfrm>
          <a:prstGeom prst="rect">
            <a:avLst/>
          </a:prstGeom>
          <a:ln>
            <a:solidFill>
              <a:schemeClr val="bg1">
                <a:lumMod val="85000"/>
              </a:schemeClr>
            </a:solidFill>
          </a:ln>
        </p:spPr>
      </p:pic>
      <p:pic>
        <p:nvPicPr>
          <p:cNvPr id="25" name="Image 24">
            <a:extLst>
              <a:ext uri="{FF2B5EF4-FFF2-40B4-BE49-F238E27FC236}">
                <a16:creationId xmlns:a16="http://schemas.microsoft.com/office/drawing/2014/main" id="{18162814-8F93-02B1-BE94-AD809E2F2466}"/>
              </a:ext>
            </a:extLst>
          </p:cNvPr>
          <p:cNvPicPr>
            <a:picLocks noChangeAspect="1"/>
          </p:cNvPicPr>
          <p:nvPr/>
        </p:nvPicPr>
        <p:blipFill>
          <a:blip r:embed="rId7"/>
          <a:stretch>
            <a:fillRect/>
          </a:stretch>
        </p:blipFill>
        <p:spPr>
          <a:xfrm>
            <a:off x="9647836" y="1575989"/>
            <a:ext cx="2055033" cy="3558080"/>
          </a:xfrm>
          <a:prstGeom prst="rect">
            <a:avLst/>
          </a:prstGeom>
          <a:ln>
            <a:solidFill>
              <a:schemeClr val="bg1">
                <a:lumMod val="85000"/>
              </a:schemeClr>
            </a:solidFill>
          </a:ln>
        </p:spPr>
      </p:pic>
      <p:sp>
        <p:nvSpPr>
          <p:cNvPr id="26" name="Rectangle 25">
            <a:extLst>
              <a:ext uri="{FF2B5EF4-FFF2-40B4-BE49-F238E27FC236}">
                <a16:creationId xmlns:a16="http://schemas.microsoft.com/office/drawing/2014/main" id="{4EB326E2-7380-A8B2-5C9D-9017706E351F}"/>
              </a:ext>
            </a:extLst>
          </p:cNvPr>
          <p:cNvSpPr/>
          <p:nvPr/>
        </p:nvSpPr>
        <p:spPr bwMode="auto">
          <a:xfrm>
            <a:off x="7369275" y="2182535"/>
            <a:ext cx="1641661" cy="63616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27" name="ZoneTexte 26">
            <a:extLst>
              <a:ext uri="{FF2B5EF4-FFF2-40B4-BE49-F238E27FC236}">
                <a16:creationId xmlns:a16="http://schemas.microsoft.com/office/drawing/2014/main" id="{C8CB6B07-5447-B5BB-217A-D5A081F66AFC}"/>
              </a:ext>
            </a:extLst>
          </p:cNvPr>
          <p:cNvSpPr txBox="1"/>
          <p:nvPr/>
        </p:nvSpPr>
        <p:spPr>
          <a:xfrm>
            <a:off x="7303135" y="5258535"/>
            <a:ext cx="4505688" cy="923330"/>
          </a:xfrm>
          <a:prstGeom prst="rect">
            <a:avLst/>
          </a:prstGeom>
          <a:noFill/>
        </p:spPr>
        <p:txBody>
          <a:bodyPr wrap="square" rtlCol="0">
            <a:spAutoFit/>
          </a:bodyPr>
          <a:lstStyle/>
          <a:p>
            <a:r>
              <a:rPr lang="en-US" sz="900" dirty="0"/>
              <a:t>From the main menu, the user can select which installation he wants to control or monitor. </a:t>
            </a:r>
          </a:p>
          <a:p>
            <a:endParaRPr lang="en-US" sz="900" dirty="0"/>
          </a:p>
          <a:p>
            <a:r>
              <a:rPr lang="en-US" sz="900" dirty="0"/>
              <a:t>Each installation should be configured as previously explained (add unit, configure settings…)</a:t>
            </a:r>
          </a:p>
          <a:p>
            <a:endParaRPr lang="en-US" sz="900" dirty="0"/>
          </a:p>
          <a:p>
            <a:r>
              <a:rPr lang="en-US" sz="900" dirty="0"/>
              <a:t>As reminder, one user can create up to 10 installations and can be invited to an unlimited quantity of installations.</a:t>
            </a:r>
          </a:p>
        </p:txBody>
      </p:sp>
      <p:sp>
        <p:nvSpPr>
          <p:cNvPr id="4" name="ZoneTexte 3">
            <a:extLst>
              <a:ext uri="{FF2B5EF4-FFF2-40B4-BE49-F238E27FC236}">
                <a16:creationId xmlns:a16="http://schemas.microsoft.com/office/drawing/2014/main" id="{A3B93AD3-619A-6A52-A429-5A433B01C812}"/>
              </a:ext>
            </a:extLst>
          </p:cNvPr>
          <p:cNvSpPr txBox="1"/>
          <p:nvPr/>
        </p:nvSpPr>
        <p:spPr>
          <a:xfrm>
            <a:off x="751395" y="5699810"/>
            <a:ext cx="6356914" cy="784830"/>
          </a:xfrm>
          <a:prstGeom prst="rect">
            <a:avLst/>
          </a:prstGeom>
          <a:noFill/>
        </p:spPr>
        <p:txBody>
          <a:bodyPr wrap="square" rtlCol="0">
            <a:spAutoFit/>
          </a:bodyPr>
          <a:lstStyle/>
          <a:p>
            <a:r>
              <a:rPr lang="en-US" sz="900" dirty="0"/>
              <a:t>The “Delete Installation” function can be used to erase one installation:</a:t>
            </a:r>
          </a:p>
          <a:p>
            <a:pPr marL="171450" indent="-171450">
              <a:buFontTx/>
              <a:buChar char="-"/>
            </a:pPr>
            <a:r>
              <a:rPr lang="en-US" sz="900" dirty="0"/>
              <a:t>If deleted by the owner: this installation is fully erased</a:t>
            </a:r>
          </a:p>
          <a:p>
            <a:pPr marL="171450" indent="-171450">
              <a:buFontTx/>
              <a:buChar char="-"/>
            </a:pPr>
            <a:r>
              <a:rPr lang="en-US" sz="900" dirty="0"/>
              <a:t>If deleted by one user invited to that installation: installation is then only removed from the related user account, it is not completely deleted.  </a:t>
            </a:r>
          </a:p>
          <a:p>
            <a:pPr marL="171450" indent="-171450">
              <a:buFontTx/>
              <a:buChar char="-"/>
            </a:pPr>
            <a:r>
              <a:rPr lang="en-US" sz="900" dirty="0"/>
              <a:t>Deleting the only installation of one user is erasing all the settings of this installation and restoring a new default installation.</a:t>
            </a:r>
          </a:p>
        </p:txBody>
      </p:sp>
    </p:spTree>
    <p:extLst>
      <p:ext uri="{BB962C8B-B14F-4D97-AF65-F5344CB8AC3E}">
        <p14:creationId xmlns:p14="http://schemas.microsoft.com/office/powerpoint/2010/main" val="353063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786BE158-AFE7-BA96-3CCC-E80ECE299F7C}"/>
              </a:ext>
            </a:extLst>
          </p:cNvPr>
          <p:cNvPicPr>
            <a:picLocks noChangeAspect="1"/>
          </p:cNvPicPr>
          <p:nvPr/>
        </p:nvPicPr>
        <p:blipFill>
          <a:blip r:embed="rId3"/>
          <a:stretch>
            <a:fillRect/>
          </a:stretch>
        </p:blipFill>
        <p:spPr>
          <a:xfrm>
            <a:off x="5125850" y="1457668"/>
            <a:ext cx="1906335" cy="3721099"/>
          </a:xfrm>
          <a:prstGeom prst="rect">
            <a:avLst/>
          </a:prstGeom>
          <a:ln>
            <a:solidFill>
              <a:schemeClr val="bg1">
                <a:lumMod val="85000"/>
              </a:schemeClr>
            </a:solidFill>
          </a:ln>
        </p:spPr>
      </p:pic>
      <p:pic>
        <p:nvPicPr>
          <p:cNvPr id="15" name="Image 14">
            <a:extLst>
              <a:ext uri="{FF2B5EF4-FFF2-40B4-BE49-F238E27FC236}">
                <a16:creationId xmlns:a16="http://schemas.microsoft.com/office/drawing/2014/main" id="{32C82C47-36A4-ABB7-081C-826F3B38724B}"/>
              </a:ext>
            </a:extLst>
          </p:cNvPr>
          <p:cNvPicPr>
            <a:picLocks noChangeAspect="1"/>
          </p:cNvPicPr>
          <p:nvPr/>
        </p:nvPicPr>
        <p:blipFill>
          <a:blip r:embed="rId4"/>
          <a:stretch>
            <a:fillRect/>
          </a:stretch>
        </p:blipFill>
        <p:spPr>
          <a:xfrm>
            <a:off x="2883271" y="1457668"/>
            <a:ext cx="2076364" cy="3721099"/>
          </a:xfrm>
          <a:prstGeom prst="rect">
            <a:avLst/>
          </a:prstGeom>
        </p:spPr>
      </p:pic>
      <p:pic>
        <p:nvPicPr>
          <p:cNvPr id="6" name="Image 5">
            <a:extLst>
              <a:ext uri="{FF2B5EF4-FFF2-40B4-BE49-F238E27FC236}">
                <a16:creationId xmlns:a16="http://schemas.microsoft.com/office/drawing/2014/main" id="{774952E5-E964-91D5-5AEB-B3CB1484800D}"/>
              </a:ext>
            </a:extLst>
          </p:cNvPr>
          <p:cNvPicPr>
            <a:picLocks noChangeAspect="1"/>
          </p:cNvPicPr>
          <p:nvPr/>
        </p:nvPicPr>
        <p:blipFill>
          <a:blip r:embed="rId5"/>
          <a:stretch>
            <a:fillRect/>
          </a:stretch>
        </p:blipFill>
        <p:spPr>
          <a:xfrm>
            <a:off x="812236" y="1457669"/>
            <a:ext cx="1897844" cy="3721099"/>
          </a:xfrm>
          <a:prstGeom prst="rect">
            <a:avLst/>
          </a:prstGeom>
        </p:spPr>
      </p:pic>
      <p:sp>
        <p:nvSpPr>
          <p:cNvPr id="2" name="Titre 1"/>
          <p:cNvSpPr>
            <a:spLocks noGrp="1"/>
          </p:cNvSpPr>
          <p:nvPr>
            <p:ph type="title"/>
          </p:nvPr>
        </p:nvSpPr>
        <p:spPr/>
        <p:txBody>
          <a:bodyPr/>
          <a:lstStyle/>
          <a:p>
            <a:r>
              <a:rPr lang="en-US" dirty="0"/>
              <a:t>Managing installations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Deleting </a:t>
            </a:r>
            <a:r>
              <a:rPr kumimoji="0" lang="en-GB" sz="1400" i="0" u="none" strike="noStrike" kern="1200" cap="none" spc="0" normalizeH="0" baseline="0" dirty="0">
                <a:ln>
                  <a:noFill/>
                </a:ln>
                <a:effectLst/>
                <a:uLnTx/>
                <a:uFillTx/>
                <a:latin typeface="Calibri"/>
                <a:ea typeface="+mn-ea"/>
                <a:cs typeface="+mn-cs"/>
              </a:rPr>
              <a:t>installations</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751396" y="5254623"/>
            <a:ext cx="1836032" cy="784830"/>
          </a:xfrm>
          <a:prstGeom prst="rect">
            <a:avLst/>
          </a:prstGeom>
          <a:noFill/>
        </p:spPr>
        <p:txBody>
          <a:bodyPr wrap="square" rtlCol="0">
            <a:spAutoFit/>
          </a:bodyPr>
          <a:lstStyle/>
          <a:p>
            <a:r>
              <a:rPr lang="en-US" sz="900" dirty="0"/>
              <a:t>This user has 2 installations, one main house and a holiday house.</a:t>
            </a:r>
          </a:p>
          <a:p>
            <a:r>
              <a:rPr lang="en-US" sz="900" dirty="0"/>
              <a:t>Holiday house is owned by this user (he was not invited to this Holiday house).</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823489" y="5323873"/>
            <a:ext cx="2024140" cy="507831"/>
          </a:xfrm>
          <a:prstGeom prst="rect">
            <a:avLst/>
          </a:prstGeom>
          <a:noFill/>
        </p:spPr>
        <p:txBody>
          <a:bodyPr wrap="square" rtlCol="0">
            <a:spAutoFit/>
          </a:bodyPr>
          <a:lstStyle/>
          <a:p>
            <a:r>
              <a:rPr lang="en-US" sz="900" dirty="0"/>
              <a:t>Holiday house can be deleted, this will remove all the data related to this house from the system.</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042934" y="5282721"/>
            <a:ext cx="1997523" cy="507831"/>
          </a:xfrm>
          <a:prstGeom prst="rect">
            <a:avLst/>
          </a:prstGeom>
          <a:noFill/>
        </p:spPr>
        <p:txBody>
          <a:bodyPr wrap="square" rtlCol="0">
            <a:spAutoFit/>
          </a:bodyPr>
          <a:lstStyle/>
          <a:p>
            <a:r>
              <a:rPr lang="en-US" sz="900" dirty="0"/>
              <a:t>Once done, only main house is remaining, Holiday house has disappeared.</a:t>
            </a:r>
          </a:p>
        </p:txBody>
      </p:sp>
      <p:sp>
        <p:nvSpPr>
          <p:cNvPr id="7" name="Rectangle 6">
            <a:extLst>
              <a:ext uri="{FF2B5EF4-FFF2-40B4-BE49-F238E27FC236}">
                <a16:creationId xmlns:a16="http://schemas.microsoft.com/office/drawing/2014/main" id="{AB33A139-B47C-346A-6AC2-5B095CABE869}"/>
              </a:ext>
            </a:extLst>
          </p:cNvPr>
          <p:cNvSpPr/>
          <p:nvPr/>
        </p:nvSpPr>
        <p:spPr bwMode="auto">
          <a:xfrm>
            <a:off x="812236" y="1964420"/>
            <a:ext cx="1714352" cy="682985"/>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26" name="Rectangle 25">
            <a:extLst>
              <a:ext uri="{FF2B5EF4-FFF2-40B4-BE49-F238E27FC236}">
                <a16:creationId xmlns:a16="http://schemas.microsoft.com/office/drawing/2014/main" id="{4EB326E2-7380-A8B2-5C9D-9017706E351F}"/>
              </a:ext>
            </a:extLst>
          </p:cNvPr>
          <p:cNvSpPr/>
          <p:nvPr/>
        </p:nvSpPr>
        <p:spPr bwMode="auto">
          <a:xfrm>
            <a:off x="5134122" y="2018196"/>
            <a:ext cx="1906335" cy="369332"/>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12" name="Rectangle 11">
            <a:extLst>
              <a:ext uri="{FF2B5EF4-FFF2-40B4-BE49-F238E27FC236}">
                <a16:creationId xmlns:a16="http://schemas.microsoft.com/office/drawing/2014/main" id="{5272271E-830F-5260-069C-1222EDFC8BCF}"/>
              </a:ext>
            </a:extLst>
          </p:cNvPr>
          <p:cNvSpPr/>
          <p:nvPr/>
        </p:nvSpPr>
        <p:spPr bwMode="auto">
          <a:xfrm>
            <a:off x="3133277" y="4571638"/>
            <a:ext cx="1714352" cy="313871"/>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22" name="Image 21">
            <a:extLst>
              <a:ext uri="{FF2B5EF4-FFF2-40B4-BE49-F238E27FC236}">
                <a16:creationId xmlns:a16="http://schemas.microsoft.com/office/drawing/2014/main" id="{9E7D09B2-35DE-4E27-3F09-0F55504A904A}"/>
              </a:ext>
            </a:extLst>
          </p:cNvPr>
          <p:cNvPicPr>
            <a:picLocks noChangeAspect="1"/>
          </p:cNvPicPr>
          <p:nvPr/>
        </p:nvPicPr>
        <p:blipFill>
          <a:blip r:embed="rId6"/>
          <a:stretch>
            <a:fillRect/>
          </a:stretch>
        </p:blipFill>
        <p:spPr>
          <a:xfrm>
            <a:off x="7198400" y="1457668"/>
            <a:ext cx="2064260" cy="3721099"/>
          </a:xfrm>
          <a:prstGeom prst="rect">
            <a:avLst/>
          </a:prstGeom>
        </p:spPr>
      </p:pic>
      <p:sp>
        <p:nvSpPr>
          <p:cNvPr id="24" name="ZoneTexte 23">
            <a:extLst>
              <a:ext uri="{FF2B5EF4-FFF2-40B4-BE49-F238E27FC236}">
                <a16:creationId xmlns:a16="http://schemas.microsoft.com/office/drawing/2014/main" id="{423D5CED-C232-AD54-774C-AF3CE4A7C124}"/>
              </a:ext>
            </a:extLst>
          </p:cNvPr>
          <p:cNvSpPr txBox="1"/>
          <p:nvPr/>
        </p:nvSpPr>
        <p:spPr>
          <a:xfrm>
            <a:off x="7177465" y="5282721"/>
            <a:ext cx="2106130" cy="784830"/>
          </a:xfrm>
          <a:prstGeom prst="rect">
            <a:avLst/>
          </a:prstGeom>
          <a:noFill/>
        </p:spPr>
        <p:txBody>
          <a:bodyPr wrap="square" rtlCol="0">
            <a:spAutoFit/>
          </a:bodyPr>
          <a:lstStyle/>
          <a:p>
            <a:r>
              <a:rPr lang="en-US" sz="900" dirty="0"/>
              <a:t>Main house is the only installation of the user. It can be deleted. In this case, deletion will erase all the settings of this installation and restore a new default installation.</a:t>
            </a:r>
          </a:p>
        </p:txBody>
      </p:sp>
      <p:pic>
        <p:nvPicPr>
          <p:cNvPr id="29" name="Image 28">
            <a:extLst>
              <a:ext uri="{FF2B5EF4-FFF2-40B4-BE49-F238E27FC236}">
                <a16:creationId xmlns:a16="http://schemas.microsoft.com/office/drawing/2014/main" id="{1C704553-0D5E-B4A4-4E53-F5F9F374F1C3}"/>
              </a:ext>
            </a:extLst>
          </p:cNvPr>
          <p:cNvPicPr>
            <a:picLocks noChangeAspect="1"/>
          </p:cNvPicPr>
          <p:nvPr/>
        </p:nvPicPr>
        <p:blipFill>
          <a:blip r:embed="rId7"/>
          <a:stretch>
            <a:fillRect/>
          </a:stretch>
        </p:blipFill>
        <p:spPr>
          <a:xfrm>
            <a:off x="9428875" y="1457668"/>
            <a:ext cx="2077840" cy="3721099"/>
          </a:xfrm>
          <a:prstGeom prst="rect">
            <a:avLst/>
          </a:prstGeom>
        </p:spPr>
      </p:pic>
      <p:sp>
        <p:nvSpPr>
          <p:cNvPr id="30" name="ZoneTexte 29">
            <a:extLst>
              <a:ext uri="{FF2B5EF4-FFF2-40B4-BE49-F238E27FC236}">
                <a16:creationId xmlns:a16="http://schemas.microsoft.com/office/drawing/2014/main" id="{FF38FAF0-DA76-6A94-0D68-06E684938545}"/>
              </a:ext>
            </a:extLst>
          </p:cNvPr>
          <p:cNvSpPr txBox="1"/>
          <p:nvPr/>
        </p:nvSpPr>
        <p:spPr>
          <a:xfrm>
            <a:off x="9400585" y="5277458"/>
            <a:ext cx="2106130" cy="1061829"/>
          </a:xfrm>
          <a:prstGeom prst="rect">
            <a:avLst/>
          </a:prstGeom>
          <a:noFill/>
        </p:spPr>
        <p:txBody>
          <a:bodyPr wrap="square" rtlCol="0">
            <a:spAutoFit/>
          </a:bodyPr>
          <a:lstStyle/>
          <a:p>
            <a:r>
              <a:rPr lang="en-US" sz="900" dirty="0"/>
              <a:t>When a user has been invited to one installation, deleting this installation means removing it from the invited user account (leaving the installation).</a:t>
            </a:r>
          </a:p>
          <a:p>
            <a:endParaRPr lang="en-US" sz="900" dirty="0"/>
          </a:p>
          <a:p>
            <a:r>
              <a:rPr lang="en-US" sz="900" dirty="0"/>
              <a:t>Only the owner of one installation can effectively delete it. </a:t>
            </a:r>
          </a:p>
        </p:txBody>
      </p:sp>
    </p:spTree>
    <p:extLst>
      <p:ext uri="{BB962C8B-B14F-4D97-AF65-F5344CB8AC3E}">
        <p14:creationId xmlns:p14="http://schemas.microsoft.com/office/powerpoint/2010/main" val="48109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FY23 IoT solution for Heating range</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6" y="1094091"/>
            <a:ext cx="6039140" cy="40292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A new home automation solution </a:t>
            </a:r>
            <a:r>
              <a:rPr kumimoji="0" lang="en-US" sz="1600" b="0" i="0" u="none" strike="noStrike" kern="1200" cap="none" spc="0" normalizeH="0" baseline="0" noProof="0" dirty="0">
                <a:ln>
                  <a:noFill/>
                </a:ln>
                <a:solidFill>
                  <a:prstClr val="black"/>
                </a:solidFill>
                <a:effectLst/>
                <a:uLnTx/>
                <a:uFillTx/>
                <a:latin typeface="Calibri"/>
                <a:ea typeface="+mn-ea"/>
                <a:cs typeface="+mn-cs"/>
              </a:rPr>
              <a:t>developed and managed by JCH-ES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Wi-Fi gateway hardware and firmware developed by JCH-ES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400" dirty="0">
                <a:solidFill>
                  <a:prstClr val="black"/>
                </a:solidFill>
                <a:latin typeface="Calibri"/>
              </a:rPr>
              <a:t>ATW-IOT-01 is manufactured in Spain by a supplier of JCH-ES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Cloud solution based on AWS services and managed by JCH-ES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400" dirty="0">
                <a:solidFill>
                  <a:prstClr val="black"/>
                </a:solidFill>
                <a:latin typeface="Calibri"/>
              </a:rPr>
              <a:t>Mobile and Web applications developed internally by JCH-ES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r>
              <a:rPr lang="en-US" sz="1600" dirty="0">
                <a:solidFill>
                  <a:prstClr val="black"/>
                </a:solidFill>
                <a:latin typeface="Calibri"/>
              </a:rPr>
              <a:t>ATW-IOT-01 and CSNET Home are dedicated to the Heating range: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Yutaki units in a first step (all models from 2016)</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GB" sz="1400" dirty="0">
                <a:solidFill>
                  <a:prstClr val="black"/>
                </a:solidFill>
                <a:latin typeface="Calibri"/>
              </a:rPr>
              <a:t>Yutampo can be managed with an updated ATW-HCD-01</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GB" sz="1400" dirty="0">
                <a:solidFill>
                  <a:prstClr val="black"/>
                </a:solidFill>
                <a:latin typeface="Calibri"/>
              </a:rPr>
              <a:t>Cascade controller and systems with more than 2 Yutaki units will be compatible in a second step (FY24-Q1)</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No compatibility</a:t>
            </a:r>
            <a:r>
              <a:rPr lang="en-GB" sz="1400" dirty="0">
                <a:solidFill>
                  <a:prstClr val="black"/>
                </a:solidFill>
                <a:latin typeface="Calibri"/>
              </a:rPr>
              <a:t> with any air-to-air unit (RAC, VRF etc.…)</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1" name="Grupo 7">
            <a:extLst>
              <a:ext uri="{FF2B5EF4-FFF2-40B4-BE49-F238E27FC236}">
                <a16:creationId xmlns:a16="http://schemas.microsoft.com/office/drawing/2014/main" id="{03D6091D-D414-4CC7-B42F-A051C4B5C5E9}"/>
              </a:ext>
            </a:extLst>
          </p:cNvPr>
          <p:cNvGrpSpPr/>
          <p:nvPr/>
        </p:nvGrpSpPr>
        <p:grpSpPr>
          <a:xfrm>
            <a:off x="8755386" y="1400793"/>
            <a:ext cx="1809848" cy="4269729"/>
            <a:chOff x="10018361" y="1503236"/>
            <a:chExt cx="1809848" cy="4269729"/>
          </a:xfrm>
        </p:grpSpPr>
        <p:grpSp>
          <p:nvGrpSpPr>
            <p:cNvPr id="32" name="Grupo 3">
              <a:extLst>
                <a:ext uri="{FF2B5EF4-FFF2-40B4-BE49-F238E27FC236}">
                  <a16:creationId xmlns:a16="http://schemas.microsoft.com/office/drawing/2014/main" id="{FD674759-85C7-4ADA-8799-52035C484FBA}"/>
                </a:ext>
              </a:extLst>
            </p:cNvPr>
            <p:cNvGrpSpPr/>
            <p:nvPr/>
          </p:nvGrpSpPr>
          <p:grpSpPr>
            <a:xfrm>
              <a:off x="10065862" y="1503236"/>
              <a:ext cx="1762347" cy="4269729"/>
              <a:chOff x="8618062" y="1182561"/>
              <a:chExt cx="1762347" cy="4269729"/>
            </a:xfrm>
          </p:grpSpPr>
          <p:grpSp>
            <p:nvGrpSpPr>
              <p:cNvPr id="36" name="Grupo 8">
                <a:extLst>
                  <a:ext uri="{FF2B5EF4-FFF2-40B4-BE49-F238E27FC236}">
                    <a16:creationId xmlns:a16="http://schemas.microsoft.com/office/drawing/2014/main" id="{C53164EB-4D25-4DD6-9069-C8E584D57BA7}"/>
                  </a:ext>
                </a:extLst>
              </p:cNvPr>
              <p:cNvGrpSpPr/>
              <p:nvPr/>
            </p:nvGrpSpPr>
            <p:grpSpPr>
              <a:xfrm>
                <a:off x="8618062" y="1182561"/>
                <a:ext cx="1762347" cy="4269729"/>
                <a:chOff x="10123012" y="1084004"/>
                <a:chExt cx="1762347" cy="4269729"/>
              </a:xfrm>
            </p:grpSpPr>
            <p:pic>
              <p:nvPicPr>
                <p:cNvPr id="40" name="Picture 2">
                  <a:extLst>
                    <a:ext uri="{FF2B5EF4-FFF2-40B4-BE49-F238E27FC236}">
                      <a16:creationId xmlns:a16="http://schemas.microsoft.com/office/drawing/2014/main" id="{30994B8A-4E41-4A7A-A489-13560AAEA8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0"/>
                <a:stretch/>
              </p:blipFill>
              <p:spPr bwMode="auto">
                <a:xfrm>
                  <a:off x="11177691" y="4251491"/>
                  <a:ext cx="389891"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descr="C:\Users\Amandine.Senot\AppData\Local\Microsoft\Windows\Temporary Internet Files\Content.IE5\7NQATPQ5\radio-waves-303258_640[1].png">
                  <a:extLst>
                    <a:ext uri="{FF2B5EF4-FFF2-40B4-BE49-F238E27FC236}">
                      <a16:creationId xmlns:a16="http://schemas.microsoft.com/office/drawing/2014/main" id="{9C8644A8-706B-461E-AD81-0CD9938A7D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173"/>
                <a:stretch/>
              </p:blipFill>
              <p:spPr bwMode="auto">
                <a:xfrm rot="5400000">
                  <a:off x="10543358" y="3169616"/>
                  <a:ext cx="226706" cy="3049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ee original image">
                  <a:extLst>
                    <a:ext uri="{FF2B5EF4-FFF2-40B4-BE49-F238E27FC236}">
                      <a16:creationId xmlns:a16="http://schemas.microsoft.com/office/drawing/2014/main" id="{02EC2B34-5042-4145-9731-0A6CA978F7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8303" y="3610456"/>
                  <a:ext cx="656129" cy="3992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T:\HACE Transfer\Marketing and Technical Information\Product Marketing\Heating\2- Photos, Artwork\1- IU\1. YUTAKI_IU 2016\YUTAKI S\Medium resolution (jpg)\Yutaki S 2-3HP_Front.jpg">
                  <a:extLst>
                    <a:ext uri="{FF2B5EF4-FFF2-40B4-BE49-F238E27FC236}">
                      <a16:creationId xmlns:a16="http://schemas.microsoft.com/office/drawing/2014/main" id="{F9CF1756-3B28-4A81-ACC0-C02913ACA0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292" t="25686" r="25953" b="26222"/>
                <a:stretch/>
              </p:blipFill>
              <p:spPr bwMode="auto">
                <a:xfrm>
                  <a:off x="10227002" y="1084004"/>
                  <a:ext cx="737430" cy="109109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Connecteur droit 9">
                  <a:extLst>
                    <a:ext uri="{FF2B5EF4-FFF2-40B4-BE49-F238E27FC236}">
                      <a16:creationId xmlns:a16="http://schemas.microsoft.com/office/drawing/2014/main" id="{E7D997D4-711B-41E4-A66A-8B421EC25B79}"/>
                    </a:ext>
                  </a:extLst>
                </p:cNvPr>
                <p:cNvCxnSpPr>
                  <a:cxnSpLocks/>
                  <a:endCxn id="43" idx="2"/>
                </p:cNvCxnSpPr>
                <p:nvPr/>
              </p:nvCxnSpPr>
              <p:spPr>
                <a:xfrm flipV="1">
                  <a:off x="10594941" y="2175095"/>
                  <a:ext cx="776" cy="430337"/>
                </a:xfrm>
                <a:prstGeom prst="line">
                  <a:avLst/>
                </a:prstGeom>
                <a:ln/>
              </p:spPr>
              <p:style>
                <a:lnRef idx="3">
                  <a:schemeClr val="dk1"/>
                </a:lnRef>
                <a:fillRef idx="0">
                  <a:schemeClr val="dk1"/>
                </a:fillRef>
                <a:effectRef idx="2">
                  <a:schemeClr val="dk1"/>
                </a:effectRef>
                <a:fontRef idx="minor">
                  <a:schemeClr val="tx1"/>
                </a:fontRef>
              </p:style>
            </p:cxnSp>
            <p:pic>
              <p:nvPicPr>
                <p:cNvPr id="45" name="Gráfico 17" descr="Internet con relleno sólido">
                  <a:extLst>
                    <a:ext uri="{FF2B5EF4-FFF2-40B4-BE49-F238E27FC236}">
                      <a16:creationId xmlns:a16="http://schemas.microsoft.com/office/drawing/2014/main" id="{B1008C31-E5F8-49C3-A9CF-0070F2A5D7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3012" y="4127881"/>
                  <a:ext cx="914400" cy="914400"/>
                </a:xfrm>
                <a:prstGeom prst="rect">
                  <a:avLst/>
                </a:prstGeom>
              </p:spPr>
            </p:pic>
            <p:sp>
              <p:nvSpPr>
                <p:cNvPr id="46" name="ZoneTexte 23">
                  <a:extLst>
                    <a:ext uri="{FF2B5EF4-FFF2-40B4-BE49-F238E27FC236}">
                      <a16:creationId xmlns:a16="http://schemas.microsoft.com/office/drawing/2014/main" id="{3EE20F05-B15A-4A4F-8123-291BCF10D13A}"/>
                    </a:ext>
                  </a:extLst>
                </p:cNvPr>
                <p:cNvSpPr txBox="1"/>
                <p:nvPr/>
              </p:nvSpPr>
              <p:spPr>
                <a:xfrm>
                  <a:off x="10130974" y="5092123"/>
                  <a:ext cx="1754385" cy="261610"/>
                </a:xfrm>
                <a:prstGeom prst="rect">
                  <a:avLst/>
                </a:prstGeom>
                <a:noFill/>
              </p:spPr>
              <p:txBody>
                <a:bodyPr wrap="square" rtlCol="0">
                  <a:spAutoFit/>
                </a:bodyPr>
                <a:lstStyle>
                  <a:defPPr>
                    <a:defRPr lang="fr-FR"/>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a:ea typeface="+mn-ea"/>
                      <a:cs typeface="+mn-cs"/>
                    </a:rPr>
                    <a:t>CSNET Home Apps</a:t>
                  </a:r>
                </a:p>
              </p:txBody>
            </p:sp>
          </p:grpSp>
          <p:sp>
            <p:nvSpPr>
              <p:cNvPr id="38" name="Elipse 2">
                <a:extLst>
                  <a:ext uri="{FF2B5EF4-FFF2-40B4-BE49-F238E27FC236}">
                    <a16:creationId xmlns:a16="http://schemas.microsoft.com/office/drawing/2014/main" id="{A0DC17EF-D53B-4063-9602-F476B471124D}"/>
                  </a:ext>
                </a:extLst>
              </p:cNvPr>
              <p:cNvSpPr/>
              <p:nvPr/>
            </p:nvSpPr>
            <p:spPr>
              <a:xfrm>
                <a:off x="9304238" y="2642818"/>
                <a:ext cx="247650" cy="247650"/>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Elipse 28">
                <a:extLst>
                  <a:ext uri="{FF2B5EF4-FFF2-40B4-BE49-F238E27FC236}">
                    <a16:creationId xmlns:a16="http://schemas.microsoft.com/office/drawing/2014/main" id="{3BE538F1-F07E-4695-BE21-59C979537540}"/>
                  </a:ext>
                </a:extLst>
              </p:cNvPr>
              <p:cNvSpPr/>
              <p:nvPr/>
            </p:nvSpPr>
            <p:spPr>
              <a:xfrm>
                <a:off x="9326540" y="3553709"/>
                <a:ext cx="247650" cy="247650"/>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a:t>
                </a:r>
              </a:p>
            </p:txBody>
          </p:sp>
        </p:grpSp>
        <p:sp>
          <p:nvSpPr>
            <p:cNvPr id="34" name="Elipse 31">
              <a:extLst>
                <a:ext uri="{FF2B5EF4-FFF2-40B4-BE49-F238E27FC236}">
                  <a16:creationId xmlns:a16="http://schemas.microsoft.com/office/drawing/2014/main" id="{DDED7B5C-5171-4C2C-95B8-86AECC0B8FC9}"/>
                </a:ext>
              </a:extLst>
            </p:cNvPr>
            <p:cNvSpPr/>
            <p:nvPr/>
          </p:nvSpPr>
          <p:spPr>
            <a:xfrm>
              <a:off x="11450734" y="5109401"/>
              <a:ext cx="247650" cy="247650"/>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4</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Elipse 32">
              <a:extLst>
                <a:ext uri="{FF2B5EF4-FFF2-40B4-BE49-F238E27FC236}">
                  <a16:creationId xmlns:a16="http://schemas.microsoft.com/office/drawing/2014/main" id="{7332883F-7032-4500-A886-3D33B5566954}"/>
                </a:ext>
              </a:extLst>
            </p:cNvPr>
            <p:cNvSpPr/>
            <p:nvPr/>
          </p:nvSpPr>
          <p:spPr>
            <a:xfrm>
              <a:off x="10018361" y="4596955"/>
              <a:ext cx="247650" cy="247650"/>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a:t>
              </a:r>
            </a:p>
          </p:txBody>
        </p:sp>
      </p:grpSp>
      <p:sp>
        <p:nvSpPr>
          <p:cNvPr id="9" name="ZoneTexte 8">
            <a:extLst>
              <a:ext uri="{FF2B5EF4-FFF2-40B4-BE49-F238E27FC236}">
                <a16:creationId xmlns:a16="http://schemas.microsoft.com/office/drawing/2014/main" id="{4463F627-C38C-4A58-A728-E3C922770F10}"/>
              </a:ext>
            </a:extLst>
          </p:cNvPr>
          <p:cNvSpPr txBox="1"/>
          <p:nvPr/>
        </p:nvSpPr>
        <p:spPr>
          <a:xfrm>
            <a:off x="5805145" y="4901870"/>
            <a:ext cx="2438928" cy="1384995"/>
          </a:xfrm>
          <a:prstGeom prst="rect">
            <a:avLst/>
          </a:prstGeom>
          <a:noFill/>
          <a:ln w="19050">
            <a:solidFill>
              <a:schemeClr val="accent6">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ATW-IOT-01 gateway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new cloud developed by JCH-ES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 Web App for end user or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Mobile Apps (iOS / Android)</a:t>
            </a:r>
          </a:p>
        </p:txBody>
      </p:sp>
      <p:pic>
        <p:nvPicPr>
          <p:cNvPr id="28" name="Picture 6">
            <a:extLst>
              <a:ext uri="{FF2B5EF4-FFF2-40B4-BE49-F238E27FC236}">
                <a16:creationId xmlns:a16="http://schemas.microsoft.com/office/drawing/2014/main" id="{F3F81152-ADD2-4AC7-84DD-82B03ABFCA2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658" t="19477" r="27615" b="11080"/>
          <a:stretch/>
        </p:blipFill>
        <p:spPr bwMode="auto">
          <a:xfrm>
            <a:off x="9055587" y="2970853"/>
            <a:ext cx="425291" cy="47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9140A87-C41F-0356-AE4B-859514BA502F}"/>
              </a:ext>
            </a:extLst>
          </p:cNvPr>
          <p:cNvPicPr>
            <a:picLocks noChangeAspect="1"/>
          </p:cNvPicPr>
          <p:nvPr/>
        </p:nvPicPr>
        <p:blipFill>
          <a:blip r:embed="rId3"/>
          <a:stretch>
            <a:fillRect/>
          </a:stretch>
        </p:blipFill>
        <p:spPr>
          <a:xfrm>
            <a:off x="5153935" y="1445309"/>
            <a:ext cx="2016273" cy="3612647"/>
          </a:xfrm>
          <a:prstGeom prst="rect">
            <a:avLst/>
          </a:prstGeom>
        </p:spPr>
      </p:pic>
      <p:sp>
        <p:nvSpPr>
          <p:cNvPr id="2" name="Titre 1"/>
          <p:cNvSpPr>
            <a:spLocks noGrp="1"/>
          </p:cNvSpPr>
          <p:nvPr>
            <p:ph type="title"/>
          </p:nvPr>
        </p:nvSpPr>
        <p:spPr/>
        <p:txBody>
          <a:bodyPr/>
          <a:lstStyle/>
          <a:p>
            <a:r>
              <a:rPr lang="en-US" dirty="0"/>
              <a:t>Managing IOT devices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5" name="Espace réservé du texte 4">
            <a:extLst>
              <a:ext uri="{FF2B5EF4-FFF2-40B4-BE49-F238E27FC236}">
                <a16:creationId xmlns:a16="http://schemas.microsoft.com/office/drawing/2014/main" id="{14B6ABA2-4E3E-6C99-C5C6-C30B151F5BF3}"/>
              </a:ext>
            </a:extLst>
          </p:cNvPr>
          <p:cNvSpPr txBox="1">
            <a:spLocks/>
          </p:cNvSpPr>
          <p:nvPr/>
        </p:nvSpPr>
        <p:spPr>
          <a:xfrm>
            <a:off x="655275" y="5140513"/>
            <a:ext cx="2082545" cy="923329"/>
          </a:xfrm>
          <a:prstGeom prst="rect">
            <a:avLst/>
          </a:prstGeom>
        </p:spPr>
        <p:txBody>
          <a:bodyPr/>
          <a:lstStyle>
            <a:lvl1pPr marL="266700"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sz="900" dirty="0">
                <a:latin typeface="Calibri" panose="020F0502020204030204" pitchFamily="34" charset="0"/>
                <a:cs typeface="Calibri" panose="020F0502020204030204" pitchFamily="34" charset="0"/>
              </a:rPr>
              <a:t>Use the devices menu to manage </a:t>
            </a:r>
          </a:p>
          <a:p>
            <a:pPr marL="0" indent="0" algn="just">
              <a:buNone/>
            </a:pPr>
            <a:r>
              <a:rPr lang="en-US" sz="900" dirty="0">
                <a:latin typeface="Calibri" panose="020F0502020204030204" pitchFamily="34" charset="0"/>
                <a:cs typeface="Calibri" panose="020F0502020204030204" pitchFamily="34" charset="0"/>
              </a:rPr>
              <a:t>ATW-IOT-01 devices.</a:t>
            </a:r>
          </a:p>
          <a:p>
            <a:pPr marL="0" indent="0" algn="just">
              <a:buNone/>
            </a:pPr>
            <a:r>
              <a:rPr lang="en-US" sz="900" dirty="0">
                <a:latin typeface="Calibri" panose="020F0502020204030204" pitchFamily="34" charset="0"/>
                <a:cs typeface="Calibri" panose="020F0502020204030204" pitchFamily="34" charset="0"/>
              </a:rPr>
              <a:t>For this first release, up to 2 ATW-IOT-01 devices can be managed per installation.</a:t>
            </a:r>
          </a:p>
        </p:txBody>
      </p:sp>
      <p:pic>
        <p:nvPicPr>
          <p:cNvPr id="11" name="Image 10">
            <a:extLst>
              <a:ext uri="{FF2B5EF4-FFF2-40B4-BE49-F238E27FC236}">
                <a16:creationId xmlns:a16="http://schemas.microsoft.com/office/drawing/2014/main" id="{8EBCB820-B29E-44E5-954D-3A27456360E8}"/>
              </a:ext>
            </a:extLst>
          </p:cNvPr>
          <p:cNvPicPr>
            <a:picLocks noChangeAspect="1"/>
          </p:cNvPicPr>
          <p:nvPr/>
        </p:nvPicPr>
        <p:blipFill>
          <a:blip r:embed="rId4"/>
          <a:stretch>
            <a:fillRect/>
          </a:stretch>
        </p:blipFill>
        <p:spPr>
          <a:xfrm>
            <a:off x="694666" y="1445309"/>
            <a:ext cx="2043154" cy="3611330"/>
          </a:xfrm>
          <a:prstGeom prst="rect">
            <a:avLst/>
          </a:prstGeom>
          <a:ln>
            <a:solidFill>
              <a:schemeClr val="bg1">
                <a:lumMod val="75000"/>
              </a:schemeClr>
            </a:solidFill>
          </a:ln>
        </p:spPr>
      </p:pic>
      <p:pic>
        <p:nvPicPr>
          <p:cNvPr id="13" name="Image 12">
            <a:extLst>
              <a:ext uri="{FF2B5EF4-FFF2-40B4-BE49-F238E27FC236}">
                <a16:creationId xmlns:a16="http://schemas.microsoft.com/office/drawing/2014/main" id="{71292594-C645-9BF5-B659-FA70C5B1A880}"/>
              </a:ext>
            </a:extLst>
          </p:cNvPr>
          <p:cNvPicPr>
            <a:picLocks noChangeAspect="1"/>
          </p:cNvPicPr>
          <p:nvPr/>
        </p:nvPicPr>
        <p:blipFill>
          <a:blip r:embed="rId5"/>
          <a:stretch>
            <a:fillRect/>
          </a:stretch>
        </p:blipFill>
        <p:spPr>
          <a:xfrm>
            <a:off x="2918796" y="1445309"/>
            <a:ext cx="2102998" cy="3611329"/>
          </a:xfrm>
          <a:prstGeom prst="rect">
            <a:avLst/>
          </a:prstGeom>
          <a:ln>
            <a:solidFill>
              <a:schemeClr val="bg1">
                <a:lumMod val="75000"/>
              </a:schemeClr>
            </a:solidFill>
          </a:ln>
        </p:spPr>
      </p:pic>
      <p:sp>
        <p:nvSpPr>
          <p:cNvPr id="14" name="Rectangle 13">
            <a:extLst>
              <a:ext uri="{FF2B5EF4-FFF2-40B4-BE49-F238E27FC236}">
                <a16:creationId xmlns:a16="http://schemas.microsoft.com/office/drawing/2014/main" id="{08E7C7B2-9E67-5AAD-4437-A30A1679C7D9}"/>
              </a:ext>
            </a:extLst>
          </p:cNvPr>
          <p:cNvSpPr/>
          <p:nvPr/>
        </p:nvSpPr>
        <p:spPr bwMode="auto">
          <a:xfrm>
            <a:off x="5190853" y="4061310"/>
            <a:ext cx="1942435" cy="35393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7" name="Image 6">
            <a:extLst>
              <a:ext uri="{FF2B5EF4-FFF2-40B4-BE49-F238E27FC236}">
                <a16:creationId xmlns:a16="http://schemas.microsoft.com/office/drawing/2014/main" id="{9F2FDA61-86EA-26FE-5DF2-67EDF9E0F27B}"/>
              </a:ext>
            </a:extLst>
          </p:cNvPr>
          <p:cNvPicPr>
            <a:picLocks noChangeAspect="1"/>
          </p:cNvPicPr>
          <p:nvPr/>
        </p:nvPicPr>
        <p:blipFill rotWithShape="1">
          <a:blip r:embed="rId6"/>
          <a:srcRect l="2877" r="3076"/>
          <a:stretch/>
        </p:blipFill>
        <p:spPr>
          <a:xfrm>
            <a:off x="7437909" y="1445309"/>
            <a:ext cx="1956429" cy="3611329"/>
          </a:xfrm>
          <a:prstGeom prst="rect">
            <a:avLst/>
          </a:prstGeom>
        </p:spPr>
      </p:pic>
      <p:pic>
        <p:nvPicPr>
          <p:cNvPr id="10" name="Image 9">
            <a:extLst>
              <a:ext uri="{FF2B5EF4-FFF2-40B4-BE49-F238E27FC236}">
                <a16:creationId xmlns:a16="http://schemas.microsoft.com/office/drawing/2014/main" id="{92F93659-2DCF-D032-EBCD-8B4277199C2C}"/>
              </a:ext>
            </a:extLst>
          </p:cNvPr>
          <p:cNvPicPr>
            <a:picLocks noChangeAspect="1"/>
          </p:cNvPicPr>
          <p:nvPr/>
        </p:nvPicPr>
        <p:blipFill>
          <a:blip r:embed="rId7"/>
          <a:stretch>
            <a:fillRect/>
          </a:stretch>
        </p:blipFill>
        <p:spPr>
          <a:xfrm>
            <a:off x="9662039" y="1445309"/>
            <a:ext cx="1848032" cy="3611329"/>
          </a:xfrm>
          <a:prstGeom prst="rect">
            <a:avLst/>
          </a:prstGeom>
        </p:spPr>
      </p:pic>
      <p:sp>
        <p:nvSpPr>
          <p:cNvPr id="12" name="ZoneTexte 11">
            <a:extLst>
              <a:ext uri="{FF2B5EF4-FFF2-40B4-BE49-F238E27FC236}">
                <a16:creationId xmlns:a16="http://schemas.microsoft.com/office/drawing/2014/main" id="{6E8E470C-4560-9DE8-61FE-970778970520}"/>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i="0" u="none" strike="noStrike" kern="1200" cap="none" spc="0" normalizeH="0" baseline="0" dirty="0">
                <a:ln>
                  <a:noFill/>
                </a:ln>
                <a:effectLst/>
                <a:uLnTx/>
                <a:uFillTx/>
                <a:latin typeface="Calibri"/>
                <a:ea typeface="+mn-ea"/>
                <a:cs typeface="+mn-cs"/>
              </a:rPr>
              <a:t>Check </a:t>
            </a:r>
            <a:r>
              <a:rPr lang="en-GB" sz="1400" dirty="0">
                <a:latin typeface="Calibri"/>
              </a:rPr>
              <a:t>device information, update data and remove them from your account.</a:t>
            </a:r>
            <a:endParaRPr kumimoji="0" lang="en-GB" sz="1400" i="0" u="none" strike="noStrike" kern="1200" cap="none" spc="0" normalizeH="0" baseline="0" dirty="0">
              <a:ln>
                <a:noFill/>
              </a:ln>
              <a:effectLst/>
              <a:uLnTx/>
              <a:uFillTx/>
              <a:latin typeface="Calibri"/>
              <a:ea typeface="+mn-ea"/>
              <a:cs typeface="+mn-cs"/>
            </a:endParaRPr>
          </a:p>
        </p:txBody>
      </p:sp>
      <p:sp>
        <p:nvSpPr>
          <p:cNvPr id="18" name="ZoneTexte 17">
            <a:extLst>
              <a:ext uri="{FF2B5EF4-FFF2-40B4-BE49-F238E27FC236}">
                <a16:creationId xmlns:a16="http://schemas.microsoft.com/office/drawing/2014/main" id="{8A008AB9-0548-EF00-A015-48BE4557E0CE}"/>
              </a:ext>
            </a:extLst>
          </p:cNvPr>
          <p:cNvSpPr txBox="1"/>
          <p:nvPr/>
        </p:nvSpPr>
        <p:spPr>
          <a:xfrm>
            <a:off x="5068392" y="5140512"/>
            <a:ext cx="2187355" cy="646331"/>
          </a:xfrm>
          <a:prstGeom prst="rect">
            <a:avLst/>
          </a:prstGeom>
          <a:noFill/>
        </p:spPr>
        <p:txBody>
          <a:bodyPr wrap="square">
            <a:spAutoFit/>
          </a:bodyPr>
          <a:lstStyle/>
          <a:p>
            <a:pPr marL="0" indent="0" algn="just">
              <a:buNone/>
            </a:pPr>
            <a:r>
              <a:rPr lang="en-US" sz="900" dirty="0">
                <a:latin typeface="Calibri" panose="020F0502020204030204" pitchFamily="34" charset="0"/>
                <a:cs typeface="Calibri" panose="020F0502020204030204" pitchFamily="34" charset="0"/>
              </a:rPr>
              <a:t>If necessary, the configuration of the Yutaki unit read by ATW-IOT-01 device can be refreshed by launching a new “Auto Discovery” procedure.</a:t>
            </a:r>
          </a:p>
        </p:txBody>
      </p:sp>
      <p:sp>
        <p:nvSpPr>
          <p:cNvPr id="20" name="ZoneTexte 19">
            <a:extLst>
              <a:ext uri="{FF2B5EF4-FFF2-40B4-BE49-F238E27FC236}">
                <a16:creationId xmlns:a16="http://schemas.microsoft.com/office/drawing/2014/main" id="{86D9ACE8-6251-5485-9669-CE99CAC7F951}"/>
              </a:ext>
            </a:extLst>
          </p:cNvPr>
          <p:cNvSpPr txBox="1"/>
          <p:nvPr/>
        </p:nvSpPr>
        <p:spPr>
          <a:xfrm>
            <a:off x="7380176" y="5140512"/>
            <a:ext cx="2071893" cy="923330"/>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If the WiFi configuration on site is changed (WiFi settings updated, DSL router changed, new Internet service provider…), the configuration of the IOT gateway can be easily updated from the “Update WiFi settings” menu. </a:t>
            </a:r>
            <a:endParaRPr lang="fr-FR" sz="900" dirty="0"/>
          </a:p>
        </p:txBody>
      </p:sp>
      <p:sp>
        <p:nvSpPr>
          <p:cNvPr id="21" name="ZoneTexte 20">
            <a:extLst>
              <a:ext uri="{FF2B5EF4-FFF2-40B4-BE49-F238E27FC236}">
                <a16:creationId xmlns:a16="http://schemas.microsoft.com/office/drawing/2014/main" id="{D9C45385-7E2E-02FE-169E-E8BF1502EA33}"/>
              </a:ext>
            </a:extLst>
          </p:cNvPr>
          <p:cNvSpPr txBox="1"/>
          <p:nvPr/>
        </p:nvSpPr>
        <p:spPr>
          <a:xfrm>
            <a:off x="9660166" y="5140512"/>
            <a:ext cx="1876559" cy="646331"/>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Removing a gateway for one installation. This operation is deleting all the unit and zones details from the installation.</a:t>
            </a:r>
            <a:endParaRPr lang="fr-FR" sz="900" dirty="0"/>
          </a:p>
        </p:txBody>
      </p:sp>
      <p:sp>
        <p:nvSpPr>
          <p:cNvPr id="22" name="Rectangle 21">
            <a:extLst>
              <a:ext uri="{FF2B5EF4-FFF2-40B4-BE49-F238E27FC236}">
                <a16:creationId xmlns:a16="http://schemas.microsoft.com/office/drawing/2014/main" id="{75F6C38F-2A69-4D6E-CE4A-FEB54092CBE3}"/>
              </a:ext>
            </a:extLst>
          </p:cNvPr>
          <p:cNvSpPr/>
          <p:nvPr/>
        </p:nvSpPr>
        <p:spPr bwMode="auto">
          <a:xfrm>
            <a:off x="7451903" y="4144041"/>
            <a:ext cx="1942435" cy="35393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23" name="Rectangle 22">
            <a:extLst>
              <a:ext uri="{FF2B5EF4-FFF2-40B4-BE49-F238E27FC236}">
                <a16:creationId xmlns:a16="http://schemas.microsoft.com/office/drawing/2014/main" id="{302D7B30-B3B0-8F49-F247-969B1C3DA804}"/>
              </a:ext>
            </a:extLst>
          </p:cNvPr>
          <p:cNvSpPr/>
          <p:nvPr/>
        </p:nvSpPr>
        <p:spPr bwMode="auto">
          <a:xfrm>
            <a:off x="9660167" y="4567671"/>
            <a:ext cx="1837168" cy="35393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1594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Inviting users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A</a:t>
            </a:r>
            <a:r>
              <a:rPr kumimoji="0" lang="en-GB" sz="1400" i="0" u="none" strike="noStrike" kern="1200" cap="none" spc="0" normalizeH="0" baseline="0" dirty="0">
                <a:ln>
                  <a:noFill/>
                </a:ln>
                <a:effectLst/>
                <a:uLnTx/>
                <a:uFillTx/>
                <a:latin typeface="Calibri"/>
                <a:ea typeface="+mn-ea"/>
                <a:cs typeface="+mn-cs"/>
              </a:rPr>
              <a:t>dding one installation to one account</a:t>
            </a:r>
          </a:p>
        </p:txBody>
      </p:sp>
      <p:sp>
        <p:nvSpPr>
          <p:cNvPr id="14" name="ZoneTexte 13">
            <a:extLst>
              <a:ext uri="{FF2B5EF4-FFF2-40B4-BE49-F238E27FC236}">
                <a16:creationId xmlns:a16="http://schemas.microsoft.com/office/drawing/2014/main" id="{D269E626-B7C2-45EB-A637-93FC653C3992}"/>
              </a:ext>
            </a:extLst>
          </p:cNvPr>
          <p:cNvSpPr txBox="1"/>
          <p:nvPr/>
        </p:nvSpPr>
        <p:spPr>
          <a:xfrm>
            <a:off x="751396" y="5254623"/>
            <a:ext cx="1836032" cy="369332"/>
          </a:xfrm>
          <a:prstGeom prst="rect">
            <a:avLst/>
          </a:prstGeom>
          <a:noFill/>
        </p:spPr>
        <p:txBody>
          <a:bodyPr wrap="square" rtlCol="0">
            <a:spAutoFit/>
          </a:bodyPr>
          <a:lstStyle/>
          <a:p>
            <a:r>
              <a:rPr lang="en-US" sz="900" dirty="0"/>
              <a:t>Press the “+” button to invite one user to your installation.</a:t>
            </a:r>
          </a:p>
        </p:txBody>
      </p:sp>
      <p:sp>
        <p:nvSpPr>
          <p:cNvPr id="16" name="ZoneTexte 15">
            <a:extLst>
              <a:ext uri="{FF2B5EF4-FFF2-40B4-BE49-F238E27FC236}">
                <a16:creationId xmlns:a16="http://schemas.microsoft.com/office/drawing/2014/main" id="{4E894F0A-9E4F-4713-8F59-3AF90E6AB004}"/>
              </a:ext>
            </a:extLst>
          </p:cNvPr>
          <p:cNvSpPr txBox="1"/>
          <p:nvPr/>
        </p:nvSpPr>
        <p:spPr>
          <a:xfrm>
            <a:off x="2944102" y="5303688"/>
            <a:ext cx="1890698" cy="1477328"/>
          </a:xfrm>
          <a:prstGeom prst="rect">
            <a:avLst/>
          </a:prstGeom>
          <a:noFill/>
        </p:spPr>
        <p:txBody>
          <a:bodyPr wrap="square" rtlCol="0">
            <a:spAutoFit/>
          </a:bodyPr>
          <a:lstStyle/>
          <a:p>
            <a:r>
              <a:rPr lang="en-US" sz="900" dirty="0"/>
              <a:t>Input the </a:t>
            </a:r>
            <a:r>
              <a:rPr lang="en-US" sz="900" b="1" dirty="0"/>
              <a:t>username</a:t>
            </a:r>
            <a:r>
              <a:rPr lang="en-US" sz="900" dirty="0"/>
              <a:t> of this user. </a:t>
            </a:r>
          </a:p>
          <a:p>
            <a:endParaRPr lang="en-US" sz="900" dirty="0"/>
          </a:p>
          <a:p>
            <a:r>
              <a:rPr lang="en-US" sz="900" dirty="0"/>
              <a:t>This user must already have an account on CSNET Home. </a:t>
            </a:r>
          </a:p>
          <a:p>
            <a:endParaRPr lang="en-US" sz="900" dirty="0"/>
          </a:p>
          <a:p>
            <a:r>
              <a:rPr lang="en-US" sz="900" dirty="0"/>
              <a:t>In case the username input is not valid, an error message is displayed. Check spelling of the username, confirm that this user account is well active. </a:t>
            </a:r>
          </a:p>
        </p:txBody>
      </p:sp>
      <p:sp>
        <p:nvSpPr>
          <p:cNvPr id="17" name="ZoneTexte 16">
            <a:extLst>
              <a:ext uri="{FF2B5EF4-FFF2-40B4-BE49-F238E27FC236}">
                <a16:creationId xmlns:a16="http://schemas.microsoft.com/office/drawing/2014/main" id="{6008E95F-139A-46AB-A686-A48FF60A1D8B}"/>
              </a:ext>
            </a:extLst>
          </p:cNvPr>
          <p:cNvSpPr txBox="1"/>
          <p:nvPr/>
        </p:nvSpPr>
        <p:spPr>
          <a:xfrm>
            <a:off x="5191474" y="5303688"/>
            <a:ext cx="1905394" cy="507831"/>
          </a:xfrm>
          <a:prstGeom prst="rect">
            <a:avLst/>
          </a:prstGeom>
          <a:noFill/>
        </p:spPr>
        <p:txBody>
          <a:bodyPr wrap="square" rtlCol="0">
            <a:spAutoFit/>
          </a:bodyPr>
          <a:lstStyle/>
          <a:p>
            <a:r>
              <a:rPr lang="en-US" sz="900" dirty="0"/>
              <a:t>An email is sent to this user. </a:t>
            </a:r>
          </a:p>
          <a:p>
            <a:r>
              <a:rPr lang="en-US" sz="900" dirty="0"/>
              <a:t>A notification is also displayed on the Home page of CSNET Home.</a:t>
            </a:r>
          </a:p>
        </p:txBody>
      </p:sp>
      <p:sp>
        <p:nvSpPr>
          <p:cNvPr id="7" name="Rectangle 6">
            <a:extLst>
              <a:ext uri="{FF2B5EF4-FFF2-40B4-BE49-F238E27FC236}">
                <a16:creationId xmlns:a16="http://schemas.microsoft.com/office/drawing/2014/main" id="{AB33A139-B47C-346A-6AC2-5B095CABE869}"/>
              </a:ext>
            </a:extLst>
          </p:cNvPr>
          <p:cNvSpPr/>
          <p:nvPr/>
        </p:nvSpPr>
        <p:spPr bwMode="auto">
          <a:xfrm>
            <a:off x="2180668" y="4405180"/>
            <a:ext cx="389342"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27" name="ZoneTexte 26">
            <a:extLst>
              <a:ext uri="{FF2B5EF4-FFF2-40B4-BE49-F238E27FC236}">
                <a16:creationId xmlns:a16="http://schemas.microsoft.com/office/drawing/2014/main" id="{C8CB6B07-5447-B5BB-217A-D5A081F66AFC}"/>
              </a:ext>
            </a:extLst>
          </p:cNvPr>
          <p:cNvSpPr txBox="1"/>
          <p:nvPr/>
        </p:nvSpPr>
        <p:spPr>
          <a:xfrm>
            <a:off x="7419866" y="5254623"/>
            <a:ext cx="4312193" cy="1061829"/>
          </a:xfrm>
          <a:prstGeom prst="rect">
            <a:avLst/>
          </a:prstGeom>
          <a:noFill/>
        </p:spPr>
        <p:txBody>
          <a:bodyPr wrap="square" rtlCol="0">
            <a:spAutoFit/>
          </a:bodyPr>
          <a:lstStyle/>
          <a:p>
            <a:r>
              <a:rPr lang="en-US" sz="900" dirty="0"/>
              <a:t>Once confirmed, the invited user can access to the installation. </a:t>
            </a:r>
          </a:p>
          <a:p>
            <a:endParaRPr lang="en-US" sz="900" dirty="0"/>
          </a:p>
          <a:p>
            <a:r>
              <a:rPr lang="en-US" sz="900" dirty="0"/>
              <a:t>Use the drop list at the top of the main menu to select the installation to be controlled.</a:t>
            </a:r>
          </a:p>
          <a:p>
            <a:endParaRPr lang="en-US" sz="900" dirty="0"/>
          </a:p>
          <a:p>
            <a:r>
              <a:rPr lang="en-US" sz="900" dirty="0"/>
              <a:t>Actions and functions are limited for invited users on the non-owned installations.</a:t>
            </a:r>
          </a:p>
          <a:p>
            <a:endParaRPr lang="en-US" sz="900" dirty="0"/>
          </a:p>
          <a:p>
            <a:r>
              <a:rPr lang="en-US" sz="900" dirty="0"/>
              <a:t>As reminder, one user can be invited to an unlimited quantity of installations.</a:t>
            </a:r>
          </a:p>
        </p:txBody>
      </p:sp>
      <p:pic>
        <p:nvPicPr>
          <p:cNvPr id="5" name="Image 4">
            <a:extLst>
              <a:ext uri="{FF2B5EF4-FFF2-40B4-BE49-F238E27FC236}">
                <a16:creationId xmlns:a16="http://schemas.microsoft.com/office/drawing/2014/main" id="{BFE2B963-EAF9-D61E-6A9F-DEB0E77877FA}"/>
              </a:ext>
            </a:extLst>
          </p:cNvPr>
          <p:cNvPicPr>
            <a:picLocks noChangeAspect="1"/>
          </p:cNvPicPr>
          <p:nvPr/>
        </p:nvPicPr>
        <p:blipFill>
          <a:blip r:embed="rId3"/>
          <a:stretch>
            <a:fillRect/>
          </a:stretch>
        </p:blipFill>
        <p:spPr>
          <a:xfrm>
            <a:off x="5138890" y="2898445"/>
            <a:ext cx="1905394" cy="1724849"/>
          </a:xfrm>
          <a:prstGeom prst="rect">
            <a:avLst/>
          </a:prstGeom>
          <a:ln>
            <a:solidFill>
              <a:schemeClr val="bg1">
                <a:lumMod val="75000"/>
              </a:schemeClr>
            </a:solidFill>
          </a:ln>
        </p:spPr>
      </p:pic>
      <p:grpSp>
        <p:nvGrpSpPr>
          <p:cNvPr id="28" name="Groupe 27">
            <a:extLst>
              <a:ext uri="{FF2B5EF4-FFF2-40B4-BE49-F238E27FC236}">
                <a16:creationId xmlns:a16="http://schemas.microsoft.com/office/drawing/2014/main" id="{06871A42-1D55-CF35-DEE2-1A90BB741910}"/>
              </a:ext>
            </a:extLst>
          </p:cNvPr>
          <p:cNvGrpSpPr/>
          <p:nvPr/>
        </p:nvGrpSpPr>
        <p:grpSpPr>
          <a:xfrm>
            <a:off x="715740" y="1453255"/>
            <a:ext cx="1907344" cy="3735904"/>
            <a:chOff x="715740" y="1453255"/>
            <a:chExt cx="1907344" cy="3735904"/>
          </a:xfrm>
        </p:grpSpPr>
        <p:pic>
          <p:nvPicPr>
            <p:cNvPr id="11" name="Image 10">
              <a:extLst>
                <a:ext uri="{FF2B5EF4-FFF2-40B4-BE49-F238E27FC236}">
                  <a16:creationId xmlns:a16="http://schemas.microsoft.com/office/drawing/2014/main" id="{DBFBACC5-C8FE-B81F-5F36-8B56DFC086D1}"/>
                </a:ext>
              </a:extLst>
            </p:cNvPr>
            <p:cNvPicPr>
              <a:picLocks noChangeAspect="1"/>
            </p:cNvPicPr>
            <p:nvPr/>
          </p:nvPicPr>
          <p:blipFill>
            <a:blip r:embed="rId4"/>
            <a:stretch>
              <a:fillRect/>
            </a:stretch>
          </p:blipFill>
          <p:spPr>
            <a:xfrm>
              <a:off x="715740" y="1453255"/>
              <a:ext cx="1907344" cy="3735904"/>
            </a:xfrm>
            <a:prstGeom prst="rect">
              <a:avLst/>
            </a:prstGeom>
          </p:spPr>
        </p:pic>
        <p:pic>
          <p:nvPicPr>
            <p:cNvPr id="24" name="Image 23">
              <a:extLst>
                <a:ext uri="{FF2B5EF4-FFF2-40B4-BE49-F238E27FC236}">
                  <a16:creationId xmlns:a16="http://schemas.microsoft.com/office/drawing/2014/main" id="{FC28AFF7-18DF-6FB1-C910-9EC7E87EF121}"/>
                </a:ext>
              </a:extLst>
            </p:cNvPr>
            <p:cNvPicPr>
              <a:picLocks noChangeAspect="1"/>
            </p:cNvPicPr>
            <p:nvPr/>
          </p:nvPicPr>
          <p:blipFill>
            <a:blip r:embed="rId5"/>
            <a:stretch>
              <a:fillRect/>
            </a:stretch>
          </p:blipFill>
          <p:spPr>
            <a:xfrm>
              <a:off x="726167" y="1931012"/>
              <a:ext cx="1861261" cy="418014"/>
            </a:xfrm>
            <a:prstGeom prst="rect">
              <a:avLst/>
            </a:prstGeom>
          </p:spPr>
        </p:pic>
      </p:grpSp>
      <p:grpSp>
        <p:nvGrpSpPr>
          <p:cNvPr id="50" name="Groupe 49">
            <a:extLst>
              <a:ext uri="{FF2B5EF4-FFF2-40B4-BE49-F238E27FC236}">
                <a16:creationId xmlns:a16="http://schemas.microsoft.com/office/drawing/2014/main" id="{F8513F68-A0AF-8C0E-4241-291907CC046D}"/>
              </a:ext>
            </a:extLst>
          </p:cNvPr>
          <p:cNvGrpSpPr/>
          <p:nvPr/>
        </p:nvGrpSpPr>
        <p:grpSpPr>
          <a:xfrm>
            <a:off x="2931604" y="1453255"/>
            <a:ext cx="1905394" cy="3735904"/>
            <a:chOff x="2823489" y="1453256"/>
            <a:chExt cx="1905394" cy="3735904"/>
          </a:xfrm>
        </p:grpSpPr>
        <p:grpSp>
          <p:nvGrpSpPr>
            <p:cNvPr id="49" name="Groupe 48">
              <a:extLst>
                <a:ext uri="{FF2B5EF4-FFF2-40B4-BE49-F238E27FC236}">
                  <a16:creationId xmlns:a16="http://schemas.microsoft.com/office/drawing/2014/main" id="{33770C19-FCF1-0DA1-C45F-FAAF757F3035}"/>
                </a:ext>
              </a:extLst>
            </p:cNvPr>
            <p:cNvGrpSpPr/>
            <p:nvPr/>
          </p:nvGrpSpPr>
          <p:grpSpPr>
            <a:xfrm>
              <a:off x="2823489" y="1453256"/>
              <a:ext cx="1905394" cy="3735904"/>
              <a:chOff x="2823489" y="1453256"/>
              <a:chExt cx="1905394" cy="3735904"/>
            </a:xfrm>
          </p:grpSpPr>
          <p:pic>
            <p:nvPicPr>
              <p:cNvPr id="30" name="Image 29">
                <a:extLst>
                  <a:ext uri="{FF2B5EF4-FFF2-40B4-BE49-F238E27FC236}">
                    <a16:creationId xmlns:a16="http://schemas.microsoft.com/office/drawing/2014/main" id="{E91727BB-6E7F-6E1D-0F75-19A4CD024785}"/>
                  </a:ext>
                </a:extLst>
              </p:cNvPr>
              <p:cNvPicPr>
                <a:picLocks noChangeAspect="1"/>
              </p:cNvPicPr>
              <p:nvPr/>
            </p:nvPicPr>
            <p:blipFill>
              <a:blip r:embed="rId6"/>
              <a:stretch>
                <a:fillRect/>
              </a:stretch>
            </p:blipFill>
            <p:spPr>
              <a:xfrm>
                <a:off x="2823489" y="1453256"/>
                <a:ext cx="1903196" cy="3735904"/>
              </a:xfrm>
              <a:prstGeom prst="rect">
                <a:avLst/>
              </a:prstGeom>
              <a:ln>
                <a:solidFill>
                  <a:schemeClr val="bg1">
                    <a:lumMod val="85000"/>
                  </a:schemeClr>
                </a:solidFill>
              </a:ln>
            </p:spPr>
          </p:pic>
          <p:pic>
            <p:nvPicPr>
              <p:cNvPr id="18" name="Image 17">
                <a:extLst>
                  <a:ext uri="{FF2B5EF4-FFF2-40B4-BE49-F238E27FC236}">
                    <a16:creationId xmlns:a16="http://schemas.microsoft.com/office/drawing/2014/main" id="{408948D7-F459-D113-885E-0E27B286EE1A}"/>
                  </a:ext>
                </a:extLst>
              </p:cNvPr>
              <p:cNvPicPr>
                <a:picLocks noChangeAspect="1"/>
              </p:cNvPicPr>
              <p:nvPr/>
            </p:nvPicPr>
            <p:blipFill>
              <a:blip r:embed="rId7"/>
              <a:stretch>
                <a:fillRect/>
              </a:stretch>
            </p:blipFill>
            <p:spPr>
              <a:xfrm>
                <a:off x="2823489" y="4014050"/>
                <a:ext cx="1905394" cy="782260"/>
              </a:xfrm>
              <a:prstGeom prst="rect">
                <a:avLst/>
              </a:prstGeom>
              <a:ln>
                <a:solidFill>
                  <a:schemeClr val="bg1">
                    <a:lumMod val="85000"/>
                  </a:schemeClr>
                </a:solidFill>
              </a:ln>
            </p:spPr>
          </p:pic>
        </p:grpSp>
        <p:pic>
          <p:nvPicPr>
            <p:cNvPr id="32" name="Image 31">
              <a:extLst>
                <a:ext uri="{FF2B5EF4-FFF2-40B4-BE49-F238E27FC236}">
                  <a16:creationId xmlns:a16="http://schemas.microsoft.com/office/drawing/2014/main" id="{5EF63BCC-B3E0-3680-146E-9CADE61C614C}"/>
                </a:ext>
              </a:extLst>
            </p:cNvPr>
            <p:cNvPicPr>
              <a:picLocks noChangeAspect="1"/>
            </p:cNvPicPr>
            <p:nvPr/>
          </p:nvPicPr>
          <p:blipFill>
            <a:blip r:embed="rId8"/>
            <a:stretch>
              <a:fillRect/>
            </a:stretch>
          </p:blipFill>
          <p:spPr>
            <a:xfrm>
              <a:off x="2857086" y="3995283"/>
              <a:ext cx="1836001" cy="409897"/>
            </a:xfrm>
            <a:prstGeom prst="rect">
              <a:avLst/>
            </a:prstGeom>
          </p:spPr>
        </p:pic>
      </p:grpSp>
      <p:pic>
        <p:nvPicPr>
          <p:cNvPr id="35" name="Image 34">
            <a:extLst>
              <a:ext uri="{FF2B5EF4-FFF2-40B4-BE49-F238E27FC236}">
                <a16:creationId xmlns:a16="http://schemas.microsoft.com/office/drawing/2014/main" id="{13299703-7541-B710-9FDB-2336B83BEEB3}"/>
              </a:ext>
            </a:extLst>
          </p:cNvPr>
          <p:cNvPicPr>
            <a:picLocks noChangeAspect="1"/>
          </p:cNvPicPr>
          <p:nvPr/>
        </p:nvPicPr>
        <p:blipFill>
          <a:blip r:embed="rId9"/>
          <a:stretch>
            <a:fillRect/>
          </a:stretch>
        </p:blipFill>
        <p:spPr>
          <a:xfrm>
            <a:off x="5145518" y="1453255"/>
            <a:ext cx="1900964" cy="1268687"/>
          </a:xfrm>
          <a:prstGeom prst="rect">
            <a:avLst/>
          </a:prstGeom>
        </p:spPr>
      </p:pic>
      <p:pic>
        <p:nvPicPr>
          <p:cNvPr id="37" name="Image 36">
            <a:extLst>
              <a:ext uri="{FF2B5EF4-FFF2-40B4-BE49-F238E27FC236}">
                <a16:creationId xmlns:a16="http://schemas.microsoft.com/office/drawing/2014/main" id="{CB955868-4F2B-0234-4490-F15F220F34AF}"/>
              </a:ext>
            </a:extLst>
          </p:cNvPr>
          <p:cNvPicPr>
            <a:picLocks noChangeAspect="1"/>
          </p:cNvPicPr>
          <p:nvPr/>
        </p:nvPicPr>
        <p:blipFill rotWithShape="1">
          <a:blip r:embed="rId10"/>
          <a:srcRect r="72545" b="71147"/>
          <a:stretch/>
        </p:blipFill>
        <p:spPr>
          <a:xfrm>
            <a:off x="6533535" y="2377426"/>
            <a:ext cx="396691" cy="176655"/>
          </a:xfrm>
          <a:prstGeom prst="rect">
            <a:avLst/>
          </a:prstGeom>
        </p:spPr>
      </p:pic>
      <p:pic>
        <p:nvPicPr>
          <p:cNvPr id="39" name="Image 38">
            <a:extLst>
              <a:ext uri="{FF2B5EF4-FFF2-40B4-BE49-F238E27FC236}">
                <a16:creationId xmlns:a16="http://schemas.microsoft.com/office/drawing/2014/main" id="{05F63330-070A-367E-5E08-D844B11102AA}"/>
              </a:ext>
            </a:extLst>
          </p:cNvPr>
          <p:cNvPicPr>
            <a:picLocks noChangeAspect="1"/>
          </p:cNvPicPr>
          <p:nvPr/>
        </p:nvPicPr>
        <p:blipFill rotWithShape="1">
          <a:blip r:embed="rId11"/>
          <a:srcRect b="24901"/>
          <a:stretch/>
        </p:blipFill>
        <p:spPr>
          <a:xfrm>
            <a:off x="7433950" y="1484180"/>
            <a:ext cx="1900964" cy="2506217"/>
          </a:xfrm>
          <a:prstGeom prst="rect">
            <a:avLst/>
          </a:prstGeom>
          <a:ln>
            <a:solidFill>
              <a:schemeClr val="bg1">
                <a:lumMod val="95000"/>
              </a:schemeClr>
            </a:solidFill>
          </a:ln>
        </p:spPr>
      </p:pic>
      <p:pic>
        <p:nvPicPr>
          <p:cNvPr id="41" name="Image 40">
            <a:extLst>
              <a:ext uri="{FF2B5EF4-FFF2-40B4-BE49-F238E27FC236}">
                <a16:creationId xmlns:a16="http://schemas.microsoft.com/office/drawing/2014/main" id="{9738FF25-A120-D584-9F33-F0F06B2CC9F6}"/>
              </a:ext>
            </a:extLst>
          </p:cNvPr>
          <p:cNvPicPr>
            <a:picLocks noChangeAspect="1"/>
          </p:cNvPicPr>
          <p:nvPr/>
        </p:nvPicPr>
        <p:blipFill>
          <a:blip r:embed="rId12"/>
          <a:stretch>
            <a:fillRect/>
          </a:stretch>
        </p:blipFill>
        <p:spPr>
          <a:xfrm>
            <a:off x="7545541" y="4015839"/>
            <a:ext cx="1677782" cy="1098855"/>
          </a:xfrm>
          <a:prstGeom prst="rect">
            <a:avLst/>
          </a:prstGeom>
        </p:spPr>
      </p:pic>
      <p:grpSp>
        <p:nvGrpSpPr>
          <p:cNvPr id="46" name="Groupe 45">
            <a:extLst>
              <a:ext uri="{FF2B5EF4-FFF2-40B4-BE49-F238E27FC236}">
                <a16:creationId xmlns:a16="http://schemas.microsoft.com/office/drawing/2014/main" id="{20C3F643-557A-5C78-F5D5-E9EE2AA9B26F}"/>
              </a:ext>
            </a:extLst>
          </p:cNvPr>
          <p:cNvGrpSpPr/>
          <p:nvPr/>
        </p:nvGrpSpPr>
        <p:grpSpPr>
          <a:xfrm>
            <a:off x="9700084" y="1453255"/>
            <a:ext cx="1911575" cy="3736256"/>
            <a:chOff x="9143118" y="1476908"/>
            <a:chExt cx="1911575" cy="3736256"/>
          </a:xfrm>
        </p:grpSpPr>
        <p:pic>
          <p:nvPicPr>
            <p:cNvPr id="43" name="Image 42">
              <a:extLst>
                <a:ext uri="{FF2B5EF4-FFF2-40B4-BE49-F238E27FC236}">
                  <a16:creationId xmlns:a16="http://schemas.microsoft.com/office/drawing/2014/main" id="{2CDB0870-4ECC-EB2C-E888-4F5E56C6148E}"/>
                </a:ext>
              </a:extLst>
            </p:cNvPr>
            <p:cNvPicPr>
              <a:picLocks noChangeAspect="1"/>
            </p:cNvPicPr>
            <p:nvPr/>
          </p:nvPicPr>
          <p:blipFill rotWithShape="1">
            <a:blip r:embed="rId13"/>
            <a:srcRect b="28881"/>
            <a:stretch/>
          </p:blipFill>
          <p:spPr>
            <a:xfrm>
              <a:off x="9143118" y="1476908"/>
              <a:ext cx="1905386" cy="2360719"/>
            </a:xfrm>
            <a:prstGeom prst="rect">
              <a:avLst/>
            </a:prstGeom>
          </p:spPr>
        </p:pic>
        <p:pic>
          <p:nvPicPr>
            <p:cNvPr id="45" name="Image 44">
              <a:extLst>
                <a:ext uri="{FF2B5EF4-FFF2-40B4-BE49-F238E27FC236}">
                  <a16:creationId xmlns:a16="http://schemas.microsoft.com/office/drawing/2014/main" id="{B637F2E9-DD30-0EF5-0B1D-AFE337FE8A94}"/>
                </a:ext>
              </a:extLst>
            </p:cNvPr>
            <p:cNvPicPr>
              <a:picLocks noChangeAspect="1"/>
            </p:cNvPicPr>
            <p:nvPr/>
          </p:nvPicPr>
          <p:blipFill>
            <a:blip r:embed="rId14"/>
            <a:stretch>
              <a:fillRect/>
            </a:stretch>
          </p:blipFill>
          <p:spPr>
            <a:xfrm>
              <a:off x="9143118" y="4014050"/>
              <a:ext cx="1911575" cy="1199114"/>
            </a:xfrm>
            <a:prstGeom prst="rect">
              <a:avLst/>
            </a:prstGeom>
          </p:spPr>
        </p:pic>
      </p:grpSp>
      <p:pic>
        <p:nvPicPr>
          <p:cNvPr id="52" name="Image 51">
            <a:extLst>
              <a:ext uri="{FF2B5EF4-FFF2-40B4-BE49-F238E27FC236}">
                <a16:creationId xmlns:a16="http://schemas.microsoft.com/office/drawing/2014/main" id="{E74F59E5-3B3C-38CC-D0DE-3D4A2D7A5E3E}"/>
              </a:ext>
            </a:extLst>
          </p:cNvPr>
          <p:cNvPicPr>
            <a:picLocks noChangeAspect="1"/>
          </p:cNvPicPr>
          <p:nvPr/>
        </p:nvPicPr>
        <p:blipFill>
          <a:blip r:embed="rId15"/>
          <a:stretch>
            <a:fillRect/>
          </a:stretch>
        </p:blipFill>
        <p:spPr>
          <a:xfrm>
            <a:off x="4772135" y="6073784"/>
            <a:ext cx="2661815" cy="544311"/>
          </a:xfrm>
          <a:prstGeom prst="rect">
            <a:avLst/>
          </a:prstGeom>
        </p:spPr>
      </p:pic>
      <p:sp>
        <p:nvSpPr>
          <p:cNvPr id="4" name="Rectangle 3">
            <a:extLst>
              <a:ext uri="{FF2B5EF4-FFF2-40B4-BE49-F238E27FC236}">
                <a16:creationId xmlns:a16="http://schemas.microsoft.com/office/drawing/2014/main" id="{4AF532D7-FA6D-EA1C-4A61-9AC573BF101A}"/>
              </a:ext>
            </a:extLst>
          </p:cNvPr>
          <p:cNvSpPr/>
          <p:nvPr/>
        </p:nvSpPr>
        <p:spPr bwMode="auto">
          <a:xfrm>
            <a:off x="2169742" y="4413886"/>
            <a:ext cx="389342"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 name="Rectangle 5">
            <a:extLst>
              <a:ext uri="{FF2B5EF4-FFF2-40B4-BE49-F238E27FC236}">
                <a16:creationId xmlns:a16="http://schemas.microsoft.com/office/drawing/2014/main" id="{70D42279-FC53-5BF7-6160-59DB91F910D7}"/>
              </a:ext>
            </a:extLst>
          </p:cNvPr>
          <p:cNvSpPr/>
          <p:nvPr/>
        </p:nvSpPr>
        <p:spPr bwMode="auto">
          <a:xfrm>
            <a:off x="9701573" y="4578195"/>
            <a:ext cx="1689238" cy="610964"/>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418555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Managing users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Set one user as owner of your installation or delete it</a:t>
            </a:r>
            <a:endParaRPr kumimoji="0" lang="en-GB" sz="1400" i="0" u="none" strike="noStrike" kern="1200" cap="none" spc="0" normalizeH="0" baseline="0" dirty="0">
              <a:ln>
                <a:noFill/>
              </a:ln>
              <a:effectLst/>
              <a:uLnTx/>
              <a:uFillTx/>
              <a:latin typeface="Calibri"/>
              <a:ea typeface="+mn-ea"/>
              <a:cs typeface="+mn-cs"/>
            </a:endParaRPr>
          </a:p>
        </p:txBody>
      </p:sp>
      <p:pic>
        <p:nvPicPr>
          <p:cNvPr id="9" name="Image 8">
            <a:extLst>
              <a:ext uri="{FF2B5EF4-FFF2-40B4-BE49-F238E27FC236}">
                <a16:creationId xmlns:a16="http://schemas.microsoft.com/office/drawing/2014/main" id="{5A1A4715-C367-166D-12CF-AC72709CD0EC}"/>
              </a:ext>
            </a:extLst>
          </p:cNvPr>
          <p:cNvPicPr>
            <a:picLocks noChangeAspect="1"/>
          </p:cNvPicPr>
          <p:nvPr/>
        </p:nvPicPr>
        <p:blipFill>
          <a:blip r:embed="rId3"/>
          <a:stretch>
            <a:fillRect/>
          </a:stretch>
        </p:blipFill>
        <p:spPr>
          <a:xfrm>
            <a:off x="655276" y="1423806"/>
            <a:ext cx="1969772" cy="3862297"/>
          </a:xfrm>
          <a:prstGeom prst="rect">
            <a:avLst/>
          </a:prstGeom>
        </p:spPr>
      </p:pic>
      <p:sp>
        <p:nvSpPr>
          <p:cNvPr id="10" name="Rectangle 9">
            <a:extLst>
              <a:ext uri="{FF2B5EF4-FFF2-40B4-BE49-F238E27FC236}">
                <a16:creationId xmlns:a16="http://schemas.microsoft.com/office/drawing/2014/main" id="{C1F79131-2080-1819-F7DF-C2FA7AEB1544}"/>
              </a:ext>
            </a:extLst>
          </p:cNvPr>
          <p:cNvSpPr/>
          <p:nvPr/>
        </p:nvSpPr>
        <p:spPr bwMode="auto">
          <a:xfrm>
            <a:off x="682613" y="2328303"/>
            <a:ext cx="1942435" cy="35393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13" name="Image 12">
            <a:extLst>
              <a:ext uri="{FF2B5EF4-FFF2-40B4-BE49-F238E27FC236}">
                <a16:creationId xmlns:a16="http://schemas.microsoft.com/office/drawing/2014/main" id="{F249E607-887F-08E3-F14E-63B1DC07085E}"/>
              </a:ext>
            </a:extLst>
          </p:cNvPr>
          <p:cNvPicPr>
            <a:picLocks noChangeAspect="1"/>
          </p:cNvPicPr>
          <p:nvPr/>
        </p:nvPicPr>
        <p:blipFill>
          <a:blip r:embed="rId4"/>
          <a:stretch>
            <a:fillRect/>
          </a:stretch>
        </p:blipFill>
        <p:spPr>
          <a:xfrm>
            <a:off x="3556551" y="1497850"/>
            <a:ext cx="1974158" cy="3862297"/>
          </a:xfrm>
          <a:prstGeom prst="rect">
            <a:avLst/>
          </a:prstGeom>
        </p:spPr>
      </p:pic>
      <p:pic>
        <p:nvPicPr>
          <p:cNvPr id="19" name="Image 18">
            <a:extLst>
              <a:ext uri="{FF2B5EF4-FFF2-40B4-BE49-F238E27FC236}">
                <a16:creationId xmlns:a16="http://schemas.microsoft.com/office/drawing/2014/main" id="{8B1DAF8D-1F7C-CD6C-1B6F-6F38D1997907}"/>
              </a:ext>
            </a:extLst>
          </p:cNvPr>
          <p:cNvPicPr>
            <a:picLocks noChangeAspect="1"/>
          </p:cNvPicPr>
          <p:nvPr/>
        </p:nvPicPr>
        <p:blipFill>
          <a:blip r:embed="rId5"/>
          <a:stretch>
            <a:fillRect/>
          </a:stretch>
        </p:blipFill>
        <p:spPr>
          <a:xfrm>
            <a:off x="6661293" y="1497849"/>
            <a:ext cx="1978460" cy="3862297"/>
          </a:xfrm>
          <a:prstGeom prst="rect">
            <a:avLst/>
          </a:prstGeom>
        </p:spPr>
      </p:pic>
      <p:pic>
        <p:nvPicPr>
          <p:cNvPr id="21" name="Image 20">
            <a:extLst>
              <a:ext uri="{FF2B5EF4-FFF2-40B4-BE49-F238E27FC236}">
                <a16:creationId xmlns:a16="http://schemas.microsoft.com/office/drawing/2014/main" id="{BB49F7FB-CDAE-201C-5B8D-5D8001D7CD1C}"/>
              </a:ext>
            </a:extLst>
          </p:cNvPr>
          <p:cNvPicPr>
            <a:picLocks noChangeAspect="1"/>
          </p:cNvPicPr>
          <p:nvPr/>
        </p:nvPicPr>
        <p:blipFill>
          <a:blip r:embed="rId6"/>
          <a:stretch>
            <a:fillRect/>
          </a:stretch>
        </p:blipFill>
        <p:spPr>
          <a:xfrm>
            <a:off x="9566954" y="1497848"/>
            <a:ext cx="1976258" cy="3862297"/>
          </a:xfrm>
          <a:prstGeom prst="rect">
            <a:avLst/>
          </a:prstGeom>
        </p:spPr>
      </p:pic>
      <p:sp>
        <p:nvSpPr>
          <p:cNvPr id="5" name="ZoneTexte 4">
            <a:extLst>
              <a:ext uri="{FF2B5EF4-FFF2-40B4-BE49-F238E27FC236}">
                <a16:creationId xmlns:a16="http://schemas.microsoft.com/office/drawing/2014/main" id="{3A9986C2-8CB8-F248-C766-B2E3CDCABC25}"/>
              </a:ext>
            </a:extLst>
          </p:cNvPr>
          <p:cNvSpPr txBox="1"/>
          <p:nvPr/>
        </p:nvSpPr>
        <p:spPr>
          <a:xfrm>
            <a:off x="735814" y="5434194"/>
            <a:ext cx="1836032" cy="369332"/>
          </a:xfrm>
          <a:prstGeom prst="rect">
            <a:avLst/>
          </a:prstGeom>
          <a:noFill/>
        </p:spPr>
        <p:txBody>
          <a:bodyPr wrap="square" rtlCol="0">
            <a:spAutoFit/>
          </a:bodyPr>
          <a:lstStyle/>
          <a:p>
            <a:r>
              <a:rPr lang="en-US" sz="900" dirty="0"/>
              <a:t>Check the details of one user by pushing the related line</a:t>
            </a:r>
          </a:p>
        </p:txBody>
      </p:sp>
      <p:sp>
        <p:nvSpPr>
          <p:cNvPr id="7" name="ZoneTexte 6">
            <a:extLst>
              <a:ext uri="{FF2B5EF4-FFF2-40B4-BE49-F238E27FC236}">
                <a16:creationId xmlns:a16="http://schemas.microsoft.com/office/drawing/2014/main" id="{C7AEB006-3675-FAA0-9DBF-8ABE9CC043A7}"/>
              </a:ext>
            </a:extLst>
          </p:cNvPr>
          <p:cNvSpPr txBox="1"/>
          <p:nvPr/>
        </p:nvSpPr>
        <p:spPr>
          <a:xfrm>
            <a:off x="3683726" y="5434194"/>
            <a:ext cx="1836032" cy="784830"/>
          </a:xfrm>
          <a:prstGeom prst="rect">
            <a:avLst/>
          </a:prstGeom>
          <a:noFill/>
        </p:spPr>
        <p:txBody>
          <a:bodyPr wrap="square" rtlCol="0">
            <a:spAutoFit/>
          </a:bodyPr>
          <a:lstStyle/>
          <a:p>
            <a:r>
              <a:rPr lang="en-US" sz="900" dirty="0"/>
              <a:t>Any invited user can be set as Owner of the installation.</a:t>
            </a:r>
          </a:p>
          <a:p>
            <a:r>
              <a:rPr lang="en-US" sz="900" dirty="0"/>
              <a:t>It is also possible to remove one user from the installation, by using the “Delete” command.</a:t>
            </a:r>
          </a:p>
        </p:txBody>
      </p:sp>
      <p:sp>
        <p:nvSpPr>
          <p:cNvPr id="8" name="ZoneTexte 7">
            <a:extLst>
              <a:ext uri="{FF2B5EF4-FFF2-40B4-BE49-F238E27FC236}">
                <a16:creationId xmlns:a16="http://schemas.microsoft.com/office/drawing/2014/main" id="{3FB4489B-2046-91BD-BAD4-63CA15A0A356}"/>
              </a:ext>
            </a:extLst>
          </p:cNvPr>
          <p:cNvSpPr txBox="1"/>
          <p:nvPr/>
        </p:nvSpPr>
        <p:spPr>
          <a:xfrm>
            <a:off x="6803721" y="5411111"/>
            <a:ext cx="1836032" cy="507831"/>
          </a:xfrm>
          <a:prstGeom prst="rect">
            <a:avLst/>
          </a:prstGeom>
          <a:noFill/>
        </p:spPr>
        <p:txBody>
          <a:bodyPr wrap="square" rtlCol="0">
            <a:spAutoFit/>
          </a:bodyPr>
          <a:lstStyle/>
          <a:p>
            <a:r>
              <a:rPr lang="en-US" sz="900" dirty="0"/>
              <a:t>From this list of users, the Owner cannot edit his own user account (go to My Account menu) </a:t>
            </a:r>
          </a:p>
        </p:txBody>
      </p:sp>
      <p:sp>
        <p:nvSpPr>
          <p:cNvPr id="11" name="ZoneTexte 10">
            <a:extLst>
              <a:ext uri="{FF2B5EF4-FFF2-40B4-BE49-F238E27FC236}">
                <a16:creationId xmlns:a16="http://schemas.microsoft.com/office/drawing/2014/main" id="{448F1AB5-9778-C567-AE38-12A160D7D072}"/>
              </a:ext>
            </a:extLst>
          </p:cNvPr>
          <p:cNvSpPr txBox="1"/>
          <p:nvPr/>
        </p:nvSpPr>
        <p:spPr>
          <a:xfrm>
            <a:off x="9637067" y="5434194"/>
            <a:ext cx="1836032" cy="646331"/>
          </a:xfrm>
          <a:prstGeom prst="rect">
            <a:avLst/>
          </a:prstGeom>
          <a:noFill/>
        </p:spPr>
        <p:txBody>
          <a:bodyPr wrap="square" rtlCol="0">
            <a:spAutoFit/>
          </a:bodyPr>
          <a:lstStyle/>
          <a:p>
            <a:r>
              <a:rPr lang="en-US" sz="900" dirty="0"/>
              <a:t>From this list of users, the invited user cannot check any details of the existing users of that installation.</a:t>
            </a:r>
          </a:p>
        </p:txBody>
      </p:sp>
    </p:spTree>
    <p:extLst>
      <p:ext uri="{BB962C8B-B14F-4D97-AF65-F5344CB8AC3E}">
        <p14:creationId xmlns:p14="http://schemas.microsoft.com/office/powerpoint/2010/main" val="64145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Managing users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Possible actions for the Owner and Invited users</a:t>
            </a:r>
            <a:endParaRPr kumimoji="0" lang="en-GB" sz="1400" i="0" u="none" strike="noStrike" kern="1200" cap="none" spc="0" normalizeH="0" baseline="0" dirty="0">
              <a:ln>
                <a:noFill/>
              </a:ln>
              <a:effectLst/>
              <a:uLnTx/>
              <a:uFillTx/>
              <a:latin typeface="Calibri"/>
              <a:ea typeface="+mn-ea"/>
              <a:cs typeface="+mn-cs"/>
            </a:endParaRPr>
          </a:p>
        </p:txBody>
      </p:sp>
      <p:sp>
        <p:nvSpPr>
          <p:cNvPr id="12" name="Rectangle 11">
            <a:extLst>
              <a:ext uri="{FF2B5EF4-FFF2-40B4-BE49-F238E27FC236}">
                <a16:creationId xmlns:a16="http://schemas.microsoft.com/office/drawing/2014/main" id="{60B67373-8F2D-AD9E-9326-B030C6FDBDFE}"/>
              </a:ext>
            </a:extLst>
          </p:cNvPr>
          <p:cNvSpPr/>
          <p:nvPr/>
        </p:nvSpPr>
        <p:spPr bwMode="auto">
          <a:xfrm>
            <a:off x="766353" y="1489166"/>
            <a:ext cx="5399316" cy="4937760"/>
          </a:xfrm>
          <a:prstGeom prst="rect">
            <a:avLst/>
          </a:prstGeom>
          <a:solidFill>
            <a:schemeClr val="bg1"/>
          </a:solidFill>
          <a:ln>
            <a:noFill/>
          </a:ln>
        </p:spPr>
        <p:txBody>
          <a:bodyPr vert="horz" wrap="square" lIns="91440" tIns="45720" rIns="91440" bIns="45720" numCol="1" rtlCol="0" anchor="t" anchorCtr="0" compatLnSpc="1">
            <a:prstTxWarp prst="textNoShape">
              <a:avLst/>
            </a:prstTxWarp>
            <a:noAutofit/>
          </a:bodyPr>
          <a:lstStyle/>
          <a:p>
            <a:r>
              <a:rPr lang="en-US" sz="1300" dirty="0"/>
              <a:t>There are </a:t>
            </a:r>
            <a:r>
              <a:rPr lang="en-US" sz="1300" b="1" dirty="0"/>
              <a:t>2 profiles available</a:t>
            </a:r>
            <a:r>
              <a:rPr lang="en-US" sz="1300" dirty="0"/>
              <a:t>:</a:t>
            </a:r>
          </a:p>
          <a:p>
            <a:pPr marL="285750" indent="-285750">
              <a:buFontTx/>
              <a:buChar char="-"/>
            </a:pPr>
            <a:r>
              <a:rPr lang="en-US" sz="1300" dirty="0"/>
              <a:t>Owner</a:t>
            </a:r>
          </a:p>
          <a:p>
            <a:pPr marL="285750" indent="-285750">
              <a:buFontTx/>
              <a:buChar char="-"/>
            </a:pPr>
            <a:r>
              <a:rPr lang="en-US" sz="1300" dirty="0"/>
              <a:t>Invited user (guest)</a:t>
            </a:r>
          </a:p>
          <a:p>
            <a:pPr marL="285750" indent="-285750">
              <a:buFontTx/>
              <a:buChar char="-"/>
            </a:pPr>
            <a:endParaRPr lang="en-US" sz="1300" dirty="0"/>
          </a:p>
          <a:p>
            <a:r>
              <a:rPr lang="en-US" sz="1300" dirty="0"/>
              <a:t>The rights of each profile cannot be customized.</a:t>
            </a:r>
          </a:p>
          <a:p>
            <a:endParaRPr lang="en-US" sz="1300" dirty="0"/>
          </a:p>
          <a:p>
            <a:r>
              <a:rPr lang="en-US" sz="1300" dirty="0"/>
              <a:t>The table on the right side is summarizing the limitations of the invited user.</a:t>
            </a:r>
          </a:p>
          <a:p>
            <a:endParaRPr lang="en-US" sz="1300" dirty="0"/>
          </a:p>
          <a:p>
            <a:pPr>
              <a:lnSpc>
                <a:spcPct val="150000"/>
              </a:lnSpc>
            </a:pPr>
            <a:r>
              <a:rPr lang="en-US" sz="1300" b="1" dirty="0"/>
              <a:t>As summary, the invited user…</a:t>
            </a:r>
          </a:p>
          <a:p>
            <a:pPr marL="285750" indent="-285750">
              <a:lnSpc>
                <a:spcPct val="150000"/>
              </a:lnSpc>
              <a:buFontTx/>
              <a:buChar char="-"/>
            </a:pPr>
            <a:r>
              <a:rPr lang="en-US" sz="1300" dirty="0"/>
              <a:t>Can see all the zones and send orders to the zones</a:t>
            </a:r>
          </a:p>
          <a:p>
            <a:pPr marL="285750" indent="-285750">
              <a:lnSpc>
                <a:spcPct val="150000"/>
              </a:lnSpc>
              <a:buFontTx/>
              <a:buChar char="-"/>
            </a:pPr>
            <a:r>
              <a:rPr lang="en-US" sz="1300" dirty="0"/>
              <a:t>Cannot change the configuration of the zones (name…)</a:t>
            </a:r>
          </a:p>
          <a:p>
            <a:pPr marL="285750" indent="-285750">
              <a:lnSpc>
                <a:spcPct val="150000"/>
              </a:lnSpc>
              <a:buFontTx/>
              <a:buChar char="-"/>
            </a:pPr>
            <a:r>
              <a:rPr lang="en-US" sz="1300" dirty="0"/>
              <a:t>Can define a Timer and modify the schedules</a:t>
            </a:r>
          </a:p>
          <a:p>
            <a:pPr marL="285750" indent="-285750">
              <a:lnSpc>
                <a:spcPct val="150000"/>
              </a:lnSpc>
              <a:buFontTx/>
              <a:buChar char="-"/>
            </a:pPr>
            <a:r>
              <a:rPr lang="en-US" sz="1300" dirty="0"/>
              <a:t>Can use Holiday mode</a:t>
            </a:r>
          </a:p>
          <a:p>
            <a:pPr marL="285750" indent="-285750">
              <a:lnSpc>
                <a:spcPct val="150000"/>
              </a:lnSpc>
              <a:buFontTx/>
              <a:buChar char="-"/>
            </a:pPr>
            <a:r>
              <a:rPr lang="en-US" sz="1300" dirty="0"/>
              <a:t>Can see power consumption</a:t>
            </a:r>
          </a:p>
          <a:p>
            <a:pPr marL="285750" indent="-285750">
              <a:lnSpc>
                <a:spcPct val="150000"/>
              </a:lnSpc>
              <a:buFontTx/>
              <a:buChar char="-"/>
            </a:pPr>
            <a:r>
              <a:rPr lang="en-US" sz="1300" dirty="0"/>
              <a:t>Can see error codes, but cannot clear the error log</a:t>
            </a:r>
          </a:p>
          <a:p>
            <a:pPr marL="285750" indent="-285750">
              <a:lnSpc>
                <a:spcPct val="150000"/>
              </a:lnSpc>
              <a:buFontTx/>
              <a:buChar char="-"/>
            </a:pPr>
            <a:r>
              <a:rPr lang="en-US" sz="1300" dirty="0"/>
              <a:t>Can see the installation settings but cannot add or remove anything</a:t>
            </a:r>
          </a:p>
          <a:p>
            <a:pPr marL="285750" indent="-285750">
              <a:lnSpc>
                <a:spcPct val="150000"/>
              </a:lnSpc>
              <a:buFontTx/>
              <a:buChar char="-"/>
            </a:pPr>
            <a:r>
              <a:rPr lang="en-US" sz="1300" dirty="0"/>
              <a:t>Can manage his own user account as any user</a:t>
            </a:r>
          </a:p>
          <a:p>
            <a:pPr marL="285750" indent="-285750">
              <a:buFontTx/>
              <a:buChar char="-"/>
            </a:pPr>
            <a:endParaRPr lang="en-US" sz="1300" dirty="0"/>
          </a:p>
          <a:p>
            <a:pPr marL="285750" indent="-285750">
              <a:buFontTx/>
              <a:buChar char="-"/>
            </a:pPr>
            <a:endParaRPr lang="en-US" sz="1400" dirty="0"/>
          </a:p>
          <a:p>
            <a:pPr marL="285750" indent="-285750">
              <a:buFontTx/>
              <a:buChar char="-"/>
            </a:pPr>
            <a:endParaRPr lang="fr-FR" dirty="0"/>
          </a:p>
        </p:txBody>
      </p:sp>
      <p:pic>
        <p:nvPicPr>
          <p:cNvPr id="15" name="Image 14">
            <a:extLst>
              <a:ext uri="{FF2B5EF4-FFF2-40B4-BE49-F238E27FC236}">
                <a16:creationId xmlns:a16="http://schemas.microsoft.com/office/drawing/2014/main" id="{A98C2FEA-57CD-EC9C-846C-CCDF3DA269C2}"/>
              </a:ext>
            </a:extLst>
          </p:cNvPr>
          <p:cNvPicPr>
            <a:picLocks noChangeAspect="1"/>
          </p:cNvPicPr>
          <p:nvPr/>
        </p:nvPicPr>
        <p:blipFill>
          <a:blip r:embed="rId3"/>
          <a:stretch>
            <a:fillRect/>
          </a:stretch>
        </p:blipFill>
        <p:spPr>
          <a:xfrm>
            <a:off x="6668858" y="760109"/>
            <a:ext cx="4946470" cy="5756668"/>
          </a:xfrm>
          <a:prstGeom prst="rect">
            <a:avLst/>
          </a:prstGeom>
        </p:spPr>
      </p:pic>
    </p:spTree>
    <p:extLst>
      <p:ext uri="{BB962C8B-B14F-4D97-AF65-F5344CB8AC3E}">
        <p14:creationId xmlns:p14="http://schemas.microsoft.com/office/powerpoint/2010/main" val="338914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8C56812-821C-783F-B9FC-5B0AC6CEAD16}"/>
              </a:ext>
            </a:extLst>
          </p:cNvPr>
          <p:cNvPicPr>
            <a:picLocks noChangeAspect="1"/>
          </p:cNvPicPr>
          <p:nvPr/>
        </p:nvPicPr>
        <p:blipFill>
          <a:blip r:embed="rId3"/>
          <a:stretch>
            <a:fillRect/>
          </a:stretch>
        </p:blipFill>
        <p:spPr>
          <a:xfrm>
            <a:off x="651566" y="1658058"/>
            <a:ext cx="1907518" cy="3735904"/>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Creating and managing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Zones or areas can be created on any installation. The circuits of the Yutaki unit can be affected to one area. </a:t>
            </a:r>
            <a:endParaRPr kumimoji="0" lang="en-GB" sz="1400" i="0" u="none" strike="noStrike" kern="1200" cap="none" spc="0" normalizeH="0" baseline="0" dirty="0">
              <a:ln>
                <a:noFill/>
              </a:ln>
              <a:effectLst/>
              <a:uLnTx/>
              <a:uFillTx/>
              <a:latin typeface="Calibri"/>
              <a:ea typeface="+mn-ea"/>
              <a:cs typeface="+mn-cs"/>
            </a:endParaRPr>
          </a:p>
        </p:txBody>
      </p:sp>
      <p:sp>
        <p:nvSpPr>
          <p:cNvPr id="14" name="ZoneTexte 13">
            <a:extLst>
              <a:ext uri="{FF2B5EF4-FFF2-40B4-BE49-F238E27FC236}">
                <a16:creationId xmlns:a16="http://schemas.microsoft.com/office/drawing/2014/main" id="{D269E626-B7C2-45EB-A637-93FC653C3992}"/>
              </a:ext>
            </a:extLst>
          </p:cNvPr>
          <p:cNvSpPr txBox="1"/>
          <p:nvPr/>
        </p:nvSpPr>
        <p:spPr>
          <a:xfrm>
            <a:off x="616730" y="5481192"/>
            <a:ext cx="1907518" cy="369332"/>
          </a:xfrm>
          <a:prstGeom prst="rect">
            <a:avLst/>
          </a:prstGeom>
          <a:noFill/>
        </p:spPr>
        <p:txBody>
          <a:bodyPr wrap="square" rtlCol="0">
            <a:spAutoFit/>
          </a:bodyPr>
          <a:lstStyle/>
          <a:p>
            <a:pPr algn="ctr"/>
            <a:r>
              <a:rPr lang="en-US" sz="900" dirty="0"/>
              <a:t>Press the “+” button create an installation zone (or area)</a:t>
            </a:r>
          </a:p>
        </p:txBody>
      </p:sp>
      <p:sp>
        <p:nvSpPr>
          <p:cNvPr id="4" name="Rectangle 3">
            <a:extLst>
              <a:ext uri="{FF2B5EF4-FFF2-40B4-BE49-F238E27FC236}">
                <a16:creationId xmlns:a16="http://schemas.microsoft.com/office/drawing/2014/main" id="{4AF532D7-FA6D-EA1C-4A61-9AC573BF101A}"/>
              </a:ext>
            </a:extLst>
          </p:cNvPr>
          <p:cNvSpPr/>
          <p:nvPr/>
        </p:nvSpPr>
        <p:spPr bwMode="auto">
          <a:xfrm>
            <a:off x="2134906" y="4622896"/>
            <a:ext cx="389342"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10" name="Image 9">
            <a:extLst>
              <a:ext uri="{FF2B5EF4-FFF2-40B4-BE49-F238E27FC236}">
                <a16:creationId xmlns:a16="http://schemas.microsoft.com/office/drawing/2014/main" id="{E3D73FBE-66E3-703D-681B-A0F7D9525BCA}"/>
              </a:ext>
            </a:extLst>
          </p:cNvPr>
          <p:cNvPicPr>
            <a:picLocks noChangeAspect="1"/>
          </p:cNvPicPr>
          <p:nvPr/>
        </p:nvPicPr>
        <p:blipFill>
          <a:blip r:embed="rId4"/>
          <a:stretch>
            <a:fillRect/>
          </a:stretch>
        </p:blipFill>
        <p:spPr>
          <a:xfrm>
            <a:off x="2795451" y="1657958"/>
            <a:ext cx="2131500" cy="3735904"/>
          </a:xfrm>
          <a:prstGeom prst="rect">
            <a:avLst/>
          </a:prstGeom>
          <a:ln>
            <a:solidFill>
              <a:schemeClr val="bg1">
                <a:lumMod val="85000"/>
              </a:schemeClr>
            </a:solidFill>
          </a:ln>
        </p:spPr>
      </p:pic>
      <p:pic>
        <p:nvPicPr>
          <p:cNvPr id="13" name="Image 12">
            <a:extLst>
              <a:ext uri="{FF2B5EF4-FFF2-40B4-BE49-F238E27FC236}">
                <a16:creationId xmlns:a16="http://schemas.microsoft.com/office/drawing/2014/main" id="{B3AB4AC5-CD4D-9B8C-4DC4-A1214F4C4A29}"/>
              </a:ext>
            </a:extLst>
          </p:cNvPr>
          <p:cNvPicPr>
            <a:picLocks noChangeAspect="1"/>
          </p:cNvPicPr>
          <p:nvPr/>
        </p:nvPicPr>
        <p:blipFill>
          <a:blip r:embed="rId5"/>
          <a:stretch>
            <a:fillRect/>
          </a:stretch>
        </p:blipFill>
        <p:spPr>
          <a:xfrm>
            <a:off x="5134975" y="1657959"/>
            <a:ext cx="2061966" cy="3735904"/>
          </a:xfrm>
          <a:prstGeom prst="rect">
            <a:avLst/>
          </a:prstGeom>
          <a:ln>
            <a:solidFill>
              <a:schemeClr val="bg1">
                <a:lumMod val="85000"/>
              </a:schemeClr>
            </a:solidFill>
          </a:ln>
        </p:spPr>
      </p:pic>
      <p:pic>
        <p:nvPicPr>
          <p:cNvPr id="19" name="Image 18">
            <a:extLst>
              <a:ext uri="{FF2B5EF4-FFF2-40B4-BE49-F238E27FC236}">
                <a16:creationId xmlns:a16="http://schemas.microsoft.com/office/drawing/2014/main" id="{7053EE2E-E51F-23A4-691E-DDF290648EAF}"/>
              </a:ext>
            </a:extLst>
          </p:cNvPr>
          <p:cNvPicPr>
            <a:picLocks noChangeAspect="1"/>
          </p:cNvPicPr>
          <p:nvPr/>
        </p:nvPicPr>
        <p:blipFill>
          <a:blip r:embed="rId6"/>
          <a:stretch>
            <a:fillRect/>
          </a:stretch>
        </p:blipFill>
        <p:spPr>
          <a:xfrm>
            <a:off x="7404965" y="1657959"/>
            <a:ext cx="2121117" cy="3735904"/>
          </a:xfrm>
          <a:prstGeom prst="rect">
            <a:avLst/>
          </a:prstGeom>
          <a:ln>
            <a:solidFill>
              <a:schemeClr val="bg1">
                <a:lumMod val="85000"/>
              </a:schemeClr>
            </a:solidFill>
          </a:ln>
        </p:spPr>
      </p:pic>
      <p:sp>
        <p:nvSpPr>
          <p:cNvPr id="26" name="ZoneTexte 25">
            <a:extLst>
              <a:ext uri="{FF2B5EF4-FFF2-40B4-BE49-F238E27FC236}">
                <a16:creationId xmlns:a16="http://schemas.microsoft.com/office/drawing/2014/main" id="{6CC2F996-BBA9-88A8-CA8B-27C0287F4835}"/>
              </a:ext>
            </a:extLst>
          </p:cNvPr>
          <p:cNvSpPr txBox="1"/>
          <p:nvPr/>
        </p:nvSpPr>
        <p:spPr>
          <a:xfrm>
            <a:off x="2795451" y="5481192"/>
            <a:ext cx="1907518" cy="230832"/>
          </a:xfrm>
          <a:prstGeom prst="rect">
            <a:avLst/>
          </a:prstGeom>
          <a:noFill/>
        </p:spPr>
        <p:txBody>
          <a:bodyPr wrap="square" rtlCol="0">
            <a:spAutoFit/>
          </a:bodyPr>
          <a:lstStyle/>
          <a:p>
            <a:pPr algn="ctr"/>
            <a:r>
              <a:rPr lang="en-US" sz="900" dirty="0"/>
              <a:t>Input the name of the zone</a:t>
            </a:r>
          </a:p>
        </p:txBody>
      </p:sp>
      <p:sp>
        <p:nvSpPr>
          <p:cNvPr id="29" name="ZoneTexte 28">
            <a:extLst>
              <a:ext uri="{FF2B5EF4-FFF2-40B4-BE49-F238E27FC236}">
                <a16:creationId xmlns:a16="http://schemas.microsoft.com/office/drawing/2014/main" id="{10A0B1CD-C12C-80DC-1739-C35877851994}"/>
              </a:ext>
            </a:extLst>
          </p:cNvPr>
          <p:cNvSpPr txBox="1"/>
          <p:nvPr/>
        </p:nvSpPr>
        <p:spPr>
          <a:xfrm>
            <a:off x="5142241" y="5481192"/>
            <a:ext cx="1907518" cy="230832"/>
          </a:xfrm>
          <a:prstGeom prst="rect">
            <a:avLst/>
          </a:prstGeom>
          <a:noFill/>
        </p:spPr>
        <p:txBody>
          <a:bodyPr wrap="square" rtlCol="0">
            <a:spAutoFit/>
          </a:bodyPr>
          <a:lstStyle/>
          <a:p>
            <a:pPr algn="ctr"/>
            <a:r>
              <a:rPr lang="en-US" sz="900" dirty="0"/>
              <a:t>Created zones are displayed</a:t>
            </a:r>
          </a:p>
        </p:txBody>
      </p:sp>
      <p:sp>
        <p:nvSpPr>
          <p:cNvPr id="31" name="ZoneTexte 30">
            <a:extLst>
              <a:ext uri="{FF2B5EF4-FFF2-40B4-BE49-F238E27FC236}">
                <a16:creationId xmlns:a16="http://schemas.microsoft.com/office/drawing/2014/main" id="{89528314-EF42-244C-E3B6-C4D806615A61}"/>
              </a:ext>
            </a:extLst>
          </p:cNvPr>
          <p:cNvSpPr txBox="1"/>
          <p:nvPr/>
        </p:nvSpPr>
        <p:spPr>
          <a:xfrm>
            <a:off x="7404965" y="5481192"/>
            <a:ext cx="1907518" cy="230832"/>
          </a:xfrm>
          <a:prstGeom prst="rect">
            <a:avLst/>
          </a:prstGeom>
          <a:noFill/>
        </p:spPr>
        <p:txBody>
          <a:bodyPr wrap="square" rtlCol="0">
            <a:spAutoFit/>
          </a:bodyPr>
          <a:lstStyle/>
          <a:p>
            <a:pPr algn="ctr"/>
            <a:r>
              <a:rPr lang="en-US" sz="900" dirty="0"/>
              <a:t>Several zones can be created</a:t>
            </a:r>
          </a:p>
        </p:txBody>
      </p:sp>
      <p:pic>
        <p:nvPicPr>
          <p:cNvPr id="42" name="Image 41">
            <a:extLst>
              <a:ext uri="{FF2B5EF4-FFF2-40B4-BE49-F238E27FC236}">
                <a16:creationId xmlns:a16="http://schemas.microsoft.com/office/drawing/2014/main" id="{82B69F6B-0D87-4199-AF1D-E281FC83EAE3}"/>
              </a:ext>
            </a:extLst>
          </p:cNvPr>
          <p:cNvPicPr>
            <a:picLocks noChangeAspect="1"/>
          </p:cNvPicPr>
          <p:nvPr/>
        </p:nvPicPr>
        <p:blipFill>
          <a:blip r:embed="rId7"/>
          <a:stretch>
            <a:fillRect/>
          </a:stretch>
        </p:blipFill>
        <p:spPr>
          <a:xfrm>
            <a:off x="9746872" y="1657958"/>
            <a:ext cx="2121958" cy="3735905"/>
          </a:xfrm>
          <a:prstGeom prst="rect">
            <a:avLst/>
          </a:prstGeom>
          <a:ln>
            <a:solidFill>
              <a:schemeClr val="bg1">
                <a:lumMod val="85000"/>
              </a:schemeClr>
            </a:solidFill>
          </a:ln>
        </p:spPr>
      </p:pic>
      <p:sp>
        <p:nvSpPr>
          <p:cNvPr id="44" name="ZoneTexte 43">
            <a:extLst>
              <a:ext uri="{FF2B5EF4-FFF2-40B4-BE49-F238E27FC236}">
                <a16:creationId xmlns:a16="http://schemas.microsoft.com/office/drawing/2014/main" id="{3DAC46FD-D375-7ACE-6BDB-C100CAD59CEE}"/>
              </a:ext>
            </a:extLst>
          </p:cNvPr>
          <p:cNvSpPr txBox="1"/>
          <p:nvPr/>
        </p:nvSpPr>
        <p:spPr>
          <a:xfrm>
            <a:off x="9746872" y="5481192"/>
            <a:ext cx="2121958" cy="507831"/>
          </a:xfrm>
          <a:prstGeom prst="rect">
            <a:avLst/>
          </a:prstGeom>
          <a:noFill/>
        </p:spPr>
        <p:txBody>
          <a:bodyPr wrap="square" rtlCol="0">
            <a:spAutoFit/>
          </a:bodyPr>
          <a:lstStyle/>
          <a:p>
            <a:pPr algn="just"/>
            <a:r>
              <a:rPr lang="en-US" sz="900" dirty="0"/>
              <a:t>Select again a zone to delete it, if necessary. Zones can be deleted even if units are affected to them.</a:t>
            </a:r>
          </a:p>
        </p:txBody>
      </p:sp>
    </p:spTree>
    <p:extLst>
      <p:ext uri="{BB962C8B-B14F-4D97-AF65-F5344CB8AC3E}">
        <p14:creationId xmlns:p14="http://schemas.microsoft.com/office/powerpoint/2010/main" val="383981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A2822CF-DD7A-1D80-DDB7-26635B84B9FF}"/>
              </a:ext>
            </a:extLst>
          </p:cNvPr>
          <p:cNvPicPr>
            <a:picLocks noChangeAspect="1"/>
          </p:cNvPicPr>
          <p:nvPr/>
        </p:nvPicPr>
        <p:blipFill>
          <a:blip r:embed="rId3"/>
          <a:stretch>
            <a:fillRect/>
          </a:stretch>
        </p:blipFill>
        <p:spPr>
          <a:xfrm>
            <a:off x="2831505" y="1727257"/>
            <a:ext cx="2062999" cy="3615655"/>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Creating and managing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Zones or areas can be created on any installation. The circuits of the Yutaki unit can be affected to one area. </a:t>
            </a:r>
            <a:endParaRPr kumimoji="0" lang="en-GB" sz="1400" i="0" u="none" strike="noStrike" kern="1200" cap="none" spc="0" normalizeH="0" baseline="0" dirty="0">
              <a:ln>
                <a:noFill/>
              </a:ln>
              <a:effectLst/>
              <a:uLnTx/>
              <a:uFillTx/>
              <a:latin typeface="Calibri"/>
              <a:ea typeface="+mn-ea"/>
              <a:cs typeface="+mn-cs"/>
            </a:endParaRPr>
          </a:p>
        </p:txBody>
      </p:sp>
      <p:sp>
        <p:nvSpPr>
          <p:cNvPr id="4" name="Rectangle 3">
            <a:extLst>
              <a:ext uri="{FF2B5EF4-FFF2-40B4-BE49-F238E27FC236}">
                <a16:creationId xmlns:a16="http://schemas.microsoft.com/office/drawing/2014/main" id="{4AF532D7-FA6D-EA1C-4A61-9AC573BF101A}"/>
              </a:ext>
            </a:extLst>
          </p:cNvPr>
          <p:cNvSpPr/>
          <p:nvPr/>
        </p:nvSpPr>
        <p:spPr bwMode="auto">
          <a:xfrm>
            <a:off x="2943323" y="3073890"/>
            <a:ext cx="1903515"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9" name="Image 8">
            <a:extLst>
              <a:ext uri="{FF2B5EF4-FFF2-40B4-BE49-F238E27FC236}">
                <a16:creationId xmlns:a16="http://schemas.microsoft.com/office/drawing/2014/main" id="{724C0DDE-5F10-69B2-BEA3-52B493A6B5BF}"/>
              </a:ext>
            </a:extLst>
          </p:cNvPr>
          <p:cNvPicPr>
            <a:picLocks noChangeAspect="1"/>
          </p:cNvPicPr>
          <p:nvPr/>
        </p:nvPicPr>
        <p:blipFill>
          <a:blip r:embed="rId4"/>
          <a:stretch>
            <a:fillRect/>
          </a:stretch>
        </p:blipFill>
        <p:spPr>
          <a:xfrm>
            <a:off x="5148750" y="1736389"/>
            <a:ext cx="2089572" cy="3587674"/>
          </a:xfrm>
          <a:prstGeom prst="rect">
            <a:avLst/>
          </a:prstGeom>
          <a:ln>
            <a:solidFill>
              <a:schemeClr val="bg1">
                <a:lumMod val="85000"/>
              </a:schemeClr>
            </a:solidFill>
          </a:ln>
        </p:spPr>
      </p:pic>
      <p:pic>
        <p:nvPicPr>
          <p:cNvPr id="12" name="Image 11">
            <a:extLst>
              <a:ext uri="{FF2B5EF4-FFF2-40B4-BE49-F238E27FC236}">
                <a16:creationId xmlns:a16="http://schemas.microsoft.com/office/drawing/2014/main" id="{3A73DCA6-E11C-B72B-2FD3-005A33527CF3}"/>
              </a:ext>
            </a:extLst>
          </p:cNvPr>
          <p:cNvPicPr>
            <a:picLocks noChangeAspect="1"/>
          </p:cNvPicPr>
          <p:nvPr/>
        </p:nvPicPr>
        <p:blipFill>
          <a:blip r:embed="rId5"/>
          <a:stretch>
            <a:fillRect/>
          </a:stretch>
        </p:blipFill>
        <p:spPr>
          <a:xfrm>
            <a:off x="7497967" y="1736389"/>
            <a:ext cx="2098502" cy="3596806"/>
          </a:xfrm>
          <a:prstGeom prst="rect">
            <a:avLst/>
          </a:prstGeom>
          <a:ln>
            <a:solidFill>
              <a:schemeClr val="bg1">
                <a:lumMod val="85000"/>
              </a:schemeClr>
            </a:solidFill>
          </a:ln>
        </p:spPr>
      </p:pic>
      <p:pic>
        <p:nvPicPr>
          <p:cNvPr id="16" name="Image 15">
            <a:extLst>
              <a:ext uri="{FF2B5EF4-FFF2-40B4-BE49-F238E27FC236}">
                <a16:creationId xmlns:a16="http://schemas.microsoft.com/office/drawing/2014/main" id="{221E73A0-2AF7-2FB2-4033-5579A8ABED56}"/>
              </a:ext>
            </a:extLst>
          </p:cNvPr>
          <p:cNvPicPr>
            <a:picLocks noChangeAspect="1"/>
          </p:cNvPicPr>
          <p:nvPr/>
        </p:nvPicPr>
        <p:blipFill>
          <a:blip r:embed="rId6"/>
          <a:stretch>
            <a:fillRect/>
          </a:stretch>
        </p:blipFill>
        <p:spPr>
          <a:xfrm>
            <a:off x="9856114" y="1727257"/>
            <a:ext cx="2047550" cy="3605938"/>
          </a:xfrm>
          <a:prstGeom prst="rect">
            <a:avLst/>
          </a:prstGeom>
          <a:ln>
            <a:solidFill>
              <a:schemeClr val="bg1">
                <a:lumMod val="85000"/>
              </a:schemeClr>
            </a:solidFill>
          </a:ln>
        </p:spPr>
      </p:pic>
      <p:sp>
        <p:nvSpPr>
          <p:cNvPr id="17" name="ZoneTexte 16">
            <a:extLst>
              <a:ext uri="{FF2B5EF4-FFF2-40B4-BE49-F238E27FC236}">
                <a16:creationId xmlns:a16="http://schemas.microsoft.com/office/drawing/2014/main" id="{23A7ED94-F1BE-5863-C6D3-497C5B6C1066}"/>
              </a:ext>
            </a:extLst>
          </p:cNvPr>
          <p:cNvSpPr txBox="1"/>
          <p:nvPr/>
        </p:nvSpPr>
        <p:spPr>
          <a:xfrm>
            <a:off x="5133643" y="5549694"/>
            <a:ext cx="2089571" cy="507831"/>
          </a:xfrm>
          <a:prstGeom prst="rect">
            <a:avLst/>
          </a:prstGeom>
          <a:noFill/>
        </p:spPr>
        <p:txBody>
          <a:bodyPr wrap="square" rtlCol="0">
            <a:spAutoFit/>
          </a:bodyPr>
          <a:lstStyle/>
          <a:p>
            <a:pPr algn="ctr"/>
            <a:r>
              <a:rPr lang="en-US" sz="900" dirty="0"/>
              <a:t>Once affected to at least one circuit or unit, the new zone (area) is displayed on home page</a:t>
            </a:r>
          </a:p>
        </p:txBody>
      </p:sp>
      <p:sp>
        <p:nvSpPr>
          <p:cNvPr id="18" name="ZoneTexte 17">
            <a:extLst>
              <a:ext uri="{FF2B5EF4-FFF2-40B4-BE49-F238E27FC236}">
                <a16:creationId xmlns:a16="http://schemas.microsoft.com/office/drawing/2014/main" id="{807A7B1D-1529-8101-A187-42483BF3563A}"/>
              </a:ext>
            </a:extLst>
          </p:cNvPr>
          <p:cNvSpPr txBox="1"/>
          <p:nvPr/>
        </p:nvSpPr>
        <p:spPr>
          <a:xfrm>
            <a:off x="7416924" y="5549693"/>
            <a:ext cx="2179545" cy="507831"/>
          </a:xfrm>
          <a:prstGeom prst="rect">
            <a:avLst/>
          </a:prstGeom>
          <a:noFill/>
        </p:spPr>
        <p:txBody>
          <a:bodyPr wrap="square" rtlCol="0">
            <a:spAutoFit/>
          </a:bodyPr>
          <a:lstStyle/>
          <a:p>
            <a:pPr algn="ctr"/>
            <a:r>
              <a:rPr lang="en-US" sz="900" dirty="0"/>
              <a:t>Units or circuits that are not affected to a zone are gathered in one common area (not assigned to any zone)</a:t>
            </a:r>
          </a:p>
        </p:txBody>
      </p:sp>
      <p:sp>
        <p:nvSpPr>
          <p:cNvPr id="20" name="ZoneTexte 19">
            <a:extLst>
              <a:ext uri="{FF2B5EF4-FFF2-40B4-BE49-F238E27FC236}">
                <a16:creationId xmlns:a16="http://schemas.microsoft.com/office/drawing/2014/main" id="{7D91B450-3EFD-EB98-D46A-06E656308B74}"/>
              </a:ext>
            </a:extLst>
          </p:cNvPr>
          <p:cNvSpPr txBox="1"/>
          <p:nvPr/>
        </p:nvSpPr>
        <p:spPr>
          <a:xfrm>
            <a:off x="9790116" y="5618942"/>
            <a:ext cx="2179545" cy="369332"/>
          </a:xfrm>
          <a:prstGeom prst="rect">
            <a:avLst/>
          </a:prstGeom>
          <a:noFill/>
        </p:spPr>
        <p:txBody>
          <a:bodyPr wrap="square" rtlCol="0">
            <a:spAutoFit/>
          </a:bodyPr>
          <a:lstStyle/>
          <a:p>
            <a:pPr algn="ctr"/>
            <a:r>
              <a:rPr lang="en-US" sz="900" dirty="0"/>
              <a:t>Users can create several zones and assign different units or circuits to each zone.</a:t>
            </a:r>
          </a:p>
        </p:txBody>
      </p:sp>
      <p:sp>
        <p:nvSpPr>
          <p:cNvPr id="24" name="ZoneTexte 23">
            <a:extLst>
              <a:ext uri="{FF2B5EF4-FFF2-40B4-BE49-F238E27FC236}">
                <a16:creationId xmlns:a16="http://schemas.microsoft.com/office/drawing/2014/main" id="{12A4FF8E-1FA8-7F43-630A-E8166083D9B9}"/>
              </a:ext>
            </a:extLst>
          </p:cNvPr>
          <p:cNvSpPr txBox="1"/>
          <p:nvPr/>
        </p:nvSpPr>
        <p:spPr>
          <a:xfrm>
            <a:off x="703705" y="5549693"/>
            <a:ext cx="1907518" cy="369332"/>
          </a:xfrm>
          <a:prstGeom prst="rect">
            <a:avLst/>
          </a:prstGeom>
          <a:noFill/>
        </p:spPr>
        <p:txBody>
          <a:bodyPr wrap="square" rtlCol="0">
            <a:spAutoFit/>
          </a:bodyPr>
          <a:lstStyle/>
          <a:p>
            <a:pPr algn="ctr"/>
            <a:r>
              <a:rPr lang="en-US" sz="900" dirty="0"/>
              <a:t>From home page, select one circuit to open the circuit focus menu</a:t>
            </a:r>
          </a:p>
        </p:txBody>
      </p:sp>
      <p:pic>
        <p:nvPicPr>
          <p:cNvPr id="27" name="Image 26">
            <a:extLst>
              <a:ext uri="{FF2B5EF4-FFF2-40B4-BE49-F238E27FC236}">
                <a16:creationId xmlns:a16="http://schemas.microsoft.com/office/drawing/2014/main" id="{3A178B03-E1A1-F75B-4133-3868A64C3D91}"/>
              </a:ext>
            </a:extLst>
          </p:cNvPr>
          <p:cNvPicPr>
            <a:picLocks noChangeAspect="1"/>
          </p:cNvPicPr>
          <p:nvPr/>
        </p:nvPicPr>
        <p:blipFill>
          <a:blip r:embed="rId7"/>
          <a:stretch>
            <a:fillRect/>
          </a:stretch>
        </p:blipFill>
        <p:spPr>
          <a:xfrm>
            <a:off x="490818" y="1727257"/>
            <a:ext cx="2077912" cy="3615655"/>
          </a:xfrm>
          <a:prstGeom prst="rect">
            <a:avLst/>
          </a:prstGeom>
          <a:ln>
            <a:solidFill>
              <a:schemeClr val="bg1">
                <a:lumMod val="85000"/>
              </a:schemeClr>
            </a:solidFill>
          </a:ln>
        </p:spPr>
      </p:pic>
      <p:sp>
        <p:nvSpPr>
          <p:cNvPr id="29" name="Rectangle 28">
            <a:extLst>
              <a:ext uri="{FF2B5EF4-FFF2-40B4-BE49-F238E27FC236}">
                <a16:creationId xmlns:a16="http://schemas.microsoft.com/office/drawing/2014/main" id="{4E056B7E-11A6-75DD-1717-C9907CB66EA7}"/>
              </a:ext>
            </a:extLst>
          </p:cNvPr>
          <p:cNvSpPr/>
          <p:nvPr/>
        </p:nvSpPr>
        <p:spPr bwMode="auto">
          <a:xfrm>
            <a:off x="490818" y="3792019"/>
            <a:ext cx="2004381" cy="478644"/>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30" name="ZoneTexte 29">
            <a:extLst>
              <a:ext uri="{FF2B5EF4-FFF2-40B4-BE49-F238E27FC236}">
                <a16:creationId xmlns:a16="http://schemas.microsoft.com/office/drawing/2014/main" id="{BC41F09A-8449-D0C3-F0F6-99F708F19116}"/>
              </a:ext>
            </a:extLst>
          </p:cNvPr>
          <p:cNvSpPr txBox="1"/>
          <p:nvPr/>
        </p:nvSpPr>
        <p:spPr>
          <a:xfrm>
            <a:off x="2804870" y="5572978"/>
            <a:ext cx="2089634" cy="369332"/>
          </a:xfrm>
          <a:prstGeom prst="rect">
            <a:avLst/>
          </a:prstGeom>
          <a:noFill/>
        </p:spPr>
        <p:txBody>
          <a:bodyPr wrap="square" rtlCol="0">
            <a:spAutoFit/>
          </a:bodyPr>
          <a:lstStyle/>
          <a:p>
            <a:pPr algn="ctr"/>
            <a:r>
              <a:rPr lang="en-US" sz="900" dirty="0"/>
              <a:t>From the settings menu, assign the circuit to a zone / an area.</a:t>
            </a:r>
          </a:p>
        </p:txBody>
      </p:sp>
      <p:pic>
        <p:nvPicPr>
          <p:cNvPr id="31" name="Image 30">
            <a:extLst>
              <a:ext uri="{FF2B5EF4-FFF2-40B4-BE49-F238E27FC236}">
                <a16:creationId xmlns:a16="http://schemas.microsoft.com/office/drawing/2014/main" id="{FBF25DC4-584C-38B1-623D-2064008B66A6}"/>
              </a:ext>
            </a:extLst>
          </p:cNvPr>
          <p:cNvPicPr>
            <a:picLocks noChangeAspect="1"/>
          </p:cNvPicPr>
          <p:nvPr/>
        </p:nvPicPr>
        <p:blipFill rotWithShape="1">
          <a:blip r:embed="rId8"/>
          <a:srcRect t="5228"/>
          <a:stretch/>
        </p:blipFill>
        <p:spPr>
          <a:xfrm>
            <a:off x="2919301" y="3594661"/>
            <a:ext cx="1903515" cy="873360"/>
          </a:xfrm>
          <a:prstGeom prst="rect">
            <a:avLst/>
          </a:prstGeom>
        </p:spPr>
      </p:pic>
    </p:spTree>
    <p:extLst>
      <p:ext uri="{BB962C8B-B14F-4D97-AF65-F5344CB8AC3E}">
        <p14:creationId xmlns:p14="http://schemas.microsoft.com/office/powerpoint/2010/main" val="7755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Standard control commands</a:t>
            </a:r>
            <a:br>
              <a:rPr lang="en-US" dirty="0"/>
            </a:br>
            <a:r>
              <a:rPr lang="en-US" sz="2000" dirty="0"/>
              <a:t>Controlling zones</a:t>
            </a:r>
            <a:br>
              <a:rPr lang="en-US" sz="2000" dirty="0"/>
            </a:br>
            <a:r>
              <a:rPr lang="en-US" sz="2000" dirty="0"/>
              <a:t>Weekly Timer</a:t>
            </a:r>
            <a:br>
              <a:rPr lang="en-US" sz="2000" dirty="0"/>
            </a:b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56</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07</a:t>
            </a:r>
          </a:p>
        </p:txBody>
      </p:sp>
    </p:spTree>
    <p:extLst>
      <p:ext uri="{BB962C8B-B14F-4D97-AF65-F5344CB8AC3E}">
        <p14:creationId xmlns:p14="http://schemas.microsoft.com/office/powerpoint/2010/main" val="192546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1B3AADD-7668-2691-CCA0-B71327A8D637}"/>
              </a:ext>
            </a:extLst>
          </p:cNvPr>
          <p:cNvPicPr>
            <a:picLocks noChangeAspect="1"/>
          </p:cNvPicPr>
          <p:nvPr/>
        </p:nvPicPr>
        <p:blipFill>
          <a:blip r:embed="rId3"/>
          <a:stretch>
            <a:fillRect/>
          </a:stretch>
        </p:blipFill>
        <p:spPr>
          <a:xfrm>
            <a:off x="4771509" y="1508524"/>
            <a:ext cx="2079887" cy="4073678"/>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Display of circuits / zones and manual control from App   </a:t>
            </a:r>
            <a:endParaRPr kumimoji="0" lang="en-GB" sz="1400" i="0" u="none" strike="noStrike" kern="1200" cap="none" spc="0" normalizeH="0" baseline="0" dirty="0">
              <a:ln>
                <a:noFill/>
              </a:ln>
              <a:effectLst/>
              <a:uLnTx/>
              <a:uFillTx/>
              <a:latin typeface="Calibri"/>
              <a:ea typeface="+mn-ea"/>
              <a:cs typeface="+mn-cs"/>
            </a:endParaRPr>
          </a:p>
        </p:txBody>
      </p:sp>
      <p:sp>
        <p:nvSpPr>
          <p:cNvPr id="14" name="ZoneTexte 13">
            <a:extLst>
              <a:ext uri="{FF2B5EF4-FFF2-40B4-BE49-F238E27FC236}">
                <a16:creationId xmlns:a16="http://schemas.microsoft.com/office/drawing/2014/main" id="{D269E626-B7C2-45EB-A637-93FC653C3992}"/>
              </a:ext>
            </a:extLst>
          </p:cNvPr>
          <p:cNvSpPr txBox="1"/>
          <p:nvPr/>
        </p:nvSpPr>
        <p:spPr>
          <a:xfrm>
            <a:off x="7173146" y="1545501"/>
            <a:ext cx="1441983" cy="507831"/>
          </a:xfrm>
          <a:prstGeom prst="rect">
            <a:avLst/>
          </a:prstGeom>
          <a:noFill/>
          <a:ln>
            <a:solidFill>
              <a:schemeClr val="bg1">
                <a:lumMod val="75000"/>
              </a:schemeClr>
            </a:solidFill>
          </a:ln>
        </p:spPr>
        <p:txBody>
          <a:bodyPr wrap="square" rtlCol="0">
            <a:spAutoFit/>
          </a:bodyPr>
          <a:lstStyle/>
          <a:p>
            <a:pPr algn="ctr"/>
            <a:r>
              <a:rPr lang="en-US" sz="900" b="1" dirty="0"/>
              <a:t>Name of the installation </a:t>
            </a:r>
          </a:p>
          <a:p>
            <a:pPr algn="ctr"/>
            <a:r>
              <a:rPr lang="en-US" sz="900" dirty="0"/>
              <a:t>(can be edited from Installation Settings menu)</a:t>
            </a:r>
          </a:p>
        </p:txBody>
      </p:sp>
      <p:sp>
        <p:nvSpPr>
          <p:cNvPr id="17" name="ZoneTexte 16">
            <a:extLst>
              <a:ext uri="{FF2B5EF4-FFF2-40B4-BE49-F238E27FC236}">
                <a16:creationId xmlns:a16="http://schemas.microsoft.com/office/drawing/2014/main" id="{23A7ED94-F1BE-5863-C6D3-497C5B6C1066}"/>
              </a:ext>
            </a:extLst>
          </p:cNvPr>
          <p:cNvSpPr txBox="1"/>
          <p:nvPr/>
        </p:nvSpPr>
        <p:spPr>
          <a:xfrm>
            <a:off x="4926887" y="5810199"/>
            <a:ext cx="1836032" cy="253916"/>
          </a:xfrm>
          <a:prstGeom prst="rect">
            <a:avLst/>
          </a:prstGeom>
          <a:noFill/>
        </p:spPr>
        <p:txBody>
          <a:bodyPr wrap="square" rtlCol="0">
            <a:spAutoFit/>
          </a:bodyPr>
          <a:lstStyle/>
          <a:p>
            <a:pPr algn="ctr"/>
            <a:r>
              <a:rPr lang="en-US" sz="1050" b="1" dirty="0"/>
              <a:t>Home page description</a:t>
            </a:r>
          </a:p>
        </p:txBody>
      </p:sp>
      <p:sp>
        <p:nvSpPr>
          <p:cNvPr id="8" name="Rectangle 7">
            <a:extLst>
              <a:ext uri="{FF2B5EF4-FFF2-40B4-BE49-F238E27FC236}">
                <a16:creationId xmlns:a16="http://schemas.microsoft.com/office/drawing/2014/main" id="{C05788B6-8DEC-D5FB-28A2-601FCFF1609B}"/>
              </a:ext>
            </a:extLst>
          </p:cNvPr>
          <p:cNvSpPr/>
          <p:nvPr/>
        </p:nvSpPr>
        <p:spPr bwMode="auto">
          <a:xfrm>
            <a:off x="4771510" y="1909190"/>
            <a:ext cx="1134340" cy="424319"/>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11" name="Connecteur droit avec flèche 10">
            <a:extLst>
              <a:ext uri="{FF2B5EF4-FFF2-40B4-BE49-F238E27FC236}">
                <a16:creationId xmlns:a16="http://schemas.microsoft.com/office/drawing/2014/main" id="{8B5174E2-EC37-8BC9-0A72-748C21593B83}"/>
              </a:ext>
            </a:extLst>
          </p:cNvPr>
          <p:cNvCxnSpPr>
            <a:cxnSpLocks/>
            <a:stCxn id="14" idx="1"/>
            <a:endCxn id="8" idx="3"/>
          </p:cNvCxnSpPr>
          <p:nvPr/>
        </p:nvCxnSpPr>
        <p:spPr>
          <a:xfrm flipH="1">
            <a:off x="5905850" y="1799417"/>
            <a:ext cx="1267296" cy="32193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07E288F1-5EC7-BD81-BF4A-C688913C706F}"/>
              </a:ext>
            </a:extLst>
          </p:cNvPr>
          <p:cNvSpPr txBox="1"/>
          <p:nvPr/>
        </p:nvSpPr>
        <p:spPr>
          <a:xfrm>
            <a:off x="7460299" y="2197064"/>
            <a:ext cx="1582614" cy="923330"/>
          </a:xfrm>
          <a:prstGeom prst="rect">
            <a:avLst/>
          </a:prstGeom>
          <a:noFill/>
          <a:ln>
            <a:solidFill>
              <a:schemeClr val="bg1">
                <a:lumMod val="75000"/>
              </a:schemeClr>
            </a:solidFill>
          </a:ln>
        </p:spPr>
        <p:txBody>
          <a:bodyPr wrap="square" rtlCol="0">
            <a:spAutoFit/>
          </a:bodyPr>
          <a:lstStyle/>
          <a:p>
            <a:pPr algn="ctr"/>
            <a:r>
              <a:rPr lang="en-US" sz="900" b="1" dirty="0"/>
              <a:t>Outdoor temperature</a:t>
            </a:r>
          </a:p>
          <a:p>
            <a:pPr algn="ctr"/>
            <a:r>
              <a:rPr lang="en-US" sz="900" dirty="0"/>
              <a:t> (read from ODU) </a:t>
            </a:r>
          </a:p>
          <a:p>
            <a:pPr algn="ctr"/>
            <a:r>
              <a:rPr lang="en-US" sz="900" dirty="0"/>
              <a:t>+ </a:t>
            </a:r>
            <a:r>
              <a:rPr lang="en-US" sz="900" b="1" dirty="0"/>
              <a:t>current weather icon </a:t>
            </a:r>
            <a:r>
              <a:rPr lang="en-US" sz="900" dirty="0"/>
              <a:t>(requires accurate location information in Installation Settings menu, Address field)</a:t>
            </a:r>
          </a:p>
        </p:txBody>
      </p:sp>
      <p:sp>
        <p:nvSpPr>
          <p:cNvPr id="19" name="Rectangle 18">
            <a:extLst>
              <a:ext uri="{FF2B5EF4-FFF2-40B4-BE49-F238E27FC236}">
                <a16:creationId xmlns:a16="http://schemas.microsoft.com/office/drawing/2014/main" id="{8D374756-F493-A44B-9B28-BDFCDC9FABAF}"/>
              </a:ext>
            </a:extLst>
          </p:cNvPr>
          <p:cNvSpPr/>
          <p:nvPr/>
        </p:nvSpPr>
        <p:spPr bwMode="auto">
          <a:xfrm>
            <a:off x="5845191" y="2784884"/>
            <a:ext cx="1022983" cy="424319"/>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21" name="Connecteur droit avec flèche 20">
            <a:extLst>
              <a:ext uri="{FF2B5EF4-FFF2-40B4-BE49-F238E27FC236}">
                <a16:creationId xmlns:a16="http://schemas.microsoft.com/office/drawing/2014/main" id="{F55265BE-3E5F-50EE-1575-1451CAB6B229}"/>
              </a:ext>
            </a:extLst>
          </p:cNvPr>
          <p:cNvCxnSpPr>
            <a:cxnSpLocks/>
            <a:stCxn id="15" idx="1"/>
            <a:endCxn id="19" idx="3"/>
          </p:cNvCxnSpPr>
          <p:nvPr/>
        </p:nvCxnSpPr>
        <p:spPr>
          <a:xfrm flipH="1">
            <a:off x="6868174" y="2658729"/>
            <a:ext cx="592125" cy="3383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A7BE0C2-67E3-4B3E-D8FC-6F92EAC8DA34}"/>
              </a:ext>
            </a:extLst>
          </p:cNvPr>
          <p:cNvSpPr/>
          <p:nvPr/>
        </p:nvSpPr>
        <p:spPr bwMode="auto">
          <a:xfrm>
            <a:off x="4865187" y="3309248"/>
            <a:ext cx="1897732" cy="300622"/>
          </a:xfrm>
          <a:prstGeom prst="rect">
            <a:avLst/>
          </a:prstGeom>
          <a:noFill/>
          <a:ln w="1905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31" name="ZoneTexte 30">
            <a:extLst>
              <a:ext uri="{FF2B5EF4-FFF2-40B4-BE49-F238E27FC236}">
                <a16:creationId xmlns:a16="http://schemas.microsoft.com/office/drawing/2014/main" id="{3EF85422-DF73-2102-AC7C-F81541CF1FE4}"/>
              </a:ext>
            </a:extLst>
          </p:cNvPr>
          <p:cNvSpPr txBox="1"/>
          <p:nvPr/>
        </p:nvSpPr>
        <p:spPr>
          <a:xfrm>
            <a:off x="2776756" y="2930928"/>
            <a:ext cx="1426063" cy="507831"/>
          </a:xfrm>
          <a:prstGeom prst="rect">
            <a:avLst/>
          </a:prstGeom>
          <a:noFill/>
          <a:ln>
            <a:solidFill>
              <a:schemeClr val="bg1">
                <a:lumMod val="75000"/>
              </a:schemeClr>
            </a:solidFill>
          </a:ln>
        </p:spPr>
        <p:txBody>
          <a:bodyPr wrap="square" rtlCol="0">
            <a:spAutoFit/>
          </a:bodyPr>
          <a:lstStyle/>
          <a:p>
            <a:pPr algn="ctr"/>
            <a:r>
              <a:rPr lang="en-US" sz="900" b="1" dirty="0"/>
              <a:t>Global On/OFF command</a:t>
            </a:r>
          </a:p>
          <a:p>
            <a:pPr algn="ctr"/>
            <a:r>
              <a:rPr lang="en-US" sz="900" dirty="0"/>
              <a:t>To start or stop all the circuits in one go</a:t>
            </a:r>
          </a:p>
        </p:txBody>
      </p:sp>
      <p:cxnSp>
        <p:nvCxnSpPr>
          <p:cNvPr id="32" name="Connecteur droit avec flèche 31">
            <a:extLst>
              <a:ext uri="{FF2B5EF4-FFF2-40B4-BE49-F238E27FC236}">
                <a16:creationId xmlns:a16="http://schemas.microsoft.com/office/drawing/2014/main" id="{80C5DFC3-17B5-9816-FFAF-2AC641FB05E3}"/>
              </a:ext>
            </a:extLst>
          </p:cNvPr>
          <p:cNvCxnSpPr>
            <a:cxnSpLocks/>
            <a:stCxn id="31" idx="3"/>
          </p:cNvCxnSpPr>
          <p:nvPr/>
        </p:nvCxnSpPr>
        <p:spPr>
          <a:xfrm>
            <a:off x="4202819" y="3184844"/>
            <a:ext cx="662368" cy="2539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2E26724-2E5E-D422-DD33-84027E94EDCD}"/>
              </a:ext>
            </a:extLst>
          </p:cNvPr>
          <p:cNvSpPr/>
          <p:nvPr/>
        </p:nvSpPr>
        <p:spPr bwMode="auto">
          <a:xfrm>
            <a:off x="4771508" y="1545501"/>
            <a:ext cx="312220" cy="300622"/>
          </a:xfrm>
          <a:prstGeom prst="rect">
            <a:avLst/>
          </a:prstGeom>
          <a:noFill/>
          <a:ln w="1905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42" name="ZoneTexte 41">
            <a:extLst>
              <a:ext uri="{FF2B5EF4-FFF2-40B4-BE49-F238E27FC236}">
                <a16:creationId xmlns:a16="http://schemas.microsoft.com/office/drawing/2014/main" id="{25EC0F23-B457-A2F6-E242-5EEB9DC6D625}"/>
              </a:ext>
            </a:extLst>
          </p:cNvPr>
          <p:cNvSpPr txBox="1"/>
          <p:nvPr/>
        </p:nvSpPr>
        <p:spPr>
          <a:xfrm>
            <a:off x="3153515" y="1463031"/>
            <a:ext cx="897001" cy="230832"/>
          </a:xfrm>
          <a:prstGeom prst="rect">
            <a:avLst/>
          </a:prstGeom>
          <a:noFill/>
          <a:ln>
            <a:solidFill>
              <a:schemeClr val="bg1">
                <a:lumMod val="75000"/>
              </a:schemeClr>
            </a:solidFill>
          </a:ln>
        </p:spPr>
        <p:txBody>
          <a:bodyPr wrap="square" rtlCol="0">
            <a:spAutoFit/>
          </a:bodyPr>
          <a:lstStyle/>
          <a:p>
            <a:pPr algn="ctr"/>
            <a:r>
              <a:rPr lang="en-US" sz="900" b="1" dirty="0"/>
              <a:t>Main menu</a:t>
            </a:r>
            <a:endParaRPr lang="en-US" sz="900" dirty="0"/>
          </a:p>
        </p:txBody>
      </p:sp>
      <p:cxnSp>
        <p:nvCxnSpPr>
          <p:cNvPr id="43" name="Connecteur droit avec flèche 42">
            <a:extLst>
              <a:ext uri="{FF2B5EF4-FFF2-40B4-BE49-F238E27FC236}">
                <a16:creationId xmlns:a16="http://schemas.microsoft.com/office/drawing/2014/main" id="{18439B25-33EA-9173-4F6C-C9DAB22A6567}"/>
              </a:ext>
            </a:extLst>
          </p:cNvPr>
          <p:cNvCxnSpPr>
            <a:cxnSpLocks/>
            <a:stCxn id="42" idx="3"/>
            <a:endCxn id="41" idx="1"/>
          </p:cNvCxnSpPr>
          <p:nvPr/>
        </p:nvCxnSpPr>
        <p:spPr>
          <a:xfrm>
            <a:off x="4050516" y="1578447"/>
            <a:ext cx="720992" cy="1173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F81C79DA-BAD9-B0B4-CF50-D1325615092C}"/>
              </a:ext>
            </a:extLst>
          </p:cNvPr>
          <p:cNvPicPr>
            <a:picLocks noChangeAspect="1"/>
          </p:cNvPicPr>
          <p:nvPr/>
        </p:nvPicPr>
        <p:blipFill>
          <a:blip r:embed="rId4"/>
          <a:stretch>
            <a:fillRect/>
          </a:stretch>
        </p:blipFill>
        <p:spPr>
          <a:xfrm>
            <a:off x="543575" y="1513053"/>
            <a:ext cx="2079887" cy="4069149"/>
          </a:xfrm>
          <a:prstGeom prst="rect">
            <a:avLst/>
          </a:prstGeom>
          <a:ln>
            <a:solidFill>
              <a:schemeClr val="bg1">
                <a:lumMod val="85000"/>
              </a:schemeClr>
            </a:solidFill>
          </a:ln>
        </p:spPr>
      </p:pic>
      <p:pic>
        <p:nvPicPr>
          <p:cNvPr id="51" name="Image 50">
            <a:extLst>
              <a:ext uri="{FF2B5EF4-FFF2-40B4-BE49-F238E27FC236}">
                <a16:creationId xmlns:a16="http://schemas.microsoft.com/office/drawing/2014/main" id="{6D6BE0B6-B27A-E137-DBC2-963EB3EDDC0F}"/>
              </a:ext>
            </a:extLst>
          </p:cNvPr>
          <p:cNvPicPr>
            <a:picLocks noChangeAspect="1"/>
          </p:cNvPicPr>
          <p:nvPr/>
        </p:nvPicPr>
        <p:blipFill>
          <a:blip r:embed="rId5"/>
          <a:stretch>
            <a:fillRect/>
          </a:stretch>
        </p:blipFill>
        <p:spPr>
          <a:xfrm>
            <a:off x="9537661" y="1508524"/>
            <a:ext cx="2077667" cy="4073678"/>
          </a:xfrm>
          <a:prstGeom prst="rect">
            <a:avLst/>
          </a:prstGeom>
          <a:ln>
            <a:solidFill>
              <a:schemeClr val="bg1">
                <a:lumMod val="85000"/>
              </a:schemeClr>
            </a:solidFill>
          </a:ln>
        </p:spPr>
      </p:pic>
      <p:cxnSp>
        <p:nvCxnSpPr>
          <p:cNvPr id="52" name="Connecteur droit avec flèche 51">
            <a:extLst>
              <a:ext uri="{FF2B5EF4-FFF2-40B4-BE49-F238E27FC236}">
                <a16:creationId xmlns:a16="http://schemas.microsoft.com/office/drawing/2014/main" id="{D96B7DBB-5A16-A9D6-B8FE-9CD3CF88A998}"/>
              </a:ext>
            </a:extLst>
          </p:cNvPr>
          <p:cNvCxnSpPr>
            <a:cxnSpLocks/>
            <a:stCxn id="41" idx="1"/>
          </p:cNvCxnSpPr>
          <p:nvPr/>
        </p:nvCxnSpPr>
        <p:spPr>
          <a:xfrm flipH="1">
            <a:off x="2674027" y="1695812"/>
            <a:ext cx="2097481" cy="366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54933BEB-6198-116C-9F5A-6A61D149D52D}"/>
              </a:ext>
            </a:extLst>
          </p:cNvPr>
          <p:cNvSpPr/>
          <p:nvPr/>
        </p:nvSpPr>
        <p:spPr bwMode="auto">
          <a:xfrm>
            <a:off x="4862586" y="3647063"/>
            <a:ext cx="447141" cy="468000"/>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56" name="Connecteur droit avec flèche 55">
            <a:extLst>
              <a:ext uri="{FF2B5EF4-FFF2-40B4-BE49-F238E27FC236}">
                <a16:creationId xmlns:a16="http://schemas.microsoft.com/office/drawing/2014/main" id="{C39EB093-26DE-36A9-2E6B-8FE37149B1D1}"/>
              </a:ext>
            </a:extLst>
          </p:cNvPr>
          <p:cNvCxnSpPr>
            <a:cxnSpLocks/>
            <a:stCxn id="62" idx="3"/>
            <a:endCxn id="51" idx="1"/>
          </p:cNvCxnSpPr>
          <p:nvPr/>
        </p:nvCxnSpPr>
        <p:spPr>
          <a:xfrm flipV="1">
            <a:off x="8704576" y="3545363"/>
            <a:ext cx="833085" cy="336459"/>
          </a:xfrm>
          <a:prstGeom prst="straightConnector1">
            <a:avLst/>
          </a:prstGeom>
          <a:ln w="95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A44DD926-7C78-0A59-7053-DE9AF3363A61}"/>
              </a:ext>
            </a:extLst>
          </p:cNvPr>
          <p:cNvSpPr txBox="1"/>
          <p:nvPr/>
        </p:nvSpPr>
        <p:spPr>
          <a:xfrm>
            <a:off x="7619730" y="3627906"/>
            <a:ext cx="1084846" cy="507831"/>
          </a:xfrm>
          <a:prstGeom prst="rect">
            <a:avLst/>
          </a:prstGeom>
          <a:noFill/>
          <a:ln>
            <a:solidFill>
              <a:schemeClr val="bg1">
                <a:lumMod val="75000"/>
              </a:schemeClr>
            </a:solidFill>
          </a:ln>
        </p:spPr>
        <p:txBody>
          <a:bodyPr wrap="square" rtlCol="0">
            <a:spAutoFit/>
          </a:bodyPr>
          <a:lstStyle/>
          <a:p>
            <a:pPr algn="ctr"/>
            <a:r>
              <a:rPr lang="en-US" sz="900" b="1" dirty="0"/>
              <a:t>Push the circuit card to open the setting menu </a:t>
            </a:r>
            <a:endParaRPr lang="en-US" sz="900" dirty="0"/>
          </a:p>
        </p:txBody>
      </p:sp>
      <p:sp>
        <p:nvSpPr>
          <p:cNvPr id="63" name="ZoneTexte 62">
            <a:extLst>
              <a:ext uri="{FF2B5EF4-FFF2-40B4-BE49-F238E27FC236}">
                <a16:creationId xmlns:a16="http://schemas.microsoft.com/office/drawing/2014/main" id="{7A4A5709-A305-799A-046B-912639A1368D}"/>
              </a:ext>
            </a:extLst>
          </p:cNvPr>
          <p:cNvSpPr txBox="1"/>
          <p:nvPr/>
        </p:nvSpPr>
        <p:spPr>
          <a:xfrm>
            <a:off x="2776756" y="3620863"/>
            <a:ext cx="1426063" cy="230832"/>
          </a:xfrm>
          <a:prstGeom prst="rect">
            <a:avLst/>
          </a:prstGeom>
          <a:noFill/>
          <a:ln>
            <a:solidFill>
              <a:schemeClr val="bg1">
                <a:lumMod val="75000"/>
              </a:schemeClr>
            </a:solidFill>
          </a:ln>
        </p:spPr>
        <p:txBody>
          <a:bodyPr wrap="square" rtlCol="0">
            <a:spAutoFit/>
          </a:bodyPr>
          <a:lstStyle/>
          <a:p>
            <a:pPr algn="ctr"/>
            <a:r>
              <a:rPr lang="en-US" sz="900" b="1" dirty="0"/>
              <a:t>Temperature setting</a:t>
            </a:r>
            <a:endParaRPr lang="en-US" sz="900" dirty="0"/>
          </a:p>
        </p:txBody>
      </p:sp>
      <p:cxnSp>
        <p:nvCxnSpPr>
          <p:cNvPr id="64" name="Connecteur droit avec flèche 63">
            <a:extLst>
              <a:ext uri="{FF2B5EF4-FFF2-40B4-BE49-F238E27FC236}">
                <a16:creationId xmlns:a16="http://schemas.microsoft.com/office/drawing/2014/main" id="{08315BCC-2A29-B392-293B-5EFCCDE22139}"/>
              </a:ext>
            </a:extLst>
          </p:cNvPr>
          <p:cNvCxnSpPr>
            <a:cxnSpLocks/>
            <a:stCxn id="63" idx="3"/>
          </p:cNvCxnSpPr>
          <p:nvPr/>
        </p:nvCxnSpPr>
        <p:spPr>
          <a:xfrm>
            <a:off x="4202819" y="3736279"/>
            <a:ext cx="659767" cy="14478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C0D98F1-D2BA-C1CE-32E0-AAF815A6B468}"/>
              </a:ext>
            </a:extLst>
          </p:cNvPr>
          <p:cNvSpPr/>
          <p:nvPr/>
        </p:nvSpPr>
        <p:spPr bwMode="auto">
          <a:xfrm>
            <a:off x="4829030" y="3637641"/>
            <a:ext cx="1933889" cy="494200"/>
          </a:xfrm>
          <a:prstGeom prst="rect">
            <a:avLst/>
          </a:prstGeom>
          <a:noFill/>
          <a:ln w="19050">
            <a:solidFill>
              <a:srgbClr val="7030A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8" name="ZoneTexte 67">
            <a:extLst>
              <a:ext uri="{FF2B5EF4-FFF2-40B4-BE49-F238E27FC236}">
                <a16:creationId xmlns:a16="http://schemas.microsoft.com/office/drawing/2014/main" id="{C741F423-CB42-3336-2CCD-28B778829B73}"/>
              </a:ext>
            </a:extLst>
          </p:cNvPr>
          <p:cNvSpPr txBox="1"/>
          <p:nvPr/>
        </p:nvSpPr>
        <p:spPr>
          <a:xfrm>
            <a:off x="2776756" y="3973447"/>
            <a:ext cx="1426063" cy="723275"/>
          </a:xfrm>
          <a:prstGeom prst="rect">
            <a:avLst/>
          </a:prstGeom>
          <a:noFill/>
          <a:ln>
            <a:solidFill>
              <a:schemeClr val="bg1">
                <a:lumMod val="75000"/>
              </a:schemeClr>
            </a:solidFill>
          </a:ln>
        </p:spPr>
        <p:txBody>
          <a:bodyPr wrap="square" rtlCol="0">
            <a:spAutoFit/>
          </a:bodyPr>
          <a:lstStyle/>
          <a:p>
            <a:pPr algn="ctr"/>
            <a:r>
              <a:rPr lang="en-US" sz="900" b="1" dirty="0"/>
              <a:t>Current operation mode</a:t>
            </a:r>
          </a:p>
          <a:p>
            <a:pPr algn="ctr"/>
            <a:r>
              <a:rPr lang="en-US" sz="800" dirty="0"/>
              <a:t>Sun icon +  </a:t>
            </a:r>
            <a:r>
              <a:rPr lang="en-US" sz="800" dirty="0">
                <a:solidFill>
                  <a:srgbClr val="FFC000"/>
                </a:solidFill>
              </a:rPr>
              <a:t>orange color </a:t>
            </a:r>
            <a:r>
              <a:rPr lang="en-US" sz="800" dirty="0"/>
              <a:t>= </a:t>
            </a:r>
            <a:r>
              <a:rPr lang="en-US" sz="800" dirty="0">
                <a:solidFill>
                  <a:srgbClr val="FFC000"/>
                </a:solidFill>
              </a:rPr>
              <a:t>Heating mode</a:t>
            </a:r>
          </a:p>
          <a:p>
            <a:pPr algn="ctr"/>
            <a:r>
              <a:rPr lang="en-US" sz="800" dirty="0"/>
              <a:t>Snow crystal icon </a:t>
            </a:r>
            <a:r>
              <a:rPr lang="en-US" sz="800" dirty="0">
                <a:solidFill>
                  <a:srgbClr val="00B0F0"/>
                </a:solidFill>
              </a:rPr>
              <a:t>+  blue color</a:t>
            </a:r>
            <a:r>
              <a:rPr lang="en-US" sz="800" dirty="0"/>
              <a:t> = </a:t>
            </a:r>
            <a:r>
              <a:rPr lang="en-US" sz="800" dirty="0">
                <a:solidFill>
                  <a:srgbClr val="00B0F0"/>
                </a:solidFill>
              </a:rPr>
              <a:t>cooling mode</a:t>
            </a:r>
          </a:p>
        </p:txBody>
      </p:sp>
      <p:cxnSp>
        <p:nvCxnSpPr>
          <p:cNvPr id="69" name="Connecteur droit avec flèche 68">
            <a:extLst>
              <a:ext uri="{FF2B5EF4-FFF2-40B4-BE49-F238E27FC236}">
                <a16:creationId xmlns:a16="http://schemas.microsoft.com/office/drawing/2014/main" id="{52A9A915-4243-F6B8-0E44-36342692A8F2}"/>
              </a:ext>
            </a:extLst>
          </p:cNvPr>
          <p:cNvCxnSpPr>
            <a:cxnSpLocks/>
            <a:stCxn id="68" idx="3"/>
          </p:cNvCxnSpPr>
          <p:nvPr/>
        </p:nvCxnSpPr>
        <p:spPr>
          <a:xfrm flipV="1">
            <a:off x="4202819" y="3907390"/>
            <a:ext cx="1990848" cy="4276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5FE8723C-05DB-68FF-BA2F-04E0B0255AF0}"/>
              </a:ext>
            </a:extLst>
          </p:cNvPr>
          <p:cNvSpPr txBox="1"/>
          <p:nvPr/>
        </p:nvSpPr>
        <p:spPr>
          <a:xfrm>
            <a:off x="2781917" y="5326869"/>
            <a:ext cx="1426063" cy="230832"/>
          </a:xfrm>
          <a:prstGeom prst="rect">
            <a:avLst/>
          </a:prstGeom>
          <a:noFill/>
          <a:ln>
            <a:solidFill>
              <a:schemeClr val="bg1">
                <a:lumMod val="75000"/>
              </a:schemeClr>
            </a:solidFill>
          </a:ln>
        </p:spPr>
        <p:txBody>
          <a:bodyPr wrap="square" rtlCol="0">
            <a:spAutoFit/>
          </a:bodyPr>
          <a:lstStyle/>
          <a:p>
            <a:pPr algn="ctr"/>
            <a:r>
              <a:rPr lang="en-US" sz="900" dirty="0"/>
              <a:t>Zone in grey  = OFF status </a:t>
            </a:r>
          </a:p>
        </p:txBody>
      </p:sp>
      <p:cxnSp>
        <p:nvCxnSpPr>
          <p:cNvPr id="75" name="Connecteur droit avec flèche 74">
            <a:extLst>
              <a:ext uri="{FF2B5EF4-FFF2-40B4-BE49-F238E27FC236}">
                <a16:creationId xmlns:a16="http://schemas.microsoft.com/office/drawing/2014/main" id="{08D70B62-B31D-93E6-E9B3-7CEA097285C4}"/>
              </a:ext>
            </a:extLst>
          </p:cNvPr>
          <p:cNvCxnSpPr>
            <a:cxnSpLocks/>
            <a:stCxn id="74" idx="3"/>
          </p:cNvCxnSpPr>
          <p:nvPr/>
        </p:nvCxnSpPr>
        <p:spPr>
          <a:xfrm>
            <a:off x="4207980" y="5442285"/>
            <a:ext cx="654606" cy="18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EFE4711D-EA53-8CD5-2B49-CC5252BB26C1}"/>
              </a:ext>
            </a:extLst>
          </p:cNvPr>
          <p:cNvSpPr/>
          <p:nvPr/>
        </p:nvSpPr>
        <p:spPr bwMode="auto">
          <a:xfrm>
            <a:off x="4829030" y="4702874"/>
            <a:ext cx="142169" cy="468000"/>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78" name="ZoneTexte 77">
            <a:extLst>
              <a:ext uri="{FF2B5EF4-FFF2-40B4-BE49-F238E27FC236}">
                <a16:creationId xmlns:a16="http://schemas.microsoft.com/office/drawing/2014/main" id="{87998278-5E34-BF75-CB52-25AF0EC464CF}"/>
              </a:ext>
            </a:extLst>
          </p:cNvPr>
          <p:cNvSpPr txBox="1"/>
          <p:nvPr/>
        </p:nvSpPr>
        <p:spPr>
          <a:xfrm>
            <a:off x="2776755" y="4896379"/>
            <a:ext cx="1426063" cy="369332"/>
          </a:xfrm>
          <a:prstGeom prst="rect">
            <a:avLst/>
          </a:prstGeom>
          <a:noFill/>
          <a:ln>
            <a:solidFill>
              <a:schemeClr val="bg1">
                <a:lumMod val="75000"/>
              </a:schemeClr>
            </a:solidFill>
          </a:ln>
        </p:spPr>
        <p:txBody>
          <a:bodyPr wrap="square" rtlCol="0">
            <a:spAutoFit/>
          </a:bodyPr>
          <a:lstStyle/>
          <a:p>
            <a:pPr algn="ctr"/>
            <a:r>
              <a:rPr lang="en-US" sz="900" b="1" dirty="0"/>
              <a:t>Vertical bar </a:t>
            </a:r>
            <a:r>
              <a:rPr lang="en-US" sz="900" dirty="0"/>
              <a:t>= Circuit in Demand-On status</a:t>
            </a:r>
          </a:p>
        </p:txBody>
      </p:sp>
      <p:cxnSp>
        <p:nvCxnSpPr>
          <p:cNvPr id="79" name="Connecteur droit avec flèche 78">
            <a:extLst>
              <a:ext uri="{FF2B5EF4-FFF2-40B4-BE49-F238E27FC236}">
                <a16:creationId xmlns:a16="http://schemas.microsoft.com/office/drawing/2014/main" id="{EE84E1D6-2644-C661-1F61-6EA6E34D0BF6}"/>
              </a:ext>
            </a:extLst>
          </p:cNvPr>
          <p:cNvCxnSpPr>
            <a:cxnSpLocks/>
            <a:stCxn id="78" idx="3"/>
          </p:cNvCxnSpPr>
          <p:nvPr/>
        </p:nvCxnSpPr>
        <p:spPr>
          <a:xfrm flipV="1">
            <a:off x="4202818" y="4925747"/>
            <a:ext cx="609434" cy="15529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E50E4B62-E481-FEFE-4DA3-85A0DE9F76FE}"/>
              </a:ext>
            </a:extLst>
          </p:cNvPr>
          <p:cNvCxnSpPr>
            <a:cxnSpLocks/>
            <a:stCxn id="67" idx="3"/>
            <a:endCxn id="62" idx="1"/>
          </p:cNvCxnSpPr>
          <p:nvPr/>
        </p:nvCxnSpPr>
        <p:spPr>
          <a:xfrm flipV="1">
            <a:off x="6762919" y="3881822"/>
            <a:ext cx="856811" cy="2919"/>
          </a:xfrm>
          <a:prstGeom prst="straightConnector1">
            <a:avLst/>
          </a:prstGeom>
          <a:ln w="95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C7275646-6BAF-6221-8013-EE08EC2D35F7}"/>
              </a:ext>
            </a:extLst>
          </p:cNvPr>
          <p:cNvSpPr/>
          <p:nvPr/>
        </p:nvSpPr>
        <p:spPr bwMode="auto">
          <a:xfrm>
            <a:off x="6407777" y="4191633"/>
            <a:ext cx="349419" cy="424319"/>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87" name="Connecteur droit avec flèche 86">
            <a:extLst>
              <a:ext uri="{FF2B5EF4-FFF2-40B4-BE49-F238E27FC236}">
                <a16:creationId xmlns:a16="http://schemas.microsoft.com/office/drawing/2014/main" id="{DE3A3A1E-3FF8-BB14-55EB-81BD51E88EB3}"/>
              </a:ext>
            </a:extLst>
          </p:cNvPr>
          <p:cNvCxnSpPr>
            <a:cxnSpLocks/>
            <a:stCxn id="86" idx="3"/>
            <a:endCxn id="90" idx="1"/>
          </p:cNvCxnSpPr>
          <p:nvPr/>
        </p:nvCxnSpPr>
        <p:spPr>
          <a:xfrm>
            <a:off x="6757196" y="4403793"/>
            <a:ext cx="862534" cy="34798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2CBBF21D-1B43-FAC5-CCAC-2AE6E5320698}"/>
              </a:ext>
            </a:extLst>
          </p:cNvPr>
          <p:cNvSpPr txBox="1"/>
          <p:nvPr/>
        </p:nvSpPr>
        <p:spPr>
          <a:xfrm>
            <a:off x="7619730" y="4290115"/>
            <a:ext cx="1084846" cy="923330"/>
          </a:xfrm>
          <a:prstGeom prst="rect">
            <a:avLst/>
          </a:prstGeom>
          <a:noFill/>
          <a:ln>
            <a:solidFill>
              <a:schemeClr val="bg1">
                <a:lumMod val="75000"/>
              </a:schemeClr>
            </a:solidFill>
          </a:ln>
        </p:spPr>
        <p:txBody>
          <a:bodyPr wrap="square" rtlCol="0">
            <a:spAutoFit/>
          </a:bodyPr>
          <a:lstStyle/>
          <a:p>
            <a:pPr algn="ctr"/>
            <a:r>
              <a:rPr lang="en-US" sz="900" b="1" dirty="0"/>
              <a:t>On/Off shortcut</a:t>
            </a:r>
          </a:p>
          <a:p>
            <a:pPr algn="ctr"/>
            <a:r>
              <a:rPr lang="en-US" sz="900" b="1" dirty="0"/>
              <a:t>+</a:t>
            </a:r>
          </a:p>
          <a:p>
            <a:pPr algn="ctr"/>
            <a:r>
              <a:rPr lang="en-US" sz="900" b="1" dirty="0"/>
              <a:t>Current zone temperature </a:t>
            </a:r>
            <a:r>
              <a:rPr lang="en-US" sz="900" dirty="0"/>
              <a:t>(requires a RTU or a temp. sensor)</a:t>
            </a:r>
          </a:p>
        </p:txBody>
      </p:sp>
      <p:sp>
        <p:nvSpPr>
          <p:cNvPr id="92" name="Rectangle 91">
            <a:extLst>
              <a:ext uri="{FF2B5EF4-FFF2-40B4-BE49-F238E27FC236}">
                <a16:creationId xmlns:a16="http://schemas.microsoft.com/office/drawing/2014/main" id="{FFCCB88A-0059-6AD2-CBCA-35C825F8D4E5}"/>
              </a:ext>
            </a:extLst>
          </p:cNvPr>
          <p:cNvSpPr/>
          <p:nvPr/>
        </p:nvSpPr>
        <p:spPr bwMode="auto">
          <a:xfrm>
            <a:off x="6345930" y="4927773"/>
            <a:ext cx="142169" cy="153272"/>
          </a:xfrm>
          <a:prstGeom prst="rect">
            <a:avLst/>
          </a:prstGeom>
          <a:noFill/>
          <a:ln w="1905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93" name="Connecteur droit avec flèche 92">
            <a:extLst>
              <a:ext uri="{FF2B5EF4-FFF2-40B4-BE49-F238E27FC236}">
                <a16:creationId xmlns:a16="http://schemas.microsoft.com/office/drawing/2014/main" id="{820B55E9-6D9E-DCE6-D04A-07D9A1918F13}"/>
              </a:ext>
            </a:extLst>
          </p:cNvPr>
          <p:cNvCxnSpPr>
            <a:cxnSpLocks/>
            <a:stCxn id="92" idx="3"/>
            <a:endCxn id="96" idx="1"/>
          </p:cNvCxnSpPr>
          <p:nvPr/>
        </p:nvCxnSpPr>
        <p:spPr>
          <a:xfrm>
            <a:off x="6488099" y="5004409"/>
            <a:ext cx="1131631" cy="3765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ZoneTexte 95">
            <a:extLst>
              <a:ext uri="{FF2B5EF4-FFF2-40B4-BE49-F238E27FC236}">
                <a16:creationId xmlns:a16="http://schemas.microsoft.com/office/drawing/2014/main" id="{F81697BA-F6D6-9088-52C0-7BC37013150B}"/>
              </a:ext>
            </a:extLst>
          </p:cNvPr>
          <p:cNvSpPr txBox="1"/>
          <p:nvPr/>
        </p:nvSpPr>
        <p:spPr>
          <a:xfrm>
            <a:off x="7619730" y="5265571"/>
            <a:ext cx="1084846" cy="230832"/>
          </a:xfrm>
          <a:prstGeom prst="rect">
            <a:avLst/>
          </a:prstGeom>
          <a:noFill/>
          <a:ln>
            <a:solidFill>
              <a:schemeClr val="bg1">
                <a:lumMod val="75000"/>
              </a:schemeClr>
            </a:solidFill>
          </a:ln>
        </p:spPr>
        <p:txBody>
          <a:bodyPr wrap="square" rtlCol="0">
            <a:spAutoFit/>
          </a:bodyPr>
          <a:lstStyle/>
          <a:p>
            <a:pPr algn="ctr"/>
            <a:r>
              <a:rPr lang="en-US" sz="900" b="1" dirty="0"/>
              <a:t>Weekly timer icon</a:t>
            </a:r>
            <a:endParaRPr lang="en-US" sz="900" dirty="0"/>
          </a:p>
        </p:txBody>
      </p:sp>
    </p:spTree>
    <p:extLst>
      <p:ext uri="{BB962C8B-B14F-4D97-AF65-F5344CB8AC3E}">
        <p14:creationId xmlns:p14="http://schemas.microsoft.com/office/powerpoint/2010/main" val="3748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par>
                                <p:cTn id="58" presetID="22" presetClass="entr" presetSubtype="8"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500"/>
                                        <p:tgtEl>
                                          <p:spTgt spid="63"/>
                                        </p:tgtEl>
                                      </p:cBhvr>
                                    </p:animEffect>
                                  </p:childTnLst>
                                </p:cTn>
                              </p:par>
                              <p:par>
                                <p:cTn id="69" presetID="22" presetClass="entr" presetSubtype="8"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left)">
                                      <p:cBhvr>
                                        <p:cTn id="71" dur="500"/>
                                        <p:tgtEl>
                                          <p:spTgt spid="6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left)">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ipe(left)">
                                      <p:cBhvr>
                                        <p:cTn id="79" dur="500"/>
                                        <p:tgtEl>
                                          <p:spTgt spid="68"/>
                                        </p:tgtEl>
                                      </p:cBhvr>
                                    </p:animEffect>
                                  </p:childTnLst>
                                </p:cTn>
                              </p:par>
                              <p:par>
                                <p:cTn id="80" presetID="22" presetClass="entr" presetSubtype="8" fill="hold"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ipe(left)">
                                      <p:cBhvr>
                                        <p:cTn id="82" dur="500"/>
                                        <p:tgtEl>
                                          <p:spTgt spid="6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left)">
                                      <p:cBhvr>
                                        <p:cTn id="87" dur="500"/>
                                        <p:tgtEl>
                                          <p:spTgt spid="67"/>
                                        </p:tgtEl>
                                      </p:cBhvr>
                                    </p:animEffect>
                                  </p:childTnLst>
                                </p:cTn>
                              </p:par>
                              <p:par>
                                <p:cTn id="88" presetID="22" presetClass="entr" presetSubtype="8" fill="hold" nodeType="with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wipe(left)">
                                      <p:cBhvr>
                                        <p:cTn id="90" dur="500"/>
                                        <p:tgtEl>
                                          <p:spTgt spid="8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wipe(left)">
                                      <p:cBhvr>
                                        <p:cTn id="93" dur="500"/>
                                        <p:tgtEl>
                                          <p:spTgt spid="6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wipe(left)">
                                      <p:cBhvr>
                                        <p:cTn id="98" dur="500"/>
                                        <p:tgtEl>
                                          <p:spTgt spid="56"/>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left)">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wipe(left)">
                                      <p:cBhvr>
                                        <p:cTn id="107" dur="500"/>
                                        <p:tgtEl>
                                          <p:spTgt spid="86"/>
                                        </p:tgtEl>
                                      </p:cBhvr>
                                    </p:animEffect>
                                  </p:childTnLst>
                                </p:cTn>
                              </p:par>
                              <p:par>
                                <p:cTn id="108" presetID="22" presetClass="entr" presetSubtype="8" fill="hold" nodeType="withEffect">
                                  <p:stCondLst>
                                    <p:cond delay="0"/>
                                  </p:stCondLst>
                                  <p:childTnLst>
                                    <p:set>
                                      <p:cBhvr>
                                        <p:cTn id="109" dur="1" fill="hold">
                                          <p:stCondLst>
                                            <p:cond delay="0"/>
                                          </p:stCondLst>
                                        </p:cTn>
                                        <p:tgtEl>
                                          <p:spTgt spid="87"/>
                                        </p:tgtEl>
                                        <p:attrNameLst>
                                          <p:attrName>style.visibility</p:attrName>
                                        </p:attrNameLst>
                                      </p:cBhvr>
                                      <p:to>
                                        <p:strVal val="visible"/>
                                      </p:to>
                                    </p:set>
                                    <p:animEffect transition="in" filter="wipe(left)">
                                      <p:cBhvr>
                                        <p:cTn id="110" dur="500"/>
                                        <p:tgtEl>
                                          <p:spTgt spid="8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90"/>
                                        </p:tgtEl>
                                        <p:attrNameLst>
                                          <p:attrName>style.visibility</p:attrName>
                                        </p:attrNameLst>
                                      </p:cBhvr>
                                      <p:to>
                                        <p:strVal val="visible"/>
                                      </p:to>
                                    </p:set>
                                    <p:animEffect transition="in" filter="wipe(left)">
                                      <p:cBhvr>
                                        <p:cTn id="113" dur="500"/>
                                        <p:tgtEl>
                                          <p:spTgt spid="9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wipe(down)">
                                      <p:cBhvr>
                                        <p:cTn id="118" dur="500"/>
                                        <p:tgtEl>
                                          <p:spTgt spid="78"/>
                                        </p:tgtEl>
                                      </p:cBhvr>
                                    </p:animEffect>
                                  </p:childTnLst>
                                </p:cTn>
                              </p:par>
                              <p:par>
                                <p:cTn id="119" presetID="22" presetClass="entr" presetSubtype="4" fill="hold"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wipe(down)">
                                      <p:cBhvr>
                                        <p:cTn id="121" dur="500"/>
                                        <p:tgtEl>
                                          <p:spTgt spid="79"/>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77"/>
                                        </p:tgtEl>
                                        <p:attrNameLst>
                                          <p:attrName>style.visibility</p:attrName>
                                        </p:attrNameLst>
                                      </p:cBhvr>
                                      <p:to>
                                        <p:strVal val="visible"/>
                                      </p:to>
                                    </p:set>
                                    <p:animEffect transition="in" filter="wipe(down)">
                                      <p:cBhvr>
                                        <p:cTn id="124" dur="500"/>
                                        <p:tgtEl>
                                          <p:spTgt spid="77"/>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wipe(left)">
                                      <p:cBhvr>
                                        <p:cTn id="129" dur="500"/>
                                        <p:tgtEl>
                                          <p:spTgt spid="92"/>
                                        </p:tgtEl>
                                      </p:cBhvr>
                                    </p:animEffect>
                                  </p:childTnLst>
                                </p:cTn>
                              </p:par>
                              <p:par>
                                <p:cTn id="130" presetID="22" presetClass="entr" presetSubtype="8" fill="hold" nodeType="with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wipe(left)">
                                      <p:cBhvr>
                                        <p:cTn id="132" dur="500"/>
                                        <p:tgtEl>
                                          <p:spTgt spid="93"/>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wipe(left)">
                                      <p:cBhvr>
                                        <p:cTn id="135" dur="500"/>
                                        <p:tgtEl>
                                          <p:spTgt spid="96"/>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74"/>
                                        </p:tgtEl>
                                        <p:attrNameLst>
                                          <p:attrName>style.visibility</p:attrName>
                                        </p:attrNameLst>
                                      </p:cBhvr>
                                      <p:to>
                                        <p:strVal val="visible"/>
                                      </p:to>
                                    </p:set>
                                    <p:animEffect transition="in" filter="wipe(left)">
                                      <p:cBhvr>
                                        <p:cTn id="140" dur="500"/>
                                        <p:tgtEl>
                                          <p:spTgt spid="74"/>
                                        </p:tgtEl>
                                      </p:cBhvr>
                                    </p:animEffect>
                                  </p:childTnLst>
                                </p:cTn>
                              </p:par>
                              <p:par>
                                <p:cTn id="141" presetID="22" presetClass="entr" presetSubtype="8" fill="hold" nodeType="withEffect">
                                  <p:stCondLst>
                                    <p:cond delay="0"/>
                                  </p:stCondLst>
                                  <p:childTnLst>
                                    <p:set>
                                      <p:cBhvr>
                                        <p:cTn id="142" dur="1" fill="hold">
                                          <p:stCondLst>
                                            <p:cond delay="0"/>
                                          </p:stCondLst>
                                        </p:cTn>
                                        <p:tgtEl>
                                          <p:spTgt spid="75"/>
                                        </p:tgtEl>
                                        <p:attrNameLst>
                                          <p:attrName>style.visibility</p:attrName>
                                        </p:attrNameLst>
                                      </p:cBhvr>
                                      <p:to>
                                        <p:strVal val="visible"/>
                                      </p:to>
                                    </p:set>
                                    <p:animEffect transition="in" filter="wipe(left)">
                                      <p:cBhvr>
                                        <p:cTn id="1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8" grpId="0" animBg="1"/>
      <p:bldP spid="15" grpId="0" animBg="1"/>
      <p:bldP spid="19" grpId="0" animBg="1"/>
      <p:bldP spid="30" grpId="0" animBg="1"/>
      <p:bldP spid="31" grpId="0" animBg="1"/>
      <p:bldP spid="41" grpId="0" animBg="1"/>
      <p:bldP spid="42" grpId="0" animBg="1"/>
      <p:bldP spid="55" grpId="0" animBg="1"/>
      <p:bldP spid="62" grpId="0" animBg="1"/>
      <p:bldP spid="63" grpId="0" animBg="1"/>
      <p:bldP spid="67" grpId="0" animBg="1"/>
      <p:bldP spid="68" grpId="0" animBg="1"/>
      <p:bldP spid="74" grpId="0" animBg="1"/>
      <p:bldP spid="77" grpId="0" animBg="1"/>
      <p:bldP spid="78" grpId="0" animBg="1"/>
      <p:bldP spid="86" grpId="0" animBg="1"/>
      <p:bldP spid="90" grpId="0" animBg="1"/>
      <p:bldP spid="92" grpId="0" animBg="1"/>
      <p:bldP spid="9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94D1E2-815C-F1DD-C434-2137181DF557}"/>
              </a:ext>
            </a:extLst>
          </p:cNvPr>
          <p:cNvPicPr>
            <a:picLocks noChangeAspect="1"/>
          </p:cNvPicPr>
          <p:nvPr/>
        </p:nvPicPr>
        <p:blipFill>
          <a:blip r:embed="rId3"/>
          <a:stretch>
            <a:fillRect/>
          </a:stretch>
        </p:blipFill>
        <p:spPr>
          <a:xfrm>
            <a:off x="655275" y="1497223"/>
            <a:ext cx="1986672" cy="3895265"/>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Zone/Circuit focus</a:t>
            </a:r>
          </a:p>
        </p:txBody>
      </p:sp>
      <p:sp>
        <p:nvSpPr>
          <p:cNvPr id="17" name="ZoneTexte 16">
            <a:extLst>
              <a:ext uri="{FF2B5EF4-FFF2-40B4-BE49-F238E27FC236}">
                <a16:creationId xmlns:a16="http://schemas.microsoft.com/office/drawing/2014/main" id="{23A7ED94-F1BE-5863-C6D3-497C5B6C1066}"/>
              </a:ext>
            </a:extLst>
          </p:cNvPr>
          <p:cNvSpPr txBox="1"/>
          <p:nvPr/>
        </p:nvSpPr>
        <p:spPr>
          <a:xfrm>
            <a:off x="5133643" y="5549694"/>
            <a:ext cx="2089571" cy="507831"/>
          </a:xfrm>
          <a:prstGeom prst="rect">
            <a:avLst/>
          </a:prstGeom>
          <a:noFill/>
        </p:spPr>
        <p:txBody>
          <a:bodyPr wrap="square" rtlCol="0">
            <a:spAutoFit/>
          </a:bodyPr>
          <a:lstStyle/>
          <a:p>
            <a:pPr algn="ctr"/>
            <a:r>
              <a:rPr lang="en-US" sz="900" dirty="0"/>
              <a:t>Simplified historical data view</a:t>
            </a:r>
          </a:p>
          <a:p>
            <a:pPr algn="ctr"/>
            <a:r>
              <a:rPr lang="en-US" sz="900" dirty="0"/>
              <a:t>Operation and temperatures related to the selected zone / circuit</a:t>
            </a:r>
          </a:p>
        </p:txBody>
      </p:sp>
      <p:sp>
        <p:nvSpPr>
          <p:cNvPr id="18" name="ZoneTexte 17">
            <a:extLst>
              <a:ext uri="{FF2B5EF4-FFF2-40B4-BE49-F238E27FC236}">
                <a16:creationId xmlns:a16="http://schemas.microsoft.com/office/drawing/2014/main" id="{807A7B1D-1529-8101-A187-42483BF3563A}"/>
              </a:ext>
            </a:extLst>
          </p:cNvPr>
          <p:cNvSpPr txBox="1"/>
          <p:nvPr/>
        </p:nvSpPr>
        <p:spPr>
          <a:xfrm>
            <a:off x="7416924" y="5549693"/>
            <a:ext cx="2179545" cy="230832"/>
          </a:xfrm>
          <a:prstGeom prst="rect">
            <a:avLst/>
          </a:prstGeom>
          <a:noFill/>
        </p:spPr>
        <p:txBody>
          <a:bodyPr wrap="square" rtlCol="0">
            <a:spAutoFit/>
          </a:bodyPr>
          <a:lstStyle/>
          <a:p>
            <a:pPr algn="ctr"/>
            <a:r>
              <a:rPr lang="en-US" sz="900" dirty="0"/>
              <a:t>Settings for the zone / circuit</a:t>
            </a:r>
          </a:p>
        </p:txBody>
      </p:sp>
      <p:sp>
        <p:nvSpPr>
          <p:cNvPr id="20" name="ZoneTexte 19">
            <a:extLst>
              <a:ext uri="{FF2B5EF4-FFF2-40B4-BE49-F238E27FC236}">
                <a16:creationId xmlns:a16="http://schemas.microsoft.com/office/drawing/2014/main" id="{7D91B450-3EFD-EB98-D46A-06E656308B74}"/>
              </a:ext>
            </a:extLst>
          </p:cNvPr>
          <p:cNvSpPr txBox="1"/>
          <p:nvPr/>
        </p:nvSpPr>
        <p:spPr>
          <a:xfrm>
            <a:off x="9790116" y="5618942"/>
            <a:ext cx="2179545" cy="369332"/>
          </a:xfrm>
          <a:prstGeom prst="rect">
            <a:avLst/>
          </a:prstGeom>
          <a:noFill/>
        </p:spPr>
        <p:txBody>
          <a:bodyPr wrap="square" rtlCol="0">
            <a:spAutoFit/>
          </a:bodyPr>
          <a:lstStyle/>
          <a:p>
            <a:pPr algn="ctr"/>
            <a:r>
              <a:rPr lang="en-US" sz="900" dirty="0"/>
              <a:t>A similar menu is available for each zone / circuit (above, for Domestic Hot Water)</a:t>
            </a:r>
          </a:p>
        </p:txBody>
      </p:sp>
      <p:sp>
        <p:nvSpPr>
          <p:cNvPr id="24" name="ZoneTexte 23">
            <a:extLst>
              <a:ext uri="{FF2B5EF4-FFF2-40B4-BE49-F238E27FC236}">
                <a16:creationId xmlns:a16="http://schemas.microsoft.com/office/drawing/2014/main" id="{12A4FF8E-1FA8-7F43-630A-E8166083D9B9}"/>
              </a:ext>
            </a:extLst>
          </p:cNvPr>
          <p:cNvSpPr txBox="1"/>
          <p:nvPr/>
        </p:nvSpPr>
        <p:spPr>
          <a:xfrm>
            <a:off x="703705" y="5549693"/>
            <a:ext cx="1907518" cy="646331"/>
          </a:xfrm>
          <a:prstGeom prst="rect">
            <a:avLst/>
          </a:prstGeom>
          <a:noFill/>
        </p:spPr>
        <p:txBody>
          <a:bodyPr wrap="square" rtlCol="0">
            <a:spAutoFit/>
          </a:bodyPr>
          <a:lstStyle/>
          <a:p>
            <a:pPr algn="ctr"/>
            <a:r>
              <a:rPr lang="en-US" sz="900" dirty="0"/>
              <a:t>Circuit setting menu</a:t>
            </a:r>
          </a:p>
          <a:p>
            <a:pPr algn="ctr"/>
            <a:r>
              <a:rPr lang="en-US" sz="900" dirty="0"/>
              <a:t>On/Off command</a:t>
            </a:r>
          </a:p>
          <a:p>
            <a:pPr algn="ctr"/>
            <a:r>
              <a:rPr lang="en-US" sz="900" dirty="0"/>
              <a:t>Temperature setting</a:t>
            </a:r>
          </a:p>
          <a:p>
            <a:pPr algn="ctr"/>
            <a:r>
              <a:rPr lang="en-US" sz="900" dirty="0"/>
              <a:t>Operation mode</a:t>
            </a:r>
          </a:p>
        </p:txBody>
      </p:sp>
      <p:sp>
        <p:nvSpPr>
          <p:cNvPr id="30" name="ZoneTexte 29">
            <a:extLst>
              <a:ext uri="{FF2B5EF4-FFF2-40B4-BE49-F238E27FC236}">
                <a16:creationId xmlns:a16="http://schemas.microsoft.com/office/drawing/2014/main" id="{BC41F09A-8449-D0C3-F0F6-99F708F19116}"/>
              </a:ext>
            </a:extLst>
          </p:cNvPr>
          <p:cNvSpPr txBox="1"/>
          <p:nvPr/>
        </p:nvSpPr>
        <p:spPr>
          <a:xfrm>
            <a:off x="2943322" y="5549693"/>
            <a:ext cx="1989628" cy="784830"/>
          </a:xfrm>
          <a:prstGeom prst="rect">
            <a:avLst/>
          </a:prstGeom>
          <a:noFill/>
        </p:spPr>
        <p:txBody>
          <a:bodyPr wrap="square" rtlCol="0">
            <a:spAutoFit/>
          </a:bodyPr>
          <a:lstStyle/>
          <a:p>
            <a:pPr algn="ctr"/>
            <a:r>
              <a:rPr lang="en-US" sz="900" dirty="0"/>
              <a:t>Weekly timer setting page, dedicated to the selected zone / circuit</a:t>
            </a:r>
          </a:p>
          <a:p>
            <a:pPr algn="ctr"/>
            <a:endParaRPr lang="en-US" sz="900" dirty="0"/>
          </a:p>
          <a:p>
            <a:pPr algn="ctr"/>
            <a:r>
              <a:rPr lang="en-US" sz="900" dirty="0"/>
              <a:t>Weekly timer page is also available from the main menu</a:t>
            </a:r>
          </a:p>
        </p:txBody>
      </p:sp>
      <p:sp>
        <p:nvSpPr>
          <p:cNvPr id="41" name="Rectangle 40">
            <a:extLst>
              <a:ext uri="{FF2B5EF4-FFF2-40B4-BE49-F238E27FC236}">
                <a16:creationId xmlns:a16="http://schemas.microsoft.com/office/drawing/2014/main" id="{43A49FEE-6CC7-B00C-9C44-1DD081EB7FA1}"/>
              </a:ext>
            </a:extLst>
          </p:cNvPr>
          <p:cNvSpPr/>
          <p:nvPr/>
        </p:nvSpPr>
        <p:spPr bwMode="auto">
          <a:xfrm>
            <a:off x="703705" y="5034863"/>
            <a:ext cx="1871173" cy="357625"/>
          </a:xfrm>
          <a:prstGeom prst="rect">
            <a:avLst/>
          </a:prstGeom>
          <a:noFill/>
          <a:ln w="19050">
            <a:solidFill>
              <a:srgbClr val="C0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43" name="Image 42">
            <a:extLst>
              <a:ext uri="{FF2B5EF4-FFF2-40B4-BE49-F238E27FC236}">
                <a16:creationId xmlns:a16="http://schemas.microsoft.com/office/drawing/2014/main" id="{1B696020-BBEB-391F-92BB-A6A0000D9CAF}"/>
              </a:ext>
            </a:extLst>
          </p:cNvPr>
          <p:cNvPicPr>
            <a:picLocks noChangeAspect="1"/>
          </p:cNvPicPr>
          <p:nvPr/>
        </p:nvPicPr>
        <p:blipFill>
          <a:blip r:embed="rId4"/>
          <a:stretch>
            <a:fillRect/>
          </a:stretch>
        </p:blipFill>
        <p:spPr>
          <a:xfrm>
            <a:off x="2943322" y="1497222"/>
            <a:ext cx="1993230" cy="3895265"/>
          </a:xfrm>
          <a:prstGeom prst="rect">
            <a:avLst/>
          </a:prstGeom>
        </p:spPr>
      </p:pic>
      <p:pic>
        <p:nvPicPr>
          <p:cNvPr id="45" name="Image 44">
            <a:extLst>
              <a:ext uri="{FF2B5EF4-FFF2-40B4-BE49-F238E27FC236}">
                <a16:creationId xmlns:a16="http://schemas.microsoft.com/office/drawing/2014/main" id="{E9E78569-40F2-CAC3-8E6C-0920FBF622C6}"/>
              </a:ext>
            </a:extLst>
          </p:cNvPr>
          <p:cNvPicPr>
            <a:picLocks noChangeAspect="1"/>
          </p:cNvPicPr>
          <p:nvPr/>
        </p:nvPicPr>
        <p:blipFill>
          <a:blip r:embed="rId5"/>
          <a:stretch>
            <a:fillRect/>
          </a:stretch>
        </p:blipFill>
        <p:spPr>
          <a:xfrm>
            <a:off x="5237927" y="1497221"/>
            <a:ext cx="1999918" cy="3895265"/>
          </a:xfrm>
          <a:prstGeom prst="rect">
            <a:avLst/>
          </a:prstGeom>
        </p:spPr>
      </p:pic>
      <p:pic>
        <p:nvPicPr>
          <p:cNvPr id="47" name="Image 46">
            <a:extLst>
              <a:ext uri="{FF2B5EF4-FFF2-40B4-BE49-F238E27FC236}">
                <a16:creationId xmlns:a16="http://schemas.microsoft.com/office/drawing/2014/main" id="{B3BD98CC-527E-59CD-C506-AA23C9A94C23}"/>
              </a:ext>
            </a:extLst>
          </p:cNvPr>
          <p:cNvPicPr>
            <a:picLocks noChangeAspect="1"/>
          </p:cNvPicPr>
          <p:nvPr/>
        </p:nvPicPr>
        <p:blipFill>
          <a:blip r:embed="rId6"/>
          <a:stretch>
            <a:fillRect/>
          </a:stretch>
        </p:blipFill>
        <p:spPr>
          <a:xfrm>
            <a:off x="7543508" y="1497221"/>
            <a:ext cx="1993330" cy="3895265"/>
          </a:xfrm>
          <a:prstGeom prst="rect">
            <a:avLst/>
          </a:prstGeom>
        </p:spPr>
      </p:pic>
      <p:pic>
        <p:nvPicPr>
          <p:cNvPr id="49" name="Image 48">
            <a:extLst>
              <a:ext uri="{FF2B5EF4-FFF2-40B4-BE49-F238E27FC236}">
                <a16:creationId xmlns:a16="http://schemas.microsoft.com/office/drawing/2014/main" id="{2AA23970-2ED5-BCA5-AA75-38A33C0ACC37}"/>
              </a:ext>
            </a:extLst>
          </p:cNvPr>
          <p:cNvPicPr>
            <a:picLocks noChangeAspect="1"/>
          </p:cNvPicPr>
          <p:nvPr/>
        </p:nvPicPr>
        <p:blipFill>
          <a:blip r:embed="rId7"/>
          <a:stretch>
            <a:fillRect/>
          </a:stretch>
        </p:blipFill>
        <p:spPr>
          <a:xfrm>
            <a:off x="9886595" y="1497221"/>
            <a:ext cx="1986585" cy="3895265"/>
          </a:xfrm>
          <a:prstGeom prst="rect">
            <a:avLst/>
          </a:prstGeom>
        </p:spPr>
      </p:pic>
    </p:spTree>
    <p:extLst>
      <p:ext uri="{BB962C8B-B14F-4D97-AF65-F5344CB8AC3E}">
        <p14:creationId xmlns:p14="http://schemas.microsoft.com/office/powerpoint/2010/main" val="6199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94D1E2-815C-F1DD-C434-2137181DF557}"/>
              </a:ext>
            </a:extLst>
          </p:cNvPr>
          <p:cNvPicPr>
            <a:picLocks noChangeAspect="1"/>
          </p:cNvPicPr>
          <p:nvPr/>
        </p:nvPicPr>
        <p:blipFill>
          <a:blip r:embed="rId3"/>
          <a:stretch>
            <a:fillRect/>
          </a:stretch>
        </p:blipFill>
        <p:spPr>
          <a:xfrm>
            <a:off x="655275" y="1497223"/>
            <a:ext cx="1986672" cy="3895265"/>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Zone/Circuit focus</a:t>
            </a:r>
          </a:p>
        </p:txBody>
      </p:sp>
      <p:sp>
        <p:nvSpPr>
          <p:cNvPr id="4" name="Rectangle 3">
            <a:extLst>
              <a:ext uri="{FF2B5EF4-FFF2-40B4-BE49-F238E27FC236}">
                <a16:creationId xmlns:a16="http://schemas.microsoft.com/office/drawing/2014/main" id="{4AF532D7-FA6D-EA1C-4A61-9AC573BF101A}"/>
              </a:ext>
            </a:extLst>
          </p:cNvPr>
          <p:cNvSpPr/>
          <p:nvPr/>
        </p:nvSpPr>
        <p:spPr bwMode="auto">
          <a:xfrm>
            <a:off x="830510" y="3158502"/>
            <a:ext cx="360727"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17" name="ZoneTexte 16">
            <a:extLst>
              <a:ext uri="{FF2B5EF4-FFF2-40B4-BE49-F238E27FC236}">
                <a16:creationId xmlns:a16="http://schemas.microsoft.com/office/drawing/2014/main" id="{23A7ED94-F1BE-5863-C6D3-497C5B6C1066}"/>
              </a:ext>
            </a:extLst>
          </p:cNvPr>
          <p:cNvSpPr txBox="1"/>
          <p:nvPr/>
        </p:nvSpPr>
        <p:spPr>
          <a:xfrm>
            <a:off x="5133643" y="5549694"/>
            <a:ext cx="2089571" cy="230832"/>
          </a:xfrm>
          <a:prstGeom prst="rect">
            <a:avLst/>
          </a:prstGeom>
          <a:noFill/>
        </p:spPr>
        <p:txBody>
          <a:bodyPr wrap="square" rtlCol="0">
            <a:spAutoFit/>
          </a:bodyPr>
          <a:lstStyle/>
          <a:p>
            <a:pPr algn="ctr"/>
            <a:r>
              <a:rPr lang="en-US" sz="900" dirty="0"/>
              <a:t>Select operation mode</a:t>
            </a:r>
          </a:p>
        </p:txBody>
      </p:sp>
      <p:sp>
        <p:nvSpPr>
          <p:cNvPr id="18" name="ZoneTexte 17">
            <a:extLst>
              <a:ext uri="{FF2B5EF4-FFF2-40B4-BE49-F238E27FC236}">
                <a16:creationId xmlns:a16="http://schemas.microsoft.com/office/drawing/2014/main" id="{807A7B1D-1529-8101-A187-42483BF3563A}"/>
              </a:ext>
            </a:extLst>
          </p:cNvPr>
          <p:cNvSpPr txBox="1"/>
          <p:nvPr/>
        </p:nvSpPr>
        <p:spPr>
          <a:xfrm>
            <a:off x="7416924" y="5549693"/>
            <a:ext cx="2179545" cy="369332"/>
          </a:xfrm>
          <a:prstGeom prst="rect">
            <a:avLst/>
          </a:prstGeom>
          <a:noFill/>
        </p:spPr>
        <p:txBody>
          <a:bodyPr wrap="square" rtlCol="0">
            <a:spAutoFit/>
          </a:bodyPr>
          <a:lstStyle/>
          <a:p>
            <a:pPr algn="ctr"/>
            <a:r>
              <a:rPr lang="en-US" sz="900" dirty="0"/>
              <a:t>Warning to the user about too frequent operation mode changes</a:t>
            </a:r>
          </a:p>
        </p:txBody>
      </p:sp>
      <p:sp>
        <p:nvSpPr>
          <p:cNvPr id="20" name="ZoneTexte 19">
            <a:extLst>
              <a:ext uri="{FF2B5EF4-FFF2-40B4-BE49-F238E27FC236}">
                <a16:creationId xmlns:a16="http://schemas.microsoft.com/office/drawing/2014/main" id="{7D91B450-3EFD-EB98-D46A-06E656308B74}"/>
              </a:ext>
            </a:extLst>
          </p:cNvPr>
          <p:cNvSpPr txBox="1"/>
          <p:nvPr/>
        </p:nvSpPr>
        <p:spPr>
          <a:xfrm>
            <a:off x="9790116" y="5618942"/>
            <a:ext cx="2179545" cy="230832"/>
          </a:xfrm>
          <a:prstGeom prst="rect">
            <a:avLst/>
          </a:prstGeom>
          <a:noFill/>
        </p:spPr>
        <p:txBody>
          <a:bodyPr wrap="square" rtlCol="0">
            <a:spAutoFit/>
          </a:bodyPr>
          <a:lstStyle/>
          <a:p>
            <a:pPr algn="ctr"/>
            <a:r>
              <a:rPr lang="en-US" sz="900" dirty="0"/>
              <a:t>Display in cooling mode</a:t>
            </a:r>
          </a:p>
        </p:txBody>
      </p:sp>
      <p:sp>
        <p:nvSpPr>
          <p:cNvPr id="24" name="ZoneTexte 23">
            <a:extLst>
              <a:ext uri="{FF2B5EF4-FFF2-40B4-BE49-F238E27FC236}">
                <a16:creationId xmlns:a16="http://schemas.microsoft.com/office/drawing/2014/main" id="{12A4FF8E-1FA8-7F43-630A-E8166083D9B9}"/>
              </a:ext>
            </a:extLst>
          </p:cNvPr>
          <p:cNvSpPr txBox="1"/>
          <p:nvPr/>
        </p:nvSpPr>
        <p:spPr>
          <a:xfrm>
            <a:off x="703705" y="5549693"/>
            <a:ext cx="1907518" cy="1061829"/>
          </a:xfrm>
          <a:prstGeom prst="rect">
            <a:avLst/>
          </a:prstGeom>
          <a:noFill/>
        </p:spPr>
        <p:txBody>
          <a:bodyPr wrap="square" rtlCol="0">
            <a:spAutoFit/>
          </a:bodyPr>
          <a:lstStyle/>
          <a:p>
            <a:pPr algn="ctr"/>
            <a:r>
              <a:rPr lang="en-US" sz="900" dirty="0"/>
              <a:t>Circuit setting menu</a:t>
            </a:r>
          </a:p>
          <a:p>
            <a:pPr algn="ctr"/>
            <a:r>
              <a:rPr lang="en-US" sz="900" dirty="0"/>
              <a:t>On/Off command</a:t>
            </a:r>
          </a:p>
          <a:p>
            <a:pPr algn="ctr"/>
            <a:r>
              <a:rPr lang="en-US" sz="900" dirty="0"/>
              <a:t>Temperature setting</a:t>
            </a:r>
          </a:p>
          <a:p>
            <a:pPr algn="ctr"/>
            <a:r>
              <a:rPr lang="en-US" sz="900" dirty="0"/>
              <a:t>Operation mode</a:t>
            </a:r>
          </a:p>
          <a:p>
            <a:pPr algn="ctr"/>
            <a:endParaRPr lang="en-US" sz="900" dirty="0"/>
          </a:p>
          <a:p>
            <a:pPr algn="ctr"/>
            <a:r>
              <a:rPr lang="en-US" sz="900" dirty="0"/>
              <a:t>Use the + and – buttons to change the temperature setting</a:t>
            </a:r>
          </a:p>
        </p:txBody>
      </p:sp>
      <p:sp>
        <p:nvSpPr>
          <p:cNvPr id="30" name="ZoneTexte 29">
            <a:extLst>
              <a:ext uri="{FF2B5EF4-FFF2-40B4-BE49-F238E27FC236}">
                <a16:creationId xmlns:a16="http://schemas.microsoft.com/office/drawing/2014/main" id="{BC41F09A-8449-D0C3-F0F6-99F708F19116}"/>
              </a:ext>
            </a:extLst>
          </p:cNvPr>
          <p:cNvSpPr txBox="1"/>
          <p:nvPr/>
        </p:nvSpPr>
        <p:spPr>
          <a:xfrm>
            <a:off x="2943322" y="5549693"/>
            <a:ext cx="1989628" cy="646331"/>
          </a:xfrm>
          <a:prstGeom prst="rect">
            <a:avLst/>
          </a:prstGeom>
          <a:noFill/>
        </p:spPr>
        <p:txBody>
          <a:bodyPr wrap="square" rtlCol="0">
            <a:spAutoFit/>
          </a:bodyPr>
          <a:lstStyle/>
          <a:p>
            <a:pPr algn="ctr"/>
            <a:r>
              <a:rPr lang="en-US" sz="900" dirty="0"/>
              <a:t>The user can also push the temperature setting area and slide horizontally or vertically to setup the temperature setting.</a:t>
            </a:r>
          </a:p>
        </p:txBody>
      </p:sp>
      <p:sp>
        <p:nvSpPr>
          <p:cNvPr id="10" name="Rectangle 9">
            <a:extLst>
              <a:ext uri="{FF2B5EF4-FFF2-40B4-BE49-F238E27FC236}">
                <a16:creationId xmlns:a16="http://schemas.microsoft.com/office/drawing/2014/main" id="{6D7F7D77-DEE3-686E-7D3C-5147470430DC}"/>
              </a:ext>
            </a:extLst>
          </p:cNvPr>
          <p:cNvSpPr/>
          <p:nvPr/>
        </p:nvSpPr>
        <p:spPr bwMode="auto">
          <a:xfrm>
            <a:off x="2104002" y="3158502"/>
            <a:ext cx="360727" cy="4362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grpSp>
        <p:nvGrpSpPr>
          <p:cNvPr id="19" name="Groupe 18">
            <a:extLst>
              <a:ext uri="{FF2B5EF4-FFF2-40B4-BE49-F238E27FC236}">
                <a16:creationId xmlns:a16="http://schemas.microsoft.com/office/drawing/2014/main" id="{BD80D44A-F78E-5213-04CC-D0266CCA5D4D}"/>
              </a:ext>
            </a:extLst>
          </p:cNvPr>
          <p:cNvGrpSpPr/>
          <p:nvPr/>
        </p:nvGrpSpPr>
        <p:grpSpPr>
          <a:xfrm>
            <a:off x="2914665" y="1490057"/>
            <a:ext cx="1989627" cy="3909595"/>
            <a:chOff x="2943323" y="1481367"/>
            <a:chExt cx="1989627" cy="3909595"/>
          </a:xfrm>
        </p:grpSpPr>
        <p:pic>
          <p:nvPicPr>
            <p:cNvPr id="8" name="Image 7">
              <a:extLst>
                <a:ext uri="{FF2B5EF4-FFF2-40B4-BE49-F238E27FC236}">
                  <a16:creationId xmlns:a16="http://schemas.microsoft.com/office/drawing/2014/main" id="{AE85496D-B044-CD0F-BB48-991C0C37E4A9}"/>
                </a:ext>
              </a:extLst>
            </p:cNvPr>
            <p:cNvPicPr>
              <a:picLocks noChangeAspect="1"/>
            </p:cNvPicPr>
            <p:nvPr/>
          </p:nvPicPr>
          <p:blipFill>
            <a:blip r:embed="rId4"/>
            <a:stretch>
              <a:fillRect/>
            </a:stretch>
          </p:blipFill>
          <p:spPr>
            <a:xfrm>
              <a:off x="2943323" y="1481367"/>
              <a:ext cx="1989627" cy="3909595"/>
            </a:xfrm>
            <a:prstGeom prst="rect">
              <a:avLst/>
            </a:prstGeom>
            <a:ln>
              <a:solidFill>
                <a:schemeClr val="bg1">
                  <a:lumMod val="85000"/>
                </a:schemeClr>
              </a:solidFill>
            </a:ln>
          </p:spPr>
        </p:pic>
        <p:pic>
          <p:nvPicPr>
            <p:cNvPr id="15" name="Image 14">
              <a:extLst>
                <a:ext uri="{FF2B5EF4-FFF2-40B4-BE49-F238E27FC236}">
                  <a16:creationId xmlns:a16="http://schemas.microsoft.com/office/drawing/2014/main" id="{62A47326-842B-EB97-E646-AFE54D51054C}"/>
                </a:ext>
              </a:extLst>
            </p:cNvPr>
            <p:cNvPicPr>
              <a:picLocks noChangeAspect="1"/>
            </p:cNvPicPr>
            <p:nvPr/>
          </p:nvPicPr>
          <p:blipFill rotWithShape="1">
            <a:blip r:embed="rId5"/>
            <a:srcRect r="1216"/>
            <a:stretch/>
          </p:blipFill>
          <p:spPr>
            <a:xfrm>
              <a:off x="2944665" y="4265322"/>
              <a:ext cx="1988285" cy="304592"/>
            </a:xfrm>
            <a:prstGeom prst="rect">
              <a:avLst/>
            </a:prstGeom>
            <a:ln>
              <a:solidFill>
                <a:schemeClr val="bg1">
                  <a:lumMod val="85000"/>
                </a:schemeClr>
              </a:solidFill>
            </a:ln>
          </p:spPr>
        </p:pic>
      </p:grpSp>
      <p:pic>
        <p:nvPicPr>
          <p:cNvPr id="22" name="Image 21">
            <a:extLst>
              <a:ext uri="{FF2B5EF4-FFF2-40B4-BE49-F238E27FC236}">
                <a16:creationId xmlns:a16="http://schemas.microsoft.com/office/drawing/2014/main" id="{7F05BBFF-E29B-10E4-2123-EC2A4245727A}"/>
              </a:ext>
            </a:extLst>
          </p:cNvPr>
          <p:cNvPicPr>
            <a:picLocks noChangeAspect="1"/>
          </p:cNvPicPr>
          <p:nvPr/>
        </p:nvPicPr>
        <p:blipFill>
          <a:blip r:embed="rId6"/>
          <a:stretch>
            <a:fillRect/>
          </a:stretch>
        </p:blipFill>
        <p:spPr>
          <a:xfrm>
            <a:off x="5177010" y="1490057"/>
            <a:ext cx="1993230" cy="3895266"/>
          </a:xfrm>
          <a:prstGeom prst="rect">
            <a:avLst/>
          </a:prstGeom>
          <a:ln>
            <a:solidFill>
              <a:schemeClr val="bg1">
                <a:lumMod val="85000"/>
              </a:schemeClr>
            </a:solidFill>
          </a:ln>
        </p:spPr>
      </p:pic>
      <p:pic>
        <p:nvPicPr>
          <p:cNvPr id="25" name="Image 24">
            <a:extLst>
              <a:ext uri="{FF2B5EF4-FFF2-40B4-BE49-F238E27FC236}">
                <a16:creationId xmlns:a16="http://schemas.microsoft.com/office/drawing/2014/main" id="{CA1AD7FC-9404-93AD-87B2-94DF170780C0}"/>
              </a:ext>
            </a:extLst>
          </p:cNvPr>
          <p:cNvPicPr>
            <a:picLocks noChangeAspect="1"/>
          </p:cNvPicPr>
          <p:nvPr/>
        </p:nvPicPr>
        <p:blipFill>
          <a:blip r:embed="rId7"/>
          <a:stretch>
            <a:fillRect/>
          </a:stretch>
        </p:blipFill>
        <p:spPr>
          <a:xfrm>
            <a:off x="7433600" y="1490057"/>
            <a:ext cx="2183522" cy="3886574"/>
          </a:xfrm>
          <a:prstGeom prst="rect">
            <a:avLst/>
          </a:prstGeom>
        </p:spPr>
      </p:pic>
      <p:pic>
        <p:nvPicPr>
          <p:cNvPr id="28" name="Image 27">
            <a:extLst>
              <a:ext uri="{FF2B5EF4-FFF2-40B4-BE49-F238E27FC236}">
                <a16:creationId xmlns:a16="http://schemas.microsoft.com/office/drawing/2014/main" id="{6FD0AAB2-5545-ACC0-E99B-EB1C380DE634}"/>
              </a:ext>
            </a:extLst>
          </p:cNvPr>
          <p:cNvPicPr>
            <a:picLocks noChangeAspect="1"/>
          </p:cNvPicPr>
          <p:nvPr/>
        </p:nvPicPr>
        <p:blipFill rotWithShape="1">
          <a:blip r:embed="rId8"/>
          <a:srcRect l="1" r="3786"/>
          <a:stretch/>
        </p:blipFill>
        <p:spPr>
          <a:xfrm>
            <a:off x="9880482" y="1490057"/>
            <a:ext cx="2095703" cy="3890259"/>
          </a:xfrm>
          <a:prstGeom prst="rect">
            <a:avLst/>
          </a:prstGeom>
          <a:ln>
            <a:solidFill>
              <a:schemeClr val="bg1">
                <a:lumMod val="85000"/>
              </a:schemeClr>
            </a:solidFill>
          </a:ln>
        </p:spPr>
      </p:pic>
      <p:sp>
        <p:nvSpPr>
          <p:cNvPr id="32" name="Rectangle 31">
            <a:extLst>
              <a:ext uri="{FF2B5EF4-FFF2-40B4-BE49-F238E27FC236}">
                <a16:creationId xmlns:a16="http://schemas.microsoft.com/office/drawing/2014/main" id="{78D6B346-E09F-6F08-6AC8-41B28B79B4EB}"/>
              </a:ext>
            </a:extLst>
          </p:cNvPr>
          <p:cNvSpPr/>
          <p:nvPr/>
        </p:nvSpPr>
        <p:spPr bwMode="auto">
          <a:xfrm>
            <a:off x="3459122" y="3001461"/>
            <a:ext cx="970265" cy="758381"/>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34" name="ZoneTexte 33">
            <a:extLst>
              <a:ext uri="{FF2B5EF4-FFF2-40B4-BE49-F238E27FC236}">
                <a16:creationId xmlns:a16="http://schemas.microsoft.com/office/drawing/2014/main" id="{9060A25E-19CA-F16E-E7C0-E2B9ABEC2BA5}"/>
              </a:ext>
            </a:extLst>
          </p:cNvPr>
          <p:cNvSpPr txBox="1"/>
          <p:nvPr/>
        </p:nvSpPr>
        <p:spPr>
          <a:xfrm>
            <a:off x="6502222" y="417376"/>
            <a:ext cx="1441983" cy="507831"/>
          </a:xfrm>
          <a:prstGeom prst="rect">
            <a:avLst/>
          </a:prstGeom>
          <a:noFill/>
          <a:ln>
            <a:solidFill>
              <a:schemeClr val="bg1">
                <a:lumMod val="75000"/>
              </a:schemeClr>
            </a:solidFill>
          </a:ln>
        </p:spPr>
        <p:txBody>
          <a:bodyPr wrap="square" rtlCol="0">
            <a:spAutoFit/>
          </a:bodyPr>
          <a:lstStyle/>
          <a:p>
            <a:pPr algn="ctr"/>
            <a:r>
              <a:rPr lang="en-US" sz="900" b="1" dirty="0"/>
              <a:t>Current zone temperature</a:t>
            </a:r>
          </a:p>
          <a:p>
            <a:pPr algn="ctr"/>
            <a:r>
              <a:rPr lang="en-US" sz="900" dirty="0"/>
              <a:t>(requires a RTU or a temp. sensor)</a:t>
            </a:r>
            <a:endParaRPr lang="en-US" sz="900" b="1" dirty="0"/>
          </a:p>
        </p:txBody>
      </p:sp>
      <p:sp>
        <p:nvSpPr>
          <p:cNvPr id="35" name="Rectangle 34">
            <a:extLst>
              <a:ext uri="{FF2B5EF4-FFF2-40B4-BE49-F238E27FC236}">
                <a16:creationId xmlns:a16="http://schemas.microsoft.com/office/drawing/2014/main" id="{676CF8E6-B588-8E2E-4D6D-11892EB181D1}"/>
              </a:ext>
            </a:extLst>
          </p:cNvPr>
          <p:cNvSpPr/>
          <p:nvPr/>
        </p:nvSpPr>
        <p:spPr bwMode="auto">
          <a:xfrm>
            <a:off x="6585358" y="1924828"/>
            <a:ext cx="584882" cy="28147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36" name="Connecteur droit avec flèche 35">
            <a:extLst>
              <a:ext uri="{FF2B5EF4-FFF2-40B4-BE49-F238E27FC236}">
                <a16:creationId xmlns:a16="http://schemas.microsoft.com/office/drawing/2014/main" id="{6CE5DC44-7D9E-DBE1-181C-4C26D587C439}"/>
              </a:ext>
            </a:extLst>
          </p:cNvPr>
          <p:cNvCxnSpPr>
            <a:cxnSpLocks/>
          </p:cNvCxnSpPr>
          <p:nvPr/>
        </p:nvCxnSpPr>
        <p:spPr>
          <a:xfrm flipH="1">
            <a:off x="6912771" y="955336"/>
            <a:ext cx="263360" cy="91661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78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right)">
                                      <p:cBhvr>
                                        <p:cTn id="20" dur="500"/>
                                        <p:tgtEl>
                                          <p:spTgt spid="3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32"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FY23 IoT solution for Heating range</a:t>
            </a: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23741"/>
            <a:ext cx="10739327" cy="8389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41631"/>
                </a:solidFill>
                <a:effectLst/>
                <a:uLnTx/>
                <a:uFillTx/>
                <a:latin typeface="Calibri"/>
                <a:ea typeface="+mn-ea"/>
                <a:cs typeface="+mn-cs"/>
              </a:rPr>
              <a:t>Connection diagrams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Previous Hi-Kumo solution:</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0" name="Conector recto 46">
            <a:extLst>
              <a:ext uri="{FF2B5EF4-FFF2-40B4-BE49-F238E27FC236}">
                <a16:creationId xmlns:a16="http://schemas.microsoft.com/office/drawing/2014/main" id="{CD8C83C5-A701-45AC-84DC-CC7B56431413}"/>
              </a:ext>
            </a:extLst>
          </p:cNvPr>
          <p:cNvCxnSpPr>
            <a:cxnSpLocks/>
          </p:cNvCxnSpPr>
          <p:nvPr/>
        </p:nvCxnSpPr>
        <p:spPr>
          <a:xfrm>
            <a:off x="1533582" y="3533081"/>
            <a:ext cx="766101" cy="0"/>
          </a:xfrm>
          <a:prstGeom prst="line">
            <a:avLst/>
          </a:prstGeom>
          <a:noFill/>
          <a:ln w="12700" cap="flat" cmpd="sng" algn="ctr">
            <a:solidFill>
              <a:srgbClr val="7DBA00"/>
            </a:solidFill>
            <a:prstDash val="solid"/>
            <a:miter lim="800000"/>
          </a:ln>
          <a:effectLst/>
        </p:spPr>
      </p:cxnSp>
      <p:cxnSp>
        <p:nvCxnSpPr>
          <p:cNvPr id="71" name="Conector recto 51">
            <a:extLst>
              <a:ext uri="{FF2B5EF4-FFF2-40B4-BE49-F238E27FC236}">
                <a16:creationId xmlns:a16="http://schemas.microsoft.com/office/drawing/2014/main" id="{9C5469F4-6E62-467D-B3F8-E472305D71F0}"/>
              </a:ext>
            </a:extLst>
          </p:cNvPr>
          <p:cNvCxnSpPr>
            <a:cxnSpLocks/>
          </p:cNvCxnSpPr>
          <p:nvPr/>
        </p:nvCxnSpPr>
        <p:spPr>
          <a:xfrm>
            <a:off x="2293214" y="2946708"/>
            <a:ext cx="0" cy="582829"/>
          </a:xfrm>
          <a:prstGeom prst="line">
            <a:avLst/>
          </a:prstGeom>
          <a:noFill/>
          <a:ln w="12700" cap="flat" cmpd="sng" algn="ctr">
            <a:solidFill>
              <a:srgbClr val="7DBA00"/>
            </a:solidFill>
            <a:prstDash val="solid"/>
            <a:miter lim="800000"/>
          </a:ln>
          <a:effectLst/>
        </p:spPr>
      </p:cxnSp>
      <p:sp>
        <p:nvSpPr>
          <p:cNvPr id="72" name="Rectangle 4">
            <a:extLst>
              <a:ext uri="{FF2B5EF4-FFF2-40B4-BE49-F238E27FC236}">
                <a16:creationId xmlns:a16="http://schemas.microsoft.com/office/drawing/2014/main" id="{BA746A64-1FAC-485F-92DA-99D93905D828}"/>
              </a:ext>
            </a:extLst>
          </p:cNvPr>
          <p:cNvSpPr>
            <a:spLocks noChangeArrowheads="1"/>
          </p:cNvSpPr>
          <p:nvPr/>
        </p:nvSpPr>
        <p:spPr bwMode="auto">
          <a:xfrm>
            <a:off x="1487419" y="3127561"/>
            <a:ext cx="786186" cy="369332"/>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Powered by H-LINK</a:t>
            </a:r>
            <a:endParaRPr kumimoji="0" lang="en-US" sz="90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sp>
        <p:nvSpPr>
          <p:cNvPr id="73" name="Rectangle 4">
            <a:extLst>
              <a:ext uri="{FF2B5EF4-FFF2-40B4-BE49-F238E27FC236}">
                <a16:creationId xmlns:a16="http://schemas.microsoft.com/office/drawing/2014/main" id="{394E3614-6C3F-4CCA-BDE4-0380E6E4BA40}"/>
              </a:ext>
            </a:extLst>
          </p:cNvPr>
          <p:cNvSpPr>
            <a:spLocks noChangeArrowheads="1"/>
          </p:cNvSpPr>
          <p:nvPr/>
        </p:nvSpPr>
        <p:spPr bwMode="auto">
          <a:xfrm>
            <a:off x="1762444" y="5537207"/>
            <a:ext cx="1015260"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ATW-RTU-07</a:t>
            </a:r>
            <a:endParaRPr kumimoji="0" lang="en-US" sz="105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pic>
        <p:nvPicPr>
          <p:cNvPr id="74" name="Imagen 56">
            <a:extLst>
              <a:ext uri="{FF2B5EF4-FFF2-40B4-BE49-F238E27FC236}">
                <a16:creationId xmlns:a16="http://schemas.microsoft.com/office/drawing/2014/main" id="{E4A6A18A-CF56-4678-8D07-FE0316434009}"/>
              </a:ext>
            </a:extLst>
          </p:cNvPr>
          <p:cNvPicPr>
            <a:picLocks noChangeAspect="1"/>
          </p:cNvPicPr>
          <p:nvPr/>
        </p:nvPicPr>
        <p:blipFill>
          <a:blip r:embed="rId3"/>
          <a:stretch>
            <a:fillRect/>
          </a:stretch>
        </p:blipFill>
        <p:spPr>
          <a:xfrm>
            <a:off x="632402" y="1942782"/>
            <a:ext cx="919828" cy="2440022"/>
          </a:xfrm>
          <a:prstGeom prst="rect">
            <a:avLst/>
          </a:prstGeom>
        </p:spPr>
      </p:pic>
      <p:pic>
        <p:nvPicPr>
          <p:cNvPr id="75" name="Picture 6" descr="T:\HACE Transfer\Marketing and Technical Information\Product Marketing\Heating\2- Photos, Artwork\5- ACCESSORIES\ATW-TAG-01 (ATW Home Automation Adapter)\4.Low resolution\ATW-TAG-01_Front.jpg">
            <a:extLst>
              <a:ext uri="{FF2B5EF4-FFF2-40B4-BE49-F238E27FC236}">
                <a16:creationId xmlns:a16="http://schemas.microsoft.com/office/drawing/2014/main" id="{78559AAC-73E1-447F-9BD7-4DDF61F22E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8" t="19477" r="27615" b="11080"/>
          <a:stretch/>
        </p:blipFill>
        <p:spPr bwMode="auto">
          <a:xfrm>
            <a:off x="2035867" y="3943010"/>
            <a:ext cx="55161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C:\Users\Amandine.Senot\AppData\Local\Microsoft\Windows\Temporary Internet Files\Content.IE5\7NQATPQ5\radio-waves-303258_640[1].png">
            <a:extLst>
              <a:ext uri="{FF2B5EF4-FFF2-40B4-BE49-F238E27FC236}">
                <a16:creationId xmlns:a16="http://schemas.microsoft.com/office/drawing/2014/main" id="{7EBE6620-FF9D-4D1E-B981-6D0A0BCAB2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173"/>
          <a:stretch/>
        </p:blipFill>
        <p:spPr bwMode="auto">
          <a:xfrm rot="5400000">
            <a:off x="2175482" y="4561797"/>
            <a:ext cx="226706" cy="30495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627D34F0-C97C-48EB-8A64-52F9B70057F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30"/>
          <a:stretch/>
        </p:blipFill>
        <p:spPr bwMode="auto">
          <a:xfrm>
            <a:off x="3266849" y="5976060"/>
            <a:ext cx="230375" cy="46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Gráfico 66" descr="Internet con relleno sólido">
            <a:extLst>
              <a:ext uri="{FF2B5EF4-FFF2-40B4-BE49-F238E27FC236}">
                <a16:creationId xmlns:a16="http://schemas.microsoft.com/office/drawing/2014/main" id="{67985770-074E-4E06-903A-AD15CE773A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7972" y="5906633"/>
            <a:ext cx="599912" cy="599912"/>
          </a:xfrm>
          <a:prstGeom prst="rect">
            <a:avLst/>
          </a:prstGeom>
        </p:spPr>
      </p:pic>
      <p:sp>
        <p:nvSpPr>
          <p:cNvPr id="79" name="ZoneTexte 23">
            <a:extLst>
              <a:ext uri="{FF2B5EF4-FFF2-40B4-BE49-F238E27FC236}">
                <a16:creationId xmlns:a16="http://schemas.microsoft.com/office/drawing/2014/main" id="{CA5303FB-52C1-4A5B-B671-B8B0DA6E6F2E}"/>
              </a:ext>
            </a:extLst>
          </p:cNvPr>
          <p:cNvSpPr txBox="1"/>
          <p:nvPr/>
        </p:nvSpPr>
        <p:spPr>
          <a:xfrm>
            <a:off x="2942807" y="6498912"/>
            <a:ext cx="775965" cy="261610"/>
          </a:xfrm>
          <a:prstGeom prst="rect">
            <a:avLst/>
          </a:prstGeom>
          <a:noFill/>
        </p:spPr>
        <p:txBody>
          <a:bodyPr wrap="square" rtlCol="0">
            <a:spAutoFit/>
          </a:bodyPr>
          <a:lstStyle>
            <a:defPPr>
              <a:defRPr lang="fr-FR"/>
            </a:defPPr>
            <a:lvl1pPr algn="ctr">
              <a:defRPr sz="1200" b="1"/>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Hi-Kumo</a:t>
            </a:r>
          </a:p>
        </p:txBody>
      </p:sp>
      <p:sp>
        <p:nvSpPr>
          <p:cNvPr id="80" name="Rectangle 4">
            <a:extLst>
              <a:ext uri="{FF2B5EF4-FFF2-40B4-BE49-F238E27FC236}">
                <a16:creationId xmlns:a16="http://schemas.microsoft.com/office/drawing/2014/main" id="{5905EAED-0B30-46DF-8171-D16D4417E733}"/>
              </a:ext>
            </a:extLst>
          </p:cNvPr>
          <p:cNvSpPr>
            <a:spLocks noChangeArrowheads="1"/>
          </p:cNvSpPr>
          <p:nvPr/>
        </p:nvSpPr>
        <p:spPr bwMode="auto">
          <a:xfrm>
            <a:off x="1487419" y="3561573"/>
            <a:ext cx="786186"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H-LINK</a:t>
            </a:r>
            <a:endParaRPr kumimoji="0" lang="en-US" sz="100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cxnSp>
        <p:nvCxnSpPr>
          <p:cNvPr id="81" name="Conector recto 74">
            <a:extLst>
              <a:ext uri="{FF2B5EF4-FFF2-40B4-BE49-F238E27FC236}">
                <a16:creationId xmlns:a16="http://schemas.microsoft.com/office/drawing/2014/main" id="{C989F2FC-6074-4354-9079-175D3B8CA8FE}"/>
              </a:ext>
            </a:extLst>
          </p:cNvPr>
          <p:cNvCxnSpPr>
            <a:cxnSpLocks/>
          </p:cNvCxnSpPr>
          <p:nvPr/>
        </p:nvCxnSpPr>
        <p:spPr>
          <a:xfrm>
            <a:off x="2286000" y="3789450"/>
            <a:ext cx="1474276" cy="1"/>
          </a:xfrm>
          <a:prstGeom prst="line">
            <a:avLst/>
          </a:prstGeom>
          <a:noFill/>
          <a:ln w="12700" cap="flat" cmpd="sng" algn="ctr">
            <a:solidFill>
              <a:srgbClr val="A8034F">
                <a:lumMod val="60000"/>
                <a:lumOff val="40000"/>
              </a:srgbClr>
            </a:solidFill>
            <a:prstDash val="solid"/>
            <a:miter lim="800000"/>
          </a:ln>
          <a:effectLst/>
        </p:spPr>
      </p:cxnSp>
      <p:cxnSp>
        <p:nvCxnSpPr>
          <p:cNvPr id="82" name="Conector recto 75">
            <a:extLst>
              <a:ext uri="{FF2B5EF4-FFF2-40B4-BE49-F238E27FC236}">
                <a16:creationId xmlns:a16="http://schemas.microsoft.com/office/drawing/2014/main" id="{1FD0A0D6-E502-4594-93B0-D1A8D1277F3B}"/>
              </a:ext>
            </a:extLst>
          </p:cNvPr>
          <p:cNvCxnSpPr>
            <a:cxnSpLocks/>
          </p:cNvCxnSpPr>
          <p:nvPr/>
        </p:nvCxnSpPr>
        <p:spPr>
          <a:xfrm flipV="1">
            <a:off x="2293212" y="3792900"/>
            <a:ext cx="0" cy="133192"/>
          </a:xfrm>
          <a:prstGeom prst="line">
            <a:avLst/>
          </a:prstGeom>
          <a:noFill/>
          <a:ln w="12700" cap="flat" cmpd="sng" algn="ctr">
            <a:solidFill>
              <a:srgbClr val="A8034F">
                <a:lumMod val="60000"/>
                <a:lumOff val="40000"/>
              </a:srgbClr>
            </a:solidFill>
            <a:prstDash val="solid"/>
            <a:miter lim="800000"/>
          </a:ln>
          <a:effectLst/>
        </p:spPr>
      </p:cxnSp>
      <p:pic>
        <p:nvPicPr>
          <p:cNvPr id="83" name="Picture 6" descr="T:\HACE Transfer\Marketing and Technical Information\Product Marketing\Heating\2- Photos, Artwork\5- ACCESSORIES\ATW-TAG-01 (ATW Home Automation Adapter)\4.Low resolution\ATW-TAG-01_Front.jpg">
            <a:extLst>
              <a:ext uri="{FF2B5EF4-FFF2-40B4-BE49-F238E27FC236}">
                <a16:creationId xmlns:a16="http://schemas.microsoft.com/office/drawing/2014/main" id="{94C7338D-E19E-48ED-B65D-7386123EE3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8" t="19477" r="27615" b="11080"/>
          <a:stretch/>
        </p:blipFill>
        <p:spPr bwMode="auto">
          <a:xfrm>
            <a:off x="3621885" y="3943010"/>
            <a:ext cx="551610" cy="612000"/>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Conector recto 78">
            <a:extLst>
              <a:ext uri="{FF2B5EF4-FFF2-40B4-BE49-F238E27FC236}">
                <a16:creationId xmlns:a16="http://schemas.microsoft.com/office/drawing/2014/main" id="{4527AE80-0422-4F79-9652-7ACE9E5BFF31}"/>
              </a:ext>
            </a:extLst>
          </p:cNvPr>
          <p:cNvCxnSpPr>
            <a:cxnSpLocks/>
          </p:cNvCxnSpPr>
          <p:nvPr/>
        </p:nvCxnSpPr>
        <p:spPr>
          <a:xfrm flipV="1">
            <a:off x="3754636" y="3791608"/>
            <a:ext cx="0" cy="133192"/>
          </a:xfrm>
          <a:prstGeom prst="line">
            <a:avLst/>
          </a:prstGeom>
          <a:noFill/>
          <a:ln w="12700" cap="flat" cmpd="sng" algn="ctr">
            <a:solidFill>
              <a:srgbClr val="A8034F">
                <a:lumMod val="60000"/>
                <a:lumOff val="40000"/>
              </a:srgbClr>
            </a:solidFill>
            <a:prstDash val="solid"/>
            <a:miter lim="800000"/>
          </a:ln>
          <a:effectLst/>
        </p:spPr>
      </p:cxnSp>
      <p:sp>
        <p:nvSpPr>
          <p:cNvPr id="85" name="Rectangle 4">
            <a:extLst>
              <a:ext uri="{FF2B5EF4-FFF2-40B4-BE49-F238E27FC236}">
                <a16:creationId xmlns:a16="http://schemas.microsoft.com/office/drawing/2014/main" id="{B718FA9E-50EA-4C55-9D46-95F838F5C8EF}"/>
              </a:ext>
            </a:extLst>
          </p:cNvPr>
          <p:cNvSpPr>
            <a:spLocks noChangeArrowheads="1"/>
          </p:cNvSpPr>
          <p:nvPr/>
        </p:nvSpPr>
        <p:spPr bwMode="auto">
          <a:xfrm>
            <a:off x="3432857" y="4474688"/>
            <a:ext cx="1260919"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0" i="0" u="none" strike="noStrike" kern="1200" cap="none" spc="0" normalizeH="0" baseline="0" noProof="0" dirty="0">
                <a:ln>
                  <a:noFill/>
                </a:ln>
                <a:solidFill>
                  <a:prstClr val="black"/>
                </a:solidFill>
                <a:effectLst/>
                <a:uLnTx/>
                <a:uFillTx/>
                <a:latin typeface="Arial" pitchFamily="-97" charset="0"/>
                <a:ea typeface="ＭＳ Ｐゴシック"/>
                <a:cs typeface="Arial" charset="0"/>
              </a:rPr>
              <a:t>ATW-TAG-02</a:t>
            </a:r>
          </a:p>
        </p:txBody>
      </p:sp>
      <p:pic>
        <p:nvPicPr>
          <p:cNvPr id="86" name="Picture 2" descr="J:\Common-Privat\Product Development\Home Automation\Hitachi Application\04_Artworks\Minibox\HITACHI Mini box.png">
            <a:extLst>
              <a:ext uri="{FF2B5EF4-FFF2-40B4-BE49-F238E27FC236}">
                <a16:creationId xmlns:a16="http://schemas.microsoft.com/office/drawing/2014/main" id="{D26BDCBD-F9B3-430E-BD38-AD52526B10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4663" y="5064566"/>
            <a:ext cx="731498" cy="591890"/>
          </a:xfrm>
          <a:prstGeom prst="rect">
            <a:avLst/>
          </a:prstGeom>
          <a:noFill/>
          <a:extLst>
            <a:ext uri="{909E8E84-426E-40DD-AFC4-6F175D3DCCD1}">
              <a14:hiddenFill xmlns:a14="http://schemas.microsoft.com/office/drawing/2010/main">
                <a:solidFill>
                  <a:srgbClr val="FFFFFF"/>
                </a:solidFill>
              </a14:hiddenFill>
            </a:ext>
          </a:extLst>
        </p:spPr>
      </p:pic>
      <p:pic>
        <p:nvPicPr>
          <p:cNvPr id="92" name="Image 31">
            <a:extLst>
              <a:ext uri="{FF2B5EF4-FFF2-40B4-BE49-F238E27FC236}">
                <a16:creationId xmlns:a16="http://schemas.microsoft.com/office/drawing/2014/main" id="{A51550FD-0581-4365-8F66-5E19CCABF9A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489" t="32031" r="17609" b="30331"/>
          <a:stretch/>
        </p:blipFill>
        <p:spPr>
          <a:xfrm>
            <a:off x="1943361" y="4932694"/>
            <a:ext cx="621930" cy="499446"/>
          </a:xfrm>
          <a:prstGeom prst="rect">
            <a:avLst/>
          </a:prstGeom>
        </p:spPr>
      </p:pic>
      <p:sp>
        <p:nvSpPr>
          <p:cNvPr id="93" name="Rectangle 4">
            <a:extLst>
              <a:ext uri="{FF2B5EF4-FFF2-40B4-BE49-F238E27FC236}">
                <a16:creationId xmlns:a16="http://schemas.microsoft.com/office/drawing/2014/main" id="{E16EB4DA-810C-45E2-8F17-D27C4E663370}"/>
              </a:ext>
            </a:extLst>
          </p:cNvPr>
          <p:cNvSpPr>
            <a:spLocks noChangeArrowheads="1"/>
          </p:cNvSpPr>
          <p:nvPr/>
        </p:nvSpPr>
        <p:spPr bwMode="auto">
          <a:xfrm>
            <a:off x="3590492" y="5632836"/>
            <a:ext cx="631268"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Hi-Box</a:t>
            </a:r>
            <a:endParaRPr kumimoji="0" lang="en-US" sz="105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sp>
        <p:nvSpPr>
          <p:cNvPr id="94" name="ZoneTexte 23">
            <a:extLst>
              <a:ext uri="{FF2B5EF4-FFF2-40B4-BE49-F238E27FC236}">
                <a16:creationId xmlns:a16="http://schemas.microsoft.com/office/drawing/2014/main" id="{B295D406-D2C0-453C-B4F2-1CD017F5C4CC}"/>
              </a:ext>
            </a:extLst>
          </p:cNvPr>
          <p:cNvSpPr txBox="1"/>
          <p:nvPr/>
        </p:nvSpPr>
        <p:spPr>
          <a:xfrm>
            <a:off x="3700587" y="6506545"/>
            <a:ext cx="1311148" cy="261610"/>
          </a:xfrm>
          <a:prstGeom prst="rect">
            <a:avLst/>
          </a:prstGeom>
          <a:noFill/>
        </p:spPr>
        <p:txBody>
          <a:bodyPr wrap="square" rtlCol="0">
            <a:spAutoFit/>
          </a:bodyPr>
          <a:lstStyle>
            <a:defPPr>
              <a:defRPr lang="fr-FR"/>
            </a:defPPr>
            <a:lvl1pPr algn="ctr">
              <a:defRPr sz="1200" b="1"/>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Hi-Kumo PRO</a:t>
            </a:r>
          </a:p>
        </p:txBody>
      </p:sp>
      <p:pic>
        <p:nvPicPr>
          <p:cNvPr id="95" name="Picture 4" descr="C:\Users\Amandine.Senot\AppData\Local\Microsoft\Windows\Temporary Internet Files\Content.IE5\7NQATPQ5\radio-waves-303258_640[1].png">
            <a:extLst>
              <a:ext uri="{FF2B5EF4-FFF2-40B4-BE49-F238E27FC236}">
                <a16:creationId xmlns:a16="http://schemas.microsoft.com/office/drawing/2014/main" id="{03C1EB0F-DA66-4F1F-A04E-0DF28BBDA5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173"/>
          <a:stretch/>
        </p:blipFill>
        <p:spPr bwMode="auto">
          <a:xfrm rot="5047475">
            <a:off x="3803960" y="4728135"/>
            <a:ext cx="226706" cy="304954"/>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4">
            <a:extLst>
              <a:ext uri="{FF2B5EF4-FFF2-40B4-BE49-F238E27FC236}">
                <a16:creationId xmlns:a16="http://schemas.microsoft.com/office/drawing/2014/main" id="{E14E8F7A-4DEF-4939-8101-AAE17B2FAF9B}"/>
              </a:ext>
            </a:extLst>
          </p:cNvPr>
          <p:cNvSpPr>
            <a:spLocks noChangeArrowheads="1"/>
          </p:cNvSpPr>
          <p:nvPr/>
        </p:nvSpPr>
        <p:spPr bwMode="auto">
          <a:xfrm>
            <a:off x="2808905" y="2092939"/>
            <a:ext cx="948278" cy="507831"/>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PC-ARFH2E Wired room Thermostat</a:t>
            </a:r>
          </a:p>
        </p:txBody>
      </p:sp>
      <p:cxnSp>
        <p:nvCxnSpPr>
          <p:cNvPr id="133" name="Conector recto 33">
            <a:extLst>
              <a:ext uri="{FF2B5EF4-FFF2-40B4-BE49-F238E27FC236}">
                <a16:creationId xmlns:a16="http://schemas.microsoft.com/office/drawing/2014/main" id="{17A62641-F5F5-48CD-8B7E-85C7001D50A4}"/>
              </a:ext>
            </a:extLst>
          </p:cNvPr>
          <p:cNvCxnSpPr>
            <a:cxnSpLocks/>
          </p:cNvCxnSpPr>
          <p:nvPr/>
        </p:nvCxnSpPr>
        <p:spPr>
          <a:xfrm>
            <a:off x="7906557" y="2959227"/>
            <a:ext cx="0" cy="582829"/>
          </a:xfrm>
          <a:prstGeom prst="line">
            <a:avLst/>
          </a:prstGeom>
          <a:noFill/>
          <a:ln w="12700" cap="flat" cmpd="sng" algn="ctr">
            <a:solidFill>
              <a:srgbClr val="7DBA00"/>
            </a:solidFill>
            <a:prstDash val="solid"/>
            <a:miter lim="800000"/>
          </a:ln>
          <a:effectLst/>
        </p:spPr>
      </p:cxnSp>
      <p:pic>
        <p:nvPicPr>
          <p:cNvPr id="136" name="Imagen 47">
            <a:extLst>
              <a:ext uri="{FF2B5EF4-FFF2-40B4-BE49-F238E27FC236}">
                <a16:creationId xmlns:a16="http://schemas.microsoft.com/office/drawing/2014/main" id="{1EFDCDA1-25CC-4701-8B71-67F6787E86D9}"/>
              </a:ext>
            </a:extLst>
          </p:cNvPr>
          <p:cNvPicPr>
            <a:picLocks noChangeAspect="1"/>
          </p:cNvPicPr>
          <p:nvPr/>
        </p:nvPicPr>
        <p:blipFill>
          <a:blip r:embed="rId3"/>
          <a:stretch>
            <a:fillRect/>
          </a:stretch>
        </p:blipFill>
        <p:spPr>
          <a:xfrm>
            <a:off x="6245745" y="1942782"/>
            <a:ext cx="919828" cy="2440022"/>
          </a:xfrm>
          <a:prstGeom prst="rect">
            <a:avLst/>
          </a:prstGeom>
        </p:spPr>
      </p:pic>
      <p:sp>
        <p:nvSpPr>
          <p:cNvPr id="147" name="ZoneTexte 23">
            <a:extLst>
              <a:ext uri="{FF2B5EF4-FFF2-40B4-BE49-F238E27FC236}">
                <a16:creationId xmlns:a16="http://schemas.microsoft.com/office/drawing/2014/main" id="{7B1B049E-7133-4931-92F0-931C55F4C4FB}"/>
              </a:ext>
            </a:extLst>
          </p:cNvPr>
          <p:cNvSpPr txBox="1"/>
          <p:nvPr/>
        </p:nvSpPr>
        <p:spPr>
          <a:xfrm>
            <a:off x="7983816" y="6395603"/>
            <a:ext cx="1311148" cy="261610"/>
          </a:xfrm>
          <a:prstGeom prst="rect">
            <a:avLst/>
          </a:prstGeom>
          <a:noFill/>
        </p:spPr>
        <p:txBody>
          <a:bodyPr wrap="square" rtlCol="0">
            <a:spAutoFit/>
          </a:bodyPr>
          <a:lstStyle>
            <a:defPPr>
              <a:defRPr lang="fr-FR"/>
            </a:defPPr>
            <a:lvl1pPr algn="ctr">
              <a:defRPr sz="1200" b="1"/>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CSNET Home</a:t>
            </a:r>
          </a:p>
        </p:txBody>
      </p:sp>
      <p:sp>
        <p:nvSpPr>
          <p:cNvPr id="150" name="Rectángulo 31">
            <a:extLst>
              <a:ext uri="{FF2B5EF4-FFF2-40B4-BE49-F238E27FC236}">
                <a16:creationId xmlns:a16="http://schemas.microsoft.com/office/drawing/2014/main" id="{778B8D99-9493-4F90-B45F-35BBA67C0A1B}"/>
              </a:ext>
            </a:extLst>
          </p:cNvPr>
          <p:cNvSpPr/>
          <p:nvPr/>
        </p:nvSpPr>
        <p:spPr>
          <a:xfrm>
            <a:off x="9673747" y="3966466"/>
            <a:ext cx="829837" cy="4001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w="9525">
                  <a:solidFill>
                    <a:prstClr val="white"/>
                  </a:solidFill>
                  <a:prstDash val="solid"/>
                </a:ln>
                <a:solidFill>
                  <a:srgbClr val="DE3B21"/>
                </a:solidFill>
                <a:effectLst>
                  <a:outerShdw blurRad="12700" dist="38100" dir="2700000" algn="tl" rotWithShape="0">
                    <a:srgbClr val="DE3B21">
                      <a:lumMod val="60000"/>
                      <a:lumOff val="40000"/>
                    </a:srgbClr>
                  </a:outerShdw>
                </a:effectLst>
                <a:uLnTx/>
                <a:uFillTx/>
                <a:latin typeface="Arial" panose="020B0604020202020204" pitchFamily="34" charset="0"/>
                <a:ea typeface="ＭＳ Ｐゴシック"/>
                <a:cs typeface="Arial" panose="020B0604020202020204" pitchFamily="34" charset="0"/>
              </a:rPr>
              <a:t>New</a:t>
            </a:r>
            <a:endParaRPr kumimoji="0" lang="es-ES" sz="2000" b="0" i="0" u="none" strike="noStrike" kern="1200" cap="none" spc="0" normalizeH="0" baseline="0" noProof="0" dirty="0">
              <a:ln w="0"/>
              <a:solidFill>
                <a:srgbClr val="7DBA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a:cs typeface="Arial" panose="020B0604020202020204" pitchFamily="34" charset="0"/>
            </a:endParaRPr>
          </a:p>
        </p:txBody>
      </p:sp>
      <p:sp>
        <p:nvSpPr>
          <p:cNvPr id="152" name="Rectangle 4">
            <a:extLst>
              <a:ext uri="{FF2B5EF4-FFF2-40B4-BE49-F238E27FC236}">
                <a16:creationId xmlns:a16="http://schemas.microsoft.com/office/drawing/2014/main" id="{11436FEB-2C71-4B62-9E92-5E9668914296}"/>
              </a:ext>
            </a:extLst>
          </p:cNvPr>
          <p:cNvSpPr>
            <a:spLocks noChangeArrowheads="1"/>
          </p:cNvSpPr>
          <p:nvPr/>
        </p:nvSpPr>
        <p:spPr bwMode="auto">
          <a:xfrm>
            <a:off x="7100762" y="3561573"/>
            <a:ext cx="786186"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H-LINK</a:t>
            </a:r>
            <a:endParaRPr kumimoji="0" lang="en-US" sz="105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cxnSp>
        <p:nvCxnSpPr>
          <p:cNvPr id="153" name="Conector recto 36">
            <a:extLst>
              <a:ext uri="{FF2B5EF4-FFF2-40B4-BE49-F238E27FC236}">
                <a16:creationId xmlns:a16="http://schemas.microsoft.com/office/drawing/2014/main" id="{9BC4BF81-004A-4075-A6CA-DF34AB0280E2}"/>
              </a:ext>
            </a:extLst>
          </p:cNvPr>
          <p:cNvCxnSpPr>
            <a:cxnSpLocks/>
          </p:cNvCxnSpPr>
          <p:nvPr/>
        </p:nvCxnSpPr>
        <p:spPr>
          <a:xfrm flipV="1">
            <a:off x="7119020" y="3793929"/>
            <a:ext cx="792000" cy="3325"/>
          </a:xfrm>
          <a:prstGeom prst="line">
            <a:avLst/>
          </a:prstGeom>
          <a:noFill/>
          <a:ln w="12700" cap="flat" cmpd="sng" algn="ctr">
            <a:solidFill>
              <a:srgbClr val="A8034F">
                <a:lumMod val="60000"/>
                <a:lumOff val="40000"/>
              </a:srgbClr>
            </a:solidFill>
            <a:prstDash val="solid"/>
            <a:miter lim="800000"/>
          </a:ln>
          <a:effectLst/>
        </p:spPr>
      </p:cxnSp>
      <p:cxnSp>
        <p:nvCxnSpPr>
          <p:cNvPr id="154" name="Conector recto 37">
            <a:extLst>
              <a:ext uri="{FF2B5EF4-FFF2-40B4-BE49-F238E27FC236}">
                <a16:creationId xmlns:a16="http://schemas.microsoft.com/office/drawing/2014/main" id="{53CBBA6C-AFD6-4496-8A57-2040056D3E0D}"/>
              </a:ext>
            </a:extLst>
          </p:cNvPr>
          <p:cNvCxnSpPr>
            <a:cxnSpLocks/>
          </p:cNvCxnSpPr>
          <p:nvPr/>
        </p:nvCxnSpPr>
        <p:spPr>
          <a:xfrm flipV="1">
            <a:off x="7906555" y="3796225"/>
            <a:ext cx="0" cy="133192"/>
          </a:xfrm>
          <a:prstGeom prst="line">
            <a:avLst/>
          </a:prstGeom>
          <a:noFill/>
          <a:ln w="12700" cap="flat" cmpd="sng" algn="ctr">
            <a:solidFill>
              <a:srgbClr val="A8034F">
                <a:lumMod val="60000"/>
                <a:lumOff val="40000"/>
              </a:srgbClr>
            </a:solidFill>
            <a:prstDash val="solid"/>
            <a:miter lim="800000"/>
          </a:ln>
          <a:effectLst/>
        </p:spPr>
      </p:cxnSp>
      <p:sp>
        <p:nvSpPr>
          <p:cNvPr id="158" name="Rectangle 4">
            <a:extLst>
              <a:ext uri="{FF2B5EF4-FFF2-40B4-BE49-F238E27FC236}">
                <a16:creationId xmlns:a16="http://schemas.microsoft.com/office/drawing/2014/main" id="{9A54D221-5158-4EFF-9DE2-2D2F8F033A9D}"/>
              </a:ext>
            </a:extLst>
          </p:cNvPr>
          <p:cNvSpPr>
            <a:spLocks noChangeArrowheads="1"/>
          </p:cNvSpPr>
          <p:nvPr/>
        </p:nvSpPr>
        <p:spPr bwMode="auto">
          <a:xfrm>
            <a:off x="8921051" y="4510738"/>
            <a:ext cx="983805"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1" i="0" u="none" strike="noStrike" kern="1200" cap="none" spc="0" normalizeH="0" baseline="0" noProof="0" dirty="0">
                <a:ln>
                  <a:noFill/>
                </a:ln>
                <a:solidFill>
                  <a:srgbClr val="C41631"/>
                </a:solidFill>
                <a:effectLst/>
                <a:uLnTx/>
                <a:uFillTx/>
                <a:latin typeface="Arial" pitchFamily="-97" charset="0"/>
                <a:ea typeface="ＭＳ Ｐゴシック"/>
                <a:cs typeface="Arial" charset="0"/>
              </a:rPr>
              <a:t>ATW-IOT-01</a:t>
            </a:r>
          </a:p>
        </p:txBody>
      </p:sp>
      <p:sp>
        <p:nvSpPr>
          <p:cNvPr id="166" name="Rectangle 4">
            <a:extLst>
              <a:ext uri="{FF2B5EF4-FFF2-40B4-BE49-F238E27FC236}">
                <a16:creationId xmlns:a16="http://schemas.microsoft.com/office/drawing/2014/main" id="{0926A593-469C-48F9-B616-23E10714FB50}"/>
              </a:ext>
            </a:extLst>
          </p:cNvPr>
          <p:cNvSpPr>
            <a:spLocks noChangeArrowheads="1"/>
          </p:cNvSpPr>
          <p:nvPr/>
        </p:nvSpPr>
        <p:spPr bwMode="auto">
          <a:xfrm>
            <a:off x="7423555" y="1742671"/>
            <a:ext cx="1260919"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0" i="0" u="none" strike="noStrike" kern="1200" cap="none" spc="0" normalizeH="0" baseline="0" noProof="0" dirty="0">
                <a:ln>
                  <a:noFill/>
                </a:ln>
                <a:solidFill>
                  <a:prstClr val="black"/>
                </a:solidFill>
                <a:effectLst/>
                <a:uLnTx/>
                <a:uFillTx/>
                <a:latin typeface="Arial" pitchFamily="-97" charset="0"/>
                <a:ea typeface="+mn-ea"/>
                <a:cs typeface="Arial" charset="0"/>
              </a:rPr>
              <a:t>PC-ARFH2E</a:t>
            </a:r>
          </a:p>
        </p:txBody>
      </p:sp>
      <p:sp>
        <p:nvSpPr>
          <p:cNvPr id="168" name="Rectangle 4">
            <a:extLst>
              <a:ext uri="{FF2B5EF4-FFF2-40B4-BE49-F238E27FC236}">
                <a16:creationId xmlns:a16="http://schemas.microsoft.com/office/drawing/2014/main" id="{0D6CCA86-1AF6-4790-95AF-E9B19463C677}"/>
              </a:ext>
            </a:extLst>
          </p:cNvPr>
          <p:cNvSpPr>
            <a:spLocks noChangeArrowheads="1"/>
          </p:cNvSpPr>
          <p:nvPr/>
        </p:nvSpPr>
        <p:spPr bwMode="auto">
          <a:xfrm>
            <a:off x="7120369" y="3132676"/>
            <a:ext cx="786186" cy="369332"/>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Powered by H-LINK</a:t>
            </a:r>
            <a:endParaRPr kumimoji="0" lang="en-US" sz="90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pic>
        <p:nvPicPr>
          <p:cNvPr id="170" name="Picture 2" descr="See original image">
            <a:extLst>
              <a:ext uri="{FF2B5EF4-FFF2-40B4-BE49-F238E27FC236}">
                <a16:creationId xmlns:a16="http://schemas.microsoft.com/office/drawing/2014/main" id="{A5FE482E-8790-4846-9B57-2C7C3263EA3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00598" y="5122738"/>
            <a:ext cx="656129" cy="399222"/>
          </a:xfrm>
          <a:prstGeom prst="rect">
            <a:avLst/>
          </a:prstGeom>
          <a:noFill/>
          <a:extLst>
            <a:ext uri="{909E8E84-426E-40DD-AFC4-6F175D3DCCD1}">
              <a14:hiddenFill xmlns:a14="http://schemas.microsoft.com/office/drawing/2010/main">
                <a:solidFill>
                  <a:srgbClr val="FFFFFF"/>
                </a:solidFill>
              </a14:hiddenFill>
            </a:ext>
          </a:extLst>
        </p:spPr>
      </p:pic>
      <p:sp>
        <p:nvSpPr>
          <p:cNvPr id="171" name="Rectangle 4">
            <a:extLst>
              <a:ext uri="{FF2B5EF4-FFF2-40B4-BE49-F238E27FC236}">
                <a16:creationId xmlns:a16="http://schemas.microsoft.com/office/drawing/2014/main" id="{A8CAB912-8699-4381-843B-D811DBCCB4AD}"/>
              </a:ext>
            </a:extLst>
          </p:cNvPr>
          <p:cNvSpPr>
            <a:spLocks noChangeArrowheads="1"/>
          </p:cNvSpPr>
          <p:nvPr/>
        </p:nvSpPr>
        <p:spPr bwMode="auto">
          <a:xfrm>
            <a:off x="9756727" y="5182417"/>
            <a:ext cx="1311148" cy="230832"/>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CSNET Home Cloud</a:t>
            </a:r>
            <a:endParaRPr kumimoji="0" lang="en-US" sz="90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sp>
        <p:nvSpPr>
          <p:cNvPr id="97" name="ZoneTexte 96">
            <a:extLst>
              <a:ext uri="{FF2B5EF4-FFF2-40B4-BE49-F238E27FC236}">
                <a16:creationId xmlns:a16="http://schemas.microsoft.com/office/drawing/2014/main" id="{5018E685-36B9-4317-AF22-5D110BF51734}"/>
              </a:ext>
            </a:extLst>
          </p:cNvPr>
          <p:cNvSpPr txBox="1"/>
          <p:nvPr/>
        </p:nvSpPr>
        <p:spPr>
          <a:xfrm>
            <a:off x="6005319" y="1295166"/>
            <a:ext cx="279291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New </a:t>
            </a:r>
            <a:r>
              <a:rPr kumimoji="0" lang="en-US" sz="1800" b="1" i="0" u="none" strike="noStrike" kern="1200" cap="none" spc="0" normalizeH="0" baseline="0" noProof="0" dirty="0">
                <a:ln>
                  <a:noFill/>
                </a:ln>
                <a:solidFill>
                  <a:srgbClr val="C41631"/>
                </a:solidFill>
                <a:effectLst/>
                <a:uLnTx/>
                <a:uFillTx/>
                <a:latin typeface="Calibri"/>
                <a:ea typeface="+mn-ea"/>
                <a:cs typeface="+mn-cs"/>
              </a:rPr>
              <a:t>CSNET Home </a:t>
            </a:r>
            <a:r>
              <a:rPr kumimoji="0" lang="en-US" sz="1800" b="1" i="0" u="none" strike="noStrike" kern="1200" cap="none" spc="0" normalizeH="0" baseline="0" noProof="0" dirty="0">
                <a:ln>
                  <a:noFill/>
                </a:ln>
                <a:solidFill>
                  <a:prstClr val="black"/>
                </a:solidFill>
                <a:effectLst/>
                <a:uLnTx/>
                <a:uFillTx/>
                <a:latin typeface="Calibri"/>
                <a:ea typeface="+mn-ea"/>
                <a:cs typeface="+mn-cs"/>
              </a:rPr>
              <a:t>solution: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8" name="Conector recto 74">
            <a:extLst>
              <a:ext uri="{FF2B5EF4-FFF2-40B4-BE49-F238E27FC236}">
                <a16:creationId xmlns:a16="http://schemas.microsoft.com/office/drawing/2014/main" id="{B0374E2E-0AB9-4291-99ED-69197EAE44DD}"/>
              </a:ext>
            </a:extLst>
          </p:cNvPr>
          <p:cNvCxnSpPr>
            <a:cxnSpLocks/>
          </p:cNvCxnSpPr>
          <p:nvPr/>
        </p:nvCxnSpPr>
        <p:spPr>
          <a:xfrm>
            <a:off x="1533588" y="3789680"/>
            <a:ext cx="762572" cy="0"/>
          </a:xfrm>
          <a:prstGeom prst="line">
            <a:avLst/>
          </a:prstGeom>
          <a:noFill/>
          <a:ln w="12700" cap="flat" cmpd="sng" algn="ctr">
            <a:solidFill>
              <a:srgbClr val="A8034F">
                <a:lumMod val="60000"/>
                <a:lumOff val="40000"/>
              </a:srgbClr>
            </a:solidFill>
            <a:prstDash val="solid"/>
            <a:miter lim="800000"/>
          </a:ln>
          <a:effectLst/>
        </p:spPr>
      </p:cxnSp>
      <p:cxnSp>
        <p:nvCxnSpPr>
          <p:cNvPr id="100" name="Conector recto 28">
            <a:extLst>
              <a:ext uri="{FF2B5EF4-FFF2-40B4-BE49-F238E27FC236}">
                <a16:creationId xmlns:a16="http://schemas.microsoft.com/office/drawing/2014/main" id="{A9992BEF-FE14-4941-A5C3-36BDB160FA8A}"/>
              </a:ext>
            </a:extLst>
          </p:cNvPr>
          <p:cNvCxnSpPr>
            <a:cxnSpLocks/>
          </p:cNvCxnSpPr>
          <p:nvPr/>
        </p:nvCxnSpPr>
        <p:spPr>
          <a:xfrm flipV="1">
            <a:off x="7126222" y="3540213"/>
            <a:ext cx="784150" cy="979"/>
          </a:xfrm>
          <a:prstGeom prst="line">
            <a:avLst/>
          </a:prstGeom>
          <a:noFill/>
          <a:ln w="12700" cap="flat" cmpd="sng" algn="ctr">
            <a:solidFill>
              <a:srgbClr val="7DBA00"/>
            </a:solidFill>
            <a:prstDash val="solid"/>
            <a:miter lim="800000"/>
          </a:ln>
          <a:effectLst/>
        </p:spPr>
      </p:cxnSp>
      <p:sp>
        <p:nvSpPr>
          <p:cNvPr id="103" name="Rectangle 4">
            <a:extLst>
              <a:ext uri="{FF2B5EF4-FFF2-40B4-BE49-F238E27FC236}">
                <a16:creationId xmlns:a16="http://schemas.microsoft.com/office/drawing/2014/main" id="{E5B9B4D7-9699-4F24-A431-4B5445623845}"/>
              </a:ext>
            </a:extLst>
          </p:cNvPr>
          <p:cNvSpPr>
            <a:spLocks noChangeArrowheads="1"/>
          </p:cNvSpPr>
          <p:nvPr/>
        </p:nvSpPr>
        <p:spPr bwMode="auto">
          <a:xfrm>
            <a:off x="1583440" y="4307016"/>
            <a:ext cx="594783" cy="369332"/>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Radio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receiver</a:t>
            </a:r>
            <a:endParaRPr kumimoji="0" lang="en-US" sz="90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sp>
        <p:nvSpPr>
          <p:cNvPr id="106" name="Rectángulo 22">
            <a:extLst>
              <a:ext uri="{FF2B5EF4-FFF2-40B4-BE49-F238E27FC236}">
                <a16:creationId xmlns:a16="http://schemas.microsoft.com/office/drawing/2014/main" id="{FB7CA8EC-8A41-41D6-BE3B-FD43C822F924}"/>
              </a:ext>
            </a:extLst>
          </p:cNvPr>
          <p:cNvSpPr/>
          <p:nvPr/>
        </p:nvSpPr>
        <p:spPr>
          <a:xfrm>
            <a:off x="9725550" y="5554725"/>
            <a:ext cx="829837" cy="4001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w="9525">
                  <a:solidFill>
                    <a:prstClr val="white"/>
                  </a:solidFill>
                  <a:prstDash val="solid"/>
                </a:ln>
                <a:solidFill>
                  <a:srgbClr val="DE3B21"/>
                </a:solidFill>
                <a:effectLst>
                  <a:outerShdw blurRad="12700" dist="38100" dir="2700000" algn="tl" rotWithShape="0">
                    <a:srgbClr val="DE3B21">
                      <a:lumMod val="60000"/>
                      <a:lumOff val="40000"/>
                    </a:srgbClr>
                  </a:outerShdw>
                </a:effectLst>
                <a:uLnTx/>
                <a:uFillTx/>
                <a:latin typeface="Arial" panose="020B0604020202020204" pitchFamily="34" charset="0"/>
                <a:ea typeface="ＭＳ Ｐゴシック"/>
                <a:cs typeface="Arial" panose="020B0604020202020204" pitchFamily="34" charset="0"/>
              </a:rPr>
              <a:t>New</a:t>
            </a:r>
            <a:endParaRPr kumimoji="0" lang="es-ES" sz="2000" b="0" i="0" u="none" strike="noStrike" kern="1200" cap="none" spc="0" normalizeH="0" baseline="0" noProof="0" dirty="0">
              <a:ln w="0"/>
              <a:solidFill>
                <a:srgbClr val="7DBA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a:cs typeface="Arial" panose="020B0604020202020204" pitchFamily="34" charset="0"/>
            </a:endParaRPr>
          </a:p>
        </p:txBody>
      </p:sp>
      <p:pic>
        <p:nvPicPr>
          <p:cNvPr id="8" name="Image 7">
            <a:extLst>
              <a:ext uri="{FF2B5EF4-FFF2-40B4-BE49-F238E27FC236}">
                <a16:creationId xmlns:a16="http://schemas.microsoft.com/office/drawing/2014/main" id="{6BAE5AD1-799A-4D04-AC55-1E212E090833}"/>
              </a:ext>
            </a:extLst>
          </p:cNvPr>
          <p:cNvPicPr>
            <a:picLocks noChangeAspect="1"/>
          </p:cNvPicPr>
          <p:nvPr/>
        </p:nvPicPr>
        <p:blipFill>
          <a:blip r:embed="rId12"/>
          <a:stretch>
            <a:fillRect/>
          </a:stretch>
        </p:blipFill>
        <p:spPr>
          <a:xfrm>
            <a:off x="1780765" y="2069278"/>
            <a:ext cx="1039561" cy="1033373"/>
          </a:xfrm>
          <a:prstGeom prst="rect">
            <a:avLst/>
          </a:prstGeom>
        </p:spPr>
      </p:pic>
      <p:pic>
        <p:nvPicPr>
          <p:cNvPr id="102" name="Image 101">
            <a:extLst>
              <a:ext uri="{FF2B5EF4-FFF2-40B4-BE49-F238E27FC236}">
                <a16:creationId xmlns:a16="http://schemas.microsoft.com/office/drawing/2014/main" id="{0B4AC665-A15C-4C26-9985-734E5EAA816E}"/>
              </a:ext>
            </a:extLst>
          </p:cNvPr>
          <p:cNvPicPr>
            <a:picLocks noChangeAspect="1"/>
          </p:cNvPicPr>
          <p:nvPr/>
        </p:nvPicPr>
        <p:blipFill>
          <a:blip r:embed="rId12"/>
          <a:stretch>
            <a:fillRect/>
          </a:stretch>
        </p:blipFill>
        <p:spPr>
          <a:xfrm>
            <a:off x="7382699" y="2033759"/>
            <a:ext cx="1039561" cy="1033373"/>
          </a:xfrm>
          <a:prstGeom prst="rect">
            <a:avLst/>
          </a:prstGeom>
        </p:spPr>
      </p:pic>
      <p:sp>
        <p:nvSpPr>
          <p:cNvPr id="4" name="Rectangle 4">
            <a:extLst>
              <a:ext uri="{FF2B5EF4-FFF2-40B4-BE49-F238E27FC236}">
                <a16:creationId xmlns:a16="http://schemas.microsoft.com/office/drawing/2014/main" id="{5CB479EB-3CC5-A5AB-FCBA-4F0B6726BF4E}"/>
              </a:ext>
            </a:extLst>
          </p:cNvPr>
          <p:cNvSpPr>
            <a:spLocks noChangeArrowheads="1"/>
          </p:cNvSpPr>
          <p:nvPr/>
        </p:nvSpPr>
        <p:spPr bwMode="auto">
          <a:xfrm>
            <a:off x="7382061" y="5554806"/>
            <a:ext cx="1015260" cy="253916"/>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ATW-RTU-07</a:t>
            </a:r>
            <a:endParaRPr kumimoji="0" lang="en-US" sz="105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pic>
        <p:nvPicPr>
          <p:cNvPr id="9" name="Picture 6" descr="T:\HACE Transfer\Marketing and Technical Information\Product Marketing\Heating\2- Photos, Artwork\5- ACCESSORIES\ATW-TAG-01 (ATW Home Automation Adapter)\4.Low resolution\ATW-TAG-01_Front.jpg">
            <a:extLst>
              <a:ext uri="{FF2B5EF4-FFF2-40B4-BE49-F238E27FC236}">
                <a16:creationId xmlns:a16="http://schemas.microsoft.com/office/drawing/2014/main" id="{D43DC140-FE31-B1A3-A2A2-BF2031D962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8" t="19477" r="27615" b="11080"/>
          <a:stretch/>
        </p:blipFill>
        <p:spPr bwMode="auto">
          <a:xfrm>
            <a:off x="7655484" y="3960609"/>
            <a:ext cx="551610"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mandine.Senot\AppData\Local\Microsoft\Windows\Temporary Internet Files\Content.IE5\7NQATPQ5\radio-waves-303258_640[1].png">
            <a:extLst>
              <a:ext uri="{FF2B5EF4-FFF2-40B4-BE49-F238E27FC236}">
                <a16:creationId xmlns:a16="http://schemas.microsoft.com/office/drawing/2014/main" id="{16961AE9-9E0A-53BD-C71D-99F857516C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173"/>
          <a:stretch/>
        </p:blipFill>
        <p:spPr bwMode="auto">
          <a:xfrm rot="5400000">
            <a:off x="7795099" y="4579396"/>
            <a:ext cx="226706" cy="30495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31">
            <a:extLst>
              <a:ext uri="{FF2B5EF4-FFF2-40B4-BE49-F238E27FC236}">
                <a16:creationId xmlns:a16="http://schemas.microsoft.com/office/drawing/2014/main" id="{390BE0F4-F25B-A93C-1D1F-1EE2A111DF9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489" t="32031" r="17609" b="30331"/>
          <a:stretch/>
        </p:blipFill>
        <p:spPr>
          <a:xfrm>
            <a:off x="7562978" y="4950293"/>
            <a:ext cx="621930" cy="499446"/>
          </a:xfrm>
          <a:prstGeom prst="rect">
            <a:avLst/>
          </a:prstGeom>
        </p:spPr>
      </p:pic>
      <p:sp>
        <p:nvSpPr>
          <p:cNvPr id="14" name="Rectangle 4">
            <a:extLst>
              <a:ext uri="{FF2B5EF4-FFF2-40B4-BE49-F238E27FC236}">
                <a16:creationId xmlns:a16="http://schemas.microsoft.com/office/drawing/2014/main" id="{615EA513-3405-A0DB-2202-06642AD015C4}"/>
              </a:ext>
            </a:extLst>
          </p:cNvPr>
          <p:cNvSpPr>
            <a:spLocks noChangeArrowheads="1"/>
          </p:cNvSpPr>
          <p:nvPr/>
        </p:nvSpPr>
        <p:spPr bwMode="auto">
          <a:xfrm>
            <a:off x="7203057" y="4324615"/>
            <a:ext cx="594783" cy="369332"/>
          </a:xfrm>
          <a:prstGeom prst="rect">
            <a:avLst/>
          </a:prstGeom>
          <a:noFill/>
          <a:ln w="9525" algn="ctr">
            <a:noFill/>
            <a:miter lim="800000"/>
            <a:headEnd/>
            <a:tailEnd/>
          </a:ln>
        </p:spPr>
        <p:txBody>
          <a:bodyPr wrap="square">
            <a:spAutoFit/>
          </a:bodyPr>
          <a:ls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Radio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Arial" pitchFamily="-97" charset="0"/>
                <a:ea typeface="ＭＳ Ｐゴシック"/>
                <a:cs typeface="Arial" charset="0"/>
              </a:rPr>
              <a:t>receiver</a:t>
            </a:r>
            <a:endParaRPr kumimoji="0" lang="en-US" sz="900" b="0" i="0" u="none" strike="noStrike" kern="1200" cap="none" spc="0" normalizeH="0" baseline="0" noProof="0" dirty="0">
              <a:ln>
                <a:noFill/>
              </a:ln>
              <a:solidFill>
                <a:srgbClr val="FF0000"/>
              </a:solidFill>
              <a:effectLst/>
              <a:uLnTx/>
              <a:uFillTx/>
              <a:latin typeface="Arial" pitchFamily="-97" charset="0"/>
              <a:ea typeface="ＭＳ Ｐゴシック"/>
              <a:cs typeface="Arial" charset="0"/>
            </a:endParaRPr>
          </a:p>
        </p:txBody>
      </p:sp>
      <p:cxnSp>
        <p:nvCxnSpPr>
          <p:cNvPr id="15" name="Conector recto 74">
            <a:extLst>
              <a:ext uri="{FF2B5EF4-FFF2-40B4-BE49-F238E27FC236}">
                <a16:creationId xmlns:a16="http://schemas.microsoft.com/office/drawing/2014/main" id="{B60335AB-4D0D-7C67-5E83-68B27D7A4F44}"/>
              </a:ext>
            </a:extLst>
          </p:cNvPr>
          <p:cNvCxnSpPr>
            <a:cxnSpLocks/>
          </p:cNvCxnSpPr>
          <p:nvPr/>
        </p:nvCxnSpPr>
        <p:spPr>
          <a:xfrm flipV="1">
            <a:off x="7890924" y="3787218"/>
            <a:ext cx="1504884" cy="5031"/>
          </a:xfrm>
          <a:prstGeom prst="line">
            <a:avLst/>
          </a:prstGeom>
          <a:noFill/>
          <a:ln w="12700" cap="flat" cmpd="sng" algn="ctr">
            <a:solidFill>
              <a:srgbClr val="A8034F">
                <a:lumMod val="60000"/>
                <a:lumOff val="40000"/>
              </a:srgbClr>
            </a:solidFill>
            <a:prstDash val="solid"/>
            <a:miter lim="800000"/>
          </a:ln>
          <a:effectLst/>
        </p:spPr>
      </p:cxnSp>
      <p:cxnSp>
        <p:nvCxnSpPr>
          <p:cNvPr id="16" name="Conector recto 78">
            <a:extLst>
              <a:ext uri="{FF2B5EF4-FFF2-40B4-BE49-F238E27FC236}">
                <a16:creationId xmlns:a16="http://schemas.microsoft.com/office/drawing/2014/main" id="{C7CE952F-0EA7-6C50-A06B-961F7BEFFC50}"/>
              </a:ext>
            </a:extLst>
          </p:cNvPr>
          <p:cNvCxnSpPr>
            <a:cxnSpLocks/>
          </p:cNvCxnSpPr>
          <p:nvPr/>
        </p:nvCxnSpPr>
        <p:spPr>
          <a:xfrm flipV="1">
            <a:off x="9390168" y="3793351"/>
            <a:ext cx="0" cy="133192"/>
          </a:xfrm>
          <a:prstGeom prst="line">
            <a:avLst/>
          </a:prstGeom>
          <a:noFill/>
          <a:ln w="12700" cap="flat" cmpd="sng" algn="ctr">
            <a:solidFill>
              <a:srgbClr val="A8034F">
                <a:lumMod val="60000"/>
                <a:lumOff val="40000"/>
              </a:srgbClr>
            </a:solidFill>
            <a:prstDash val="solid"/>
            <a:miter lim="800000"/>
          </a:ln>
          <a:effectLst/>
        </p:spPr>
      </p:cxnSp>
      <p:pic>
        <p:nvPicPr>
          <p:cNvPr id="17" name="Picture 6" descr="T:\HACE Transfer\Marketing and Technical Information\Product Marketing\Heating\2- Photos, Artwork\5- ACCESSORIES\ATW-TAG-01 (ATW Home Automation Adapter)\4.Low resolution\ATW-TAG-01_Front.jpg">
            <a:extLst>
              <a:ext uri="{FF2B5EF4-FFF2-40B4-BE49-F238E27FC236}">
                <a16:creationId xmlns:a16="http://schemas.microsoft.com/office/drawing/2014/main" id="{4EC6D13F-E1A2-FE05-F701-A63AAF5CCA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8" t="19477" r="27615" b="11080"/>
          <a:stretch/>
        </p:blipFill>
        <p:spPr bwMode="auto">
          <a:xfrm>
            <a:off x="9142852" y="3910741"/>
            <a:ext cx="551610" cy="61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Amandine.Senot\AppData\Local\Microsoft\Windows\Temporary Internet Files\Content.IE5\7NQATPQ5\radio-waves-303258_640[1].png">
            <a:extLst>
              <a:ext uri="{FF2B5EF4-FFF2-40B4-BE49-F238E27FC236}">
                <a16:creationId xmlns:a16="http://schemas.microsoft.com/office/drawing/2014/main" id="{E0AFB95F-6CE7-B219-C525-18B8D4CBE1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173"/>
          <a:stretch/>
        </p:blipFill>
        <p:spPr bwMode="auto">
          <a:xfrm rot="5047475">
            <a:off x="9315310" y="4783724"/>
            <a:ext cx="226706" cy="30495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8B6A48A-9206-F6CB-E31A-2B5DD2A392FB}"/>
              </a:ext>
            </a:extLst>
          </p:cNvPr>
          <p:cNvSpPr txBox="1"/>
          <p:nvPr/>
        </p:nvSpPr>
        <p:spPr>
          <a:xfrm>
            <a:off x="4794974" y="4505117"/>
            <a:ext cx="1003354" cy="523220"/>
          </a:xfrm>
          <a:prstGeom prst="rect">
            <a:avLst/>
          </a:prstGeom>
          <a:noFill/>
          <a:ln>
            <a:solidFill>
              <a:srgbClr val="FF0000"/>
            </a:solidFill>
          </a:ln>
        </p:spPr>
        <p:txBody>
          <a:bodyPr wrap="square" rtlCol="0">
            <a:spAutoFit/>
          </a:bodyPr>
          <a:lstStyle/>
          <a:p>
            <a:pPr algn="ctr"/>
            <a:r>
              <a:rPr lang="en-US" sz="1400" dirty="0">
                <a:solidFill>
                  <a:srgbClr val="FF0000"/>
                </a:solidFill>
              </a:rPr>
              <a:t>2 devices necessary</a:t>
            </a:r>
          </a:p>
        </p:txBody>
      </p:sp>
      <p:sp>
        <p:nvSpPr>
          <p:cNvPr id="6" name="ZoneTexte 5">
            <a:extLst>
              <a:ext uri="{FF2B5EF4-FFF2-40B4-BE49-F238E27FC236}">
                <a16:creationId xmlns:a16="http://schemas.microsoft.com/office/drawing/2014/main" id="{6DD680CD-430F-6286-37DE-3333ADDE469F}"/>
              </a:ext>
            </a:extLst>
          </p:cNvPr>
          <p:cNvSpPr txBox="1"/>
          <p:nvPr/>
        </p:nvSpPr>
        <p:spPr>
          <a:xfrm>
            <a:off x="10053710" y="3127561"/>
            <a:ext cx="1003354" cy="738664"/>
          </a:xfrm>
          <a:prstGeom prst="rect">
            <a:avLst/>
          </a:prstGeom>
          <a:noFill/>
          <a:ln w="12700">
            <a:solidFill>
              <a:srgbClr val="00B050"/>
            </a:solidFill>
          </a:ln>
        </p:spPr>
        <p:txBody>
          <a:bodyPr wrap="square" rtlCol="0">
            <a:spAutoFit/>
          </a:bodyPr>
          <a:lstStyle/>
          <a:p>
            <a:pPr algn="ctr"/>
            <a:r>
              <a:rPr lang="en-US" sz="1400" dirty="0">
                <a:solidFill>
                  <a:srgbClr val="00B050"/>
                </a:solidFill>
              </a:rPr>
              <a:t>Only 1 device required!</a:t>
            </a:r>
          </a:p>
        </p:txBody>
      </p:sp>
      <p:cxnSp>
        <p:nvCxnSpPr>
          <p:cNvPr id="19" name="Connecteur droit avec flèche 18">
            <a:extLst>
              <a:ext uri="{FF2B5EF4-FFF2-40B4-BE49-F238E27FC236}">
                <a16:creationId xmlns:a16="http://schemas.microsoft.com/office/drawing/2014/main" id="{2F9E07DF-A899-6E6C-FA26-691C631871F2}"/>
              </a:ext>
            </a:extLst>
          </p:cNvPr>
          <p:cNvCxnSpPr>
            <a:cxnSpLocks/>
          </p:cNvCxnSpPr>
          <p:nvPr/>
        </p:nvCxnSpPr>
        <p:spPr>
          <a:xfrm flipH="1" flipV="1">
            <a:off x="4328257" y="4332079"/>
            <a:ext cx="430851" cy="2864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2F313A8-5D1B-E6F6-C91B-34703074E855}"/>
              </a:ext>
            </a:extLst>
          </p:cNvPr>
          <p:cNvCxnSpPr>
            <a:cxnSpLocks/>
          </p:cNvCxnSpPr>
          <p:nvPr/>
        </p:nvCxnSpPr>
        <p:spPr>
          <a:xfrm flipH="1">
            <a:off x="4282898" y="4853765"/>
            <a:ext cx="460310" cy="197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B602F877-1CC3-164D-9510-E9569B355208}"/>
              </a:ext>
            </a:extLst>
          </p:cNvPr>
          <p:cNvCxnSpPr>
            <a:cxnSpLocks/>
          </p:cNvCxnSpPr>
          <p:nvPr/>
        </p:nvCxnSpPr>
        <p:spPr>
          <a:xfrm flipH="1">
            <a:off x="9531760" y="3575704"/>
            <a:ext cx="460310" cy="1973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FF8A1C55-B751-4A0F-8FD9-4298A56CCF8D}"/>
              </a:ext>
            </a:extLst>
          </p:cNvPr>
          <p:cNvPicPr>
            <a:picLocks noChangeAspect="1"/>
          </p:cNvPicPr>
          <p:nvPr/>
        </p:nvPicPr>
        <p:blipFill>
          <a:blip r:embed="rId13"/>
          <a:stretch>
            <a:fillRect/>
          </a:stretch>
        </p:blipFill>
        <p:spPr>
          <a:xfrm>
            <a:off x="8446488" y="5992322"/>
            <a:ext cx="385804" cy="366661"/>
          </a:xfrm>
          <a:prstGeom prst="rect">
            <a:avLst/>
          </a:prstGeom>
        </p:spPr>
      </p:pic>
      <p:pic>
        <p:nvPicPr>
          <p:cNvPr id="26" name="Image 25">
            <a:extLst>
              <a:ext uri="{FF2B5EF4-FFF2-40B4-BE49-F238E27FC236}">
                <a16:creationId xmlns:a16="http://schemas.microsoft.com/office/drawing/2014/main" id="{B8EBDD98-44D8-A692-D186-3E2FD9378E70}"/>
              </a:ext>
            </a:extLst>
          </p:cNvPr>
          <p:cNvPicPr>
            <a:picLocks noChangeAspect="1"/>
          </p:cNvPicPr>
          <p:nvPr/>
        </p:nvPicPr>
        <p:blipFill>
          <a:blip r:embed="rId14"/>
          <a:stretch>
            <a:fillRect/>
          </a:stretch>
        </p:blipFill>
        <p:spPr>
          <a:xfrm>
            <a:off x="9234467" y="5824221"/>
            <a:ext cx="459995" cy="902297"/>
          </a:xfrm>
          <a:prstGeom prst="rect">
            <a:avLst/>
          </a:prstGeom>
        </p:spPr>
      </p:pic>
      <p:pic>
        <p:nvPicPr>
          <p:cNvPr id="28" name="Image 27">
            <a:extLst>
              <a:ext uri="{FF2B5EF4-FFF2-40B4-BE49-F238E27FC236}">
                <a16:creationId xmlns:a16="http://schemas.microsoft.com/office/drawing/2014/main" id="{18BBFFC7-4405-802B-D60F-9554B45B2F95}"/>
              </a:ext>
            </a:extLst>
          </p:cNvPr>
          <p:cNvPicPr>
            <a:picLocks noChangeAspect="1"/>
          </p:cNvPicPr>
          <p:nvPr/>
        </p:nvPicPr>
        <p:blipFill>
          <a:blip r:embed="rId15"/>
          <a:stretch>
            <a:fillRect/>
          </a:stretch>
        </p:blipFill>
        <p:spPr>
          <a:xfrm>
            <a:off x="9737225" y="5987601"/>
            <a:ext cx="1054350" cy="624902"/>
          </a:xfrm>
          <a:prstGeom prst="rect">
            <a:avLst/>
          </a:prstGeom>
        </p:spPr>
      </p:pic>
    </p:spTree>
    <p:extLst>
      <p:ext uri="{BB962C8B-B14F-4D97-AF65-F5344CB8AC3E}">
        <p14:creationId xmlns:p14="http://schemas.microsoft.com/office/powerpoint/2010/main" val="8910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75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par>
                                <p:cTn id="13" presetID="22" presetClass="entr" presetSubtype="4"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22" presetClass="entr" presetSubtype="8"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left)">
                                      <p:cBhvr>
                                        <p:cTn id="27" dur="500"/>
                                        <p:tgtEl>
                                          <p:spTgt spid="9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fade">
                                      <p:cBhvr>
                                        <p:cTn id="30" dur="500"/>
                                        <p:tgtEl>
                                          <p:spTgt spid="80"/>
                                        </p:tgtEl>
                                      </p:cBhvr>
                                    </p:animEffect>
                                  </p:childTnLst>
                                </p:cTn>
                              </p:par>
                              <p:par>
                                <p:cTn id="31" presetID="22" presetClass="entr" presetSubtype="1"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10" presetClass="entr" presetSubtype="0" fill="hold"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fade">
                                      <p:cBhvr>
                                        <p:cTn id="39" dur="500"/>
                                        <p:tgtEl>
                                          <p:spTgt spid="103"/>
                                        </p:tgtEl>
                                      </p:cBhvr>
                                    </p:animEffect>
                                  </p:childTnLst>
                                </p:cTn>
                              </p:par>
                              <p:par>
                                <p:cTn id="40" presetID="10" presetClass="entr" presetSubtype="0"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par>
                                <p:cTn id="43" presetID="10" presetClass="entr" presetSubtype="0" fill="hold" nodeType="with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500"/>
                                        <p:tgtEl>
                                          <p:spTgt spid="9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22" presetClass="entr" presetSubtype="8"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left)">
                                      <p:cBhvr>
                                        <p:cTn id="51" dur="5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up)">
                                      <p:cBhvr>
                                        <p:cTn id="54" dur="500"/>
                                        <p:tgtEl>
                                          <p:spTgt spid="84"/>
                                        </p:tgtEl>
                                      </p:cBhvr>
                                    </p:animEffect>
                                  </p:childTnLst>
                                </p:cTn>
                              </p:par>
                              <p:par>
                                <p:cTn id="55" presetID="10" presetClass="entr" presetSubtype="0"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par>
                                <p:cTn id="64" presetID="10" presetClass="entr" presetSubtype="0"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500"/>
                                        <p:tgtEl>
                                          <p:spTgt spid="8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fade">
                                      <p:cBhvr>
                                        <p:cTn id="69" dur="500"/>
                                        <p:tgtEl>
                                          <p:spTgt spid="93"/>
                                        </p:tgtEl>
                                      </p:cBhvr>
                                    </p:animEffect>
                                  </p:childTnLst>
                                </p:cTn>
                              </p:par>
                              <p:par>
                                <p:cTn id="70" presetID="10" presetClass="entr" presetSubtype="0" fill="hold"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par>
                                <p:cTn id="76" presetID="10" presetClass="entr" presetSubtype="0"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500"/>
                                        <p:tgtEl>
                                          <p:spTgt spid="7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4"/>
                                        </p:tgtEl>
                                        <p:attrNameLst>
                                          <p:attrName>style.visibility</p:attrName>
                                        </p:attrNameLst>
                                      </p:cBhvr>
                                      <p:to>
                                        <p:strVal val="visible"/>
                                      </p:to>
                                    </p:set>
                                    <p:animEffect transition="in" filter="fade">
                                      <p:cBhvr>
                                        <p:cTn id="81" dur="500"/>
                                        <p:tgtEl>
                                          <p:spTgt spid="9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down)">
                                      <p:cBhvr>
                                        <p:cTn id="84" dur="500"/>
                                        <p:tgtEl>
                                          <p:spTgt spid="5"/>
                                        </p:tgtEl>
                                      </p:cBhvr>
                                    </p:animEffect>
                                  </p:childTnLst>
                                </p:cTn>
                              </p:par>
                              <p:par>
                                <p:cTn id="85" presetID="22" presetClass="entr" presetSubtype="2"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right)">
                                      <p:cBhvr>
                                        <p:cTn id="87" dur="500"/>
                                        <p:tgtEl>
                                          <p:spTgt spid="19"/>
                                        </p:tgtEl>
                                      </p:cBhvr>
                                    </p:animEffect>
                                  </p:childTnLst>
                                </p:cTn>
                              </p:par>
                              <p:par>
                                <p:cTn id="88" presetID="22" presetClass="entr" presetSubtype="2"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right)">
                                      <p:cBhvr>
                                        <p:cTn id="90" dur="5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97"/>
                                        </p:tgtEl>
                                        <p:attrNameLst>
                                          <p:attrName>style.visibility</p:attrName>
                                        </p:attrNameLst>
                                      </p:cBhvr>
                                      <p:to>
                                        <p:strVal val="visible"/>
                                      </p:to>
                                    </p:set>
                                    <p:animEffect transition="in" filter="fade">
                                      <p:cBhvr>
                                        <p:cTn id="95" dur="500"/>
                                        <p:tgtEl>
                                          <p:spTgt spid="97"/>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136"/>
                                        </p:tgtEl>
                                        <p:attrNameLst>
                                          <p:attrName>style.visibility</p:attrName>
                                        </p:attrNameLst>
                                      </p:cBhvr>
                                      <p:to>
                                        <p:strVal val="visible"/>
                                      </p:to>
                                    </p:set>
                                    <p:animEffect transition="in" filter="fade">
                                      <p:cBhvr>
                                        <p:cTn id="99" dur="750"/>
                                        <p:tgtEl>
                                          <p:spTgt spid="13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100"/>
                                        </p:tgtEl>
                                        <p:attrNameLst>
                                          <p:attrName>style.visibility</p:attrName>
                                        </p:attrNameLst>
                                      </p:cBhvr>
                                      <p:to>
                                        <p:strVal val="visible"/>
                                      </p:to>
                                    </p:set>
                                    <p:animEffect transition="in" filter="wipe(left)">
                                      <p:cBhvr>
                                        <p:cTn id="104" dur="250"/>
                                        <p:tgtEl>
                                          <p:spTgt spid="100"/>
                                        </p:tgtEl>
                                      </p:cBhvr>
                                    </p:animEffect>
                                  </p:childTnLst>
                                </p:cTn>
                              </p:par>
                            </p:childTnLst>
                          </p:cTn>
                        </p:par>
                        <p:par>
                          <p:cTn id="105" fill="hold">
                            <p:stCondLst>
                              <p:cond delay="250"/>
                            </p:stCondLst>
                            <p:childTnLst>
                              <p:par>
                                <p:cTn id="106" presetID="22" presetClass="entr" presetSubtype="4" fill="hold" nodeType="afterEffect">
                                  <p:stCondLst>
                                    <p:cond delay="0"/>
                                  </p:stCondLst>
                                  <p:childTnLst>
                                    <p:set>
                                      <p:cBhvr>
                                        <p:cTn id="107" dur="1" fill="hold">
                                          <p:stCondLst>
                                            <p:cond delay="0"/>
                                          </p:stCondLst>
                                        </p:cTn>
                                        <p:tgtEl>
                                          <p:spTgt spid="133"/>
                                        </p:tgtEl>
                                        <p:attrNameLst>
                                          <p:attrName>style.visibility</p:attrName>
                                        </p:attrNameLst>
                                      </p:cBhvr>
                                      <p:to>
                                        <p:strVal val="visible"/>
                                      </p:to>
                                    </p:set>
                                    <p:animEffect transition="in" filter="wipe(down)">
                                      <p:cBhvr>
                                        <p:cTn id="108" dur="250"/>
                                        <p:tgtEl>
                                          <p:spTgt spid="133"/>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168"/>
                                        </p:tgtEl>
                                        <p:attrNameLst>
                                          <p:attrName>style.visibility</p:attrName>
                                        </p:attrNameLst>
                                      </p:cBhvr>
                                      <p:to>
                                        <p:strVal val="visible"/>
                                      </p:to>
                                    </p:set>
                                    <p:animEffect transition="in" filter="fade">
                                      <p:cBhvr>
                                        <p:cTn id="112" dur="250"/>
                                        <p:tgtEl>
                                          <p:spTgt spid="168"/>
                                        </p:tgtEl>
                                      </p:cBhvr>
                                    </p:animEffect>
                                  </p:childTnLst>
                                </p:cTn>
                              </p:par>
                              <p:par>
                                <p:cTn id="113" presetID="10" presetClass="entr" presetSubtype="0" fill="hold" nodeType="withEffect">
                                  <p:stCondLst>
                                    <p:cond delay="0"/>
                                  </p:stCondLst>
                                  <p:childTnLst>
                                    <p:set>
                                      <p:cBhvr>
                                        <p:cTn id="114" dur="1" fill="hold">
                                          <p:stCondLst>
                                            <p:cond delay="0"/>
                                          </p:stCondLst>
                                        </p:cTn>
                                        <p:tgtEl>
                                          <p:spTgt spid="102"/>
                                        </p:tgtEl>
                                        <p:attrNameLst>
                                          <p:attrName>style.visibility</p:attrName>
                                        </p:attrNameLst>
                                      </p:cBhvr>
                                      <p:to>
                                        <p:strVal val="visible"/>
                                      </p:to>
                                    </p:set>
                                    <p:animEffect transition="in" filter="fade">
                                      <p:cBhvr>
                                        <p:cTn id="115" dur="250"/>
                                        <p:tgtEl>
                                          <p:spTgt spid="102"/>
                                        </p:tgtEl>
                                      </p:cBhvr>
                                    </p:animEffect>
                                  </p:childTnLst>
                                </p:cTn>
                              </p:par>
                            </p:childTnLst>
                          </p:cTn>
                        </p:par>
                        <p:par>
                          <p:cTn id="116" fill="hold">
                            <p:stCondLst>
                              <p:cond delay="750"/>
                            </p:stCondLst>
                            <p:childTnLst>
                              <p:par>
                                <p:cTn id="117" presetID="10" presetClass="entr" presetSubtype="0" fill="hold" grpId="0" nodeType="afterEffect">
                                  <p:stCondLst>
                                    <p:cond delay="0"/>
                                  </p:stCondLst>
                                  <p:childTnLst>
                                    <p:set>
                                      <p:cBhvr>
                                        <p:cTn id="118" dur="1" fill="hold">
                                          <p:stCondLst>
                                            <p:cond delay="0"/>
                                          </p:stCondLst>
                                        </p:cTn>
                                        <p:tgtEl>
                                          <p:spTgt spid="166"/>
                                        </p:tgtEl>
                                        <p:attrNameLst>
                                          <p:attrName>style.visibility</p:attrName>
                                        </p:attrNameLst>
                                      </p:cBhvr>
                                      <p:to>
                                        <p:strVal val="visible"/>
                                      </p:to>
                                    </p:set>
                                    <p:animEffect transition="in" filter="fade">
                                      <p:cBhvr>
                                        <p:cTn id="119" dur="250"/>
                                        <p:tgtEl>
                                          <p:spTgt spid="166"/>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153"/>
                                        </p:tgtEl>
                                        <p:attrNameLst>
                                          <p:attrName>style.visibility</p:attrName>
                                        </p:attrNameLst>
                                      </p:cBhvr>
                                      <p:to>
                                        <p:strVal val="visible"/>
                                      </p:to>
                                    </p:set>
                                    <p:animEffect transition="in" filter="wipe(left)">
                                      <p:cBhvr>
                                        <p:cTn id="124" dur="250"/>
                                        <p:tgtEl>
                                          <p:spTgt spid="15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52"/>
                                        </p:tgtEl>
                                        <p:attrNameLst>
                                          <p:attrName>style.visibility</p:attrName>
                                        </p:attrNameLst>
                                      </p:cBhvr>
                                      <p:to>
                                        <p:strVal val="visible"/>
                                      </p:to>
                                    </p:set>
                                    <p:animEffect transition="in" filter="fade">
                                      <p:cBhvr>
                                        <p:cTn id="127" dur="250"/>
                                        <p:tgtEl>
                                          <p:spTgt spid="152"/>
                                        </p:tgtEl>
                                      </p:cBhvr>
                                    </p:animEffect>
                                  </p:childTnLst>
                                </p:cTn>
                              </p:par>
                            </p:childTnLst>
                          </p:cTn>
                        </p:par>
                        <p:par>
                          <p:cTn id="128" fill="hold">
                            <p:stCondLst>
                              <p:cond delay="250"/>
                            </p:stCondLst>
                            <p:childTnLst>
                              <p:par>
                                <p:cTn id="129" presetID="22" presetClass="entr" presetSubtype="1" fill="hold" nodeType="afterEffect">
                                  <p:stCondLst>
                                    <p:cond delay="0"/>
                                  </p:stCondLst>
                                  <p:childTnLst>
                                    <p:set>
                                      <p:cBhvr>
                                        <p:cTn id="130" dur="1" fill="hold">
                                          <p:stCondLst>
                                            <p:cond delay="0"/>
                                          </p:stCondLst>
                                        </p:cTn>
                                        <p:tgtEl>
                                          <p:spTgt spid="154"/>
                                        </p:tgtEl>
                                        <p:attrNameLst>
                                          <p:attrName>style.visibility</p:attrName>
                                        </p:attrNameLst>
                                      </p:cBhvr>
                                      <p:to>
                                        <p:strVal val="visible"/>
                                      </p:to>
                                    </p:set>
                                    <p:animEffect transition="in" filter="wipe(up)">
                                      <p:cBhvr>
                                        <p:cTn id="131" dur="250"/>
                                        <p:tgtEl>
                                          <p:spTgt spid="154"/>
                                        </p:tgtEl>
                                      </p:cBhvr>
                                    </p:animEffect>
                                  </p:childTnLst>
                                </p:cTn>
                              </p:par>
                            </p:childTnLst>
                          </p:cTn>
                        </p:par>
                        <p:par>
                          <p:cTn id="132" fill="hold">
                            <p:stCondLst>
                              <p:cond delay="500"/>
                            </p:stCondLst>
                            <p:childTnLst>
                              <p:par>
                                <p:cTn id="133" presetID="10" presetClass="entr" presetSubtype="0" fill="hold" nodeType="afterEffect">
                                  <p:stCondLst>
                                    <p:cond delay="250"/>
                                  </p:stCondLst>
                                  <p:childTnLst>
                                    <p:set>
                                      <p:cBhvr>
                                        <p:cTn id="134" dur="1" fill="hold">
                                          <p:stCondLst>
                                            <p:cond delay="0"/>
                                          </p:stCondLst>
                                        </p:cTn>
                                        <p:tgtEl>
                                          <p:spTgt spid="9"/>
                                        </p:tgtEl>
                                        <p:attrNameLst>
                                          <p:attrName>style.visibility</p:attrName>
                                        </p:attrNameLst>
                                      </p:cBhvr>
                                      <p:to>
                                        <p:strVal val="visible"/>
                                      </p:to>
                                    </p:set>
                                    <p:animEffect transition="in" filter="fade">
                                      <p:cBhvr>
                                        <p:cTn id="135" dur="250"/>
                                        <p:tgtEl>
                                          <p:spTgt spid="9"/>
                                        </p:tgtEl>
                                      </p:cBhvr>
                                    </p:animEffect>
                                  </p:childTnLst>
                                </p:cTn>
                              </p:par>
                            </p:childTnLst>
                          </p:cTn>
                        </p:par>
                        <p:par>
                          <p:cTn id="136" fill="hold">
                            <p:stCondLst>
                              <p:cond delay="1000"/>
                            </p:stCondLst>
                            <p:childTnLst>
                              <p:par>
                                <p:cTn id="137" presetID="10" presetClass="entr" presetSubtype="0" fill="hold" grpId="0" nodeType="after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fade">
                                      <p:cBhvr>
                                        <p:cTn id="139" dur="500"/>
                                        <p:tgtEl>
                                          <p:spTgt spid="14"/>
                                        </p:tgtEl>
                                      </p:cBhvr>
                                    </p:animEffect>
                                  </p:childTnLst>
                                </p:cTn>
                              </p:par>
                            </p:childTnLst>
                          </p:cTn>
                        </p:par>
                        <p:par>
                          <p:cTn id="140" fill="hold">
                            <p:stCondLst>
                              <p:cond delay="1500"/>
                            </p:stCondLst>
                            <p:childTnLst>
                              <p:par>
                                <p:cTn id="141" presetID="10" presetClass="entr" presetSubtype="0" fill="hold" nodeType="afterEffect">
                                  <p:stCondLst>
                                    <p:cond delay="0"/>
                                  </p:stCondLst>
                                  <p:childTnLst>
                                    <p:set>
                                      <p:cBhvr>
                                        <p:cTn id="142" dur="1" fill="hold">
                                          <p:stCondLst>
                                            <p:cond delay="0"/>
                                          </p:stCondLst>
                                        </p:cTn>
                                        <p:tgtEl>
                                          <p:spTgt spid="10"/>
                                        </p:tgtEl>
                                        <p:attrNameLst>
                                          <p:attrName>style.visibility</p:attrName>
                                        </p:attrNameLst>
                                      </p:cBhvr>
                                      <p:to>
                                        <p:strVal val="visible"/>
                                      </p:to>
                                    </p:set>
                                    <p:animEffect transition="in" filter="fade">
                                      <p:cBhvr>
                                        <p:cTn id="143" dur="250"/>
                                        <p:tgtEl>
                                          <p:spTgt spid="10"/>
                                        </p:tgtEl>
                                      </p:cBhvr>
                                    </p:animEffect>
                                  </p:childTnLst>
                                </p:cTn>
                              </p:par>
                            </p:childTnLst>
                          </p:cTn>
                        </p:par>
                        <p:par>
                          <p:cTn id="144" fill="hold">
                            <p:stCondLst>
                              <p:cond delay="1750"/>
                            </p:stCondLst>
                            <p:childTnLst>
                              <p:par>
                                <p:cTn id="145" presetID="10" presetClass="entr" presetSubtype="0" fill="hold" nodeType="after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fade">
                                      <p:cBhvr>
                                        <p:cTn id="147" dur="250"/>
                                        <p:tgtEl>
                                          <p:spTgt spid="13"/>
                                        </p:tgtEl>
                                      </p:cBhvr>
                                    </p:animEffect>
                                  </p:childTnLst>
                                </p:cTn>
                              </p:par>
                            </p:childTnLst>
                          </p:cTn>
                        </p:par>
                        <p:par>
                          <p:cTn id="148" fill="hold">
                            <p:stCondLst>
                              <p:cond delay="2000"/>
                            </p:stCondLst>
                            <p:childTnLst>
                              <p:par>
                                <p:cTn id="149" presetID="10" presetClass="entr" presetSubtype="0" fill="hold" grpId="0" nodeType="afterEffect">
                                  <p:stCondLst>
                                    <p:cond delay="0"/>
                                  </p:stCondLst>
                                  <p:childTnLst>
                                    <p:set>
                                      <p:cBhvr>
                                        <p:cTn id="150" dur="1" fill="hold">
                                          <p:stCondLst>
                                            <p:cond delay="0"/>
                                          </p:stCondLst>
                                        </p:cTn>
                                        <p:tgtEl>
                                          <p:spTgt spid="4"/>
                                        </p:tgtEl>
                                        <p:attrNameLst>
                                          <p:attrName>style.visibility</p:attrName>
                                        </p:attrNameLst>
                                      </p:cBhvr>
                                      <p:to>
                                        <p:strVal val="visible"/>
                                      </p:to>
                                    </p:set>
                                    <p:animEffect transition="in" filter="fade">
                                      <p:cBhvr>
                                        <p:cTn id="151" dur="500"/>
                                        <p:tgtEl>
                                          <p:spTgt spid="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15"/>
                                        </p:tgtEl>
                                        <p:attrNameLst>
                                          <p:attrName>style.visibility</p:attrName>
                                        </p:attrNameLst>
                                      </p:cBhvr>
                                      <p:to>
                                        <p:strVal val="visible"/>
                                      </p:to>
                                    </p:set>
                                    <p:animEffect transition="in" filter="wipe(left)">
                                      <p:cBhvr>
                                        <p:cTn id="156" dur="500"/>
                                        <p:tgtEl>
                                          <p:spTgt spid="15"/>
                                        </p:tgtEl>
                                      </p:cBhvr>
                                    </p:animEffect>
                                  </p:childTnLst>
                                </p:cTn>
                              </p:par>
                            </p:childTnLst>
                          </p:cTn>
                        </p:par>
                        <p:par>
                          <p:cTn id="157" fill="hold">
                            <p:stCondLst>
                              <p:cond delay="500"/>
                            </p:stCondLst>
                            <p:childTnLst>
                              <p:par>
                                <p:cTn id="158" presetID="22" presetClass="entr" presetSubtype="1" fill="hold" nodeType="afterEffect">
                                  <p:stCondLst>
                                    <p:cond delay="0"/>
                                  </p:stCondLst>
                                  <p:childTnLst>
                                    <p:set>
                                      <p:cBhvr>
                                        <p:cTn id="159" dur="1" fill="hold">
                                          <p:stCondLst>
                                            <p:cond delay="0"/>
                                          </p:stCondLst>
                                        </p:cTn>
                                        <p:tgtEl>
                                          <p:spTgt spid="16"/>
                                        </p:tgtEl>
                                        <p:attrNameLst>
                                          <p:attrName>style.visibility</p:attrName>
                                        </p:attrNameLst>
                                      </p:cBhvr>
                                      <p:to>
                                        <p:strVal val="visible"/>
                                      </p:to>
                                    </p:set>
                                    <p:animEffect transition="in" filter="wipe(up)">
                                      <p:cBhvr>
                                        <p:cTn id="160" dur="250"/>
                                        <p:tgtEl>
                                          <p:spTgt spid="16"/>
                                        </p:tgtEl>
                                      </p:cBhvr>
                                    </p:animEffect>
                                  </p:childTnLst>
                                </p:cTn>
                              </p:par>
                            </p:childTnLst>
                          </p:cTn>
                        </p:par>
                        <p:par>
                          <p:cTn id="161" fill="hold">
                            <p:stCondLst>
                              <p:cond delay="750"/>
                            </p:stCondLst>
                            <p:childTnLst>
                              <p:par>
                                <p:cTn id="162" presetID="10" presetClass="entr" presetSubtype="0" fill="hold" nodeType="afterEffect">
                                  <p:stCondLst>
                                    <p:cond delay="0"/>
                                  </p:stCondLst>
                                  <p:childTnLst>
                                    <p:set>
                                      <p:cBhvr>
                                        <p:cTn id="163" dur="1" fill="hold">
                                          <p:stCondLst>
                                            <p:cond delay="0"/>
                                          </p:stCondLst>
                                        </p:cTn>
                                        <p:tgtEl>
                                          <p:spTgt spid="17"/>
                                        </p:tgtEl>
                                        <p:attrNameLst>
                                          <p:attrName>style.visibility</p:attrName>
                                        </p:attrNameLst>
                                      </p:cBhvr>
                                      <p:to>
                                        <p:strVal val="visible"/>
                                      </p:to>
                                    </p:set>
                                    <p:animEffect transition="in" filter="fade">
                                      <p:cBhvr>
                                        <p:cTn id="164" dur="500"/>
                                        <p:tgtEl>
                                          <p:spTgt spid="17"/>
                                        </p:tgtEl>
                                      </p:cBhvr>
                                    </p:animEffect>
                                  </p:childTnLst>
                                </p:cTn>
                              </p:par>
                            </p:childTnLst>
                          </p:cTn>
                        </p:par>
                        <p:par>
                          <p:cTn id="165" fill="hold">
                            <p:stCondLst>
                              <p:cond delay="1250"/>
                            </p:stCondLst>
                            <p:childTnLst>
                              <p:par>
                                <p:cTn id="166" presetID="2" presetClass="entr" presetSubtype="9" fill="hold" grpId="0" nodeType="afterEffect">
                                  <p:stCondLst>
                                    <p:cond delay="0"/>
                                  </p:stCondLst>
                                  <p:childTnLst>
                                    <p:set>
                                      <p:cBhvr>
                                        <p:cTn id="167" dur="1" fill="hold">
                                          <p:stCondLst>
                                            <p:cond delay="0"/>
                                          </p:stCondLst>
                                        </p:cTn>
                                        <p:tgtEl>
                                          <p:spTgt spid="150"/>
                                        </p:tgtEl>
                                        <p:attrNameLst>
                                          <p:attrName>style.visibility</p:attrName>
                                        </p:attrNameLst>
                                      </p:cBhvr>
                                      <p:to>
                                        <p:strVal val="visible"/>
                                      </p:to>
                                    </p:set>
                                    <p:anim calcmode="lin" valueType="num">
                                      <p:cBhvr additive="base">
                                        <p:cTn id="168" dur="500" fill="hold"/>
                                        <p:tgtEl>
                                          <p:spTgt spid="150"/>
                                        </p:tgtEl>
                                        <p:attrNameLst>
                                          <p:attrName>ppt_x</p:attrName>
                                        </p:attrNameLst>
                                      </p:cBhvr>
                                      <p:tavLst>
                                        <p:tav tm="0">
                                          <p:val>
                                            <p:strVal val="0-#ppt_w/2"/>
                                          </p:val>
                                        </p:tav>
                                        <p:tav tm="100000">
                                          <p:val>
                                            <p:strVal val="#ppt_x"/>
                                          </p:val>
                                        </p:tav>
                                      </p:tavLst>
                                    </p:anim>
                                    <p:anim calcmode="lin" valueType="num">
                                      <p:cBhvr additive="base">
                                        <p:cTn id="169" dur="500" fill="hold"/>
                                        <p:tgtEl>
                                          <p:spTgt spid="150"/>
                                        </p:tgtEl>
                                        <p:attrNameLst>
                                          <p:attrName>ppt_y</p:attrName>
                                        </p:attrNameLst>
                                      </p:cBhvr>
                                      <p:tavLst>
                                        <p:tav tm="0">
                                          <p:val>
                                            <p:strVal val="0-#ppt_h/2"/>
                                          </p:val>
                                        </p:tav>
                                        <p:tav tm="100000">
                                          <p:val>
                                            <p:strVal val="#ppt_y"/>
                                          </p:val>
                                        </p:tav>
                                      </p:tavLst>
                                    </p:anim>
                                  </p:childTnLst>
                                </p:cTn>
                              </p:par>
                              <p:par>
                                <p:cTn id="170" presetID="10" presetClass="entr" presetSubtype="0" fill="hold" grpId="0" nodeType="withEffect">
                                  <p:stCondLst>
                                    <p:cond delay="0"/>
                                  </p:stCondLst>
                                  <p:childTnLst>
                                    <p:set>
                                      <p:cBhvr>
                                        <p:cTn id="171" dur="1" fill="hold">
                                          <p:stCondLst>
                                            <p:cond delay="0"/>
                                          </p:stCondLst>
                                        </p:cTn>
                                        <p:tgtEl>
                                          <p:spTgt spid="158"/>
                                        </p:tgtEl>
                                        <p:attrNameLst>
                                          <p:attrName>style.visibility</p:attrName>
                                        </p:attrNameLst>
                                      </p:cBhvr>
                                      <p:to>
                                        <p:strVal val="visible"/>
                                      </p:to>
                                    </p:set>
                                    <p:animEffect transition="in" filter="fade">
                                      <p:cBhvr>
                                        <p:cTn id="172" dur="500"/>
                                        <p:tgtEl>
                                          <p:spTgt spid="158"/>
                                        </p:tgtEl>
                                      </p:cBhvr>
                                    </p:animEffect>
                                  </p:childTnLst>
                                </p:cTn>
                              </p:par>
                            </p:childTnLst>
                          </p:cTn>
                        </p:par>
                        <p:par>
                          <p:cTn id="173" fill="hold">
                            <p:stCondLst>
                              <p:cond delay="1750"/>
                            </p:stCondLst>
                            <p:childTnLst>
                              <p:par>
                                <p:cTn id="174" presetID="10" presetClass="entr" presetSubtype="0" fill="hold" nodeType="afterEffect">
                                  <p:stCondLst>
                                    <p:cond delay="0"/>
                                  </p:stCondLst>
                                  <p:childTnLst>
                                    <p:set>
                                      <p:cBhvr>
                                        <p:cTn id="175" dur="1" fill="hold">
                                          <p:stCondLst>
                                            <p:cond delay="0"/>
                                          </p:stCondLst>
                                        </p:cTn>
                                        <p:tgtEl>
                                          <p:spTgt spid="18"/>
                                        </p:tgtEl>
                                        <p:attrNameLst>
                                          <p:attrName>style.visibility</p:attrName>
                                        </p:attrNameLst>
                                      </p:cBhvr>
                                      <p:to>
                                        <p:strVal val="visible"/>
                                      </p:to>
                                    </p:set>
                                    <p:animEffect transition="in" filter="fade">
                                      <p:cBhvr>
                                        <p:cTn id="176" dur="500"/>
                                        <p:tgtEl>
                                          <p:spTgt spid="18"/>
                                        </p:tgtEl>
                                      </p:cBhvr>
                                    </p:animEffect>
                                  </p:childTnLst>
                                </p:cTn>
                              </p:par>
                            </p:childTnLst>
                          </p:cTn>
                        </p:par>
                        <p:par>
                          <p:cTn id="177" fill="hold">
                            <p:stCondLst>
                              <p:cond delay="2250"/>
                            </p:stCondLst>
                            <p:childTnLst>
                              <p:par>
                                <p:cTn id="178" presetID="10" presetClass="entr" presetSubtype="0" fill="hold" nodeType="afterEffect">
                                  <p:stCondLst>
                                    <p:cond delay="0"/>
                                  </p:stCondLst>
                                  <p:childTnLst>
                                    <p:set>
                                      <p:cBhvr>
                                        <p:cTn id="179" dur="1" fill="hold">
                                          <p:stCondLst>
                                            <p:cond delay="0"/>
                                          </p:stCondLst>
                                        </p:cTn>
                                        <p:tgtEl>
                                          <p:spTgt spid="170"/>
                                        </p:tgtEl>
                                        <p:attrNameLst>
                                          <p:attrName>style.visibility</p:attrName>
                                        </p:attrNameLst>
                                      </p:cBhvr>
                                      <p:to>
                                        <p:strVal val="visible"/>
                                      </p:to>
                                    </p:set>
                                    <p:animEffect transition="in" filter="fade">
                                      <p:cBhvr>
                                        <p:cTn id="180" dur="500"/>
                                        <p:tgtEl>
                                          <p:spTgt spid="170"/>
                                        </p:tgtEl>
                                      </p:cBhvr>
                                    </p:animEffect>
                                  </p:childTnLst>
                                </p:cTn>
                              </p:par>
                            </p:childTnLst>
                          </p:cTn>
                        </p:par>
                        <p:par>
                          <p:cTn id="181" fill="hold">
                            <p:stCondLst>
                              <p:cond delay="2750"/>
                            </p:stCondLst>
                            <p:childTnLst>
                              <p:par>
                                <p:cTn id="182" presetID="10" presetClass="entr" presetSubtype="0" fill="hold" grpId="0" nodeType="afterEffect">
                                  <p:stCondLst>
                                    <p:cond delay="0"/>
                                  </p:stCondLst>
                                  <p:childTnLst>
                                    <p:set>
                                      <p:cBhvr>
                                        <p:cTn id="183" dur="1" fill="hold">
                                          <p:stCondLst>
                                            <p:cond delay="0"/>
                                          </p:stCondLst>
                                        </p:cTn>
                                        <p:tgtEl>
                                          <p:spTgt spid="171"/>
                                        </p:tgtEl>
                                        <p:attrNameLst>
                                          <p:attrName>style.visibility</p:attrName>
                                        </p:attrNameLst>
                                      </p:cBhvr>
                                      <p:to>
                                        <p:strVal val="visible"/>
                                      </p:to>
                                    </p:set>
                                    <p:animEffect transition="in" filter="fade">
                                      <p:cBhvr>
                                        <p:cTn id="184" dur="500"/>
                                        <p:tgtEl>
                                          <p:spTgt spid="171"/>
                                        </p:tgtEl>
                                      </p:cBhvr>
                                    </p:animEffect>
                                  </p:childTnLst>
                                </p:cTn>
                              </p:par>
                              <p:par>
                                <p:cTn id="185" presetID="2" presetClass="entr" presetSubtype="8" fill="hold" grpId="0" nodeType="withEffect">
                                  <p:stCondLst>
                                    <p:cond delay="0"/>
                                  </p:stCondLst>
                                  <p:childTnLst>
                                    <p:set>
                                      <p:cBhvr>
                                        <p:cTn id="186" dur="1" fill="hold">
                                          <p:stCondLst>
                                            <p:cond delay="0"/>
                                          </p:stCondLst>
                                        </p:cTn>
                                        <p:tgtEl>
                                          <p:spTgt spid="106"/>
                                        </p:tgtEl>
                                        <p:attrNameLst>
                                          <p:attrName>style.visibility</p:attrName>
                                        </p:attrNameLst>
                                      </p:cBhvr>
                                      <p:to>
                                        <p:strVal val="visible"/>
                                      </p:to>
                                    </p:set>
                                    <p:anim calcmode="lin" valueType="num">
                                      <p:cBhvr additive="base">
                                        <p:cTn id="187" dur="500" fill="hold"/>
                                        <p:tgtEl>
                                          <p:spTgt spid="106"/>
                                        </p:tgtEl>
                                        <p:attrNameLst>
                                          <p:attrName>ppt_x</p:attrName>
                                        </p:attrNameLst>
                                      </p:cBhvr>
                                      <p:tavLst>
                                        <p:tav tm="0">
                                          <p:val>
                                            <p:strVal val="0-#ppt_w/2"/>
                                          </p:val>
                                        </p:tav>
                                        <p:tav tm="100000">
                                          <p:val>
                                            <p:strVal val="#ppt_x"/>
                                          </p:val>
                                        </p:tav>
                                      </p:tavLst>
                                    </p:anim>
                                    <p:anim calcmode="lin" valueType="num">
                                      <p:cBhvr additive="base">
                                        <p:cTn id="188" dur="500" fill="hold"/>
                                        <p:tgtEl>
                                          <p:spTgt spid="106"/>
                                        </p:tgtEl>
                                        <p:attrNameLst>
                                          <p:attrName>ppt_y</p:attrName>
                                        </p:attrNameLst>
                                      </p:cBhvr>
                                      <p:tavLst>
                                        <p:tav tm="0">
                                          <p:val>
                                            <p:strVal val="#ppt_y"/>
                                          </p:val>
                                        </p:tav>
                                        <p:tav tm="100000">
                                          <p:val>
                                            <p:strVal val="#ppt_y"/>
                                          </p:val>
                                        </p:tav>
                                      </p:tavLst>
                                    </p:anim>
                                  </p:childTnLst>
                                </p:cTn>
                              </p:par>
                            </p:childTnLst>
                          </p:cTn>
                        </p:par>
                        <p:par>
                          <p:cTn id="189" fill="hold">
                            <p:stCondLst>
                              <p:cond delay="3250"/>
                            </p:stCondLst>
                            <p:childTnLst>
                              <p:par>
                                <p:cTn id="190" presetID="10" presetClass="entr" presetSubtype="0" fill="hold" nodeType="after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500"/>
                                        <p:tgtEl>
                                          <p:spTgt spid="25"/>
                                        </p:tgtEl>
                                      </p:cBhvr>
                                    </p:animEffect>
                                  </p:childTnLst>
                                </p:cTn>
                              </p:par>
                            </p:childTnLst>
                          </p:cTn>
                        </p:par>
                        <p:par>
                          <p:cTn id="193" fill="hold">
                            <p:stCondLst>
                              <p:cond delay="3750"/>
                            </p:stCondLst>
                            <p:childTnLst>
                              <p:par>
                                <p:cTn id="194" presetID="10" presetClass="entr" presetSubtype="0" fill="hold" grpId="0" nodeType="afterEffect">
                                  <p:stCondLst>
                                    <p:cond delay="0"/>
                                  </p:stCondLst>
                                  <p:childTnLst>
                                    <p:set>
                                      <p:cBhvr>
                                        <p:cTn id="195" dur="1" fill="hold">
                                          <p:stCondLst>
                                            <p:cond delay="0"/>
                                          </p:stCondLst>
                                        </p:cTn>
                                        <p:tgtEl>
                                          <p:spTgt spid="147"/>
                                        </p:tgtEl>
                                        <p:attrNameLst>
                                          <p:attrName>style.visibility</p:attrName>
                                        </p:attrNameLst>
                                      </p:cBhvr>
                                      <p:to>
                                        <p:strVal val="visible"/>
                                      </p:to>
                                    </p:set>
                                    <p:animEffect transition="in" filter="fade">
                                      <p:cBhvr>
                                        <p:cTn id="196" dur="500"/>
                                        <p:tgtEl>
                                          <p:spTgt spid="147"/>
                                        </p:tgtEl>
                                      </p:cBhvr>
                                    </p:animEffect>
                                  </p:childTnLst>
                                </p:cTn>
                              </p:par>
                            </p:childTnLst>
                          </p:cTn>
                        </p:par>
                        <p:par>
                          <p:cTn id="197" fill="hold">
                            <p:stCondLst>
                              <p:cond delay="4250"/>
                            </p:stCondLst>
                            <p:childTnLst>
                              <p:par>
                                <p:cTn id="198" presetID="10" presetClass="entr" presetSubtype="0" fill="hold" nodeType="afterEffect">
                                  <p:stCondLst>
                                    <p:cond delay="0"/>
                                  </p:stCondLst>
                                  <p:childTnLst>
                                    <p:set>
                                      <p:cBhvr>
                                        <p:cTn id="199" dur="1" fill="hold">
                                          <p:stCondLst>
                                            <p:cond delay="0"/>
                                          </p:stCondLst>
                                        </p:cTn>
                                        <p:tgtEl>
                                          <p:spTgt spid="26"/>
                                        </p:tgtEl>
                                        <p:attrNameLst>
                                          <p:attrName>style.visibility</p:attrName>
                                        </p:attrNameLst>
                                      </p:cBhvr>
                                      <p:to>
                                        <p:strVal val="visible"/>
                                      </p:to>
                                    </p:set>
                                    <p:animEffect transition="in" filter="fade">
                                      <p:cBhvr>
                                        <p:cTn id="200" dur="500"/>
                                        <p:tgtEl>
                                          <p:spTgt spid="26"/>
                                        </p:tgtEl>
                                      </p:cBhvr>
                                    </p:animEffect>
                                  </p:childTnLst>
                                </p:cTn>
                              </p:par>
                            </p:childTnLst>
                          </p:cTn>
                        </p:par>
                        <p:par>
                          <p:cTn id="201" fill="hold">
                            <p:stCondLst>
                              <p:cond delay="4750"/>
                            </p:stCondLst>
                            <p:childTnLst>
                              <p:par>
                                <p:cTn id="202" presetID="10" presetClass="entr" presetSubtype="0" fill="hold" nodeType="afterEffect">
                                  <p:stCondLst>
                                    <p:cond delay="0"/>
                                  </p:stCondLst>
                                  <p:childTnLst>
                                    <p:set>
                                      <p:cBhvr>
                                        <p:cTn id="203" dur="1" fill="hold">
                                          <p:stCondLst>
                                            <p:cond delay="0"/>
                                          </p:stCondLst>
                                        </p:cTn>
                                        <p:tgtEl>
                                          <p:spTgt spid="28"/>
                                        </p:tgtEl>
                                        <p:attrNameLst>
                                          <p:attrName>style.visibility</p:attrName>
                                        </p:attrNameLst>
                                      </p:cBhvr>
                                      <p:to>
                                        <p:strVal val="visible"/>
                                      </p:to>
                                    </p:set>
                                    <p:animEffect transition="in" filter="fade">
                                      <p:cBhvr>
                                        <p:cTn id="204" dur="500"/>
                                        <p:tgtEl>
                                          <p:spTgt spid="28"/>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2" fill="hold" grpId="0" nodeType="clickEffect">
                                  <p:stCondLst>
                                    <p:cond delay="0"/>
                                  </p:stCondLst>
                                  <p:childTnLst>
                                    <p:set>
                                      <p:cBhvr>
                                        <p:cTn id="208" dur="1" fill="hold">
                                          <p:stCondLst>
                                            <p:cond delay="0"/>
                                          </p:stCondLst>
                                        </p:cTn>
                                        <p:tgtEl>
                                          <p:spTgt spid="6"/>
                                        </p:tgtEl>
                                        <p:attrNameLst>
                                          <p:attrName>style.visibility</p:attrName>
                                        </p:attrNameLst>
                                      </p:cBhvr>
                                      <p:to>
                                        <p:strVal val="visible"/>
                                      </p:to>
                                    </p:set>
                                    <p:animEffect transition="in" filter="wipe(right)">
                                      <p:cBhvr>
                                        <p:cTn id="209" dur="500"/>
                                        <p:tgtEl>
                                          <p:spTgt spid="6"/>
                                        </p:tgtEl>
                                      </p:cBhvr>
                                    </p:animEffect>
                                  </p:childTnLst>
                                </p:cTn>
                              </p:par>
                              <p:par>
                                <p:cTn id="210" presetID="22" presetClass="entr" presetSubtype="2" fill="hold" nodeType="withEffect">
                                  <p:stCondLst>
                                    <p:cond delay="0"/>
                                  </p:stCondLst>
                                  <p:childTnLst>
                                    <p:set>
                                      <p:cBhvr>
                                        <p:cTn id="211" dur="1" fill="hold">
                                          <p:stCondLst>
                                            <p:cond delay="0"/>
                                          </p:stCondLst>
                                        </p:cTn>
                                        <p:tgtEl>
                                          <p:spTgt spid="23"/>
                                        </p:tgtEl>
                                        <p:attrNameLst>
                                          <p:attrName>style.visibility</p:attrName>
                                        </p:attrNameLst>
                                      </p:cBhvr>
                                      <p:to>
                                        <p:strVal val="visible"/>
                                      </p:to>
                                    </p:set>
                                    <p:animEffect transition="in" filter="wipe(right)">
                                      <p:cBhvr>
                                        <p:cTn id="2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9" grpId="0"/>
      <p:bldP spid="80" grpId="0"/>
      <p:bldP spid="85" grpId="0"/>
      <p:bldP spid="93" grpId="0"/>
      <p:bldP spid="94" grpId="0"/>
      <p:bldP spid="96" grpId="0"/>
      <p:bldP spid="147" grpId="0"/>
      <p:bldP spid="150" grpId="0"/>
      <p:bldP spid="152" grpId="0"/>
      <p:bldP spid="158" grpId="0"/>
      <p:bldP spid="166" grpId="0"/>
      <p:bldP spid="168" grpId="0"/>
      <p:bldP spid="171" grpId="0"/>
      <p:bldP spid="97" grpId="0"/>
      <p:bldP spid="103" grpId="0"/>
      <p:bldP spid="106" grpId="0"/>
      <p:bldP spid="4" grpId="0"/>
      <p:bldP spid="14" grpId="0"/>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BB63989-BABA-3840-0811-F832A569E6AC}"/>
              </a:ext>
            </a:extLst>
          </p:cNvPr>
          <p:cNvPicPr>
            <a:picLocks noChangeAspect="1"/>
          </p:cNvPicPr>
          <p:nvPr/>
        </p:nvPicPr>
        <p:blipFill>
          <a:blip r:embed="rId3"/>
          <a:stretch>
            <a:fillRect/>
          </a:stretch>
        </p:blipFill>
        <p:spPr>
          <a:xfrm>
            <a:off x="655275" y="1404938"/>
            <a:ext cx="2220215" cy="4329420"/>
          </a:xfrm>
          <a:prstGeom prst="rect">
            <a:avLst/>
          </a:prstGeom>
        </p:spPr>
      </p:pic>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Zone/Circuit focus – Space heating / cooling zones, DHW, SWP.</a:t>
            </a:r>
          </a:p>
        </p:txBody>
      </p:sp>
      <p:sp>
        <p:nvSpPr>
          <p:cNvPr id="24" name="ZoneTexte 23">
            <a:extLst>
              <a:ext uri="{FF2B5EF4-FFF2-40B4-BE49-F238E27FC236}">
                <a16:creationId xmlns:a16="http://schemas.microsoft.com/office/drawing/2014/main" id="{12A4FF8E-1FA8-7F43-630A-E8166083D9B9}"/>
              </a:ext>
            </a:extLst>
          </p:cNvPr>
          <p:cNvSpPr txBox="1"/>
          <p:nvPr/>
        </p:nvSpPr>
        <p:spPr>
          <a:xfrm>
            <a:off x="655276" y="5851295"/>
            <a:ext cx="2220214" cy="230832"/>
          </a:xfrm>
          <a:prstGeom prst="rect">
            <a:avLst/>
          </a:prstGeom>
          <a:noFill/>
        </p:spPr>
        <p:txBody>
          <a:bodyPr wrap="square" rtlCol="0">
            <a:spAutoFit/>
          </a:bodyPr>
          <a:lstStyle/>
          <a:p>
            <a:pPr algn="ctr"/>
            <a:r>
              <a:rPr lang="en-US" sz="900" dirty="0"/>
              <a:t>Control of Circuit 1</a:t>
            </a:r>
          </a:p>
        </p:txBody>
      </p:sp>
      <p:sp>
        <p:nvSpPr>
          <p:cNvPr id="30" name="ZoneTexte 29">
            <a:extLst>
              <a:ext uri="{FF2B5EF4-FFF2-40B4-BE49-F238E27FC236}">
                <a16:creationId xmlns:a16="http://schemas.microsoft.com/office/drawing/2014/main" id="{BC41F09A-8449-D0C3-F0F6-99F708F19116}"/>
              </a:ext>
            </a:extLst>
          </p:cNvPr>
          <p:cNvSpPr txBox="1"/>
          <p:nvPr/>
        </p:nvSpPr>
        <p:spPr>
          <a:xfrm>
            <a:off x="3295640" y="5851295"/>
            <a:ext cx="2229164" cy="230832"/>
          </a:xfrm>
          <a:prstGeom prst="rect">
            <a:avLst/>
          </a:prstGeom>
          <a:noFill/>
        </p:spPr>
        <p:txBody>
          <a:bodyPr wrap="square" rtlCol="0">
            <a:spAutoFit/>
          </a:bodyPr>
          <a:lstStyle/>
          <a:p>
            <a:pPr algn="ctr"/>
            <a:r>
              <a:rPr lang="en-US" sz="900" dirty="0"/>
              <a:t>Control of Circuit 2</a:t>
            </a:r>
          </a:p>
        </p:txBody>
      </p:sp>
      <p:pic>
        <p:nvPicPr>
          <p:cNvPr id="11" name="Image 10">
            <a:extLst>
              <a:ext uri="{FF2B5EF4-FFF2-40B4-BE49-F238E27FC236}">
                <a16:creationId xmlns:a16="http://schemas.microsoft.com/office/drawing/2014/main" id="{AB1FFDAD-861D-921B-C4CE-5201B3F0ADF2}"/>
              </a:ext>
            </a:extLst>
          </p:cNvPr>
          <p:cNvPicPr>
            <a:picLocks noChangeAspect="1"/>
          </p:cNvPicPr>
          <p:nvPr/>
        </p:nvPicPr>
        <p:blipFill>
          <a:blip r:embed="rId4"/>
          <a:stretch>
            <a:fillRect/>
          </a:stretch>
        </p:blipFill>
        <p:spPr>
          <a:xfrm>
            <a:off x="3295640" y="1404938"/>
            <a:ext cx="2229165" cy="4375588"/>
          </a:xfrm>
          <a:prstGeom prst="rect">
            <a:avLst/>
          </a:prstGeom>
        </p:spPr>
      </p:pic>
      <p:pic>
        <p:nvPicPr>
          <p:cNvPr id="13" name="Image 12">
            <a:extLst>
              <a:ext uri="{FF2B5EF4-FFF2-40B4-BE49-F238E27FC236}">
                <a16:creationId xmlns:a16="http://schemas.microsoft.com/office/drawing/2014/main" id="{C76F2DA4-A43E-8546-234C-78A8FE60A47D}"/>
              </a:ext>
            </a:extLst>
          </p:cNvPr>
          <p:cNvPicPr>
            <a:picLocks noChangeAspect="1"/>
          </p:cNvPicPr>
          <p:nvPr/>
        </p:nvPicPr>
        <p:blipFill>
          <a:blip r:embed="rId5"/>
          <a:stretch>
            <a:fillRect/>
          </a:stretch>
        </p:blipFill>
        <p:spPr>
          <a:xfrm>
            <a:off x="6096000" y="1404938"/>
            <a:ext cx="2236520" cy="4375588"/>
          </a:xfrm>
          <a:prstGeom prst="rect">
            <a:avLst/>
          </a:prstGeom>
        </p:spPr>
      </p:pic>
      <p:sp>
        <p:nvSpPr>
          <p:cNvPr id="14" name="ZoneTexte 13">
            <a:extLst>
              <a:ext uri="{FF2B5EF4-FFF2-40B4-BE49-F238E27FC236}">
                <a16:creationId xmlns:a16="http://schemas.microsoft.com/office/drawing/2014/main" id="{A0746CBE-E2A4-AE46-7E57-32AEA5A32DB4}"/>
              </a:ext>
            </a:extLst>
          </p:cNvPr>
          <p:cNvSpPr txBox="1"/>
          <p:nvPr/>
        </p:nvSpPr>
        <p:spPr>
          <a:xfrm>
            <a:off x="6096000" y="5914695"/>
            <a:ext cx="2229164" cy="230832"/>
          </a:xfrm>
          <a:prstGeom prst="rect">
            <a:avLst/>
          </a:prstGeom>
          <a:noFill/>
        </p:spPr>
        <p:txBody>
          <a:bodyPr wrap="square" rtlCol="0">
            <a:spAutoFit/>
          </a:bodyPr>
          <a:lstStyle/>
          <a:p>
            <a:pPr algn="ctr"/>
            <a:r>
              <a:rPr lang="en-US" sz="900" dirty="0"/>
              <a:t>Control of DHW</a:t>
            </a:r>
          </a:p>
        </p:txBody>
      </p:sp>
      <p:pic>
        <p:nvPicPr>
          <p:cNvPr id="21" name="Image 20">
            <a:extLst>
              <a:ext uri="{FF2B5EF4-FFF2-40B4-BE49-F238E27FC236}">
                <a16:creationId xmlns:a16="http://schemas.microsoft.com/office/drawing/2014/main" id="{3AC36180-F511-BF51-F94A-E3210E7EAF1F}"/>
              </a:ext>
            </a:extLst>
          </p:cNvPr>
          <p:cNvPicPr>
            <a:picLocks noChangeAspect="1"/>
          </p:cNvPicPr>
          <p:nvPr/>
        </p:nvPicPr>
        <p:blipFill>
          <a:blip r:embed="rId6"/>
          <a:stretch>
            <a:fillRect/>
          </a:stretch>
        </p:blipFill>
        <p:spPr>
          <a:xfrm>
            <a:off x="8903715" y="1404938"/>
            <a:ext cx="2234136" cy="4375588"/>
          </a:xfrm>
          <a:prstGeom prst="rect">
            <a:avLst/>
          </a:prstGeom>
        </p:spPr>
      </p:pic>
      <p:sp>
        <p:nvSpPr>
          <p:cNvPr id="23" name="ZoneTexte 22">
            <a:extLst>
              <a:ext uri="{FF2B5EF4-FFF2-40B4-BE49-F238E27FC236}">
                <a16:creationId xmlns:a16="http://schemas.microsoft.com/office/drawing/2014/main" id="{E2C3D000-7A5D-7BA5-C6B7-AEF537747AD0}"/>
              </a:ext>
            </a:extLst>
          </p:cNvPr>
          <p:cNvSpPr txBox="1"/>
          <p:nvPr/>
        </p:nvSpPr>
        <p:spPr>
          <a:xfrm>
            <a:off x="8908687" y="5963053"/>
            <a:ext cx="2229164" cy="230832"/>
          </a:xfrm>
          <a:prstGeom prst="rect">
            <a:avLst/>
          </a:prstGeom>
          <a:noFill/>
        </p:spPr>
        <p:txBody>
          <a:bodyPr wrap="square" rtlCol="0">
            <a:spAutoFit/>
          </a:bodyPr>
          <a:lstStyle/>
          <a:p>
            <a:pPr algn="ctr"/>
            <a:r>
              <a:rPr lang="en-US" sz="900" dirty="0"/>
              <a:t>Control of SWP</a:t>
            </a:r>
          </a:p>
        </p:txBody>
      </p:sp>
    </p:spTree>
    <p:extLst>
      <p:ext uri="{BB962C8B-B14F-4D97-AF65-F5344CB8AC3E}">
        <p14:creationId xmlns:p14="http://schemas.microsoft.com/office/powerpoint/2010/main" val="192516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Weekly timer menu</a:t>
            </a:r>
          </a:p>
        </p:txBody>
      </p:sp>
      <p:sp>
        <p:nvSpPr>
          <p:cNvPr id="30" name="ZoneTexte 29">
            <a:extLst>
              <a:ext uri="{FF2B5EF4-FFF2-40B4-BE49-F238E27FC236}">
                <a16:creationId xmlns:a16="http://schemas.microsoft.com/office/drawing/2014/main" id="{BC41F09A-8449-D0C3-F0F6-99F708F19116}"/>
              </a:ext>
            </a:extLst>
          </p:cNvPr>
          <p:cNvSpPr txBox="1"/>
          <p:nvPr/>
        </p:nvSpPr>
        <p:spPr>
          <a:xfrm>
            <a:off x="2943322" y="5549693"/>
            <a:ext cx="1989628" cy="784830"/>
          </a:xfrm>
          <a:prstGeom prst="rect">
            <a:avLst/>
          </a:prstGeom>
          <a:noFill/>
        </p:spPr>
        <p:txBody>
          <a:bodyPr wrap="square" rtlCol="0">
            <a:spAutoFit/>
          </a:bodyPr>
          <a:lstStyle/>
          <a:p>
            <a:pPr algn="ctr"/>
            <a:r>
              <a:rPr lang="en-US" sz="900" b="1" dirty="0"/>
              <a:t>Weekly timer setting page</a:t>
            </a:r>
            <a:r>
              <a:rPr lang="en-US" sz="900" dirty="0"/>
              <a:t>, dedicated to the selected zone / circuit</a:t>
            </a:r>
          </a:p>
          <a:p>
            <a:pPr algn="ctr"/>
            <a:endParaRPr lang="en-US" sz="900" dirty="0"/>
          </a:p>
          <a:p>
            <a:pPr algn="ctr"/>
            <a:r>
              <a:rPr lang="en-US" sz="900" dirty="0"/>
              <a:t>Weekly timer page is also available from the main menu</a:t>
            </a:r>
          </a:p>
        </p:txBody>
      </p:sp>
      <p:pic>
        <p:nvPicPr>
          <p:cNvPr id="43" name="Image 42">
            <a:extLst>
              <a:ext uri="{FF2B5EF4-FFF2-40B4-BE49-F238E27FC236}">
                <a16:creationId xmlns:a16="http://schemas.microsoft.com/office/drawing/2014/main" id="{1B696020-BBEB-391F-92BB-A6A0000D9CAF}"/>
              </a:ext>
            </a:extLst>
          </p:cNvPr>
          <p:cNvPicPr>
            <a:picLocks noChangeAspect="1"/>
          </p:cNvPicPr>
          <p:nvPr/>
        </p:nvPicPr>
        <p:blipFill>
          <a:blip r:embed="rId3"/>
          <a:stretch>
            <a:fillRect/>
          </a:stretch>
        </p:blipFill>
        <p:spPr>
          <a:xfrm>
            <a:off x="2943322" y="1497223"/>
            <a:ext cx="1993230" cy="3895265"/>
          </a:xfrm>
          <a:prstGeom prst="rect">
            <a:avLst/>
          </a:prstGeom>
          <a:ln>
            <a:solidFill>
              <a:schemeClr val="bg1">
                <a:lumMod val="85000"/>
              </a:schemeClr>
            </a:solidFill>
          </a:ln>
        </p:spPr>
      </p:pic>
      <p:sp>
        <p:nvSpPr>
          <p:cNvPr id="4" name="ZoneTexte 3">
            <a:extLst>
              <a:ext uri="{FF2B5EF4-FFF2-40B4-BE49-F238E27FC236}">
                <a16:creationId xmlns:a16="http://schemas.microsoft.com/office/drawing/2014/main" id="{FEA62D54-DAD2-415F-BBE3-3BF33C63E9EC}"/>
              </a:ext>
            </a:extLst>
          </p:cNvPr>
          <p:cNvSpPr txBox="1"/>
          <p:nvPr/>
        </p:nvSpPr>
        <p:spPr>
          <a:xfrm>
            <a:off x="5655573" y="1615115"/>
            <a:ext cx="2364302" cy="1061829"/>
          </a:xfrm>
          <a:prstGeom prst="rect">
            <a:avLst/>
          </a:prstGeom>
          <a:noFill/>
          <a:ln>
            <a:solidFill>
              <a:schemeClr val="bg1">
                <a:lumMod val="75000"/>
              </a:schemeClr>
            </a:solidFill>
          </a:ln>
        </p:spPr>
        <p:txBody>
          <a:bodyPr wrap="square" rtlCol="0">
            <a:spAutoFit/>
          </a:bodyPr>
          <a:lstStyle/>
          <a:p>
            <a:r>
              <a:rPr lang="en-US" sz="900" b="1" dirty="0"/>
              <a:t>Heating / Cooling selection</a:t>
            </a:r>
          </a:p>
          <a:p>
            <a:r>
              <a:rPr lang="en-US" sz="900" dirty="0"/>
              <a:t>Define a timer in heating mode and another timer in cooling mode</a:t>
            </a:r>
          </a:p>
          <a:p>
            <a:r>
              <a:rPr lang="en-US" sz="900" dirty="0"/>
              <a:t>The operation mode of the unit is set manually, on the control setting panel.</a:t>
            </a:r>
          </a:p>
          <a:p>
            <a:r>
              <a:rPr lang="en-US" sz="900" dirty="0">
                <a:solidFill>
                  <a:srgbClr val="FF0000"/>
                </a:solidFill>
              </a:rPr>
              <a:t>Timer is following the current operation mode, timer do not impose the operation mode.</a:t>
            </a:r>
          </a:p>
        </p:txBody>
      </p:sp>
      <p:sp>
        <p:nvSpPr>
          <p:cNvPr id="6" name="Rectangle 5">
            <a:extLst>
              <a:ext uri="{FF2B5EF4-FFF2-40B4-BE49-F238E27FC236}">
                <a16:creationId xmlns:a16="http://schemas.microsoft.com/office/drawing/2014/main" id="{5AF1D5E4-14B4-9C44-6158-F355D07D0192}"/>
              </a:ext>
            </a:extLst>
          </p:cNvPr>
          <p:cNvSpPr/>
          <p:nvPr/>
        </p:nvSpPr>
        <p:spPr bwMode="auto">
          <a:xfrm>
            <a:off x="3068544" y="2331651"/>
            <a:ext cx="1721569" cy="424319"/>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7" name="Connecteur droit avec flèche 6">
            <a:extLst>
              <a:ext uri="{FF2B5EF4-FFF2-40B4-BE49-F238E27FC236}">
                <a16:creationId xmlns:a16="http://schemas.microsoft.com/office/drawing/2014/main" id="{ECB4F622-2799-E5F2-7757-4DBD7A900A08}"/>
              </a:ext>
            </a:extLst>
          </p:cNvPr>
          <p:cNvCxnSpPr>
            <a:cxnSpLocks/>
            <a:stCxn id="4" idx="1"/>
            <a:endCxn id="6" idx="3"/>
          </p:cNvCxnSpPr>
          <p:nvPr/>
        </p:nvCxnSpPr>
        <p:spPr>
          <a:xfrm flipH="1">
            <a:off x="4790113" y="2146030"/>
            <a:ext cx="865460" cy="39778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26B11F-5092-7857-B7FA-69BB2DC38A02}"/>
              </a:ext>
            </a:extLst>
          </p:cNvPr>
          <p:cNvSpPr/>
          <p:nvPr/>
        </p:nvSpPr>
        <p:spPr bwMode="auto">
          <a:xfrm>
            <a:off x="3459750" y="2808377"/>
            <a:ext cx="956772" cy="424319"/>
          </a:xfrm>
          <a:prstGeom prst="rect">
            <a:avLst/>
          </a:prstGeom>
          <a:noFill/>
          <a:ln w="1905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13" name="ZoneTexte 12">
            <a:extLst>
              <a:ext uri="{FF2B5EF4-FFF2-40B4-BE49-F238E27FC236}">
                <a16:creationId xmlns:a16="http://schemas.microsoft.com/office/drawing/2014/main" id="{E419B450-474C-A6C0-21CC-9C45C1D1F2C1}"/>
              </a:ext>
            </a:extLst>
          </p:cNvPr>
          <p:cNvSpPr txBox="1"/>
          <p:nvPr/>
        </p:nvSpPr>
        <p:spPr>
          <a:xfrm>
            <a:off x="998206" y="2246555"/>
            <a:ext cx="1779154" cy="923330"/>
          </a:xfrm>
          <a:prstGeom prst="rect">
            <a:avLst/>
          </a:prstGeom>
          <a:noFill/>
          <a:ln>
            <a:solidFill>
              <a:schemeClr val="bg1">
                <a:lumMod val="75000"/>
              </a:schemeClr>
            </a:solidFill>
          </a:ln>
        </p:spPr>
        <p:txBody>
          <a:bodyPr wrap="square" rtlCol="0">
            <a:spAutoFit/>
          </a:bodyPr>
          <a:lstStyle/>
          <a:p>
            <a:pPr algn="ctr"/>
            <a:r>
              <a:rPr lang="en-US" sz="900" b="1" dirty="0"/>
              <a:t>Weekly timer activation selector</a:t>
            </a:r>
          </a:p>
          <a:p>
            <a:pPr algn="ctr"/>
            <a:r>
              <a:rPr lang="en-US" sz="900" dirty="0"/>
              <a:t>Activates or deactivates the weekly timer operation</a:t>
            </a:r>
          </a:p>
          <a:p>
            <a:pPr algn="ctr"/>
            <a:r>
              <a:rPr lang="en-US" sz="900" dirty="0"/>
              <a:t>When activated, the clock icon is displayed on home page, for the related zone. </a:t>
            </a:r>
          </a:p>
        </p:txBody>
      </p:sp>
      <p:cxnSp>
        <p:nvCxnSpPr>
          <p:cNvPr id="14" name="Connecteur droit avec flèche 13">
            <a:extLst>
              <a:ext uri="{FF2B5EF4-FFF2-40B4-BE49-F238E27FC236}">
                <a16:creationId xmlns:a16="http://schemas.microsoft.com/office/drawing/2014/main" id="{C3B14DCF-DB2E-23EE-C55A-7D728D48E8C6}"/>
              </a:ext>
            </a:extLst>
          </p:cNvPr>
          <p:cNvCxnSpPr>
            <a:cxnSpLocks/>
            <a:stCxn id="13" idx="3"/>
          </p:cNvCxnSpPr>
          <p:nvPr/>
        </p:nvCxnSpPr>
        <p:spPr>
          <a:xfrm>
            <a:off x="2777360" y="2708220"/>
            <a:ext cx="682390" cy="3170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D658943-A822-9089-ED4C-7C571350D138}"/>
              </a:ext>
            </a:extLst>
          </p:cNvPr>
          <p:cNvSpPr/>
          <p:nvPr/>
        </p:nvSpPr>
        <p:spPr bwMode="auto">
          <a:xfrm>
            <a:off x="4226507" y="3240397"/>
            <a:ext cx="672664" cy="227142"/>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25" name="ZoneTexte 24">
            <a:extLst>
              <a:ext uri="{FF2B5EF4-FFF2-40B4-BE49-F238E27FC236}">
                <a16:creationId xmlns:a16="http://schemas.microsoft.com/office/drawing/2014/main" id="{D866ED70-9948-3EE3-AE93-DC6B05D0BBA4}"/>
              </a:ext>
            </a:extLst>
          </p:cNvPr>
          <p:cNvSpPr txBox="1"/>
          <p:nvPr/>
        </p:nvSpPr>
        <p:spPr>
          <a:xfrm>
            <a:off x="5699707" y="3086078"/>
            <a:ext cx="1883941" cy="230832"/>
          </a:xfrm>
          <a:prstGeom prst="rect">
            <a:avLst/>
          </a:prstGeom>
          <a:noFill/>
          <a:ln>
            <a:solidFill>
              <a:schemeClr val="bg1">
                <a:lumMod val="75000"/>
              </a:schemeClr>
            </a:solidFill>
          </a:ln>
        </p:spPr>
        <p:txBody>
          <a:bodyPr wrap="square" rtlCol="0">
            <a:spAutoFit/>
          </a:bodyPr>
          <a:lstStyle/>
          <a:p>
            <a:pPr algn="ctr"/>
            <a:r>
              <a:rPr lang="en-US" sz="900" b="1" dirty="0"/>
              <a:t>Shortcut to launch the timer wizard</a:t>
            </a:r>
            <a:endParaRPr lang="en-US" sz="900" dirty="0"/>
          </a:p>
        </p:txBody>
      </p:sp>
      <p:cxnSp>
        <p:nvCxnSpPr>
          <p:cNvPr id="26" name="Connecteur droit avec flèche 25">
            <a:extLst>
              <a:ext uri="{FF2B5EF4-FFF2-40B4-BE49-F238E27FC236}">
                <a16:creationId xmlns:a16="http://schemas.microsoft.com/office/drawing/2014/main" id="{0D49F52E-3FE1-B285-4A14-3C227D317033}"/>
              </a:ext>
            </a:extLst>
          </p:cNvPr>
          <p:cNvCxnSpPr>
            <a:cxnSpLocks/>
            <a:stCxn id="25" idx="1"/>
            <a:endCxn id="23" idx="3"/>
          </p:cNvCxnSpPr>
          <p:nvPr/>
        </p:nvCxnSpPr>
        <p:spPr>
          <a:xfrm flipH="1">
            <a:off x="4899171" y="3201494"/>
            <a:ext cx="800536" cy="15247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7318DF7-9C29-411D-1B7E-A589245F386F}"/>
              </a:ext>
            </a:extLst>
          </p:cNvPr>
          <p:cNvSpPr/>
          <p:nvPr/>
        </p:nvSpPr>
        <p:spPr bwMode="auto">
          <a:xfrm>
            <a:off x="3120705" y="3473125"/>
            <a:ext cx="1693437" cy="511646"/>
          </a:xfrm>
          <a:prstGeom prst="rect">
            <a:avLst/>
          </a:prstGeom>
          <a:noFill/>
          <a:ln w="1905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37" name="ZoneTexte 36">
            <a:extLst>
              <a:ext uri="{FF2B5EF4-FFF2-40B4-BE49-F238E27FC236}">
                <a16:creationId xmlns:a16="http://schemas.microsoft.com/office/drawing/2014/main" id="{A84C7F9A-422C-4D08-9B9B-9CF13111A680}"/>
              </a:ext>
            </a:extLst>
          </p:cNvPr>
          <p:cNvSpPr txBox="1"/>
          <p:nvPr/>
        </p:nvSpPr>
        <p:spPr>
          <a:xfrm>
            <a:off x="989901" y="3278961"/>
            <a:ext cx="1779154" cy="507831"/>
          </a:xfrm>
          <a:prstGeom prst="rect">
            <a:avLst/>
          </a:prstGeom>
          <a:noFill/>
          <a:ln>
            <a:solidFill>
              <a:schemeClr val="bg1">
                <a:lumMod val="75000"/>
              </a:schemeClr>
            </a:solidFill>
          </a:ln>
        </p:spPr>
        <p:txBody>
          <a:bodyPr wrap="square" rtlCol="0">
            <a:spAutoFit/>
          </a:bodyPr>
          <a:lstStyle/>
          <a:p>
            <a:pPr algn="ctr"/>
            <a:r>
              <a:rPr lang="en-US" sz="900" b="1" dirty="0"/>
              <a:t>Week day selection</a:t>
            </a:r>
          </a:p>
          <a:p>
            <a:pPr algn="ctr"/>
            <a:r>
              <a:rPr lang="en-US" sz="900" dirty="0"/>
              <a:t>Select the day to program the related timer.</a:t>
            </a:r>
          </a:p>
        </p:txBody>
      </p:sp>
      <p:cxnSp>
        <p:nvCxnSpPr>
          <p:cNvPr id="38" name="Connecteur droit avec flèche 37">
            <a:extLst>
              <a:ext uri="{FF2B5EF4-FFF2-40B4-BE49-F238E27FC236}">
                <a16:creationId xmlns:a16="http://schemas.microsoft.com/office/drawing/2014/main" id="{4E1AFE5D-23D3-F83B-9F03-0FFA219D4C49}"/>
              </a:ext>
            </a:extLst>
          </p:cNvPr>
          <p:cNvCxnSpPr>
            <a:cxnSpLocks/>
            <a:stCxn id="37" idx="3"/>
            <a:endCxn id="36" idx="1"/>
          </p:cNvCxnSpPr>
          <p:nvPr/>
        </p:nvCxnSpPr>
        <p:spPr>
          <a:xfrm>
            <a:off x="2769055" y="3532877"/>
            <a:ext cx="351650" cy="1960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6F9FAB5-C194-0A84-5276-EB89A478776C}"/>
              </a:ext>
            </a:extLst>
          </p:cNvPr>
          <p:cNvSpPr/>
          <p:nvPr/>
        </p:nvSpPr>
        <p:spPr bwMode="auto">
          <a:xfrm>
            <a:off x="3003259" y="4044026"/>
            <a:ext cx="1895912" cy="27141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44" name="ZoneTexte 43">
            <a:extLst>
              <a:ext uri="{FF2B5EF4-FFF2-40B4-BE49-F238E27FC236}">
                <a16:creationId xmlns:a16="http://schemas.microsoft.com/office/drawing/2014/main" id="{585FFB9E-B5E2-AA01-4F2A-6BCCA1742E37}"/>
              </a:ext>
            </a:extLst>
          </p:cNvPr>
          <p:cNvSpPr txBox="1"/>
          <p:nvPr/>
        </p:nvSpPr>
        <p:spPr>
          <a:xfrm>
            <a:off x="5699707" y="3864540"/>
            <a:ext cx="1288322" cy="230832"/>
          </a:xfrm>
          <a:prstGeom prst="rect">
            <a:avLst/>
          </a:prstGeom>
          <a:noFill/>
          <a:ln>
            <a:solidFill>
              <a:schemeClr val="bg1">
                <a:lumMod val="75000"/>
              </a:schemeClr>
            </a:solidFill>
          </a:ln>
        </p:spPr>
        <p:txBody>
          <a:bodyPr wrap="square" rtlCol="0">
            <a:spAutoFit/>
          </a:bodyPr>
          <a:lstStyle/>
          <a:p>
            <a:pPr algn="ctr"/>
            <a:r>
              <a:rPr lang="en-US" sz="900" dirty="0"/>
              <a:t>Weekly timer summary</a:t>
            </a:r>
          </a:p>
        </p:txBody>
      </p:sp>
      <p:cxnSp>
        <p:nvCxnSpPr>
          <p:cNvPr id="46" name="Connecteur droit avec flèche 45">
            <a:extLst>
              <a:ext uri="{FF2B5EF4-FFF2-40B4-BE49-F238E27FC236}">
                <a16:creationId xmlns:a16="http://schemas.microsoft.com/office/drawing/2014/main" id="{1DA2A6A2-E3DE-A9BB-C21E-2322E0A4F39C}"/>
              </a:ext>
            </a:extLst>
          </p:cNvPr>
          <p:cNvCxnSpPr>
            <a:cxnSpLocks/>
            <a:stCxn id="44" idx="1"/>
            <a:endCxn id="42" idx="3"/>
          </p:cNvCxnSpPr>
          <p:nvPr/>
        </p:nvCxnSpPr>
        <p:spPr>
          <a:xfrm flipH="1">
            <a:off x="4899171" y="3979956"/>
            <a:ext cx="800536" cy="1997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7ABB7A4-388D-782F-155D-31D2B5B44D09}"/>
              </a:ext>
            </a:extLst>
          </p:cNvPr>
          <p:cNvSpPr/>
          <p:nvPr/>
        </p:nvSpPr>
        <p:spPr bwMode="auto">
          <a:xfrm>
            <a:off x="3043293" y="4373898"/>
            <a:ext cx="1855877" cy="659496"/>
          </a:xfrm>
          <a:prstGeom prst="rect">
            <a:avLst/>
          </a:prstGeom>
          <a:noFill/>
          <a:ln w="19050">
            <a:solidFill>
              <a:srgbClr val="FF000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57" name="ZoneTexte 56">
            <a:extLst>
              <a:ext uri="{FF2B5EF4-FFF2-40B4-BE49-F238E27FC236}">
                <a16:creationId xmlns:a16="http://schemas.microsoft.com/office/drawing/2014/main" id="{E971C7E9-6290-AFBC-85A4-BFE54422B4C6}"/>
              </a:ext>
            </a:extLst>
          </p:cNvPr>
          <p:cNvSpPr txBox="1"/>
          <p:nvPr/>
        </p:nvSpPr>
        <p:spPr>
          <a:xfrm>
            <a:off x="958172" y="4270096"/>
            <a:ext cx="1779154" cy="646331"/>
          </a:xfrm>
          <a:prstGeom prst="rect">
            <a:avLst/>
          </a:prstGeom>
          <a:noFill/>
          <a:ln>
            <a:solidFill>
              <a:schemeClr val="bg1">
                <a:lumMod val="75000"/>
              </a:schemeClr>
            </a:solidFill>
          </a:ln>
        </p:spPr>
        <p:txBody>
          <a:bodyPr wrap="square" rtlCol="0">
            <a:spAutoFit/>
          </a:bodyPr>
          <a:lstStyle/>
          <a:p>
            <a:pPr algn="ctr"/>
            <a:r>
              <a:rPr lang="en-US" sz="900" b="1" dirty="0"/>
              <a:t>Schedules for the selected day</a:t>
            </a:r>
          </a:p>
          <a:p>
            <a:pPr algn="ctr"/>
            <a:r>
              <a:rPr lang="en-US" sz="900" dirty="0"/>
              <a:t>Schedules can be defined automatically with the wizard and/or edited manually.</a:t>
            </a:r>
          </a:p>
        </p:txBody>
      </p:sp>
      <p:cxnSp>
        <p:nvCxnSpPr>
          <p:cNvPr id="58" name="Connecteur droit avec flèche 57">
            <a:extLst>
              <a:ext uri="{FF2B5EF4-FFF2-40B4-BE49-F238E27FC236}">
                <a16:creationId xmlns:a16="http://schemas.microsoft.com/office/drawing/2014/main" id="{F63F3D9E-A8BD-DF68-6413-996460544F47}"/>
              </a:ext>
            </a:extLst>
          </p:cNvPr>
          <p:cNvCxnSpPr>
            <a:cxnSpLocks/>
            <a:stCxn id="57" idx="3"/>
          </p:cNvCxnSpPr>
          <p:nvPr/>
        </p:nvCxnSpPr>
        <p:spPr>
          <a:xfrm>
            <a:off x="2737326" y="4593262"/>
            <a:ext cx="331218" cy="1337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3D3E130A-85EF-2B96-14E1-C6DA317304A0}"/>
              </a:ext>
            </a:extLst>
          </p:cNvPr>
          <p:cNvSpPr/>
          <p:nvPr/>
        </p:nvSpPr>
        <p:spPr bwMode="auto">
          <a:xfrm>
            <a:off x="4501922" y="4655687"/>
            <a:ext cx="345776" cy="341865"/>
          </a:xfrm>
          <a:prstGeom prst="rect">
            <a:avLst/>
          </a:prstGeom>
          <a:noFill/>
          <a:ln w="19050">
            <a:solidFill>
              <a:srgbClr val="7030A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2" name="ZoneTexte 61">
            <a:extLst>
              <a:ext uri="{FF2B5EF4-FFF2-40B4-BE49-F238E27FC236}">
                <a16:creationId xmlns:a16="http://schemas.microsoft.com/office/drawing/2014/main" id="{18406F7B-5F16-ED62-BF52-193FA71BA0F9}"/>
              </a:ext>
            </a:extLst>
          </p:cNvPr>
          <p:cNvSpPr txBox="1"/>
          <p:nvPr/>
        </p:nvSpPr>
        <p:spPr>
          <a:xfrm>
            <a:off x="5699707" y="4540271"/>
            <a:ext cx="1187654" cy="230832"/>
          </a:xfrm>
          <a:prstGeom prst="rect">
            <a:avLst/>
          </a:prstGeom>
          <a:noFill/>
          <a:ln>
            <a:solidFill>
              <a:schemeClr val="bg1">
                <a:lumMod val="75000"/>
              </a:schemeClr>
            </a:solidFill>
          </a:ln>
        </p:spPr>
        <p:txBody>
          <a:bodyPr wrap="square" rtlCol="0">
            <a:spAutoFit/>
          </a:bodyPr>
          <a:lstStyle/>
          <a:p>
            <a:pPr algn="ctr"/>
            <a:r>
              <a:rPr lang="en-US" sz="900" b="1" dirty="0"/>
              <a:t>Weekly Timer menu</a:t>
            </a:r>
            <a:endParaRPr lang="en-US" sz="900" dirty="0"/>
          </a:p>
        </p:txBody>
      </p:sp>
      <p:cxnSp>
        <p:nvCxnSpPr>
          <p:cNvPr id="63" name="Connecteur droit avec flèche 62">
            <a:extLst>
              <a:ext uri="{FF2B5EF4-FFF2-40B4-BE49-F238E27FC236}">
                <a16:creationId xmlns:a16="http://schemas.microsoft.com/office/drawing/2014/main" id="{EBC6BC86-9D8A-FEED-7EBF-7B32D9EE5E67}"/>
              </a:ext>
            </a:extLst>
          </p:cNvPr>
          <p:cNvCxnSpPr>
            <a:cxnSpLocks/>
          </p:cNvCxnSpPr>
          <p:nvPr/>
        </p:nvCxnSpPr>
        <p:spPr>
          <a:xfrm flipV="1">
            <a:off x="6905706" y="4373898"/>
            <a:ext cx="1439194" cy="2817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3B3F804A-147D-A409-A974-46DC8B8B649C}"/>
              </a:ext>
            </a:extLst>
          </p:cNvPr>
          <p:cNvCxnSpPr>
            <a:cxnSpLocks/>
            <a:stCxn id="62" idx="1"/>
          </p:cNvCxnSpPr>
          <p:nvPr/>
        </p:nvCxnSpPr>
        <p:spPr>
          <a:xfrm flipH="1">
            <a:off x="4847698" y="4655687"/>
            <a:ext cx="852009" cy="1818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4" name="Image 73">
            <a:extLst>
              <a:ext uri="{FF2B5EF4-FFF2-40B4-BE49-F238E27FC236}">
                <a16:creationId xmlns:a16="http://schemas.microsoft.com/office/drawing/2014/main" id="{20BAC9B2-3807-53AD-0C69-87BA5E1B00BD}"/>
              </a:ext>
            </a:extLst>
          </p:cNvPr>
          <p:cNvPicPr>
            <a:picLocks noChangeAspect="1"/>
          </p:cNvPicPr>
          <p:nvPr/>
        </p:nvPicPr>
        <p:blipFill>
          <a:blip r:embed="rId4"/>
          <a:stretch>
            <a:fillRect/>
          </a:stretch>
        </p:blipFill>
        <p:spPr>
          <a:xfrm>
            <a:off x="8344900" y="1497222"/>
            <a:ext cx="1980202" cy="3895266"/>
          </a:xfrm>
          <a:prstGeom prst="rect">
            <a:avLst/>
          </a:prstGeom>
        </p:spPr>
      </p:pic>
      <p:sp>
        <p:nvSpPr>
          <p:cNvPr id="76" name="ZoneTexte 75">
            <a:extLst>
              <a:ext uri="{FF2B5EF4-FFF2-40B4-BE49-F238E27FC236}">
                <a16:creationId xmlns:a16="http://schemas.microsoft.com/office/drawing/2014/main" id="{740B623B-3BEF-2A5C-F42C-F04F4DAF5793}"/>
              </a:ext>
            </a:extLst>
          </p:cNvPr>
          <p:cNvSpPr txBox="1"/>
          <p:nvPr/>
        </p:nvSpPr>
        <p:spPr>
          <a:xfrm>
            <a:off x="5589813" y="5801171"/>
            <a:ext cx="5510174" cy="784830"/>
          </a:xfrm>
          <a:prstGeom prst="rect">
            <a:avLst/>
          </a:prstGeom>
          <a:noFill/>
          <a:ln>
            <a:solidFill>
              <a:schemeClr val="bg1">
                <a:lumMod val="75000"/>
              </a:schemeClr>
            </a:solidFill>
          </a:ln>
        </p:spPr>
        <p:txBody>
          <a:bodyPr wrap="square" rtlCol="0">
            <a:spAutoFit/>
          </a:bodyPr>
          <a:lstStyle/>
          <a:p>
            <a:r>
              <a:rPr lang="en-US" sz="900" b="1" dirty="0"/>
              <a:t>Notes: </a:t>
            </a:r>
          </a:p>
          <a:p>
            <a:pPr marL="171450" indent="-171450">
              <a:buFontTx/>
              <a:buChar char="-"/>
            </a:pPr>
            <a:r>
              <a:rPr lang="en-US" sz="900" dirty="0"/>
              <a:t>When a timer is defined, if it is deactivated (set Off), settings remain displayed on App.</a:t>
            </a:r>
          </a:p>
          <a:p>
            <a:pPr marL="171450" indent="-171450">
              <a:buFontTx/>
              <a:buChar char="-"/>
            </a:pPr>
            <a:r>
              <a:rPr lang="en-US" sz="900" dirty="0"/>
              <a:t>All settings are stored on the server. </a:t>
            </a:r>
          </a:p>
          <a:p>
            <a:pPr marL="171450" indent="-171450">
              <a:buFontTx/>
              <a:buChar char="-"/>
            </a:pPr>
            <a:r>
              <a:rPr lang="en-US" sz="900" dirty="0"/>
              <a:t>The next time timer is set On, all the previous settings will be available again. </a:t>
            </a:r>
          </a:p>
          <a:p>
            <a:pPr marL="171450" indent="-171450">
              <a:buFontTx/>
              <a:buChar char="-"/>
            </a:pPr>
            <a:r>
              <a:rPr lang="en-US" sz="900" dirty="0"/>
              <a:t>The IOT device must be online (connected to Internet and to the WiFi) to get the time schedules applied.</a:t>
            </a:r>
          </a:p>
        </p:txBody>
      </p:sp>
    </p:spTree>
    <p:extLst>
      <p:ext uri="{BB962C8B-B14F-4D97-AF65-F5344CB8AC3E}">
        <p14:creationId xmlns:p14="http://schemas.microsoft.com/office/powerpoint/2010/main" val="24074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par>
                                <p:cTn id="53" presetID="22" presetClass="entr" presetSubtype="8"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par>
                                <p:cTn id="61" presetID="22" presetClass="entr" presetSubtype="8"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500"/>
                                        <p:tgtEl>
                                          <p:spTgt spid="5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wipe(left)">
                                      <p:cBhvr>
                                        <p:cTn id="74" dur="500"/>
                                        <p:tgtEl>
                                          <p:spTgt spid="57"/>
                                        </p:tgtEl>
                                      </p:cBhvr>
                                    </p:animEffect>
                                  </p:childTnLst>
                                </p:cTn>
                              </p:par>
                              <p:par>
                                <p:cTn id="75" presetID="22" presetClass="entr" presetSubtype="8"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wipe(left)">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left)">
                                      <p:cBhvr>
                                        <p:cTn id="82" dur="500"/>
                                        <p:tgtEl>
                                          <p:spTgt spid="6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par>
                                <p:cTn id="86" presetID="22" presetClass="entr" presetSubtype="2" fill="hold" nodeType="with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wipe(right)">
                                      <p:cBhvr>
                                        <p:cTn id="88" dur="500"/>
                                        <p:tgtEl>
                                          <p:spTgt spid="6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wipe(left)">
                                      <p:cBhvr>
                                        <p:cTn id="93" dur="500"/>
                                        <p:tgtEl>
                                          <p:spTgt spid="63"/>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wipe(left)">
                                      <p:cBhvr>
                                        <p:cTn id="10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animBg="1"/>
      <p:bldP spid="6" grpId="0" animBg="1"/>
      <p:bldP spid="12" grpId="0" animBg="1"/>
      <p:bldP spid="13" grpId="0" animBg="1"/>
      <p:bldP spid="23" grpId="0" animBg="1"/>
      <p:bldP spid="25" grpId="0" animBg="1"/>
      <p:bldP spid="36" grpId="0" animBg="1"/>
      <p:bldP spid="37" grpId="0" animBg="1"/>
      <p:bldP spid="42" grpId="0" animBg="1"/>
      <p:bldP spid="44" grpId="0" animBg="1"/>
      <p:bldP spid="56" grpId="0" animBg="1"/>
      <p:bldP spid="57" grpId="0" animBg="1"/>
      <p:bldP spid="61" grpId="0" animBg="1"/>
      <p:bldP spid="62" grpId="0" animBg="1"/>
      <p:bldP spid="7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Weekly timer menu</a:t>
            </a:r>
          </a:p>
        </p:txBody>
      </p:sp>
      <p:pic>
        <p:nvPicPr>
          <p:cNvPr id="74" name="Image 73">
            <a:extLst>
              <a:ext uri="{FF2B5EF4-FFF2-40B4-BE49-F238E27FC236}">
                <a16:creationId xmlns:a16="http://schemas.microsoft.com/office/drawing/2014/main" id="{20BAC9B2-3807-53AD-0C69-87BA5E1B00BD}"/>
              </a:ext>
            </a:extLst>
          </p:cNvPr>
          <p:cNvPicPr>
            <a:picLocks noChangeAspect="1"/>
          </p:cNvPicPr>
          <p:nvPr/>
        </p:nvPicPr>
        <p:blipFill>
          <a:blip r:embed="rId3"/>
          <a:stretch>
            <a:fillRect/>
          </a:stretch>
        </p:blipFill>
        <p:spPr>
          <a:xfrm>
            <a:off x="655275" y="1699480"/>
            <a:ext cx="1980202" cy="3895266"/>
          </a:xfrm>
          <a:prstGeom prst="rect">
            <a:avLst/>
          </a:prstGeom>
        </p:spPr>
      </p:pic>
      <p:pic>
        <p:nvPicPr>
          <p:cNvPr id="10" name="Image 9">
            <a:extLst>
              <a:ext uri="{FF2B5EF4-FFF2-40B4-BE49-F238E27FC236}">
                <a16:creationId xmlns:a16="http://schemas.microsoft.com/office/drawing/2014/main" id="{9E04DE2E-F224-B871-C919-CACBE76A35DA}"/>
              </a:ext>
            </a:extLst>
          </p:cNvPr>
          <p:cNvPicPr>
            <a:picLocks noChangeAspect="1"/>
          </p:cNvPicPr>
          <p:nvPr/>
        </p:nvPicPr>
        <p:blipFill>
          <a:blip r:embed="rId4"/>
          <a:stretch>
            <a:fillRect/>
          </a:stretch>
        </p:blipFill>
        <p:spPr>
          <a:xfrm>
            <a:off x="9253176" y="1699480"/>
            <a:ext cx="1999504" cy="3933523"/>
          </a:xfrm>
          <a:prstGeom prst="rect">
            <a:avLst/>
          </a:prstGeom>
        </p:spPr>
      </p:pic>
      <p:pic>
        <p:nvPicPr>
          <p:cNvPr id="15" name="Image 14">
            <a:extLst>
              <a:ext uri="{FF2B5EF4-FFF2-40B4-BE49-F238E27FC236}">
                <a16:creationId xmlns:a16="http://schemas.microsoft.com/office/drawing/2014/main" id="{B20C6B61-BE2A-3E48-1340-763D6DADE036}"/>
              </a:ext>
            </a:extLst>
          </p:cNvPr>
          <p:cNvPicPr>
            <a:picLocks noChangeAspect="1"/>
          </p:cNvPicPr>
          <p:nvPr/>
        </p:nvPicPr>
        <p:blipFill>
          <a:blip r:embed="rId5"/>
          <a:stretch>
            <a:fillRect/>
          </a:stretch>
        </p:blipFill>
        <p:spPr>
          <a:xfrm>
            <a:off x="7021312" y="1703817"/>
            <a:ext cx="1993233" cy="3890930"/>
          </a:xfrm>
          <a:prstGeom prst="rect">
            <a:avLst/>
          </a:prstGeom>
        </p:spPr>
      </p:pic>
      <p:pic>
        <p:nvPicPr>
          <p:cNvPr id="17" name="Image 16">
            <a:extLst>
              <a:ext uri="{FF2B5EF4-FFF2-40B4-BE49-F238E27FC236}">
                <a16:creationId xmlns:a16="http://schemas.microsoft.com/office/drawing/2014/main" id="{4F6DC00F-A849-6D5E-16D0-E680158A7673}"/>
              </a:ext>
            </a:extLst>
          </p:cNvPr>
          <p:cNvPicPr>
            <a:picLocks noChangeAspect="1"/>
          </p:cNvPicPr>
          <p:nvPr/>
        </p:nvPicPr>
        <p:blipFill>
          <a:blip r:embed="rId6"/>
          <a:stretch>
            <a:fillRect/>
          </a:stretch>
        </p:blipFill>
        <p:spPr>
          <a:xfrm>
            <a:off x="4776497" y="1699480"/>
            <a:ext cx="2006184" cy="3933523"/>
          </a:xfrm>
          <a:prstGeom prst="rect">
            <a:avLst/>
          </a:prstGeom>
        </p:spPr>
      </p:pic>
      <p:sp>
        <p:nvSpPr>
          <p:cNvPr id="18" name="ZoneTexte 17">
            <a:extLst>
              <a:ext uri="{FF2B5EF4-FFF2-40B4-BE49-F238E27FC236}">
                <a16:creationId xmlns:a16="http://schemas.microsoft.com/office/drawing/2014/main" id="{D8551273-6AEA-EF23-ACFA-D5A25D88AA1B}"/>
              </a:ext>
            </a:extLst>
          </p:cNvPr>
          <p:cNvSpPr txBox="1"/>
          <p:nvPr/>
        </p:nvSpPr>
        <p:spPr>
          <a:xfrm>
            <a:off x="2910596" y="2786070"/>
            <a:ext cx="1837189" cy="2846933"/>
          </a:xfrm>
          <a:prstGeom prst="rect">
            <a:avLst/>
          </a:prstGeom>
          <a:noFill/>
        </p:spPr>
        <p:txBody>
          <a:bodyPr wrap="square" rtlCol="0">
            <a:spAutoFit/>
          </a:bodyPr>
          <a:lstStyle/>
          <a:p>
            <a:r>
              <a:rPr lang="en-US" sz="1100" dirty="0"/>
              <a:t>Start Timer assistant</a:t>
            </a:r>
          </a:p>
          <a:p>
            <a:endParaRPr lang="en-US" sz="1100" dirty="0"/>
          </a:p>
          <a:p>
            <a:r>
              <a:rPr lang="en-US" sz="1100" dirty="0"/>
              <a:t>Copy the schedules of the current day to the other selected days</a:t>
            </a:r>
          </a:p>
          <a:p>
            <a:endParaRPr lang="en-US" sz="1100" dirty="0"/>
          </a:p>
          <a:p>
            <a:r>
              <a:rPr lang="en-US" sz="1100" dirty="0"/>
              <a:t>Copy the whole timer to another zone (same type of circuit)</a:t>
            </a:r>
          </a:p>
          <a:p>
            <a:endParaRPr lang="en-US" sz="1100" dirty="0"/>
          </a:p>
          <a:p>
            <a:r>
              <a:rPr lang="en-US" sz="1100" dirty="0"/>
              <a:t>Erase all the schedules of the selected day</a:t>
            </a:r>
          </a:p>
          <a:p>
            <a:endParaRPr lang="en-US" sz="1100" dirty="0"/>
          </a:p>
          <a:p>
            <a:r>
              <a:rPr lang="en-US" sz="1100" dirty="0"/>
              <a:t>Erase all the timer for the selected zone/circuit</a:t>
            </a:r>
          </a:p>
          <a:p>
            <a:endParaRPr lang="fr-FR" sz="1400" dirty="0"/>
          </a:p>
        </p:txBody>
      </p:sp>
      <p:cxnSp>
        <p:nvCxnSpPr>
          <p:cNvPr id="19" name="Connecteur droit avec flèche 18">
            <a:extLst>
              <a:ext uri="{FF2B5EF4-FFF2-40B4-BE49-F238E27FC236}">
                <a16:creationId xmlns:a16="http://schemas.microsoft.com/office/drawing/2014/main" id="{CEC4A4D8-1761-46B6-9A9B-44BF10D4127E}"/>
              </a:ext>
            </a:extLst>
          </p:cNvPr>
          <p:cNvCxnSpPr>
            <a:cxnSpLocks/>
          </p:cNvCxnSpPr>
          <p:nvPr/>
        </p:nvCxnSpPr>
        <p:spPr>
          <a:xfrm flipH="1">
            <a:off x="2547565" y="2943380"/>
            <a:ext cx="426005" cy="3493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51197E0A-A34F-D8B4-8BDB-F1DA2EB35604}"/>
              </a:ext>
            </a:extLst>
          </p:cNvPr>
          <p:cNvCxnSpPr>
            <a:cxnSpLocks/>
          </p:cNvCxnSpPr>
          <p:nvPr/>
        </p:nvCxnSpPr>
        <p:spPr>
          <a:xfrm flipH="1">
            <a:off x="2546256" y="3313543"/>
            <a:ext cx="426005" cy="3493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6D5BBC6B-E40A-F1BB-D62C-8F535CDDB52A}"/>
              </a:ext>
            </a:extLst>
          </p:cNvPr>
          <p:cNvCxnSpPr>
            <a:cxnSpLocks/>
          </p:cNvCxnSpPr>
          <p:nvPr/>
        </p:nvCxnSpPr>
        <p:spPr>
          <a:xfrm flipH="1">
            <a:off x="2565689" y="4020360"/>
            <a:ext cx="40657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F6BE60A4-6105-39F1-3C73-E6E20F3B3090}"/>
              </a:ext>
            </a:extLst>
          </p:cNvPr>
          <p:cNvCxnSpPr>
            <a:cxnSpLocks/>
          </p:cNvCxnSpPr>
          <p:nvPr/>
        </p:nvCxnSpPr>
        <p:spPr>
          <a:xfrm flipH="1" flipV="1">
            <a:off x="2539246" y="4382484"/>
            <a:ext cx="415260" cy="2398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C6B1E84-A0CC-0369-C6D5-00BD50C1ADD1}"/>
              </a:ext>
            </a:extLst>
          </p:cNvPr>
          <p:cNvCxnSpPr>
            <a:cxnSpLocks/>
          </p:cNvCxnSpPr>
          <p:nvPr/>
        </p:nvCxnSpPr>
        <p:spPr>
          <a:xfrm flipH="1" flipV="1">
            <a:off x="2539246" y="4721071"/>
            <a:ext cx="415260" cy="4633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86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Weekly timer assistant: new list of questions to easily set and fine tune the weekly timer</a:t>
            </a:r>
          </a:p>
        </p:txBody>
      </p:sp>
      <p:sp>
        <p:nvSpPr>
          <p:cNvPr id="13" name="ZoneTexte 12">
            <a:extLst>
              <a:ext uri="{FF2B5EF4-FFF2-40B4-BE49-F238E27FC236}">
                <a16:creationId xmlns:a16="http://schemas.microsoft.com/office/drawing/2014/main" id="{E433AA64-5A48-3ECC-5FC8-1021E29D3DC2}"/>
              </a:ext>
            </a:extLst>
          </p:cNvPr>
          <p:cNvSpPr txBox="1"/>
          <p:nvPr/>
        </p:nvSpPr>
        <p:spPr>
          <a:xfrm>
            <a:off x="607269" y="6286970"/>
            <a:ext cx="8578676" cy="400110"/>
          </a:xfrm>
          <a:prstGeom prst="rect">
            <a:avLst/>
          </a:prstGeom>
          <a:noFill/>
        </p:spPr>
        <p:txBody>
          <a:bodyPr wrap="square" rtlCol="0">
            <a:spAutoFit/>
          </a:bodyPr>
          <a:lstStyle/>
          <a:p>
            <a:r>
              <a:rPr lang="en-US" sz="1000" dirty="0"/>
              <a:t>Settings are applied to all days, week days and week end. Week end days can be edited manually easily to remove the useless schedules or adjust them.</a:t>
            </a:r>
          </a:p>
          <a:p>
            <a:r>
              <a:rPr lang="en-US" sz="1000" dirty="0"/>
              <a:t>This assistant can be applied to Heating and Cooling timers: questions are the same, the user has to set the right set point for cooling operation mode.</a:t>
            </a:r>
            <a:endParaRPr lang="en-US" sz="900" dirty="0"/>
          </a:p>
        </p:txBody>
      </p:sp>
      <p:pic>
        <p:nvPicPr>
          <p:cNvPr id="14" name="Image 13">
            <a:extLst>
              <a:ext uri="{FF2B5EF4-FFF2-40B4-BE49-F238E27FC236}">
                <a16:creationId xmlns:a16="http://schemas.microsoft.com/office/drawing/2014/main" id="{77C98835-4F37-B9FC-C7A0-539DB277394A}"/>
              </a:ext>
            </a:extLst>
          </p:cNvPr>
          <p:cNvPicPr>
            <a:picLocks noChangeAspect="1"/>
          </p:cNvPicPr>
          <p:nvPr/>
        </p:nvPicPr>
        <p:blipFill rotWithShape="1">
          <a:blip r:embed="rId3"/>
          <a:srcRect b="22823"/>
          <a:stretch/>
        </p:blipFill>
        <p:spPr>
          <a:xfrm>
            <a:off x="655275" y="1402374"/>
            <a:ext cx="1426050" cy="2286008"/>
          </a:xfrm>
          <a:prstGeom prst="rect">
            <a:avLst/>
          </a:prstGeom>
        </p:spPr>
      </p:pic>
      <p:pic>
        <p:nvPicPr>
          <p:cNvPr id="23" name="Image 22">
            <a:extLst>
              <a:ext uri="{FF2B5EF4-FFF2-40B4-BE49-F238E27FC236}">
                <a16:creationId xmlns:a16="http://schemas.microsoft.com/office/drawing/2014/main" id="{AE8C01A0-A2C8-0144-7A88-9B8481AAFA54}"/>
              </a:ext>
            </a:extLst>
          </p:cNvPr>
          <p:cNvPicPr>
            <a:picLocks noChangeAspect="1"/>
          </p:cNvPicPr>
          <p:nvPr/>
        </p:nvPicPr>
        <p:blipFill rotWithShape="1">
          <a:blip r:embed="rId4"/>
          <a:srcRect b="20154"/>
          <a:stretch/>
        </p:blipFill>
        <p:spPr>
          <a:xfrm>
            <a:off x="5352209" y="1412720"/>
            <a:ext cx="1376725" cy="2275661"/>
          </a:xfrm>
          <a:prstGeom prst="rect">
            <a:avLst/>
          </a:prstGeom>
        </p:spPr>
      </p:pic>
      <p:pic>
        <p:nvPicPr>
          <p:cNvPr id="24" name="Image 23">
            <a:extLst>
              <a:ext uri="{FF2B5EF4-FFF2-40B4-BE49-F238E27FC236}">
                <a16:creationId xmlns:a16="http://schemas.microsoft.com/office/drawing/2014/main" id="{6EC3E86C-5CAA-684A-F641-CFBC454A9D0F}"/>
              </a:ext>
            </a:extLst>
          </p:cNvPr>
          <p:cNvPicPr>
            <a:picLocks noChangeAspect="1"/>
          </p:cNvPicPr>
          <p:nvPr/>
        </p:nvPicPr>
        <p:blipFill rotWithShape="1">
          <a:blip r:embed="rId5"/>
          <a:srcRect b="20684"/>
          <a:stretch/>
        </p:blipFill>
        <p:spPr>
          <a:xfrm>
            <a:off x="6857123" y="1419604"/>
            <a:ext cx="1421900" cy="2268777"/>
          </a:xfrm>
          <a:prstGeom prst="rect">
            <a:avLst/>
          </a:prstGeom>
        </p:spPr>
      </p:pic>
      <p:pic>
        <p:nvPicPr>
          <p:cNvPr id="25" name="Image 24">
            <a:extLst>
              <a:ext uri="{FF2B5EF4-FFF2-40B4-BE49-F238E27FC236}">
                <a16:creationId xmlns:a16="http://schemas.microsoft.com/office/drawing/2014/main" id="{F259A3A1-FEC5-41E9-90BF-8F19E03D801E}"/>
              </a:ext>
            </a:extLst>
          </p:cNvPr>
          <p:cNvPicPr>
            <a:picLocks noChangeAspect="1"/>
          </p:cNvPicPr>
          <p:nvPr/>
        </p:nvPicPr>
        <p:blipFill rotWithShape="1">
          <a:blip r:embed="rId6"/>
          <a:srcRect b="23686"/>
          <a:stretch/>
        </p:blipFill>
        <p:spPr>
          <a:xfrm>
            <a:off x="646622" y="3855488"/>
            <a:ext cx="1434703" cy="2286008"/>
          </a:xfrm>
          <a:prstGeom prst="rect">
            <a:avLst/>
          </a:prstGeom>
        </p:spPr>
      </p:pic>
      <p:pic>
        <p:nvPicPr>
          <p:cNvPr id="26" name="Image 25">
            <a:extLst>
              <a:ext uri="{FF2B5EF4-FFF2-40B4-BE49-F238E27FC236}">
                <a16:creationId xmlns:a16="http://schemas.microsoft.com/office/drawing/2014/main" id="{58CDC4FC-4C40-2D6F-B4DD-BC62F50567FB}"/>
              </a:ext>
            </a:extLst>
          </p:cNvPr>
          <p:cNvPicPr>
            <a:picLocks noChangeAspect="1"/>
          </p:cNvPicPr>
          <p:nvPr/>
        </p:nvPicPr>
        <p:blipFill rotWithShape="1">
          <a:blip r:embed="rId7"/>
          <a:srcRect b="24419"/>
          <a:stretch/>
        </p:blipFill>
        <p:spPr>
          <a:xfrm>
            <a:off x="2222026" y="3855488"/>
            <a:ext cx="1456391" cy="2286008"/>
          </a:xfrm>
          <a:prstGeom prst="rect">
            <a:avLst/>
          </a:prstGeom>
        </p:spPr>
      </p:pic>
      <p:pic>
        <p:nvPicPr>
          <p:cNvPr id="27" name="Image 26">
            <a:extLst>
              <a:ext uri="{FF2B5EF4-FFF2-40B4-BE49-F238E27FC236}">
                <a16:creationId xmlns:a16="http://schemas.microsoft.com/office/drawing/2014/main" id="{CBCAAA53-4845-4765-D9D3-D29097478E51}"/>
              </a:ext>
            </a:extLst>
          </p:cNvPr>
          <p:cNvPicPr>
            <a:picLocks noChangeAspect="1"/>
          </p:cNvPicPr>
          <p:nvPr/>
        </p:nvPicPr>
        <p:blipFill rotWithShape="1">
          <a:blip r:embed="rId8"/>
          <a:srcRect b="24766"/>
          <a:stretch/>
        </p:blipFill>
        <p:spPr>
          <a:xfrm>
            <a:off x="3780110" y="3865832"/>
            <a:ext cx="1458142" cy="2275661"/>
          </a:xfrm>
          <a:prstGeom prst="rect">
            <a:avLst/>
          </a:prstGeom>
        </p:spPr>
      </p:pic>
      <p:pic>
        <p:nvPicPr>
          <p:cNvPr id="29" name="Image 28">
            <a:extLst>
              <a:ext uri="{FF2B5EF4-FFF2-40B4-BE49-F238E27FC236}">
                <a16:creationId xmlns:a16="http://schemas.microsoft.com/office/drawing/2014/main" id="{41820879-174E-1D67-A149-D5B9CD550EC4}"/>
              </a:ext>
            </a:extLst>
          </p:cNvPr>
          <p:cNvPicPr>
            <a:picLocks noChangeAspect="1"/>
          </p:cNvPicPr>
          <p:nvPr/>
        </p:nvPicPr>
        <p:blipFill rotWithShape="1">
          <a:blip r:embed="rId9"/>
          <a:srcRect b="21251"/>
          <a:stretch/>
        </p:blipFill>
        <p:spPr>
          <a:xfrm>
            <a:off x="5339945" y="3862475"/>
            <a:ext cx="1391602" cy="2275661"/>
          </a:xfrm>
          <a:prstGeom prst="rect">
            <a:avLst/>
          </a:prstGeom>
        </p:spPr>
      </p:pic>
      <p:pic>
        <p:nvPicPr>
          <p:cNvPr id="36" name="Image 35">
            <a:extLst>
              <a:ext uri="{FF2B5EF4-FFF2-40B4-BE49-F238E27FC236}">
                <a16:creationId xmlns:a16="http://schemas.microsoft.com/office/drawing/2014/main" id="{3716C358-D9FF-2AD0-82EE-0C5F1663BF60}"/>
              </a:ext>
            </a:extLst>
          </p:cNvPr>
          <p:cNvPicPr>
            <a:picLocks noChangeAspect="1"/>
          </p:cNvPicPr>
          <p:nvPr/>
        </p:nvPicPr>
        <p:blipFill>
          <a:blip r:embed="rId10"/>
          <a:stretch>
            <a:fillRect/>
          </a:stretch>
        </p:blipFill>
        <p:spPr>
          <a:xfrm>
            <a:off x="2237196" y="1419604"/>
            <a:ext cx="1426050" cy="2275660"/>
          </a:xfrm>
          <a:prstGeom prst="rect">
            <a:avLst/>
          </a:prstGeom>
        </p:spPr>
      </p:pic>
      <p:pic>
        <p:nvPicPr>
          <p:cNvPr id="38" name="Image 37">
            <a:extLst>
              <a:ext uri="{FF2B5EF4-FFF2-40B4-BE49-F238E27FC236}">
                <a16:creationId xmlns:a16="http://schemas.microsoft.com/office/drawing/2014/main" id="{CE9108E4-5BF5-1EA9-11B4-FBDF9B5A2052}"/>
              </a:ext>
            </a:extLst>
          </p:cNvPr>
          <p:cNvPicPr>
            <a:picLocks noChangeAspect="1"/>
          </p:cNvPicPr>
          <p:nvPr/>
        </p:nvPicPr>
        <p:blipFill>
          <a:blip r:embed="rId11"/>
          <a:stretch>
            <a:fillRect/>
          </a:stretch>
        </p:blipFill>
        <p:spPr>
          <a:xfrm>
            <a:off x="3807613" y="1400081"/>
            <a:ext cx="1426050" cy="2290594"/>
          </a:xfrm>
          <a:prstGeom prst="rect">
            <a:avLst/>
          </a:prstGeom>
        </p:spPr>
      </p:pic>
      <p:pic>
        <p:nvPicPr>
          <p:cNvPr id="40" name="Image 39">
            <a:extLst>
              <a:ext uri="{FF2B5EF4-FFF2-40B4-BE49-F238E27FC236}">
                <a16:creationId xmlns:a16="http://schemas.microsoft.com/office/drawing/2014/main" id="{2AB079A7-2504-2EC2-9860-FFB766ECE2C8}"/>
              </a:ext>
            </a:extLst>
          </p:cNvPr>
          <p:cNvPicPr>
            <a:picLocks noChangeAspect="1"/>
          </p:cNvPicPr>
          <p:nvPr/>
        </p:nvPicPr>
        <p:blipFill>
          <a:blip r:embed="rId12"/>
          <a:stretch>
            <a:fillRect/>
          </a:stretch>
        </p:blipFill>
        <p:spPr>
          <a:xfrm>
            <a:off x="8603981" y="1419605"/>
            <a:ext cx="2419896" cy="4718532"/>
          </a:xfrm>
          <a:prstGeom prst="rect">
            <a:avLst/>
          </a:prstGeom>
        </p:spPr>
      </p:pic>
      <p:pic>
        <p:nvPicPr>
          <p:cNvPr id="44" name="Image 43">
            <a:extLst>
              <a:ext uri="{FF2B5EF4-FFF2-40B4-BE49-F238E27FC236}">
                <a16:creationId xmlns:a16="http://schemas.microsoft.com/office/drawing/2014/main" id="{03034C95-D79F-4A40-A011-53B0BB02173A}"/>
              </a:ext>
            </a:extLst>
          </p:cNvPr>
          <p:cNvPicPr>
            <a:picLocks noChangeAspect="1"/>
          </p:cNvPicPr>
          <p:nvPr/>
        </p:nvPicPr>
        <p:blipFill>
          <a:blip r:embed="rId13"/>
          <a:stretch>
            <a:fillRect/>
          </a:stretch>
        </p:blipFill>
        <p:spPr>
          <a:xfrm>
            <a:off x="6857123" y="3862475"/>
            <a:ext cx="1421900" cy="2275661"/>
          </a:xfrm>
          <a:prstGeom prst="rect">
            <a:avLst/>
          </a:prstGeom>
        </p:spPr>
      </p:pic>
      <p:sp>
        <p:nvSpPr>
          <p:cNvPr id="45" name="ZoneTexte 44">
            <a:extLst>
              <a:ext uri="{FF2B5EF4-FFF2-40B4-BE49-F238E27FC236}">
                <a16:creationId xmlns:a16="http://schemas.microsoft.com/office/drawing/2014/main" id="{0555993F-78E1-2889-07FD-BE7647EC30DC}"/>
              </a:ext>
            </a:extLst>
          </p:cNvPr>
          <p:cNvSpPr txBox="1"/>
          <p:nvPr/>
        </p:nvSpPr>
        <p:spPr>
          <a:xfrm>
            <a:off x="11191746" y="2809373"/>
            <a:ext cx="906011" cy="646331"/>
          </a:xfrm>
          <a:prstGeom prst="rect">
            <a:avLst/>
          </a:prstGeom>
          <a:noFill/>
          <a:ln>
            <a:solidFill>
              <a:schemeClr val="bg1">
                <a:lumMod val="75000"/>
              </a:schemeClr>
            </a:solidFill>
          </a:ln>
        </p:spPr>
        <p:txBody>
          <a:bodyPr wrap="square" rtlCol="0">
            <a:spAutoFit/>
          </a:bodyPr>
          <a:lstStyle/>
          <a:p>
            <a:r>
              <a:rPr lang="en-US" sz="900" dirty="0"/>
              <a:t>Nobody at home from 08h03: Eco set point applied!</a:t>
            </a:r>
          </a:p>
        </p:txBody>
      </p:sp>
      <p:cxnSp>
        <p:nvCxnSpPr>
          <p:cNvPr id="47" name="Connecteur droit avec flèche 46">
            <a:extLst>
              <a:ext uri="{FF2B5EF4-FFF2-40B4-BE49-F238E27FC236}">
                <a16:creationId xmlns:a16="http://schemas.microsoft.com/office/drawing/2014/main" id="{72E546A3-F9A4-08D5-DFC9-085F7C4852A7}"/>
              </a:ext>
            </a:extLst>
          </p:cNvPr>
          <p:cNvCxnSpPr>
            <a:cxnSpLocks/>
            <a:stCxn id="45" idx="1"/>
          </p:cNvCxnSpPr>
          <p:nvPr/>
        </p:nvCxnSpPr>
        <p:spPr>
          <a:xfrm flipH="1">
            <a:off x="10907640" y="3132539"/>
            <a:ext cx="284106" cy="29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92AFCB75-331D-BE1F-96AB-9C44ECC34996}"/>
              </a:ext>
            </a:extLst>
          </p:cNvPr>
          <p:cNvSpPr txBox="1"/>
          <p:nvPr/>
        </p:nvSpPr>
        <p:spPr>
          <a:xfrm>
            <a:off x="11191746" y="3510202"/>
            <a:ext cx="906011" cy="784830"/>
          </a:xfrm>
          <a:prstGeom prst="rect">
            <a:avLst/>
          </a:prstGeom>
          <a:noFill/>
          <a:ln>
            <a:solidFill>
              <a:schemeClr val="bg1">
                <a:lumMod val="75000"/>
              </a:schemeClr>
            </a:solidFill>
          </a:ln>
        </p:spPr>
        <p:txBody>
          <a:bodyPr wrap="square" rtlCol="0">
            <a:spAutoFit/>
          </a:bodyPr>
          <a:lstStyle/>
          <a:p>
            <a:r>
              <a:rPr lang="en-US" sz="900" dirty="0"/>
              <a:t>Lunch time!</a:t>
            </a:r>
          </a:p>
          <a:p>
            <a:r>
              <a:rPr lang="en-US" sz="900" dirty="0"/>
              <a:t>Default duration time of lunch break: 1h</a:t>
            </a:r>
          </a:p>
        </p:txBody>
      </p:sp>
      <p:cxnSp>
        <p:nvCxnSpPr>
          <p:cNvPr id="50" name="Connecteur droit avec flèche 49">
            <a:extLst>
              <a:ext uri="{FF2B5EF4-FFF2-40B4-BE49-F238E27FC236}">
                <a16:creationId xmlns:a16="http://schemas.microsoft.com/office/drawing/2014/main" id="{86978EE8-CC8D-FC99-8352-9060755982F8}"/>
              </a:ext>
            </a:extLst>
          </p:cNvPr>
          <p:cNvCxnSpPr>
            <a:cxnSpLocks/>
            <a:stCxn id="49" idx="1"/>
          </p:cNvCxnSpPr>
          <p:nvPr/>
        </p:nvCxnSpPr>
        <p:spPr>
          <a:xfrm flipH="1" flipV="1">
            <a:off x="10942028" y="3901001"/>
            <a:ext cx="249718" cy="1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9DFC939A-065B-764A-D928-3B0DAB792D83}"/>
              </a:ext>
            </a:extLst>
          </p:cNvPr>
          <p:cNvSpPr txBox="1"/>
          <p:nvPr/>
        </p:nvSpPr>
        <p:spPr>
          <a:xfrm>
            <a:off x="11191745" y="4459236"/>
            <a:ext cx="906011" cy="230832"/>
          </a:xfrm>
          <a:prstGeom prst="rect">
            <a:avLst/>
          </a:prstGeom>
          <a:noFill/>
          <a:ln>
            <a:solidFill>
              <a:schemeClr val="bg1">
                <a:lumMod val="75000"/>
              </a:schemeClr>
            </a:solidFill>
          </a:ln>
        </p:spPr>
        <p:txBody>
          <a:bodyPr wrap="square" rtlCol="0">
            <a:spAutoFit/>
          </a:bodyPr>
          <a:lstStyle/>
          <a:p>
            <a:r>
              <a:rPr lang="en-US" sz="900" dirty="0"/>
              <a:t>Back at home!</a:t>
            </a:r>
          </a:p>
        </p:txBody>
      </p:sp>
      <p:cxnSp>
        <p:nvCxnSpPr>
          <p:cNvPr id="55" name="Connecteur droit avec flèche 54">
            <a:extLst>
              <a:ext uri="{FF2B5EF4-FFF2-40B4-BE49-F238E27FC236}">
                <a16:creationId xmlns:a16="http://schemas.microsoft.com/office/drawing/2014/main" id="{449B6D86-7008-A103-697C-05F5F46F1931}"/>
              </a:ext>
            </a:extLst>
          </p:cNvPr>
          <p:cNvCxnSpPr>
            <a:cxnSpLocks/>
          </p:cNvCxnSpPr>
          <p:nvPr/>
        </p:nvCxnSpPr>
        <p:spPr>
          <a:xfrm flipH="1">
            <a:off x="10907640" y="4605768"/>
            <a:ext cx="284106" cy="29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606D49C7-1EB3-BE6B-FADA-77B5DCC82536}"/>
              </a:ext>
            </a:extLst>
          </p:cNvPr>
          <p:cNvSpPr txBox="1"/>
          <p:nvPr/>
        </p:nvSpPr>
        <p:spPr>
          <a:xfrm>
            <a:off x="11219276" y="5023966"/>
            <a:ext cx="906011" cy="230832"/>
          </a:xfrm>
          <a:prstGeom prst="rect">
            <a:avLst/>
          </a:prstGeom>
          <a:noFill/>
          <a:ln>
            <a:solidFill>
              <a:schemeClr val="bg1">
                <a:lumMod val="75000"/>
              </a:schemeClr>
            </a:solidFill>
          </a:ln>
        </p:spPr>
        <p:txBody>
          <a:bodyPr wrap="square" rtlCol="0">
            <a:spAutoFit/>
          </a:bodyPr>
          <a:lstStyle/>
          <a:p>
            <a:r>
              <a:rPr lang="en-US" sz="900" dirty="0"/>
              <a:t>Time to sleep…</a:t>
            </a:r>
          </a:p>
        </p:txBody>
      </p:sp>
      <p:cxnSp>
        <p:nvCxnSpPr>
          <p:cNvPr id="57" name="Connecteur droit avec flèche 56">
            <a:extLst>
              <a:ext uri="{FF2B5EF4-FFF2-40B4-BE49-F238E27FC236}">
                <a16:creationId xmlns:a16="http://schemas.microsoft.com/office/drawing/2014/main" id="{5EDD796E-9790-EA54-48E4-1814FD783990}"/>
              </a:ext>
            </a:extLst>
          </p:cNvPr>
          <p:cNvCxnSpPr>
            <a:cxnSpLocks/>
            <a:stCxn id="56" idx="1"/>
          </p:cNvCxnSpPr>
          <p:nvPr/>
        </p:nvCxnSpPr>
        <p:spPr>
          <a:xfrm flipH="1">
            <a:off x="10942859" y="5139382"/>
            <a:ext cx="276417" cy="205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99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Weekly timer menu – manual settings</a:t>
            </a:r>
          </a:p>
        </p:txBody>
      </p:sp>
      <p:pic>
        <p:nvPicPr>
          <p:cNvPr id="5" name="Image 4">
            <a:extLst>
              <a:ext uri="{FF2B5EF4-FFF2-40B4-BE49-F238E27FC236}">
                <a16:creationId xmlns:a16="http://schemas.microsoft.com/office/drawing/2014/main" id="{0DC63228-2923-86E4-2725-AA9AE3176155}"/>
              </a:ext>
            </a:extLst>
          </p:cNvPr>
          <p:cNvPicPr>
            <a:picLocks noChangeAspect="1"/>
          </p:cNvPicPr>
          <p:nvPr/>
        </p:nvPicPr>
        <p:blipFill>
          <a:blip r:embed="rId3"/>
          <a:stretch>
            <a:fillRect/>
          </a:stretch>
        </p:blipFill>
        <p:spPr>
          <a:xfrm>
            <a:off x="655275" y="1669526"/>
            <a:ext cx="1800757" cy="3518947"/>
          </a:xfrm>
          <a:prstGeom prst="rect">
            <a:avLst/>
          </a:prstGeom>
        </p:spPr>
      </p:pic>
      <p:pic>
        <p:nvPicPr>
          <p:cNvPr id="7" name="Image 6">
            <a:extLst>
              <a:ext uri="{FF2B5EF4-FFF2-40B4-BE49-F238E27FC236}">
                <a16:creationId xmlns:a16="http://schemas.microsoft.com/office/drawing/2014/main" id="{9ED6C027-7914-377A-D1E8-E2A0A0A6B450}"/>
              </a:ext>
            </a:extLst>
          </p:cNvPr>
          <p:cNvPicPr>
            <a:picLocks noChangeAspect="1"/>
          </p:cNvPicPr>
          <p:nvPr/>
        </p:nvPicPr>
        <p:blipFill>
          <a:blip r:embed="rId4"/>
          <a:stretch>
            <a:fillRect/>
          </a:stretch>
        </p:blipFill>
        <p:spPr>
          <a:xfrm>
            <a:off x="2636153" y="1678423"/>
            <a:ext cx="1798747" cy="3518947"/>
          </a:xfrm>
          <a:prstGeom prst="rect">
            <a:avLst/>
          </a:prstGeom>
        </p:spPr>
      </p:pic>
      <p:pic>
        <p:nvPicPr>
          <p:cNvPr id="9" name="Image 8">
            <a:extLst>
              <a:ext uri="{FF2B5EF4-FFF2-40B4-BE49-F238E27FC236}">
                <a16:creationId xmlns:a16="http://schemas.microsoft.com/office/drawing/2014/main" id="{30848B3C-9E70-A1F5-83CE-34480499F501}"/>
              </a:ext>
            </a:extLst>
          </p:cNvPr>
          <p:cNvPicPr>
            <a:picLocks noChangeAspect="1"/>
          </p:cNvPicPr>
          <p:nvPr/>
        </p:nvPicPr>
        <p:blipFill>
          <a:blip r:embed="rId5"/>
          <a:stretch>
            <a:fillRect/>
          </a:stretch>
        </p:blipFill>
        <p:spPr>
          <a:xfrm>
            <a:off x="4624502" y="1678423"/>
            <a:ext cx="1792200" cy="3510050"/>
          </a:xfrm>
          <a:prstGeom prst="rect">
            <a:avLst/>
          </a:prstGeom>
        </p:spPr>
      </p:pic>
      <p:pic>
        <p:nvPicPr>
          <p:cNvPr id="12" name="Image 11">
            <a:extLst>
              <a:ext uri="{FF2B5EF4-FFF2-40B4-BE49-F238E27FC236}">
                <a16:creationId xmlns:a16="http://schemas.microsoft.com/office/drawing/2014/main" id="{61823E64-E76A-4718-8D8C-F52F2DE43228}"/>
              </a:ext>
            </a:extLst>
          </p:cNvPr>
          <p:cNvPicPr>
            <a:picLocks noChangeAspect="1"/>
          </p:cNvPicPr>
          <p:nvPr/>
        </p:nvPicPr>
        <p:blipFill>
          <a:blip r:embed="rId6"/>
          <a:stretch>
            <a:fillRect/>
          </a:stretch>
        </p:blipFill>
        <p:spPr>
          <a:xfrm>
            <a:off x="6606304" y="1687320"/>
            <a:ext cx="1796113" cy="3510050"/>
          </a:xfrm>
          <a:prstGeom prst="rect">
            <a:avLst/>
          </a:prstGeom>
        </p:spPr>
      </p:pic>
      <p:pic>
        <p:nvPicPr>
          <p:cNvPr id="14" name="Image 13">
            <a:extLst>
              <a:ext uri="{FF2B5EF4-FFF2-40B4-BE49-F238E27FC236}">
                <a16:creationId xmlns:a16="http://schemas.microsoft.com/office/drawing/2014/main" id="{B6C84BCF-D69E-8F23-F2AE-CB22F06FD134}"/>
              </a:ext>
            </a:extLst>
          </p:cNvPr>
          <p:cNvPicPr>
            <a:picLocks noChangeAspect="1"/>
          </p:cNvPicPr>
          <p:nvPr/>
        </p:nvPicPr>
        <p:blipFill>
          <a:blip r:embed="rId7"/>
          <a:stretch>
            <a:fillRect/>
          </a:stretch>
        </p:blipFill>
        <p:spPr>
          <a:xfrm>
            <a:off x="9973966" y="1678423"/>
            <a:ext cx="1781129" cy="3492257"/>
          </a:xfrm>
          <a:prstGeom prst="rect">
            <a:avLst/>
          </a:prstGeom>
        </p:spPr>
      </p:pic>
      <p:sp>
        <p:nvSpPr>
          <p:cNvPr id="16" name="ZoneTexte 15">
            <a:extLst>
              <a:ext uri="{FF2B5EF4-FFF2-40B4-BE49-F238E27FC236}">
                <a16:creationId xmlns:a16="http://schemas.microsoft.com/office/drawing/2014/main" id="{444326BB-9B12-034E-5EC7-26C38957DB6E}"/>
              </a:ext>
            </a:extLst>
          </p:cNvPr>
          <p:cNvSpPr txBox="1"/>
          <p:nvPr/>
        </p:nvSpPr>
        <p:spPr>
          <a:xfrm>
            <a:off x="655275" y="5431046"/>
            <a:ext cx="1800757" cy="1061829"/>
          </a:xfrm>
          <a:prstGeom prst="rect">
            <a:avLst/>
          </a:prstGeom>
          <a:noFill/>
        </p:spPr>
        <p:txBody>
          <a:bodyPr wrap="square" rtlCol="0">
            <a:spAutoFit/>
          </a:bodyPr>
          <a:lstStyle/>
          <a:p>
            <a:pPr algn="ctr"/>
            <a:r>
              <a:rPr lang="en-US" sz="900" dirty="0"/>
              <a:t>Select an empty schedule to add one line to the Timer.</a:t>
            </a:r>
          </a:p>
          <a:p>
            <a:pPr algn="ctr"/>
            <a:endParaRPr lang="en-US" sz="900" dirty="0"/>
          </a:p>
          <a:p>
            <a:pPr algn="ctr"/>
            <a:r>
              <a:rPr lang="en-US" sz="900" dirty="0"/>
              <a:t>Up to </a:t>
            </a:r>
            <a:r>
              <a:rPr lang="en-US" sz="900" b="1" dirty="0"/>
              <a:t>10 schedules per day </a:t>
            </a:r>
            <a:r>
              <a:rPr lang="en-US" sz="900" dirty="0"/>
              <a:t>can be created</a:t>
            </a:r>
          </a:p>
          <a:p>
            <a:pPr algn="ctr"/>
            <a:r>
              <a:rPr lang="en-US" sz="900" dirty="0"/>
              <a:t>Minimum time between 2 consecutive orders: </a:t>
            </a:r>
            <a:r>
              <a:rPr lang="en-US" sz="900" b="1" dirty="0"/>
              <a:t>1 minute</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2634143" y="5431046"/>
            <a:ext cx="1800757" cy="784830"/>
          </a:xfrm>
          <a:prstGeom prst="rect">
            <a:avLst/>
          </a:prstGeom>
          <a:noFill/>
        </p:spPr>
        <p:txBody>
          <a:bodyPr wrap="square" rtlCol="0">
            <a:spAutoFit/>
          </a:bodyPr>
          <a:lstStyle/>
          <a:p>
            <a:pPr algn="ctr"/>
            <a:r>
              <a:rPr lang="en-US" sz="900" dirty="0"/>
              <a:t>Define the time and the order to be sent: Operation On/Off and temperature setting.</a:t>
            </a:r>
          </a:p>
          <a:p>
            <a:pPr algn="ctr"/>
            <a:endParaRPr lang="en-US" sz="900" dirty="0"/>
          </a:p>
          <a:p>
            <a:pPr algn="ctr"/>
            <a:r>
              <a:rPr lang="en-US" sz="900" dirty="0"/>
              <a:t>1 schedule = 1 order + time</a:t>
            </a:r>
          </a:p>
        </p:txBody>
      </p:sp>
      <p:sp>
        <p:nvSpPr>
          <p:cNvPr id="23" name="ZoneTexte 22">
            <a:extLst>
              <a:ext uri="{FF2B5EF4-FFF2-40B4-BE49-F238E27FC236}">
                <a16:creationId xmlns:a16="http://schemas.microsoft.com/office/drawing/2014/main" id="{82D758E0-45AE-E6FC-CAEA-668587985B4C}"/>
              </a:ext>
            </a:extLst>
          </p:cNvPr>
          <p:cNvSpPr txBox="1"/>
          <p:nvPr/>
        </p:nvSpPr>
        <p:spPr>
          <a:xfrm>
            <a:off x="4613011" y="5457714"/>
            <a:ext cx="1800757" cy="369332"/>
          </a:xfrm>
          <a:prstGeom prst="rect">
            <a:avLst/>
          </a:prstGeom>
          <a:noFill/>
        </p:spPr>
        <p:txBody>
          <a:bodyPr wrap="square" rtlCol="0">
            <a:spAutoFit/>
          </a:bodyPr>
          <a:lstStyle/>
          <a:p>
            <a:pPr algn="ctr"/>
            <a:r>
              <a:rPr lang="en-US" sz="900" dirty="0"/>
              <a:t>Example of Off order scheduled at 22h39.</a:t>
            </a:r>
          </a:p>
        </p:txBody>
      </p:sp>
      <p:sp>
        <p:nvSpPr>
          <p:cNvPr id="24" name="ZoneTexte 23">
            <a:extLst>
              <a:ext uri="{FF2B5EF4-FFF2-40B4-BE49-F238E27FC236}">
                <a16:creationId xmlns:a16="http://schemas.microsoft.com/office/drawing/2014/main" id="{4A0392B0-EA2E-54C6-37E5-39572185986D}"/>
              </a:ext>
            </a:extLst>
          </p:cNvPr>
          <p:cNvSpPr txBox="1"/>
          <p:nvPr/>
        </p:nvSpPr>
        <p:spPr>
          <a:xfrm>
            <a:off x="6560915" y="5457714"/>
            <a:ext cx="1800757" cy="923330"/>
          </a:xfrm>
          <a:prstGeom prst="rect">
            <a:avLst/>
          </a:prstGeom>
          <a:noFill/>
        </p:spPr>
        <p:txBody>
          <a:bodyPr wrap="square" rtlCol="0">
            <a:spAutoFit/>
          </a:bodyPr>
          <a:lstStyle/>
          <a:p>
            <a:pPr algn="ctr"/>
            <a:r>
              <a:rPr lang="en-US" sz="900" dirty="0"/>
              <a:t>Edit the schedule to set unit On and define a set point.</a:t>
            </a:r>
          </a:p>
          <a:p>
            <a:pPr algn="ctr"/>
            <a:endParaRPr lang="en-US" sz="900" dirty="0"/>
          </a:p>
          <a:p>
            <a:pPr algn="ctr"/>
            <a:r>
              <a:rPr lang="en-US" sz="900" dirty="0"/>
              <a:t>For units without RTU, timer is setting On/Off and Eco/Comfort mode.</a:t>
            </a:r>
          </a:p>
        </p:txBody>
      </p:sp>
      <p:sp>
        <p:nvSpPr>
          <p:cNvPr id="25" name="ZoneTexte 24">
            <a:extLst>
              <a:ext uri="{FF2B5EF4-FFF2-40B4-BE49-F238E27FC236}">
                <a16:creationId xmlns:a16="http://schemas.microsoft.com/office/drawing/2014/main" id="{E6F8F3FD-4BEE-745A-C6B2-F28D18D763C8}"/>
              </a:ext>
            </a:extLst>
          </p:cNvPr>
          <p:cNvSpPr txBox="1"/>
          <p:nvPr/>
        </p:nvSpPr>
        <p:spPr>
          <a:xfrm>
            <a:off x="9954338" y="5457714"/>
            <a:ext cx="1800757" cy="507831"/>
          </a:xfrm>
          <a:prstGeom prst="rect">
            <a:avLst/>
          </a:prstGeom>
          <a:noFill/>
        </p:spPr>
        <p:txBody>
          <a:bodyPr wrap="square" rtlCol="0">
            <a:spAutoFit/>
          </a:bodyPr>
          <a:lstStyle/>
          <a:p>
            <a:pPr algn="ctr"/>
            <a:r>
              <a:rPr lang="en-US" sz="900" dirty="0"/>
              <a:t>When erasing one day, all the schedules are deleted, the default schedule is displayed.</a:t>
            </a:r>
          </a:p>
        </p:txBody>
      </p:sp>
      <p:sp>
        <p:nvSpPr>
          <p:cNvPr id="26" name="ZoneTexte 25">
            <a:extLst>
              <a:ext uri="{FF2B5EF4-FFF2-40B4-BE49-F238E27FC236}">
                <a16:creationId xmlns:a16="http://schemas.microsoft.com/office/drawing/2014/main" id="{C04C42FF-E3CE-9CD0-20B3-2D6B62BD5191}"/>
              </a:ext>
            </a:extLst>
          </p:cNvPr>
          <p:cNvSpPr txBox="1"/>
          <p:nvPr/>
        </p:nvSpPr>
        <p:spPr>
          <a:xfrm>
            <a:off x="8588106" y="544331"/>
            <a:ext cx="874676" cy="1615827"/>
          </a:xfrm>
          <a:prstGeom prst="rect">
            <a:avLst/>
          </a:prstGeom>
          <a:noFill/>
          <a:ln>
            <a:solidFill>
              <a:schemeClr val="bg1">
                <a:lumMod val="75000"/>
              </a:schemeClr>
            </a:solidFill>
          </a:ln>
        </p:spPr>
        <p:txBody>
          <a:bodyPr wrap="square" rtlCol="0">
            <a:spAutoFit/>
          </a:bodyPr>
          <a:lstStyle/>
          <a:p>
            <a:r>
              <a:rPr lang="en-US" sz="900" b="1" dirty="0"/>
              <a:t>Split button </a:t>
            </a:r>
            <a:r>
              <a:rPr lang="en-US" sz="900" dirty="0"/>
              <a:t>adds an order between the selected scheduled and the next one, dividing the time between the 2 current consecutive orders in 2. </a:t>
            </a:r>
          </a:p>
        </p:txBody>
      </p:sp>
      <p:cxnSp>
        <p:nvCxnSpPr>
          <p:cNvPr id="27" name="Connecteur droit avec flèche 26">
            <a:extLst>
              <a:ext uri="{FF2B5EF4-FFF2-40B4-BE49-F238E27FC236}">
                <a16:creationId xmlns:a16="http://schemas.microsoft.com/office/drawing/2014/main" id="{8D024407-9875-8C7F-1D96-DD7CCD1C003C}"/>
              </a:ext>
            </a:extLst>
          </p:cNvPr>
          <p:cNvCxnSpPr>
            <a:cxnSpLocks/>
            <a:stCxn id="26" idx="1"/>
          </p:cNvCxnSpPr>
          <p:nvPr/>
        </p:nvCxnSpPr>
        <p:spPr>
          <a:xfrm flipH="1">
            <a:off x="7214532" y="1352245"/>
            <a:ext cx="1373574" cy="669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D1B79BC8-A1BD-23BF-A410-0E80066507E5}"/>
              </a:ext>
            </a:extLst>
          </p:cNvPr>
          <p:cNvSpPr txBox="1"/>
          <p:nvPr/>
        </p:nvSpPr>
        <p:spPr>
          <a:xfrm>
            <a:off x="8595151" y="2366005"/>
            <a:ext cx="953651" cy="646331"/>
          </a:xfrm>
          <a:prstGeom prst="rect">
            <a:avLst/>
          </a:prstGeom>
          <a:noFill/>
          <a:ln>
            <a:solidFill>
              <a:schemeClr val="bg1">
                <a:lumMod val="75000"/>
              </a:schemeClr>
            </a:solidFill>
          </a:ln>
        </p:spPr>
        <p:txBody>
          <a:bodyPr wrap="square" rtlCol="0">
            <a:spAutoFit/>
          </a:bodyPr>
          <a:lstStyle/>
          <a:p>
            <a:r>
              <a:rPr lang="en-US" sz="900" b="1" dirty="0"/>
              <a:t>Delete button </a:t>
            </a:r>
            <a:r>
              <a:rPr lang="en-US" sz="900" dirty="0"/>
              <a:t>Removes the selected schedule.</a:t>
            </a:r>
          </a:p>
        </p:txBody>
      </p:sp>
      <p:cxnSp>
        <p:nvCxnSpPr>
          <p:cNvPr id="35" name="Connecteur droit avec flèche 34">
            <a:extLst>
              <a:ext uri="{FF2B5EF4-FFF2-40B4-BE49-F238E27FC236}">
                <a16:creationId xmlns:a16="http://schemas.microsoft.com/office/drawing/2014/main" id="{D7EE86AE-CB88-B3B1-4F46-4F2BA72C3D2A}"/>
              </a:ext>
            </a:extLst>
          </p:cNvPr>
          <p:cNvCxnSpPr>
            <a:cxnSpLocks/>
            <a:stCxn id="34" idx="1"/>
          </p:cNvCxnSpPr>
          <p:nvPr/>
        </p:nvCxnSpPr>
        <p:spPr>
          <a:xfrm flipH="1" flipV="1">
            <a:off x="7955555" y="2229935"/>
            <a:ext cx="639596" cy="45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EC5E91A7-5C3D-8E3A-E8B2-9F12A4D0CF8F}"/>
              </a:ext>
            </a:extLst>
          </p:cNvPr>
          <p:cNvSpPr txBox="1"/>
          <p:nvPr/>
        </p:nvSpPr>
        <p:spPr>
          <a:xfrm>
            <a:off x="8595150" y="3199334"/>
            <a:ext cx="960697" cy="784830"/>
          </a:xfrm>
          <a:prstGeom prst="rect">
            <a:avLst/>
          </a:prstGeom>
          <a:noFill/>
          <a:ln>
            <a:solidFill>
              <a:schemeClr val="bg1">
                <a:lumMod val="75000"/>
              </a:schemeClr>
            </a:solidFill>
          </a:ln>
        </p:spPr>
        <p:txBody>
          <a:bodyPr wrap="square" rtlCol="0">
            <a:spAutoFit/>
          </a:bodyPr>
          <a:lstStyle/>
          <a:p>
            <a:r>
              <a:rPr lang="en-US" sz="900" b="1" dirty="0"/>
              <a:t>Off/On toggle button </a:t>
            </a:r>
            <a:r>
              <a:rPr lang="en-US" sz="900" dirty="0"/>
              <a:t>defines the On or Off order sent by this schedule.</a:t>
            </a:r>
          </a:p>
        </p:txBody>
      </p:sp>
      <p:cxnSp>
        <p:nvCxnSpPr>
          <p:cNvPr id="43" name="Connecteur droit avec flèche 42">
            <a:extLst>
              <a:ext uri="{FF2B5EF4-FFF2-40B4-BE49-F238E27FC236}">
                <a16:creationId xmlns:a16="http://schemas.microsoft.com/office/drawing/2014/main" id="{B691C8B1-406F-C2D4-6F4C-620D416C8FC5}"/>
              </a:ext>
            </a:extLst>
          </p:cNvPr>
          <p:cNvCxnSpPr>
            <a:cxnSpLocks/>
          </p:cNvCxnSpPr>
          <p:nvPr/>
        </p:nvCxnSpPr>
        <p:spPr>
          <a:xfrm flipH="1" flipV="1">
            <a:off x="7399090" y="3424551"/>
            <a:ext cx="1189016" cy="221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6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Weekly timer – main menu and timer for DHW </a:t>
            </a:r>
          </a:p>
        </p:txBody>
      </p:sp>
      <p:sp>
        <p:nvSpPr>
          <p:cNvPr id="16" name="ZoneTexte 15">
            <a:extLst>
              <a:ext uri="{FF2B5EF4-FFF2-40B4-BE49-F238E27FC236}">
                <a16:creationId xmlns:a16="http://schemas.microsoft.com/office/drawing/2014/main" id="{444326BB-9B12-034E-5EC7-26C38957DB6E}"/>
              </a:ext>
            </a:extLst>
          </p:cNvPr>
          <p:cNvSpPr txBox="1"/>
          <p:nvPr/>
        </p:nvSpPr>
        <p:spPr>
          <a:xfrm>
            <a:off x="655275" y="5565270"/>
            <a:ext cx="1878843" cy="369332"/>
          </a:xfrm>
          <a:prstGeom prst="rect">
            <a:avLst/>
          </a:prstGeom>
          <a:noFill/>
        </p:spPr>
        <p:txBody>
          <a:bodyPr wrap="square" rtlCol="0">
            <a:spAutoFit/>
          </a:bodyPr>
          <a:lstStyle/>
          <a:p>
            <a:pPr algn="ctr"/>
            <a:r>
              <a:rPr lang="en-US" sz="900" dirty="0"/>
              <a:t>Weekly Timers can be checked from the main menu</a:t>
            </a:r>
            <a:endParaRPr lang="en-US" sz="900" b="1" dirty="0"/>
          </a:p>
        </p:txBody>
      </p:sp>
      <p:sp>
        <p:nvSpPr>
          <p:cNvPr id="20" name="ZoneTexte 19">
            <a:extLst>
              <a:ext uri="{FF2B5EF4-FFF2-40B4-BE49-F238E27FC236}">
                <a16:creationId xmlns:a16="http://schemas.microsoft.com/office/drawing/2014/main" id="{0CF8D5BF-7010-B54E-FB5F-A0CCEAA5CB58}"/>
              </a:ext>
            </a:extLst>
          </p:cNvPr>
          <p:cNvSpPr txBox="1"/>
          <p:nvPr/>
        </p:nvSpPr>
        <p:spPr>
          <a:xfrm>
            <a:off x="2734168" y="5496020"/>
            <a:ext cx="1878843" cy="507831"/>
          </a:xfrm>
          <a:prstGeom prst="rect">
            <a:avLst/>
          </a:prstGeom>
          <a:noFill/>
        </p:spPr>
        <p:txBody>
          <a:bodyPr wrap="square" rtlCol="0">
            <a:spAutoFit/>
          </a:bodyPr>
          <a:lstStyle/>
          <a:p>
            <a:pPr algn="ctr"/>
            <a:r>
              <a:rPr lang="en-US" sz="900" dirty="0"/>
              <a:t>All the circuits are listed. </a:t>
            </a:r>
          </a:p>
          <a:p>
            <a:pPr algn="ctr"/>
            <a:r>
              <a:rPr lang="en-US" sz="900" dirty="0"/>
              <a:t>An overview of the activated timers is displayed for each circuit. </a:t>
            </a:r>
          </a:p>
        </p:txBody>
      </p:sp>
      <p:sp>
        <p:nvSpPr>
          <p:cNvPr id="23" name="ZoneTexte 22">
            <a:extLst>
              <a:ext uri="{FF2B5EF4-FFF2-40B4-BE49-F238E27FC236}">
                <a16:creationId xmlns:a16="http://schemas.microsoft.com/office/drawing/2014/main" id="{82D758E0-45AE-E6FC-CAEA-668587985B4C}"/>
              </a:ext>
            </a:extLst>
          </p:cNvPr>
          <p:cNvSpPr txBox="1"/>
          <p:nvPr/>
        </p:nvSpPr>
        <p:spPr>
          <a:xfrm>
            <a:off x="4852210" y="5565270"/>
            <a:ext cx="1878755" cy="230832"/>
          </a:xfrm>
          <a:prstGeom prst="rect">
            <a:avLst/>
          </a:prstGeom>
          <a:noFill/>
        </p:spPr>
        <p:txBody>
          <a:bodyPr wrap="square" rtlCol="0">
            <a:spAutoFit/>
          </a:bodyPr>
          <a:lstStyle/>
          <a:p>
            <a:pPr algn="ctr"/>
            <a:r>
              <a:rPr lang="en-US" sz="900" dirty="0"/>
              <a:t>Weekly Timer details for DHW</a:t>
            </a:r>
          </a:p>
        </p:txBody>
      </p:sp>
      <p:sp>
        <p:nvSpPr>
          <p:cNvPr id="24" name="ZoneTexte 23">
            <a:extLst>
              <a:ext uri="{FF2B5EF4-FFF2-40B4-BE49-F238E27FC236}">
                <a16:creationId xmlns:a16="http://schemas.microsoft.com/office/drawing/2014/main" id="{4A0392B0-EA2E-54C6-37E5-39572185986D}"/>
              </a:ext>
            </a:extLst>
          </p:cNvPr>
          <p:cNvSpPr txBox="1"/>
          <p:nvPr/>
        </p:nvSpPr>
        <p:spPr>
          <a:xfrm>
            <a:off x="6804588" y="5591938"/>
            <a:ext cx="1800757" cy="230832"/>
          </a:xfrm>
          <a:prstGeom prst="rect">
            <a:avLst/>
          </a:prstGeom>
          <a:noFill/>
        </p:spPr>
        <p:txBody>
          <a:bodyPr wrap="square" rtlCol="0">
            <a:spAutoFit/>
          </a:bodyPr>
          <a:lstStyle/>
          <a:p>
            <a:pPr algn="ctr"/>
            <a:r>
              <a:rPr lang="en-US" sz="900" dirty="0"/>
              <a:t>Weekly Timer menu for DHW</a:t>
            </a:r>
          </a:p>
        </p:txBody>
      </p:sp>
      <p:sp>
        <p:nvSpPr>
          <p:cNvPr id="25" name="ZoneTexte 24">
            <a:extLst>
              <a:ext uri="{FF2B5EF4-FFF2-40B4-BE49-F238E27FC236}">
                <a16:creationId xmlns:a16="http://schemas.microsoft.com/office/drawing/2014/main" id="{E6F8F3FD-4BEE-745A-C6B2-F28D18D763C8}"/>
              </a:ext>
            </a:extLst>
          </p:cNvPr>
          <p:cNvSpPr txBox="1"/>
          <p:nvPr/>
        </p:nvSpPr>
        <p:spPr>
          <a:xfrm>
            <a:off x="8922542" y="5556080"/>
            <a:ext cx="2599441" cy="507831"/>
          </a:xfrm>
          <a:prstGeom prst="rect">
            <a:avLst/>
          </a:prstGeom>
          <a:noFill/>
        </p:spPr>
        <p:txBody>
          <a:bodyPr wrap="square" rtlCol="0">
            <a:spAutoFit/>
          </a:bodyPr>
          <a:lstStyle/>
          <a:p>
            <a:pPr algn="ctr"/>
            <a:r>
              <a:rPr lang="en-US" sz="900" dirty="0"/>
              <a:t>Weekly Timer wizard for DHW.</a:t>
            </a:r>
          </a:p>
          <a:p>
            <a:pPr algn="ctr"/>
            <a:r>
              <a:rPr lang="en-US" sz="900" dirty="0"/>
              <a:t>By default, App is defining a 4 hours operation time to heat the water tank at the maximum set point.</a:t>
            </a:r>
          </a:p>
        </p:txBody>
      </p:sp>
      <p:pic>
        <p:nvPicPr>
          <p:cNvPr id="6" name="Image 5">
            <a:extLst>
              <a:ext uri="{FF2B5EF4-FFF2-40B4-BE49-F238E27FC236}">
                <a16:creationId xmlns:a16="http://schemas.microsoft.com/office/drawing/2014/main" id="{958A85C0-338A-9BBE-02BD-33D2E37FAAF8}"/>
              </a:ext>
            </a:extLst>
          </p:cNvPr>
          <p:cNvPicPr>
            <a:picLocks noChangeAspect="1"/>
          </p:cNvPicPr>
          <p:nvPr/>
        </p:nvPicPr>
        <p:blipFill>
          <a:blip r:embed="rId3"/>
          <a:stretch>
            <a:fillRect/>
          </a:stretch>
        </p:blipFill>
        <p:spPr>
          <a:xfrm>
            <a:off x="655275" y="1346504"/>
            <a:ext cx="1878843" cy="3663539"/>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77084C51-083D-DC19-4C5D-1FA17908C2B2}"/>
              </a:ext>
            </a:extLst>
          </p:cNvPr>
          <p:cNvPicPr>
            <a:picLocks noChangeAspect="1"/>
          </p:cNvPicPr>
          <p:nvPr/>
        </p:nvPicPr>
        <p:blipFill>
          <a:blip r:embed="rId4"/>
          <a:stretch>
            <a:fillRect/>
          </a:stretch>
        </p:blipFill>
        <p:spPr>
          <a:xfrm>
            <a:off x="2734168" y="1346504"/>
            <a:ext cx="1878843" cy="3679573"/>
          </a:xfrm>
          <a:prstGeom prst="rect">
            <a:avLst/>
          </a:prstGeom>
          <a:ln>
            <a:solidFill>
              <a:schemeClr val="bg1">
                <a:lumMod val="85000"/>
              </a:schemeClr>
            </a:solidFill>
          </a:ln>
        </p:spPr>
      </p:pic>
      <p:pic>
        <p:nvPicPr>
          <p:cNvPr id="13" name="Image 12">
            <a:extLst>
              <a:ext uri="{FF2B5EF4-FFF2-40B4-BE49-F238E27FC236}">
                <a16:creationId xmlns:a16="http://schemas.microsoft.com/office/drawing/2014/main" id="{DA2E9935-FC75-DC34-9D01-2E1A5BD54E3B}"/>
              </a:ext>
            </a:extLst>
          </p:cNvPr>
          <p:cNvPicPr>
            <a:picLocks noChangeAspect="1"/>
          </p:cNvPicPr>
          <p:nvPr/>
        </p:nvPicPr>
        <p:blipFill>
          <a:blip r:embed="rId5"/>
          <a:stretch>
            <a:fillRect/>
          </a:stretch>
        </p:blipFill>
        <p:spPr>
          <a:xfrm>
            <a:off x="4852210" y="1346504"/>
            <a:ext cx="1878756" cy="3679573"/>
          </a:xfrm>
          <a:prstGeom prst="rect">
            <a:avLst/>
          </a:prstGeom>
        </p:spPr>
      </p:pic>
      <p:pic>
        <p:nvPicPr>
          <p:cNvPr id="19" name="Image 18">
            <a:extLst>
              <a:ext uri="{FF2B5EF4-FFF2-40B4-BE49-F238E27FC236}">
                <a16:creationId xmlns:a16="http://schemas.microsoft.com/office/drawing/2014/main" id="{44E38525-FFBC-D482-65EE-30B9E8E753CD}"/>
              </a:ext>
            </a:extLst>
          </p:cNvPr>
          <p:cNvPicPr>
            <a:picLocks noChangeAspect="1"/>
          </p:cNvPicPr>
          <p:nvPr/>
        </p:nvPicPr>
        <p:blipFill rotWithShape="1">
          <a:blip r:embed="rId6"/>
          <a:srcRect t="11248"/>
          <a:stretch/>
        </p:blipFill>
        <p:spPr>
          <a:xfrm>
            <a:off x="8698295" y="1048004"/>
            <a:ext cx="1391507" cy="2119433"/>
          </a:xfrm>
          <a:prstGeom prst="rect">
            <a:avLst/>
          </a:prstGeom>
        </p:spPr>
      </p:pic>
      <p:pic>
        <p:nvPicPr>
          <p:cNvPr id="22" name="Image 21">
            <a:extLst>
              <a:ext uri="{FF2B5EF4-FFF2-40B4-BE49-F238E27FC236}">
                <a16:creationId xmlns:a16="http://schemas.microsoft.com/office/drawing/2014/main" id="{56AEDEBE-B87A-DB4F-CE6A-21709AACA7EC}"/>
              </a:ext>
            </a:extLst>
          </p:cNvPr>
          <p:cNvPicPr>
            <a:picLocks noChangeAspect="1"/>
          </p:cNvPicPr>
          <p:nvPr/>
        </p:nvPicPr>
        <p:blipFill rotWithShape="1">
          <a:blip r:embed="rId7"/>
          <a:srcRect t="11248"/>
          <a:stretch/>
        </p:blipFill>
        <p:spPr>
          <a:xfrm>
            <a:off x="10328997" y="1048003"/>
            <a:ext cx="1393279" cy="2119434"/>
          </a:xfrm>
          <a:prstGeom prst="rect">
            <a:avLst/>
          </a:prstGeom>
        </p:spPr>
      </p:pic>
      <p:pic>
        <p:nvPicPr>
          <p:cNvPr id="29" name="Image 28">
            <a:extLst>
              <a:ext uri="{FF2B5EF4-FFF2-40B4-BE49-F238E27FC236}">
                <a16:creationId xmlns:a16="http://schemas.microsoft.com/office/drawing/2014/main" id="{3525F6CC-2090-FD9C-4387-60215C9EF3A1}"/>
              </a:ext>
            </a:extLst>
          </p:cNvPr>
          <p:cNvPicPr>
            <a:picLocks noChangeAspect="1"/>
          </p:cNvPicPr>
          <p:nvPr/>
        </p:nvPicPr>
        <p:blipFill rotWithShape="1">
          <a:blip r:embed="rId8"/>
          <a:srcRect t="11779"/>
          <a:stretch/>
        </p:blipFill>
        <p:spPr>
          <a:xfrm>
            <a:off x="8698295" y="3266165"/>
            <a:ext cx="1391507" cy="2119433"/>
          </a:xfrm>
          <a:prstGeom prst="rect">
            <a:avLst/>
          </a:prstGeom>
        </p:spPr>
      </p:pic>
      <p:pic>
        <p:nvPicPr>
          <p:cNvPr id="31" name="Image 30">
            <a:extLst>
              <a:ext uri="{FF2B5EF4-FFF2-40B4-BE49-F238E27FC236}">
                <a16:creationId xmlns:a16="http://schemas.microsoft.com/office/drawing/2014/main" id="{2DCB2AD8-7887-0FAF-CA98-D6F413625FF9}"/>
              </a:ext>
            </a:extLst>
          </p:cNvPr>
          <p:cNvPicPr>
            <a:picLocks noChangeAspect="1"/>
          </p:cNvPicPr>
          <p:nvPr/>
        </p:nvPicPr>
        <p:blipFill>
          <a:blip r:embed="rId9"/>
          <a:stretch>
            <a:fillRect/>
          </a:stretch>
        </p:blipFill>
        <p:spPr>
          <a:xfrm>
            <a:off x="10324241" y="3280630"/>
            <a:ext cx="1402790" cy="2119433"/>
          </a:xfrm>
          <a:prstGeom prst="rect">
            <a:avLst/>
          </a:prstGeom>
          <a:ln>
            <a:solidFill>
              <a:schemeClr val="bg1">
                <a:lumMod val="95000"/>
              </a:schemeClr>
            </a:solidFill>
          </a:ln>
        </p:spPr>
      </p:pic>
      <p:pic>
        <p:nvPicPr>
          <p:cNvPr id="36" name="Image 35">
            <a:extLst>
              <a:ext uri="{FF2B5EF4-FFF2-40B4-BE49-F238E27FC236}">
                <a16:creationId xmlns:a16="http://schemas.microsoft.com/office/drawing/2014/main" id="{B5245FD5-6975-BBF7-9A71-8D1541719DB1}"/>
              </a:ext>
            </a:extLst>
          </p:cNvPr>
          <p:cNvPicPr>
            <a:picLocks noChangeAspect="1"/>
          </p:cNvPicPr>
          <p:nvPr/>
        </p:nvPicPr>
        <p:blipFill>
          <a:blip r:embed="rId10"/>
          <a:stretch>
            <a:fillRect/>
          </a:stretch>
        </p:blipFill>
        <p:spPr>
          <a:xfrm>
            <a:off x="6950834" y="2311462"/>
            <a:ext cx="1508266" cy="2235075"/>
          </a:xfrm>
          <a:prstGeom prst="rect">
            <a:avLst/>
          </a:prstGeom>
        </p:spPr>
      </p:pic>
      <p:sp>
        <p:nvSpPr>
          <p:cNvPr id="38" name="ZoneTexte 37">
            <a:extLst>
              <a:ext uri="{FF2B5EF4-FFF2-40B4-BE49-F238E27FC236}">
                <a16:creationId xmlns:a16="http://schemas.microsoft.com/office/drawing/2014/main" id="{8ABA0702-38DC-9922-D36A-A5C543427608}"/>
              </a:ext>
            </a:extLst>
          </p:cNvPr>
          <p:cNvSpPr txBox="1"/>
          <p:nvPr/>
        </p:nvSpPr>
        <p:spPr>
          <a:xfrm>
            <a:off x="4436189" y="5990503"/>
            <a:ext cx="2710795" cy="646331"/>
          </a:xfrm>
          <a:prstGeom prst="rect">
            <a:avLst/>
          </a:prstGeom>
          <a:noFill/>
        </p:spPr>
        <p:txBody>
          <a:bodyPr wrap="square" rtlCol="0">
            <a:spAutoFit/>
          </a:bodyPr>
          <a:lstStyle/>
          <a:p>
            <a:r>
              <a:rPr lang="en-US" sz="900" dirty="0"/>
              <a:t>Notes:</a:t>
            </a:r>
          </a:p>
          <a:p>
            <a:pPr marL="171450" indent="-171450">
              <a:buFontTx/>
              <a:buChar char="-"/>
            </a:pPr>
            <a:r>
              <a:rPr lang="en-US" sz="900" dirty="0"/>
              <a:t>A weekly timer can be defined for swimming pool.</a:t>
            </a:r>
          </a:p>
          <a:p>
            <a:pPr marL="171450" indent="-171450">
              <a:buFontTx/>
              <a:buChar char="-"/>
            </a:pPr>
            <a:r>
              <a:rPr lang="en-US" sz="900" dirty="0"/>
              <a:t>There is no wizard for this circuit</a:t>
            </a:r>
          </a:p>
          <a:p>
            <a:pPr marL="171450" indent="-171450">
              <a:buFontTx/>
              <a:buChar char="-"/>
            </a:pPr>
            <a:r>
              <a:rPr lang="en-US" sz="900" dirty="0"/>
              <a:t>All the other settings are the same as DHW.</a:t>
            </a:r>
          </a:p>
        </p:txBody>
      </p:sp>
    </p:spTree>
    <p:extLst>
      <p:ext uri="{BB962C8B-B14F-4D97-AF65-F5344CB8AC3E}">
        <p14:creationId xmlns:p14="http://schemas.microsoft.com/office/powerpoint/2010/main" val="176063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Simplified historical data per circuit</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2872464" y="5556080"/>
            <a:ext cx="1988795" cy="369332"/>
          </a:xfrm>
          <a:prstGeom prst="rect">
            <a:avLst/>
          </a:prstGeom>
          <a:noFill/>
        </p:spPr>
        <p:txBody>
          <a:bodyPr wrap="square" rtlCol="0">
            <a:spAutoFit/>
          </a:bodyPr>
          <a:lstStyle/>
          <a:p>
            <a:pPr algn="ctr"/>
            <a:r>
              <a:rPr lang="en-US" sz="900" dirty="0"/>
              <a:t>A one-week history is available from App, for the end user.</a:t>
            </a:r>
          </a:p>
        </p:txBody>
      </p:sp>
      <p:sp>
        <p:nvSpPr>
          <p:cNvPr id="23" name="ZoneTexte 22">
            <a:extLst>
              <a:ext uri="{FF2B5EF4-FFF2-40B4-BE49-F238E27FC236}">
                <a16:creationId xmlns:a16="http://schemas.microsoft.com/office/drawing/2014/main" id="{82D758E0-45AE-E6FC-CAEA-668587985B4C}"/>
              </a:ext>
            </a:extLst>
          </p:cNvPr>
          <p:cNvSpPr txBox="1"/>
          <p:nvPr/>
        </p:nvSpPr>
        <p:spPr>
          <a:xfrm>
            <a:off x="5078529" y="5556890"/>
            <a:ext cx="1980984" cy="369332"/>
          </a:xfrm>
          <a:prstGeom prst="rect">
            <a:avLst/>
          </a:prstGeom>
          <a:noFill/>
        </p:spPr>
        <p:txBody>
          <a:bodyPr wrap="square" rtlCol="0">
            <a:spAutoFit/>
          </a:bodyPr>
          <a:lstStyle/>
          <a:p>
            <a:pPr algn="ctr"/>
            <a:r>
              <a:rPr lang="en-US" sz="900" dirty="0"/>
              <a:t>Press the screen to get detailed values at the required time.</a:t>
            </a:r>
          </a:p>
        </p:txBody>
      </p:sp>
      <p:sp>
        <p:nvSpPr>
          <p:cNvPr id="24" name="ZoneTexte 23">
            <a:extLst>
              <a:ext uri="{FF2B5EF4-FFF2-40B4-BE49-F238E27FC236}">
                <a16:creationId xmlns:a16="http://schemas.microsoft.com/office/drawing/2014/main" id="{4A0392B0-EA2E-54C6-37E5-39572185986D}"/>
              </a:ext>
            </a:extLst>
          </p:cNvPr>
          <p:cNvSpPr txBox="1"/>
          <p:nvPr/>
        </p:nvSpPr>
        <p:spPr>
          <a:xfrm>
            <a:off x="7297262" y="5556080"/>
            <a:ext cx="1988795" cy="369332"/>
          </a:xfrm>
          <a:prstGeom prst="rect">
            <a:avLst/>
          </a:prstGeom>
          <a:noFill/>
        </p:spPr>
        <p:txBody>
          <a:bodyPr wrap="square" rtlCol="0">
            <a:spAutoFit/>
          </a:bodyPr>
          <a:lstStyle/>
          <a:p>
            <a:pPr algn="ctr"/>
            <a:r>
              <a:rPr lang="en-US" sz="900" dirty="0"/>
              <a:t>Use the zoom buttons to zoom in or out and define the best view. </a:t>
            </a:r>
          </a:p>
        </p:txBody>
      </p:sp>
      <p:sp>
        <p:nvSpPr>
          <p:cNvPr id="25" name="ZoneTexte 24">
            <a:extLst>
              <a:ext uri="{FF2B5EF4-FFF2-40B4-BE49-F238E27FC236}">
                <a16:creationId xmlns:a16="http://schemas.microsoft.com/office/drawing/2014/main" id="{E6F8F3FD-4BEE-745A-C6B2-F28D18D763C8}"/>
              </a:ext>
            </a:extLst>
          </p:cNvPr>
          <p:cNvSpPr txBox="1"/>
          <p:nvPr/>
        </p:nvSpPr>
        <p:spPr>
          <a:xfrm>
            <a:off x="9527217" y="5556080"/>
            <a:ext cx="1980984" cy="369332"/>
          </a:xfrm>
          <a:prstGeom prst="rect">
            <a:avLst/>
          </a:prstGeom>
          <a:noFill/>
        </p:spPr>
        <p:txBody>
          <a:bodyPr wrap="square" rtlCol="0">
            <a:spAutoFit/>
          </a:bodyPr>
          <a:lstStyle/>
          <a:p>
            <a:pPr algn="ctr"/>
            <a:r>
              <a:rPr lang="en-US" sz="900" dirty="0"/>
              <a:t>The same data history is available for DHW and SWP circuits.</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55275" y="5591938"/>
            <a:ext cx="1999918" cy="923330"/>
          </a:xfrm>
          <a:prstGeom prst="rect">
            <a:avLst/>
          </a:prstGeom>
          <a:noFill/>
        </p:spPr>
        <p:txBody>
          <a:bodyPr wrap="square" rtlCol="0">
            <a:spAutoFit/>
          </a:bodyPr>
          <a:lstStyle/>
          <a:p>
            <a:pPr algn="ctr"/>
            <a:r>
              <a:rPr lang="en-US" sz="900" dirty="0"/>
              <a:t>Simplified historical data view</a:t>
            </a:r>
          </a:p>
          <a:p>
            <a:pPr algn="ctr"/>
            <a:r>
              <a:rPr lang="en-US" sz="900" dirty="0"/>
              <a:t>Operation and temperatures related to the selected zone / circuit</a:t>
            </a:r>
          </a:p>
          <a:p>
            <a:pPr algn="ctr"/>
            <a:endParaRPr lang="en-US" sz="900" dirty="0"/>
          </a:p>
          <a:p>
            <a:pPr algn="ctr"/>
            <a:r>
              <a:rPr lang="en-US" sz="900" dirty="0"/>
              <a:t>Temperatures and system operation for one day, from 00h00 to 23h59.</a:t>
            </a:r>
          </a:p>
        </p:txBody>
      </p:sp>
      <p:pic>
        <p:nvPicPr>
          <p:cNvPr id="5" name="Image 4">
            <a:extLst>
              <a:ext uri="{FF2B5EF4-FFF2-40B4-BE49-F238E27FC236}">
                <a16:creationId xmlns:a16="http://schemas.microsoft.com/office/drawing/2014/main" id="{E1F4D789-BADA-2AC9-FC1C-E3A064E7BCDA}"/>
              </a:ext>
            </a:extLst>
          </p:cNvPr>
          <p:cNvPicPr>
            <a:picLocks noChangeAspect="1"/>
          </p:cNvPicPr>
          <p:nvPr/>
        </p:nvPicPr>
        <p:blipFill>
          <a:blip r:embed="rId3"/>
          <a:stretch>
            <a:fillRect/>
          </a:stretch>
        </p:blipFill>
        <p:spPr>
          <a:xfrm>
            <a:off x="655275" y="1483721"/>
            <a:ext cx="1999918" cy="3895265"/>
          </a:xfrm>
          <a:prstGeom prst="rect">
            <a:avLst/>
          </a:prstGeom>
        </p:spPr>
      </p:pic>
      <p:pic>
        <p:nvPicPr>
          <p:cNvPr id="8" name="Image 7">
            <a:extLst>
              <a:ext uri="{FF2B5EF4-FFF2-40B4-BE49-F238E27FC236}">
                <a16:creationId xmlns:a16="http://schemas.microsoft.com/office/drawing/2014/main" id="{E8713E84-D0DD-60FB-18EA-8B680F194225}"/>
              </a:ext>
            </a:extLst>
          </p:cNvPr>
          <p:cNvPicPr>
            <a:picLocks noChangeAspect="1"/>
          </p:cNvPicPr>
          <p:nvPr/>
        </p:nvPicPr>
        <p:blipFill>
          <a:blip r:embed="rId4"/>
          <a:stretch>
            <a:fillRect/>
          </a:stretch>
        </p:blipFill>
        <p:spPr>
          <a:xfrm>
            <a:off x="2872463" y="1483721"/>
            <a:ext cx="1988796" cy="3895266"/>
          </a:xfrm>
          <a:prstGeom prst="rect">
            <a:avLst/>
          </a:prstGeom>
        </p:spPr>
      </p:pic>
      <p:pic>
        <p:nvPicPr>
          <p:cNvPr id="11" name="Image 10">
            <a:extLst>
              <a:ext uri="{FF2B5EF4-FFF2-40B4-BE49-F238E27FC236}">
                <a16:creationId xmlns:a16="http://schemas.microsoft.com/office/drawing/2014/main" id="{3A4D02C9-5333-6944-4EA1-A498057D06EE}"/>
              </a:ext>
            </a:extLst>
          </p:cNvPr>
          <p:cNvPicPr>
            <a:picLocks noChangeAspect="1"/>
          </p:cNvPicPr>
          <p:nvPr/>
        </p:nvPicPr>
        <p:blipFill>
          <a:blip r:embed="rId5"/>
          <a:stretch>
            <a:fillRect/>
          </a:stretch>
        </p:blipFill>
        <p:spPr>
          <a:xfrm>
            <a:off x="5078529" y="1483720"/>
            <a:ext cx="1986672" cy="3895265"/>
          </a:xfrm>
          <a:prstGeom prst="rect">
            <a:avLst/>
          </a:prstGeom>
        </p:spPr>
      </p:pic>
      <p:pic>
        <p:nvPicPr>
          <p:cNvPr id="14" name="Image 13">
            <a:extLst>
              <a:ext uri="{FF2B5EF4-FFF2-40B4-BE49-F238E27FC236}">
                <a16:creationId xmlns:a16="http://schemas.microsoft.com/office/drawing/2014/main" id="{3C31B1D5-DC9F-D276-3277-058EF5BE6325}"/>
              </a:ext>
            </a:extLst>
          </p:cNvPr>
          <p:cNvPicPr>
            <a:picLocks noChangeAspect="1"/>
          </p:cNvPicPr>
          <p:nvPr/>
        </p:nvPicPr>
        <p:blipFill>
          <a:blip r:embed="rId6"/>
          <a:stretch>
            <a:fillRect/>
          </a:stretch>
        </p:blipFill>
        <p:spPr>
          <a:xfrm>
            <a:off x="9518118" y="1483720"/>
            <a:ext cx="1990083" cy="3884779"/>
          </a:xfrm>
          <a:prstGeom prst="rect">
            <a:avLst/>
          </a:prstGeom>
        </p:spPr>
      </p:pic>
      <p:pic>
        <p:nvPicPr>
          <p:cNvPr id="17" name="Image 16">
            <a:extLst>
              <a:ext uri="{FF2B5EF4-FFF2-40B4-BE49-F238E27FC236}">
                <a16:creationId xmlns:a16="http://schemas.microsoft.com/office/drawing/2014/main" id="{A64DF72F-B657-D6C1-ACEF-7147612064F6}"/>
              </a:ext>
            </a:extLst>
          </p:cNvPr>
          <p:cNvPicPr>
            <a:picLocks noChangeAspect="1"/>
          </p:cNvPicPr>
          <p:nvPr/>
        </p:nvPicPr>
        <p:blipFill>
          <a:blip r:embed="rId7"/>
          <a:stretch>
            <a:fillRect/>
          </a:stretch>
        </p:blipFill>
        <p:spPr>
          <a:xfrm>
            <a:off x="7297262" y="1483720"/>
            <a:ext cx="1988795" cy="3895265"/>
          </a:xfrm>
          <a:prstGeom prst="rect">
            <a:avLst/>
          </a:prstGeom>
        </p:spPr>
      </p:pic>
    </p:spTree>
    <p:extLst>
      <p:ext uri="{BB962C8B-B14F-4D97-AF65-F5344CB8AC3E}">
        <p14:creationId xmlns:p14="http://schemas.microsoft.com/office/powerpoint/2010/main" val="328912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Controlling units and zones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Circuit settings</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3431951" y="5626193"/>
            <a:ext cx="2213299" cy="507831"/>
          </a:xfrm>
          <a:prstGeom prst="rect">
            <a:avLst/>
          </a:prstGeom>
          <a:noFill/>
        </p:spPr>
        <p:txBody>
          <a:bodyPr wrap="square" rtlCol="0">
            <a:spAutoFit/>
          </a:bodyPr>
          <a:lstStyle/>
          <a:p>
            <a:pPr algn="ctr"/>
            <a:r>
              <a:rPr lang="en-US" sz="900" dirty="0"/>
              <a:t>If zones/areas have been defined in the Installation Settings menu, it is possible to assign one circuit to these zones/areas.</a:t>
            </a:r>
          </a:p>
        </p:txBody>
      </p:sp>
      <p:sp>
        <p:nvSpPr>
          <p:cNvPr id="23" name="ZoneTexte 22">
            <a:extLst>
              <a:ext uri="{FF2B5EF4-FFF2-40B4-BE49-F238E27FC236}">
                <a16:creationId xmlns:a16="http://schemas.microsoft.com/office/drawing/2014/main" id="{82D758E0-45AE-E6FC-CAEA-668587985B4C}"/>
              </a:ext>
            </a:extLst>
          </p:cNvPr>
          <p:cNvSpPr txBox="1"/>
          <p:nvPr/>
        </p:nvSpPr>
        <p:spPr>
          <a:xfrm>
            <a:off x="6337973" y="5695443"/>
            <a:ext cx="2186205" cy="369332"/>
          </a:xfrm>
          <a:prstGeom prst="rect">
            <a:avLst/>
          </a:prstGeom>
          <a:noFill/>
        </p:spPr>
        <p:txBody>
          <a:bodyPr wrap="square" rtlCol="0">
            <a:spAutoFit/>
          </a:bodyPr>
          <a:lstStyle/>
          <a:p>
            <a:pPr algn="ctr"/>
            <a:r>
              <a:rPr lang="en-US" sz="900" dirty="0"/>
              <a:t>Eco / Comfort mode for water circuit can be set from this menu for zones with RTU.</a:t>
            </a:r>
          </a:p>
        </p:txBody>
      </p:sp>
      <p:sp>
        <p:nvSpPr>
          <p:cNvPr id="25" name="ZoneTexte 24">
            <a:extLst>
              <a:ext uri="{FF2B5EF4-FFF2-40B4-BE49-F238E27FC236}">
                <a16:creationId xmlns:a16="http://schemas.microsoft.com/office/drawing/2014/main" id="{E6F8F3FD-4BEE-745A-C6B2-F28D18D763C8}"/>
              </a:ext>
            </a:extLst>
          </p:cNvPr>
          <p:cNvSpPr txBox="1"/>
          <p:nvPr/>
        </p:nvSpPr>
        <p:spPr>
          <a:xfrm>
            <a:off x="9234351" y="5656110"/>
            <a:ext cx="2273850" cy="369332"/>
          </a:xfrm>
          <a:prstGeom prst="rect">
            <a:avLst/>
          </a:prstGeom>
          <a:noFill/>
        </p:spPr>
        <p:txBody>
          <a:bodyPr wrap="square" rtlCol="0">
            <a:spAutoFit/>
          </a:bodyPr>
          <a:lstStyle/>
          <a:p>
            <a:pPr algn="ctr"/>
            <a:r>
              <a:rPr lang="en-US" sz="900" dirty="0"/>
              <a:t>The same settings menu is available for DHW and SWP circuits.</a:t>
            </a:r>
          </a:p>
        </p:txBody>
      </p:sp>
      <p:sp>
        <p:nvSpPr>
          <p:cNvPr id="4" name="ZoneTexte 3">
            <a:extLst>
              <a:ext uri="{FF2B5EF4-FFF2-40B4-BE49-F238E27FC236}">
                <a16:creationId xmlns:a16="http://schemas.microsoft.com/office/drawing/2014/main" id="{5A97924F-C5D6-45A8-BD87-E9C82DCD69D8}"/>
              </a:ext>
            </a:extLst>
          </p:cNvPr>
          <p:cNvSpPr txBox="1"/>
          <p:nvPr/>
        </p:nvSpPr>
        <p:spPr>
          <a:xfrm>
            <a:off x="555206" y="5591938"/>
            <a:ext cx="2213299" cy="784830"/>
          </a:xfrm>
          <a:prstGeom prst="rect">
            <a:avLst/>
          </a:prstGeom>
          <a:noFill/>
        </p:spPr>
        <p:txBody>
          <a:bodyPr wrap="square" rtlCol="0">
            <a:spAutoFit/>
          </a:bodyPr>
          <a:lstStyle/>
          <a:p>
            <a:pPr algn="ctr"/>
            <a:r>
              <a:rPr lang="en-US" sz="900" dirty="0"/>
              <a:t>Settings menu is gathering a few settings related to each circuit</a:t>
            </a:r>
          </a:p>
          <a:p>
            <a:pPr algn="ctr"/>
            <a:endParaRPr lang="en-US" sz="900" dirty="0"/>
          </a:p>
          <a:p>
            <a:pPr algn="ctr"/>
            <a:r>
              <a:rPr lang="en-US" sz="900" dirty="0"/>
              <a:t>The name of the circuit/zone can be edited from the first field. </a:t>
            </a:r>
          </a:p>
        </p:txBody>
      </p:sp>
      <p:pic>
        <p:nvPicPr>
          <p:cNvPr id="7" name="Image 6">
            <a:extLst>
              <a:ext uri="{FF2B5EF4-FFF2-40B4-BE49-F238E27FC236}">
                <a16:creationId xmlns:a16="http://schemas.microsoft.com/office/drawing/2014/main" id="{695D7705-68C6-313F-F375-F40058CACD03}"/>
              </a:ext>
            </a:extLst>
          </p:cNvPr>
          <p:cNvPicPr>
            <a:picLocks noChangeAspect="1"/>
          </p:cNvPicPr>
          <p:nvPr/>
        </p:nvPicPr>
        <p:blipFill>
          <a:blip r:embed="rId3"/>
          <a:stretch>
            <a:fillRect/>
          </a:stretch>
        </p:blipFill>
        <p:spPr>
          <a:xfrm>
            <a:off x="548584" y="1520314"/>
            <a:ext cx="2213299" cy="4035765"/>
          </a:xfrm>
          <a:prstGeom prst="rect">
            <a:avLst/>
          </a:prstGeom>
        </p:spPr>
      </p:pic>
      <p:grpSp>
        <p:nvGrpSpPr>
          <p:cNvPr id="26" name="Groupe 25">
            <a:extLst>
              <a:ext uri="{FF2B5EF4-FFF2-40B4-BE49-F238E27FC236}">
                <a16:creationId xmlns:a16="http://schemas.microsoft.com/office/drawing/2014/main" id="{1A419E61-9150-219B-B2B3-BC4EABA8AF9D}"/>
              </a:ext>
            </a:extLst>
          </p:cNvPr>
          <p:cNvGrpSpPr/>
          <p:nvPr/>
        </p:nvGrpSpPr>
        <p:grpSpPr>
          <a:xfrm>
            <a:off x="3431952" y="1520314"/>
            <a:ext cx="2213299" cy="4035765"/>
            <a:chOff x="3431952" y="1520314"/>
            <a:chExt cx="2213299" cy="4035765"/>
          </a:xfrm>
        </p:grpSpPr>
        <p:pic>
          <p:nvPicPr>
            <p:cNvPr id="12" name="Image 11">
              <a:extLst>
                <a:ext uri="{FF2B5EF4-FFF2-40B4-BE49-F238E27FC236}">
                  <a16:creationId xmlns:a16="http://schemas.microsoft.com/office/drawing/2014/main" id="{6FC8F766-338B-1C3D-9601-C69D60E78D76}"/>
                </a:ext>
              </a:extLst>
            </p:cNvPr>
            <p:cNvPicPr>
              <a:picLocks noChangeAspect="1"/>
            </p:cNvPicPr>
            <p:nvPr/>
          </p:nvPicPr>
          <p:blipFill>
            <a:blip r:embed="rId3"/>
            <a:stretch>
              <a:fillRect/>
            </a:stretch>
          </p:blipFill>
          <p:spPr>
            <a:xfrm>
              <a:off x="3431952" y="1520314"/>
              <a:ext cx="2213299" cy="4035765"/>
            </a:xfrm>
            <a:prstGeom prst="rect">
              <a:avLst/>
            </a:prstGeom>
          </p:spPr>
        </p:pic>
        <p:pic>
          <p:nvPicPr>
            <p:cNvPr id="15" name="Image 14">
              <a:extLst>
                <a:ext uri="{FF2B5EF4-FFF2-40B4-BE49-F238E27FC236}">
                  <a16:creationId xmlns:a16="http://schemas.microsoft.com/office/drawing/2014/main" id="{9D05E238-B0F9-68F7-597D-6B52DD94CE33}"/>
                </a:ext>
              </a:extLst>
            </p:cNvPr>
            <p:cNvPicPr>
              <a:picLocks noChangeAspect="1"/>
            </p:cNvPicPr>
            <p:nvPr/>
          </p:nvPicPr>
          <p:blipFill>
            <a:blip r:embed="rId4"/>
            <a:stretch>
              <a:fillRect/>
            </a:stretch>
          </p:blipFill>
          <p:spPr>
            <a:xfrm>
              <a:off x="3545356" y="3496251"/>
              <a:ext cx="2005740" cy="937748"/>
            </a:xfrm>
            <a:prstGeom prst="rect">
              <a:avLst/>
            </a:prstGeom>
          </p:spPr>
        </p:pic>
      </p:grpSp>
      <p:grpSp>
        <p:nvGrpSpPr>
          <p:cNvPr id="27" name="Groupe 26">
            <a:extLst>
              <a:ext uri="{FF2B5EF4-FFF2-40B4-BE49-F238E27FC236}">
                <a16:creationId xmlns:a16="http://schemas.microsoft.com/office/drawing/2014/main" id="{056FD378-0F29-7FA8-ACA0-22349C7CE9FA}"/>
              </a:ext>
            </a:extLst>
          </p:cNvPr>
          <p:cNvGrpSpPr/>
          <p:nvPr/>
        </p:nvGrpSpPr>
        <p:grpSpPr>
          <a:xfrm>
            <a:off x="6337973" y="1520314"/>
            <a:ext cx="2209822" cy="4029424"/>
            <a:chOff x="6381227" y="1526655"/>
            <a:chExt cx="2209822" cy="4029424"/>
          </a:xfrm>
        </p:grpSpPr>
        <p:pic>
          <p:nvPicPr>
            <p:cNvPr id="16" name="Image 15">
              <a:extLst>
                <a:ext uri="{FF2B5EF4-FFF2-40B4-BE49-F238E27FC236}">
                  <a16:creationId xmlns:a16="http://schemas.microsoft.com/office/drawing/2014/main" id="{BB8FE1AB-DD4F-D702-EB06-9DB28E17CD14}"/>
                </a:ext>
              </a:extLst>
            </p:cNvPr>
            <p:cNvPicPr>
              <a:picLocks noChangeAspect="1"/>
            </p:cNvPicPr>
            <p:nvPr/>
          </p:nvPicPr>
          <p:blipFill>
            <a:blip r:embed="rId3"/>
            <a:stretch>
              <a:fillRect/>
            </a:stretch>
          </p:blipFill>
          <p:spPr>
            <a:xfrm>
              <a:off x="6381227" y="1526655"/>
              <a:ext cx="2209822" cy="4029424"/>
            </a:xfrm>
            <a:prstGeom prst="rect">
              <a:avLst/>
            </a:prstGeom>
          </p:spPr>
        </p:pic>
        <p:pic>
          <p:nvPicPr>
            <p:cNvPr id="19" name="Image 18">
              <a:extLst>
                <a:ext uri="{FF2B5EF4-FFF2-40B4-BE49-F238E27FC236}">
                  <a16:creationId xmlns:a16="http://schemas.microsoft.com/office/drawing/2014/main" id="{62093E93-8E98-FA1A-1950-4B1AAD323083}"/>
                </a:ext>
              </a:extLst>
            </p:cNvPr>
            <p:cNvPicPr>
              <a:picLocks noChangeAspect="1"/>
            </p:cNvPicPr>
            <p:nvPr/>
          </p:nvPicPr>
          <p:blipFill>
            <a:blip r:embed="rId5"/>
            <a:stretch>
              <a:fillRect/>
            </a:stretch>
          </p:blipFill>
          <p:spPr>
            <a:xfrm>
              <a:off x="6479706" y="4101651"/>
              <a:ext cx="2012863" cy="664695"/>
            </a:xfrm>
            <a:prstGeom prst="rect">
              <a:avLst/>
            </a:prstGeom>
          </p:spPr>
        </p:pic>
      </p:grpSp>
      <p:pic>
        <p:nvPicPr>
          <p:cNvPr id="22" name="Image 21">
            <a:extLst>
              <a:ext uri="{FF2B5EF4-FFF2-40B4-BE49-F238E27FC236}">
                <a16:creationId xmlns:a16="http://schemas.microsoft.com/office/drawing/2014/main" id="{770D81D6-2DF5-D565-F7B0-60469A0A919F}"/>
              </a:ext>
            </a:extLst>
          </p:cNvPr>
          <p:cNvPicPr>
            <a:picLocks noChangeAspect="1"/>
          </p:cNvPicPr>
          <p:nvPr/>
        </p:nvPicPr>
        <p:blipFill>
          <a:blip r:embed="rId6"/>
          <a:stretch>
            <a:fillRect/>
          </a:stretch>
        </p:blipFill>
        <p:spPr>
          <a:xfrm>
            <a:off x="9234351" y="1520314"/>
            <a:ext cx="2273850" cy="4035765"/>
          </a:xfrm>
          <a:prstGeom prst="rect">
            <a:avLst/>
          </a:prstGeom>
        </p:spPr>
      </p:pic>
      <p:sp>
        <p:nvSpPr>
          <p:cNvPr id="5" name="Rectangle 4">
            <a:extLst>
              <a:ext uri="{FF2B5EF4-FFF2-40B4-BE49-F238E27FC236}">
                <a16:creationId xmlns:a16="http://schemas.microsoft.com/office/drawing/2014/main" id="{EA279836-41AF-275F-43AA-61DF2125167E}"/>
              </a:ext>
            </a:extLst>
          </p:cNvPr>
          <p:cNvSpPr/>
          <p:nvPr/>
        </p:nvSpPr>
        <p:spPr bwMode="auto">
          <a:xfrm>
            <a:off x="655275" y="2432805"/>
            <a:ext cx="2000839" cy="47585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 name="Rectangle 5">
            <a:extLst>
              <a:ext uri="{FF2B5EF4-FFF2-40B4-BE49-F238E27FC236}">
                <a16:creationId xmlns:a16="http://schemas.microsoft.com/office/drawing/2014/main" id="{2D7197DB-1B7D-A256-1D2F-C7DC8806B3BE}"/>
              </a:ext>
            </a:extLst>
          </p:cNvPr>
          <p:cNvSpPr/>
          <p:nvPr/>
        </p:nvSpPr>
        <p:spPr bwMode="auto">
          <a:xfrm>
            <a:off x="3538180" y="2999041"/>
            <a:ext cx="2000839" cy="47585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8" name="Rectangle 7">
            <a:extLst>
              <a:ext uri="{FF2B5EF4-FFF2-40B4-BE49-F238E27FC236}">
                <a16:creationId xmlns:a16="http://schemas.microsoft.com/office/drawing/2014/main" id="{7B17E8DB-76C6-FA8D-52EC-FD7AEA638343}"/>
              </a:ext>
            </a:extLst>
          </p:cNvPr>
          <p:cNvSpPr/>
          <p:nvPr/>
        </p:nvSpPr>
        <p:spPr bwMode="auto">
          <a:xfrm>
            <a:off x="6430655" y="3586225"/>
            <a:ext cx="2000839" cy="47585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4066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Advanced functions</a:t>
            </a:r>
            <a:br>
              <a:rPr lang="en-US" dirty="0"/>
            </a:br>
            <a:r>
              <a:rPr lang="en-US" sz="2000" dirty="0"/>
              <a:t>Holiday mode</a:t>
            </a:r>
            <a:br>
              <a:rPr lang="en-US" sz="2000" dirty="0"/>
            </a:br>
            <a:r>
              <a:rPr lang="en-US" sz="2000" dirty="0"/>
              <a:t>Power consumption</a:t>
            </a:r>
            <a:br>
              <a:rPr lang="en-US" sz="2000" dirty="0"/>
            </a:b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68</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08</a:t>
            </a:r>
          </a:p>
        </p:txBody>
      </p:sp>
    </p:spTree>
    <p:extLst>
      <p:ext uri="{BB962C8B-B14F-4D97-AF65-F5344CB8AC3E}">
        <p14:creationId xmlns:p14="http://schemas.microsoft.com/office/powerpoint/2010/main" val="30220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Advanced control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Holiday mode</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2872464" y="5556080"/>
            <a:ext cx="1988795" cy="369332"/>
          </a:xfrm>
          <a:prstGeom prst="rect">
            <a:avLst/>
          </a:prstGeom>
          <a:noFill/>
        </p:spPr>
        <p:txBody>
          <a:bodyPr wrap="square" rtlCol="0">
            <a:spAutoFit/>
          </a:bodyPr>
          <a:lstStyle/>
          <a:p>
            <a:pPr algn="ctr"/>
            <a:r>
              <a:rPr lang="en-US" sz="900" dirty="0"/>
              <a:t>A one week history is available from App, for the end user.</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55275" y="5591938"/>
            <a:ext cx="1999918" cy="923330"/>
          </a:xfrm>
          <a:prstGeom prst="rect">
            <a:avLst/>
          </a:prstGeom>
          <a:noFill/>
        </p:spPr>
        <p:txBody>
          <a:bodyPr wrap="square" rtlCol="0">
            <a:spAutoFit/>
          </a:bodyPr>
          <a:lstStyle/>
          <a:p>
            <a:pPr algn="ctr"/>
            <a:r>
              <a:rPr lang="en-US" sz="900" dirty="0"/>
              <a:t>Simplified historical data view</a:t>
            </a:r>
          </a:p>
          <a:p>
            <a:pPr algn="ctr"/>
            <a:r>
              <a:rPr lang="en-US" sz="900" dirty="0"/>
              <a:t>Operation and temperatures related to the selected zone / circuit</a:t>
            </a:r>
          </a:p>
          <a:p>
            <a:pPr algn="ctr"/>
            <a:endParaRPr lang="en-US" sz="900" dirty="0"/>
          </a:p>
          <a:p>
            <a:pPr algn="ctr"/>
            <a:r>
              <a:rPr lang="en-US" sz="900" dirty="0"/>
              <a:t>Temperatures and system operation for one day, from 00h00 to 23h59.</a:t>
            </a:r>
          </a:p>
        </p:txBody>
      </p:sp>
      <p:pic>
        <p:nvPicPr>
          <p:cNvPr id="7" name="Image 6">
            <a:extLst>
              <a:ext uri="{FF2B5EF4-FFF2-40B4-BE49-F238E27FC236}">
                <a16:creationId xmlns:a16="http://schemas.microsoft.com/office/drawing/2014/main" id="{9A8EF01C-FD92-F2E3-FC11-D975E00CCE4D}"/>
              </a:ext>
            </a:extLst>
          </p:cNvPr>
          <p:cNvPicPr>
            <a:picLocks noChangeAspect="1"/>
          </p:cNvPicPr>
          <p:nvPr/>
        </p:nvPicPr>
        <p:blipFill>
          <a:blip r:embed="rId3"/>
          <a:stretch>
            <a:fillRect/>
          </a:stretch>
        </p:blipFill>
        <p:spPr>
          <a:xfrm>
            <a:off x="655275" y="1474832"/>
            <a:ext cx="1999918" cy="3908336"/>
          </a:xfrm>
          <a:prstGeom prst="rect">
            <a:avLst/>
          </a:prstGeom>
          <a:ln>
            <a:solidFill>
              <a:schemeClr val="bg1">
                <a:lumMod val="95000"/>
              </a:schemeClr>
            </a:solidFill>
          </a:ln>
        </p:spPr>
      </p:pic>
      <p:pic>
        <p:nvPicPr>
          <p:cNvPr id="10" name="Image 9">
            <a:extLst>
              <a:ext uri="{FF2B5EF4-FFF2-40B4-BE49-F238E27FC236}">
                <a16:creationId xmlns:a16="http://schemas.microsoft.com/office/drawing/2014/main" id="{8BBDF49F-CC79-9E3D-4D65-5928BAB414E4}"/>
              </a:ext>
            </a:extLst>
          </p:cNvPr>
          <p:cNvPicPr>
            <a:picLocks noChangeAspect="1"/>
          </p:cNvPicPr>
          <p:nvPr/>
        </p:nvPicPr>
        <p:blipFill>
          <a:blip r:embed="rId4"/>
          <a:stretch>
            <a:fillRect/>
          </a:stretch>
        </p:blipFill>
        <p:spPr>
          <a:xfrm>
            <a:off x="3001737" y="1474832"/>
            <a:ext cx="1999918" cy="3899840"/>
          </a:xfrm>
          <a:prstGeom prst="rect">
            <a:avLst/>
          </a:prstGeom>
          <a:ln>
            <a:solidFill>
              <a:schemeClr val="bg1">
                <a:lumMod val="95000"/>
              </a:schemeClr>
            </a:solidFill>
          </a:ln>
        </p:spPr>
      </p:pic>
      <p:sp>
        <p:nvSpPr>
          <p:cNvPr id="12" name="ZoneTexte 11">
            <a:extLst>
              <a:ext uri="{FF2B5EF4-FFF2-40B4-BE49-F238E27FC236}">
                <a16:creationId xmlns:a16="http://schemas.microsoft.com/office/drawing/2014/main" id="{45F270BA-A68C-0121-94A8-814D2A137F38}"/>
              </a:ext>
            </a:extLst>
          </p:cNvPr>
          <p:cNvSpPr txBox="1"/>
          <p:nvPr/>
        </p:nvSpPr>
        <p:spPr>
          <a:xfrm>
            <a:off x="5277394" y="1536034"/>
            <a:ext cx="6454665" cy="1600438"/>
          </a:xfrm>
          <a:prstGeom prst="rect">
            <a:avLst/>
          </a:prstGeom>
          <a:noFill/>
        </p:spPr>
        <p:txBody>
          <a:bodyPr wrap="square" rtlCol="0">
            <a:spAutoFit/>
          </a:bodyPr>
          <a:lstStyle/>
          <a:p>
            <a:r>
              <a:rPr lang="en-GB" sz="1400" b="1" dirty="0"/>
              <a:t>Concept:</a:t>
            </a:r>
          </a:p>
          <a:p>
            <a:endParaRPr lang="en-GB" sz="1200" dirty="0"/>
          </a:p>
          <a:p>
            <a:r>
              <a:rPr lang="en-GB" sz="1200" dirty="0"/>
              <a:t>User can define a holiday period during which the house will be unoccupied.</a:t>
            </a:r>
          </a:p>
          <a:p>
            <a:endParaRPr lang="en-GB" sz="1200" dirty="0"/>
          </a:p>
          <a:p>
            <a:r>
              <a:rPr lang="en-GB" sz="1200" dirty="0"/>
              <a:t>During that period, zones can be set off or operating with a reduced set point in heating mode (freeze protection, low power consumption operation)</a:t>
            </a:r>
          </a:p>
          <a:p>
            <a:endParaRPr lang="en-GB" sz="1200" dirty="0"/>
          </a:p>
          <a:p>
            <a:r>
              <a:rPr lang="en-GB" sz="1200" dirty="0"/>
              <a:t>For this first release of CSNET Home, zones are managed as follows:</a:t>
            </a:r>
          </a:p>
        </p:txBody>
      </p:sp>
      <p:pic>
        <p:nvPicPr>
          <p:cNvPr id="15" name="Image 14">
            <a:extLst>
              <a:ext uri="{FF2B5EF4-FFF2-40B4-BE49-F238E27FC236}">
                <a16:creationId xmlns:a16="http://schemas.microsoft.com/office/drawing/2014/main" id="{55F4C258-9126-E4D3-FEA8-4B1629F4E830}"/>
              </a:ext>
            </a:extLst>
          </p:cNvPr>
          <p:cNvPicPr>
            <a:picLocks noChangeAspect="1"/>
          </p:cNvPicPr>
          <p:nvPr/>
        </p:nvPicPr>
        <p:blipFill>
          <a:blip r:embed="rId5"/>
          <a:stretch>
            <a:fillRect/>
          </a:stretch>
        </p:blipFill>
        <p:spPr>
          <a:xfrm>
            <a:off x="5277394" y="3315460"/>
            <a:ext cx="6569256" cy="1925472"/>
          </a:xfrm>
          <a:prstGeom prst="rect">
            <a:avLst/>
          </a:prstGeom>
        </p:spPr>
      </p:pic>
      <p:sp>
        <p:nvSpPr>
          <p:cNvPr id="16" name="ZoneTexte 15">
            <a:extLst>
              <a:ext uri="{FF2B5EF4-FFF2-40B4-BE49-F238E27FC236}">
                <a16:creationId xmlns:a16="http://schemas.microsoft.com/office/drawing/2014/main" id="{F363B53E-BA46-CC54-2FEE-7BC5E7ED8E13}"/>
              </a:ext>
            </a:extLst>
          </p:cNvPr>
          <p:cNvSpPr txBox="1"/>
          <p:nvPr/>
        </p:nvSpPr>
        <p:spPr>
          <a:xfrm>
            <a:off x="5277394" y="5476044"/>
            <a:ext cx="5111932" cy="553998"/>
          </a:xfrm>
          <a:prstGeom prst="rect">
            <a:avLst/>
          </a:prstGeom>
          <a:noFill/>
        </p:spPr>
        <p:txBody>
          <a:bodyPr wrap="square" rtlCol="0">
            <a:spAutoFit/>
          </a:bodyPr>
          <a:lstStyle/>
          <a:p>
            <a:r>
              <a:rPr lang="en-US" sz="1000" dirty="0"/>
              <a:t>Note:</a:t>
            </a:r>
          </a:p>
          <a:p>
            <a:r>
              <a:rPr lang="en-US" sz="1000" dirty="0"/>
              <a:t>These specifications of Holiday mode are for the first official release 1.0.x of CSNET Home.</a:t>
            </a:r>
          </a:p>
          <a:p>
            <a:r>
              <a:rPr lang="en-US" sz="1000" dirty="0"/>
              <a:t>For the next major update (v1.1.x), changes may be applied.</a:t>
            </a:r>
          </a:p>
        </p:txBody>
      </p:sp>
    </p:spTree>
    <p:extLst>
      <p:ext uri="{BB962C8B-B14F-4D97-AF65-F5344CB8AC3E}">
        <p14:creationId xmlns:p14="http://schemas.microsoft.com/office/powerpoint/2010/main" val="10533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en-US" dirty="0"/>
              <a:t>Reminder about Hi-Kumo – </a:t>
            </a:r>
            <a:r>
              <a:rPr lang="en-US" dirty="0">
                <a:solidFill>
                  <a:srgbClr val="C00000"/>
                </a:solidFill>
              </a:rPr>
              <a:t>End of ATW-TAG-02</a:t>
            </a:r>
          </a:p>
        </p:txBody>
      </p:sp>
      <p:sp>
        <p:nvSpPr>
          <p:cNvPr id="3" name="Espace réservé du numéro de diapositive 2"/>
          <p:cNvSpPr>
            <a:spLocks noGrp="1"/>
          </p:cNvSpPr>
          <p:nvPr>
            <p:ph type="sldNum" sz="quarter" idx="12"/>
          </p:nvPr>
        </p:nvSpPr>
        <p:spPr/>
        <p:txBody>
          <a:bodyPr/>
          <a:lstStyle/>
          <a:p>
            <a:fld id="{B77A96B3-B612-434A-9850-40BF39980A76}" type="slidenum">
              <a:rPr lang="es-ES" smtClean="0"/>
              <a:pPr/>
              <a:t>7</a:t>
            </a:fld>
            <a:endParaRPr lang="es-ES" dirty="0"/>
          </a:p>
        </p:txBody>
      </p:sp>
      <p:sp>
        <p:nvSpPr>
          <p:cNvPr id="33" name="ZoneTexte 32">
            <a:extLst>
              <a:ext uri="{FF2B5EF4-FFF2-40B4-BE49-F238E27FC236}">
                <a16:creationId xmlns:a16="http://schemas.microsoft.com/office/drawing/2014/main" id="{95780412-0FB0-4CFA-AA3D-1868E3DACC08}"/>
              </a:ext>
            </a:extLst>
          </p:cNvPr>
          <p:cNvSpPr txBox="1"/>
          <p:nvPr/>
        </p:nvSpPr>
        <p:spPr>
          <a:xfrm>
            <a:off x="6232125" y="1714033"/>
            <a:ext cx="5698348" cy="2818336"/>
          </a:xfrm>
          <a:prstGeom prst="rect">
            <a:avLst/>
          </a:prstGeom>
          <a:noFill/>
        </p:spPr>
        <p:txBody>
          <a:bodyPr wrap="square" rtlCol="0">
            <a:spAutoFit/>
          </a:bodyPr>
          <a:lstStyle/>
          <a:p>
            <a:pPr marL="285750" indent="-285750">
              <a:buFontTx/>
              <a:buChar char="-"/>
            </a:pPr>
            <a:r>
              <a:rPr lang="en-US" sz="1400" b="1" dirty="0">
                <a:solidFill>
                  <a:srgbClr val="FF0000"/>
                </a:solidFill>
              </a:rPr>
              <a:t>ATW-TAG-02</a:t>
            </a:r>
            <a:r>
              <a:rPr lang="en-US" sz="1400" b="1" dirty="0"/>
              <a:t> </a:t>
            </a:r>
            <a:r>
              <a:rPr lang="en-US" sz="1400" dirty="0"/>
              <a:t>(gateway dedicated to Yutaki and Yutampo) </a:t>
            </a:r>
            <a:r>
              <a:rPr lang="en-US" sz="1400" b="1" dirty="0"/>
              <a:t>is TERMINATED and NO LONGER AVAILABLE.</a:t>
            </a:r>
          </a:p>
          <a:p>
            <a:pPr marL="285750" indent="-285750">
              <a:buFontTx/>
              <a:buChar char="-"/>
            </a:pPr>
            <a:endParaRPr lang="en-US" sz="1400" b="1" dirty="0"/>
          </a:p>
          <a:p>
            <a:pPr marL="285750" indent="-285750">
              <a:buFontTx/>
              <a:buChar char="-"/>
            </a:pPr>
            <a:r>
              <a:rPr lang="en-US" sz="1400" b="1" dirty="0"/>
              <a:t>Hi-box </a:t>
            </a:r>
            <a:r>
              <a:rPr lang="en-US" sz="1400" dirty="0"/>
              <a:t>(AHP-SMB-01) and </a:t>
            </a:r>
            <a:r>
              <a:rPr lang="en-US" sz="1400" b="1" dirty="0"/>
              <a:t>SPX-TAG01</a:t>
            </a:r>
            <a:r>
              <a:rPr lang="en-US" sz="1400" dirty="0"/>
              <a:t> remain available on stock, until end of stock. </a:t>
            </a:r>
          </a:p>
          <a:p>
            <a:pPr marL="285750" indent="-285750">
              <a:buFontTx/>
              <a:buChar char="-"/>
            </a:pPr>
            <a:endParaRPr lang="en-US" sz="1400" dirty="0"/>
          </a:p>
          <a:p>
            <a:pPr marL="285750" indent="-285750">
              <a:buFontTx/>
              <a:buChar char="-"/>
            </a:pPr>
            <a:r>
              <a:rPr lang="en-US" sz="1400" dirty="0"/>
              <a:t>End of stock situation / forecast:</a:t>
            </a:r>
          </a:p>
          <a:p>
            <a:pPr marL="742950" lvl="1" indent="-285750">
              <a:lnSpc>
                <a:spcPct val="150000"/>
              </a:lnSpc>
              <a:buFontTx/>
              <a:buChar char="-"/>
            </a:pPr>
            <a:r>
              <a:rPr lang="en-US" sz="1400" b="1" dirty="0"/>
              <a:t>ATW-TAG-02: TERMINATED </a:t>
            </a:r>
            <a:r>
              <a:rPr lang="en-US" sz="1400" dirty="0"/>
              <a:t>(stock finished during FY23-Q1)</a:t>
            </a:r>
          </a:p>
          <a:p>
            <a:pPr marL="742950" lvl="1" indent="-285750">
              <a:lnSpc>
                <a:spcPct val="150000"/>
              </a:lnSpc>
              <a:buFontTx/>
              <a:buChar char="-"/>
            </a:pPr>
            <a:r>
              <a:rPr lang="en-US" sz="1400" b="1" dirty="0"/>
              <a:t>SPX-TAG01</a:t>
            </a:r>
            <a:r>
              <a:rPr lang="en-US" sz="1400" dirty="0"/>
              <a:t>: available until FY24-end</a:t>
            </a:r>
          </a:p>
          <a:p>
            <a:pPr marL="742950" lvl="1" indent="-285750">
              <a:lnSpc>
                <a:spcPct val="150000"/>
              </a:lnSpc>
              <a:buFontTx/>
              <a:buChar char="-"/>
            </a:pPr>
            <a:r>
              <a:rPr lang="en-US" sz="1400" b="1" dirty="0"/>
              <a:t>Hi-box</a:t>
            </a:r>
            <a:r>
              <a:rPr lang="en-US" sz="1400" dirty="0"/>
              <a:t>: available until FY23-end </a:t>
            </a:r>
          </a:p>
          <a:p>
            <a:pPr lvl="1">
              <a:lnSpc>
                <a:spcPct val="150000"/>
              </a:lnSpc>
            </a:pPr>
            <a:r>
              <a:rPr lang="en-US" sz="1200" dirty="0"/>
              <a:t>(a new stock order for AHP-SMB-01 is underway, Last Buy Order to the supplier)</a:t>
            </a:r>
            <a:endParaRPr lang="en-US" sz="1400" dirty="0"/>
          </a:p>
        </p:txBody>
      </p:sp>
      <p:pic>
        <p:nvPicPr>
          <p:cNvPr id="10" name="Picture 4">
            <a:extLst>
              <a:ext uri="{FF2B5EF4-FFF2-40B4-BE49-F238E27FC236}">
                <a16:creationId xmlns:a16="http://schemas.microsoft.com/office/drawing/2014/main" id="{65BD69E1-E1E0-4642-AEB5-A4602B8B09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64" t="13894" r="16092" b="9608"/>
          <a:stretch/>
        </p:blipFill>
        <p:spPr bwMode="auto">
          <a:xfrm>
            <a:off x="10007861" y="1075644"/>
            <a:ext cx="474228" cy="5223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C3B6C27-A991-4A6C-AC9A-2F77DD76A8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58" t="19477" r="27615" b="11080"/>
          <a:stretch/>
        </p:blipFill>
        <p:spPr bwMode="auto">
          <a:xfrm>
            <a:off x="11076979" y="1183655"/>
            <a:ext cx="313999" cy="348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F131875-E02D-4C36-81D1-9368E04667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3103" y="1228503"/>
            <a:ext cx="392509" cy="3175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A7DFB136-FBFC-4F0E-A521-82ADF4F5717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517128" y="1136113"/>
            <a:ext cx="169485" cy="4099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4A855EF-E992-40C3-B44B-CBC5B16FE12E}"/>
              </a:ext>
            </a:extLst>
          </p:cNvPr>
          <p:cNvPicPr>
            <a:picLocks noChangeAspect="1"/>
          </p:cNvPicPr>
          <p:nvPr/>
        </p:nvPicPr>
        <p:blipFill>
          <a:blip r:embed="rId8"/>
          <a:stretch>
            <a:fillRect/>
          </a:stretch>
        </p:blipFill>
        <p:spPr>
          <a:xfrm>
            <a:off x="658288" y="1613014"/>
            <a:ext cx="5467350" cy="3324225"/>
          </a:xfrm>
          <a:prstGeom prst="rect">
            <a:avLst/>
          </a:prstGeom>
        </p:spPr>
      </p:pic>
      <p:sp>
        <p:nvSpPr>
          <p:cNvPr id="16" name="ZoneTexte 15">
            <a:extLst>
              <a:ext uri="{FF2B5EF4-FFF2-40B4-BE49-F238E27FC236}">
                <a16:creationId xmlns:a16="http://schemas.microsoft.com/office/drawing/2014/main" id="{771CE281-2B9B-4654-AB25-45A4E0D31602}"/>
              </a:ext>
            </a:extLst>
          </p:cNvPr>
          <p:cNvSpPr txBox="1"/>
          <p:nvPr/>
        </p:nvSpPr>
        <p:spPr>
          <a:xfrm>
            <a:off x="1314109" y="5537912"/>
            <a:ext cx="9563782" cy="830997"/>
          </a:xfrm>
          <a:prstGeom prst="rect">
            <a:avLst/>
          </a:prstGeom>
          <a:noFill/>
          <a:ln w="12700">
            <a:solidFill>
              <a:srgbClr val="FF0000"/>
            </a:solidFill>
            <a:prstDash val="solid"/>
          </a:ln>
        </p:spPr>
        <p:txBody>
          <a:bodyPr wrap="square" rtlCol="0">
            <a:spAutoFit/>
          </a:bodyPr>
          <a:lstStyle/>
          <a:p>
            <a:pPr algn="ctr"/>
            <a:r>
              <a:rPr lang="en-US" sz="1600" dirty="0">
                <a:solidFill>
                  <a:srgbClr val="FF0000"/>
                </a:solidFill>
              </a:rPr>
              <a:t>Hi-Kumo and Hi-Kumo PRO server &amp; App remain available for existing customers.</a:t>
            </a:r>
          </a:p>
          <a:p>
            <a:pPr algn="ctr"/>
            <a:endParaRPr lang="en-US" sz="1600" dirty="0">
              <a:solidFill>
                <a:srgbClr val="FF0000"/>
              </a:solidFill>
            </a:endParaRPr>
          </a:p>
          <a:p>
            <a:pPr algn="ctr"/>
            <a:r>
              <a:rPr lang="en-US" sz="1600" dirty="0">
                <a:solidFill>
                  <a:srgbClr val="FF0000"/>
                </a:solidFill>
              </a:rPr>
              <a:t>So far, there is no plan to stop these services or to migrate the existing Hi-Kumo customers to any other system. </a:t>
            </a:r>
            <a:endParaRPr lang="fr-FR" sz="1600" dirty="0">
              <a:solidFill>
                <a:srgbClr val="FF0000"/>
              </a:solidFill>
            </a:endParaRPr>
          </a:p>
        </p:txBody>
      </p:sp>
    </p:spTree>
    <p:extLst>
      <p:ext uri="{BB962C8B-B14F-4D97-AF65-F5344CB8AC3E}">
        <p14:creationId xmlns:p14="http://schemas.microsoft.com/office/powerpoint/2010/main" val="41861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Advanced control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Holiday mode</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2876562" y="5722662"/>
            <a:ext cx="1988795" cy="230832"/>
          </a:xfrm>
          <a:prstGeom prst="rect">
            <a:avLst/>
          </a:prstGeom>
          <a:noFill/>
        </p:spPr>
        <p:txBody>
          <a:bodyPr wrap="square" rtlCol="0">
            <a:spAutoFit/>
          </a:bodyPr>
          <a:lstStyle/>
          <a:p>
            <a:pPr algn="ctr"/>
            <a:r>
              <a:rPr lang="en-US" sz="900" dirty="0"/>
              <a:t>Set return date and time.</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55275" y="5448274"/>
            <a:ext cx="1809251" cy="923330"/>
          </a:xfrm>
          <a:prstGeom prst="rect">
            <a:avLst/>
          </a:prstGeom>
          <a:noFill/>
        </p:spPr>
        <p:txBody>
          <a:bodyPr wrap="square" rtlCol="0">
            <a:spAutoFit/>
          </a:bodyPr>
          <a:lstStyle/>
          <a:p>
            <a:pPr algn="ctr"/>
            <a:r>
              <a:rPr lang="en-US" sz="900" dirty="0"/>
              <a:t>Define the settings of Holiday mode for each circuit before starting the holiday period.</a:t>
            </a:r>
          </a:p>
          <a:p>
            <a:pPr algn="ctr"/>
            <a:endParaRPr lang="en-US" sz="900" dirty="0"/>
          </a:p>
          <a:p>
            <a:pPr algn="ctr"/>
            <a:r>
              <a:rPr lang="en-US" sz="900" dirty="0"/>
              <a:t>Holiday mode is started as soon as the settings are validated.</a:t>
            </a:r>
          </a:p>
        </p:txBody>
      </p:sp>
      <p:sp>
        <p:nvSpPr>
          <p:cNvPr id="16" name="ZoneTexte 15">
            <a:extLst>
              <a:ext uri="{FF2B5EF4-FFF2-40B4-BE49-F238E27FC236}">
                <a16:creationId xmlns:a16="http://schemas.microsoft.com/office/drawing/2014/main" id="{F363B53E-BA46-CC54-2FEE-7BC5E7ED8E13}"/>
              </a:ext>
            </a:extLst>
          </p:cNvPr>
          <p:cNvSpPr txBox="1"/>
          <p:nvPr/>
        </p:nvSpPr>
        <p:spPr>
          <a:xfrm>
            <a:off x="5981478" y="5448274"/>
            <a:ext cx="1809251" cy="1015663"/>
          </a:xfrm>
          <a:prstGeom prst="rect">
            <a:avLst/>
          </a:prstGeom>
          <a:noFill/>
        </p:spPr>
        <p:txBody>
          <a:bodyPr wrap="square" rtlCol="0">
            <a:spAutoFit/>
          </a:bodyPr>
          <a:lstStyle/>
          <a:p>
            <a:r>
              <a:rPr lang="en-US" sz="1000" dirty="0"/>
              <a:t>Warning message in case Weekly Timer is activated on one zone.</a:t>
            </a:r>
          </a:p>
          <a:p>
            <a:r>
              <a:rPr lang="en-US" sz="1000" dirty="0"/>
              <a:t>This message shall be updated for the official release version, as it is not so clear.</a:t>
            </a:r>
          </a:p>
        </p:txBody>
      </p:sp>
      <p:pic>
        <p:nvPicPr>
          <p:cNvPr id="6" name="Image 5">
            <a:extLst>
              <a:ext uri="{FF2B5EF4-FFF2-40B4-BE49-F238E27FC236}">
                <a16:creationId xmlns:a16="http://schemas.microsoft.com/office/drawing/2014/main" id="{8BAF40EC-621B-B5BE-2692-77C23FB235BE}"/>
              </a:ext>
            </a:extLst>
          </p:cNvPr>
          <p:cNvPicPr>
            <a:picLocks noChangeAspect="1"/>
          </p:cNvPicPr>
          <p:nvPr/>
        </p:nvPicPr>
        <p:blipFill>
          <a:blip r:embed="rId3"/>
          <a:stretch>
            <a:fillRect/>
          </a:stretch>
        </p:blipFill>
        <p:spPr>
          <a:xfrm>
            <a:off x="655275" y="1594122"/>
            <a:ext cx="1809251" cy="3539496"/>
          </a:xfrm>
          <a:prstGeom prst="rect">
            <a:avLst/>
          </a:prstGeom>
          <a:ln>
            <a:solidFill>
              <a:schemeClr val="bg1">
                <a:lumMod val="95000"/>
              </a:schemeClr>
            </a:solidFill>
          </a:ln>
        </p:spPr>
      </p:pic>
      <p:pic>
        <p:nvPicPr>
          <p:cNvPr id="9" name="Image 8">
            <a:extLst>
              <a:ext uri="{FF2B5EF4-FFF2-40B4-BE49-F238E27FC236}">
                <a16:creationId xmlns:a16="http://schemas.microsoft.com/office/drawing/2014/main" id="{2CFF677C-DAA4-FA9B-3F9B-BCB676805479}"/>
              </a:ext>
            </a:extLst>
          </p:cNvPr>
          <p:cNvPicPr>
            <a:picLocks noChangeAspect="1"/>
          </p:cNvPicPr>
          <p:nvPr/>
        </p:nvPicPr>
        <p:blipFill>
          <a:blip r:embed="rId4"/>
          <a:stretch>
            <a:fillRect/>
          </a:stretch>
        </p:blipFill>
        <p:spPr>
          <a:xfrm>
            <a:off x="5981478" y="1659252"/>
            <a:ext cx="1809251" cy="3539667"/>
          </a:xfrm>
          <a:prstGeom prst="rect">
            <a:avLst/>
          </a:prstGeom>
        </p:spPr>
      </p:pic>
      <p:pic>
        <p:nvPicPr>
          <p:cNvPr id="13" name="Image 12">
            <a:extLst>
              <a:ext uri="{FF2B5EF4-FFF2-40B4-BE49-F238E27FC236}">
                <a16:creationId xmlns:a16="http://schemas.microsoft.com/office/drawing/2014/main" id="{E7433CDB-AAE0-4DDC-A8B2-8A95C8EEEF31}"/>
              </a:ext>
            </a:extLst>
          </p:cNvPr>
          <p:cNvPicPr>
            <a:picLocks noChangeAspect="1"/>
          </p:cNvPicPr>
          <p:nvPr/>
        </p:nvPicPr>
        <p:blipFill>
          <a:blip r:embed="rId5"/>
          <a:stretch>
            <a:fillRect/>
          </a:stretch>
        </p:blipFill>
        <p:spPr>
          <a:xfrm>
            <a:off x="7953241" y="1659252"/>
            <a:ext cx="1801281" cy="3539496"/>
          </a:xfrm>
          <a:prstGeom prst="rect">
            <a:avLst/>
          </a:prstGeom>
          <a:ln>
            <a:solidFill>
              <a:schemeClr val="bg1">
                <a:lumMod val="95000"/>
              </a:schemeClr>
            </a:solidFill>
          </a:ln>
        </p:spPr>
      </p:pic>
      <p:pic>
        <p:nvPicPr>
          <p:cNvPr id="17" name="Image 16">
            <a:extLst>
              <a:ext uri="{FF2B5EF4-FFF2-40B4-BE49-F238E27FC236}">
                <a16:creationId xmlns:a16="http://schemas.microsoft.com/office/drawing/2014/main" id="{0D57B8EC-B7C9-54F9-693D-771C4915B979}"/>
              </a:ext>
            </a:extLst>
          </p:cNvPr>
          <p:cNvPicPr>
            <a:picLocks noChangeAspect="1"/>
          </p:cNvPicPr>
          <p:nvPr/>
        </p:nvPicPr>
        <p:blipFill>
          <a:blip r:embed="rId6"/>
          <a:stretch>
            <a:fillRect/>
          </a:stretch>
        </p:blipFill>
        <p:spPr>
          <a:xfrm>
            <a:off x="9917034" y="1659252"/>
            <a:ext cx="1815025" cy="3539496"/>
          </a:xfrm>
          <a:prstGeom prst="rect">
            <a:avLst/>
          </a:prstGeom>
        </p:spPr>
      </p:pic>
      <p:pic>
        <p:nvPicPr>
          <p:cNvPr id="19" name="Image 18">
            <a:extLst>
              <a:ext uri="{FF2B5EF4-FFF2-40B4-BE49-F238E27FC236}">
                <a16:creationId xmlns:a16="http://schemas.microsoft.com/office/drawing/2014/main" id="{342F58D3-3FBA-F621-7994-FB9313CC696F}"/>
              </a:ext>
            </a:extLst>
          </p:cNvPr>
          <p:cNvPicPr>
            <a:picLocks noChangeAspect="1"/>
          </p:cNvPicPr>
          <p:nvPr/>
        </p:nvPicPr>
        <p:blipFill>
          <a:blip r:embed="rId7"/>
          <a:stretch>
            <a:fillRect/>
          </a:stretch>
        </p:blipFill>
        <p:spPr>
          <a:xfrm>
            <a:off x="2609678" y="1594122"/>
            <a:ext cx="1523388" cy="2359828"/>
          </a:xfrm>
          <a:prstGeom prst="rect">
            <a:avLst/>
          </a:prstGeom>
        </p:spPr>
      </p:pic>
      <p:pic>
        <p:nvPicPr>
          <p:cNvPr id="22" name="Image 21">
            <a:extLst>
              <a:ext uri="{FF2B5EF4-FFF2-40B4-BE49-F238E27FC236}">
                <a16:creationId xmlns:a16="http://schemas.microsoft.com/office/drawing/2014/main" id="{43394C9E-827B-55D2-3F27-A8FDF5E514DD}"/>
              </a:ext>
            </a:extLst>
          </p:cNvPr>
          <p:cNvPicPr>
            <a:picLocks noChangeAspect="1"/>
          </p:cNvPicPr>
          <p:nvPr/>
        </p:nvPicPr>
        <p:blipFill>
          <a:blip r:embed="rId8"/>
          <a:stretch>
            <a:fillRect/>
          </a:stretch>
        </p:blipFill>
        <p:spPr>
          <a:xfrm>
            <a:off x="4295578" y="3039481"/>
            <a:ext cx="1523388" cy="2159267"/>
          </a:xfrm>
          <a:prstGeom prst="rect">
            <a:avLst/>
          </a:prstGeom>
        </p:spPr>
      </p:pic>
      <p:sp>
        <p:nvSpPr>
          <p:cNvPr id="23" name="ZoneTexte 22">
            <a:extLst>
              <a:ext uri="{FF2B5EF4-FFF2-40B4-BE49-F238E27FC236}">
                <a16:creationId xmlns:a16="http://schemas.microsoft.com/office/drawing/2014/main" id="{1C0C28EC-D094-54E2-40A9-75E5D51EB4EB}"/>
              </a:ext>
            </a:extLst>
          </p:cNvPr>
          <p:cNvSpPr txBox="1"/>
          <p:nvPr/>
        </p:nvSpPr>
        <p:spPr>
          <a:xfrm>
            <a:off x="7953241" y="5448274"/>
            <a:ext cx="1809251" cy="1015663"/>
          </a:xfrm>
          <a:prstGeom prst="rect">
            <a:avLst/>
          </a:prstGeom>
          <a:noFill/>
        </p:spPr>
        <p:txBody>
          <a:bodyPr wrap="square" rtlCol="0">
            <a:spAutoFit/>
          </a:bodyPr>
          <a:lstStyle/>
          <a:p>
            <a:r>
              <a:rPr lang="en-US" sz="1000" dirty="0"/>
              <a:t>After a few seconds, Holiday mode settings are applied to the selected zones. </a:t>
            </a:r>
          </a:p>
          <a:p>
            <a:endParaRPr lang="en-US" sz="1000" dirty="0"/>
          </a:p>
          <a:p>
            <a:r>
              <a:rPr lang="en-US" sz="1000" dirty="0"/>
              <a:t>See the Holiday mode icon on the selected zones:  </a:t>
            </a:r>
          </a:p>
        </p:txBody>
      </p:sp>
      <p:pic>
        <p:nvPicPr>
          <p:cNvPr id="25" name="Image 24">
            <a:extLst>
              <a:ext uri="{FF2B5EF4-FFF2-40B4-BE49-F238E27FC236}">
                <a16:creationId xmlns:a16="http://schemas.microsoft.com/office/drawing/2014/main" id="{E3480062-C76E-7D6E-7592-69210DA4E020}"/>
              </a:ext>
            </a:extLst>
          </p:cNvPr>
          <p:cNvPicPr>
            <a:picLocks noChangeAspect="1"/>
          </p:cNvPicPr>
          <p:nvPr/>
        </p:nvPicPr>
        <p:blipFill>
          <a:blip r:embed="rId9"/>
          <a:stretch>
            <a:fillRect/>
          </a:stretch>
        </p:blipFill>
        <p:spPr>
          <a:xfrm>
            <a:off x="9108805" y="6269547"/>
            <a:ext cx="313869" cy="321002"/>
          </a:xfrm>
          <a:prstGeom prst="rect">
            <a:avLst/>
          </a:prstGeom>
        </p:spPr>
      </p:pic>
      <p:sp>
        <p:nvSpPr>
          <p:cNvPr id="26" name="ZoneTexte 25">
            <a:extLst>
              <a:ext uri="{FF2B5EF4-FFF2-40B4-BE49-F238E27FC236}">
                <a16:creationId xmlns:a16="http://schemas.microsoft.com/office/drawing/2014/main" id="{083521AA-59B7-E290-4C58-15F662941C98}"/>
              </a:ext>
            </a:extLst>
          </p:cNvPr>
          <p:cNvSpPr txBox="1"/>
          <p:nvPr/>
        </p:nvSpPr>
        <p:spPr>
          <a:xfrm>
            <a:off x="9917034" y="5445662"/>
            <a:ext cx="1809251" cy="553998"/>
          </a:xfrm>
          <a:prstGeom prst="rect">
            <a:avLst/>
          </a:prstGeom>
          <a:noFill/>
        </p:spPr>
        <p:txBody>
          <a:bodyPr wrap="square" rtlCol="0">
            <a:spAutoFit/>
          </a:bodyPr>
          <a:lstStyle/>
          <a:p>
            <a:r>
              <a:rPr lang="en-US" sz="1000" dirty="0"/>
              <a:t>Holiday mode can be stopped at any time by the user, from the setting page.</a:t>
            </a:r>
          </a:p>
        </p:txBody>
      </p:sp>
    </p:spTree>
    <p:extLst>
      <p:ext uri="{BB962C8B-B14F-4D97-AF65-F5344CB8AC3E}">
        <p14:creationId xmlns:p14="http://schemas.microsoft.com/office/powerpoint/2010/main" val="15421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805935AC-C196-2BA5-009E-C85B7F43B351}"/>
              </a:ext>
            </a:extLst>
          </p:cNvPr>
          <p:cNvPicPr>
            <a:picLocks noChangeAspect="1"/>
          </p:cNvPicPr>
          <p:nvPr/>
        </p:nvPicPr>
        <p:blipFill>
          <a:blip r:embed="rId3"/>
          <a:stretch>
            <a:fillRect/>
          </a:stretch>
        </p:blipFill>
        <p:spPr>
          <a:xfrm>
            <a:off x="2872905" y="1420532"/>
            <a:ext cx="2134751" cy="4171406"/>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Advanced control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Power consumption</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5132192" y="5741701"/>
            <a:ext cx="2132259" cy="507831"/>
          </a:xfrm>
          <a:prstGeom prst="rect">
            <a:avLst/>
          </a:prstGeom>
          <a:noFill/>
        </p:spPr>
        <p:txBody>
          <a:bodyPr wrap="square" rtlCol="0">
            <a:spAutoFit/>
          </a:bodyPr>
          <a:lstStyle/>
          <a:p>
            <a:pPr algn="ctr"/>
            <a:r>
              <a:rPr lang="en-US" sz="900" dirty="0"/>
              <a:t>Power data can be displayed globally, or per main usage: space heating, space cooling, DHW and SWP.</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55275" y="5591938"/>
            <a:ext cx="1999918" cy="1200329"/>
          </a:xfrm>
          <a:prstGeom prst="rect">
            <a:avLst/>
          </a:prstGeom>
          <a:noFill/>
        </p:spPr>
        <p:txBody>
          <a:bodyPr wrap="square" rtlCol="0">
            <a:spAutoFit/>
          </a:bodyPr>
          <a:lstStyle/>
          <a:p>
            <a:pPr algn="ctr"/>
            <a:r>
              <a:rPr lang="en-US" sz="900" dirty="0"/>
              <a:t>Power consumption data are displayed as bar charts, with 3 display modes (daily, weekly, yearly).</a:t>
            </a:r>
          </a:p>
          <a:p>
            <a:pPr algn="ctr"/>
            <a:endParaRPr lang="en-US" sz="900" dirty="0"/>
          </a:p>
          <a:p>
            <a:pPr algn="ctr"/>
            <a:r>
              <a:rPr lang="en-US" sz="900" dirty="0"/>
              <a:t>When there is enough data, comparisons can be done between today / yesterday, this week / last week, this year / last year.</a:t>
            </a:r>
          </a:p>
        </p:txBody>
      </p:sp>
      <p:pic>
        <p:nvPicPr>
          <p:cNvPr id="6" name="Image 5">
            <a:extLst>
              <a:ext uri="{FF2B5EF4-FFF2-40B4-BE49-F238E27FC236}">
                <a16:creationId xmlns:a16="http://schemas.microsoft.com/office/drawing/2014/main" id="{81EA51A8-3F8C-A2AB-C649-96E3A737EC32}"/>
              </a:ext>
            </a:extLst>
          </p:cNvPr>
          <p:cNvPicPr>
            <a:picLocks noChangeAspect="1"/>
          </p:cNvPicPr>
          <p:nvPr/>
        </p:nvPicPr>
        <p:blipFill rotWithShape="1">
          <a:blip r:embed="rId4"/>
          <a:srcRect b="1658"/>
          <a:stretch/>
        </p:blipFill>
        <p:spPr>
          <a:xfrm>
            <a:off x="583009" y="1420532"/>
            <a:ext cx="2072184" cy="4171406"/>
          </a:xfrm>
          <a:prstGeom prst="rect">
            <a:avLst/>
          </a:prstGeom>
          <a:ln>
            <a:solidFill>
              <a:schemeClr val="bg1">
                <a:lumMod val="85000"/>
              </a:schemeClr>
            </a:solidFill>
          </a:ln>
        </p:spPr>
      </p:pic>
      <p:pic>
        <p:nvPicPr>
          <p:cNvPr id="8" name="Image 7">
            <a:extLst>
              <a:ext uri="{FF2B5EF4-FFF2-40B4-BE49-F238E27FC236}">
                <a16:creationId xmlns:a16="http://schemas.microsoft.com/office/drawing/2014/main" id="{0B016909-2B5E-1D15-5A18-991DCD72BDF1}"/>
              </a:ext>
            </a:extLst>
          </p:cNvPr>
          <p:cNvPicPr>
            <a:picLocks noChangeAspect="1"/>
          </p:cNvPicPr>
          <p:nvPr/>
        </p:nvPicPr>
        <p:blipFill>
          <a:blip r:embed="rId5"/>
          <a:stretch>
            <a:fillRect/>
          </a:stretch>
        </p:blipFill>
        <p:spPr>
          <a:xfrm>
            <a:off x="7445947" y="1420532"/>
            <a:ext cx="2132259" cy="4171406"/>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6DA15F53-0C09-2BC5-ED97-5399580D8CB2}"/>
              </a:ext>
            </a:extLst>
          </p:cNvPr>
          <p:cNvPicPr>
            <a:picLocks noChangeAspect="1"/>
          </p:cNvPicPr>
          <p:nvPr/>
        </p:nvPicPr>
        <p:blipFill>
          <a:blip r:embed="rId6"/>
          <a:stretch>
            <a:fillRect/>
          </a:stretch>
        </p:blipFill>
        <p:spPr>
          <a:xfrm>
            <a:off x="5122882" y="1420532"/>
            <a:ext cx="2141570" cy="4171406"/>
          </a:xfrm>
          <a:prstGeom prst="rect">
            <a:avLst/>
          </a:prstGeom>
          <a:ln>
            <a:solidFill>
              <a:schemeClr val="bg1">
                <a:lumMod val="85000"/>
              </a:schemeClr>
            </a:solidFill>
          </a:ln>
        </p:spPr>
      </p:pic>
      <p:pic>
        <p:nvPicPr>
          <p:cNvPr id="12" name="Image 11">
            <a:extLst>
              <a:ext uri="{FF2B5EF4-FFF2-40B4-BE49-F238E27FC236}">
                <a16:creationId xmlns:a16="http://schemas.microsoft.com/office/drawing/2014/main" id="{790AE0D8-AD3F-6B91-2889-069E4A09DBDA}"/>
              </a:ext>
            </a:extLst>
          </p:cNvPr>
          <p:cNvPicPr>
            <a:picLocks noChangeAspect="1"/>
          </p:cNvPicPr>
          <p:nvPr/>
        </p:nvPicPr>
        <p:blipFill>
          <a:blip r:embed="rId7"/>
          <a:stretch>
            <a:fillRect/>
          </a:stretch>
        </p:blipFill>
        <p:spPr>
          <a:xfrm>
            <a:off x="9759701" y="1420532"/>
            <a:ext cx="2143963" cy="4171406"/>
          </a:xfrm>
          <a:prstGeom prst="rect">
            <a:avLst/>
          </a:prstGeom>
          <a:ln>
            <a:solidFill>
              <a:schemeClr val="bg1">
                <a:lumMod val="85000"/>
              </a:schemeClr>
            </a:solidFill>
          </a:ln>
        </p:spPr>
      </p:pic>
      <p:pic>
        <p:nvPicPr>
          <p:cNvPr id="14" name="Image 13">
            <a:extLst>
              <a:ext uri="{FF2B5EF4-FFF2-40B4-BE49-F238E27FC236}">
                <a16:creationId xmlns:a16="http://schemas.microsoft.com/office/drawing/2014/main" id="{42586711-A66F-21E2-5B7C-B8F02EB9FCF8}"/>
              </a:ext>
            </a:extLst>
          </p:cNvPr>
          <p:cNvPicPr>
            <a:picLocks noChangeAspect="1"/>
          </p:cNvPicPr>
          <p:nvPr/>
        </p:nvPicPr>
        <p:blipFill rotWithShape="1">
          <a:blip r:embed="rId8"/>
          <a:srcRect t="1" b="4911"/>
          <a:stretch/>
        </p:blipFill>
        <p:spPr>
          <a:xfrm>
            <a:off x="2987757" y="3013127"/>
            <a:ext cx="1905045" cy="1306325"/>
          </a:xfrm>
          <a:prstGeom prst="rect">
            <a:avLst/>
          </a:prstGeom>
        </p:spPr>
      </p:pic>
      <p:sp>
        <p:nvSpPr>
          <p:cNvPr id="21" name="ZoneTexte 20">
            <a:extLst>
              <a:ext uri="{FF2B5EF4-FFF2-40B4-BE49-F238E27FC236}">
                <a16:creationId xmlns:a16="http://schemas.microsoft.com/office/drawing/2014/main" id="{B1E14E34-FF2B-016C-DB77-2E53267BB635}"/>
              </a:ext>
            </a:extLst>
          </p:cNvPr>
          <p:cNvSpPr txBox="1"/>
          <p:nvPr/>
        </p:nvSpPr>
        <p:spPr>
          <a:xfrm>
            <a:off x="2866086" y="5613608"/>
            <a:ext cx="2141569" cy="1061829"/>
          </a:xfrm>
          <a:prstGeom prst="rect">
            <a:avLst/>
          </a:prstGeom>
          <a:noFill/>
        </p:spPr>
        <p:txBody>
          <a:bodyPr wrap="square" rtlCol="0">
            <a:spAutoFit/>
          </a:bodyPr>
          <a:lstStyle/>
          <a:p>
            <a:pPr algn="ctr"/>
            <a:r>
              <a:rPr lang="en-US" sz="900" dirty="0"/>
              <a:t>A disclaimer message is displayed at first connection to the power consumption page, each time the user is getting disconnected and reconnected to his user account (not displayed again if App is closed, keeping the connection to the account).</a:t>
            </a:r>
          </a:p>
        </p:txBody>
      </p:sp>
      <p:sp>
        <p:nvSpPr>
          <p:cNvPr id="22" name="ZoneTexte 21">
            <a:extLst>
              <a:ext uri="{FF2B5EF4-FFF2-40B4-BE49-F238E27FC236}">
                <a16:creationId xmlns:a16="http://schemas.microsoft.com/office/drawing/2014/main" id="{EDFCB630-161C-599E-18A5-9DAE6711C1AD}"/>
              </a:ext>
            </a:extLst>
          </p:cNvPr>
          <p:cNvSpPr txBox="1"/>
          <p:nvPr/>
        </p:nvSpPr>
        <p:spPr>
          <a:xfrm>
            <a:off x="8308094" y="5742610"/>
            <a:ext cx="2682123" cy="230832"/>
          </a:xfrm>
          <a:prstGeom prst="rect">
            <a:avLst/>
          </a:prstGeom>
          <a:noFill/>
        </p:spPr>
        <p:txBody>
          <a:bodyPr wrap="square" rtlCol="0">
            <a:spAutoFit/>
          </a:bodyPr>
          <a:lstStyle/>
          <a:p>
            <a:pPr algn="ctr"/>
            <a:r>
              <a:rPr lang="en-US" sz="900" dirty="0"/>
              <a:t>Space heating power data, daily, weekly and yearly.</a:t>
            </a:r>
          </a:p>
        </p:txBody>
      </p:sp>
      <p:sp>
        <p:nvSpPr>
          <p:cNvPr id="5" name="ZoneTexte 4">
            <a:extLst>
              <a:ext uri="{FF2B5EF4-FFF2-40B4-BE49-F238E27FC236}">
                <a16:creationId xmlns:a16="http://schemas.microsoft.com/office/drawing/2014/main" id="{A2B798B8-26F5-B335-D762-57C27E5E5C91}"/>
              </a:ext>
            </a:extLst>
          </p:cNvPr>
          <p:cNvSpPr txBox="1"/>
          <p:nvPr/>
        </p:nvSpPr>
        <p:spPr>
          <a:xfrm>
            <a:off x="6357258" y="6313669"/>
            <a:ext cx="4867138" cy="369332"/>
          </a:xfrm>
          <a:prstGeom prst="rect">
            <a:avLst/>
          </a:prstGeom>
          <a:noFill/>
          <a:ln>
            <a:solidFill>
              <a:srgbClr val="FF0000"/>
            </a:solidFill>
          </a:ln>
        </p:spPr>
        <p:txBody>
          <a:bodyPr wrap="square" rtlCol="0">
            <a:spAutoFit/>
          </a:bodyPr>
          <a:lstStyle/>
          <a:p>
            <a:pPr algn="ctr"/>
            <a:r>
              <a:rPr lang="en-US" sz="900" dirty="0">
                <a:solidFill>
                  <a:srgbClr val="FF0000"/>
                </a:solidFill>
              </a:rPr>
              <a:t>Power data are updated on App every hour : at 01h, 02h, 03h… up to 23h00 and midnight (24h00).</a:t>
            </a:r>
          </a:p>
          <a:p>
            <a:pPr algn="ctr"/>
            <a:r>
              <a:rPr lang="en-US" sz="900" dirty="0">
                <a:solidFill>
                  <a:srgbClr val="FF0000"/>
                </a:solidFill>
              </a:rPr>
              <a:t>Users have to wait 1 hour (maximum) to get power data displayed on App.</a:t>
            </a:r>
          </a:p>
        </p:txBody>
      </p:sp>
    </p:spTree>
    <p:extLst>
      <p:ext uri="{BB962C8B-B14F-4D97-AF65-F5344CB8AC3E}">
        <p14:creationId xmlns:p14="http://schemas.microsoft.com/office/powerpoint/2010/main" val="27674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Advanced control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b="1" dirty="0"/>
              <a:t>Power consumption – how does it work?</a:t>
            </a:r>
          </a:p>
        </p:txBody>
      </p:sp>
      <p:sp>
        <p:nvSpPr>
          <p:cNvPr id="8" name="ZoneTexte 7">
            <a:extLst>
              <a:ext uri="{FF2B5EF4-FFF2-40B4-BE49-F238E27FC236}">
                <a16:creationId xmlns:a16="http://schemas.microsoft.com/office/drawing/2014/main" id="{6FB0AEE0-7F47-588D-14E1-F53CB6423794}"/>
              </a:ext>
            </a:extLst>
          </p:cNvPr>
          <p:cNvSpPr txBox="1"/>
          <p:nvPr/>
        </p:nvSpPr>
        <p:spPr>
          <a:xfrm>
            <a:off x="655274" y="1422891"/>
            <a:ext cx="4500200" cy="4616648"/>
          </a:xfrm>
          <a:prstGeom prst="rect">
            <a:avLst/>
          </a:prstGeom>
          <a:noFill/>
        </p:spPr>
        <p:txBody>
          <a:bodyPr wrap="square" rtlCol="0">
            <a:spAutoFit/>
          </a:bodyPr>
          <a:lstStyle/>
          <a:p>
            <a:r>
              <a:rPr lang="en-US" sz="1200" dirty="0"/>
              <a:t>Power data are read from the Yutaki unit by ATW-IOT-01 in the same way the LCD controller is doing that task.</a:t>
            </a:r>
          </a:p>
          <a:p>
            <a:endParaRPr lang="en-US" sz="1200" dirty="0"/>
          </a:p>
          <a:p>
            <a:r>
              <a:rPr lang="en-US" sz="1200" dirty="0"/>
              <a:t>LCD controller and ATW-IOT-01 operates as independent devices for this feature, IOT-01 is NOT just reading the power data from LCD controller.</a:t>
            </a:r>
          </a:p>
          <a:p>
            <a:endParaRPr lang="en-US" sz="1200" dirty="0"/>
          </a:p>
          <a:p>
            <a:r>
              <a:rPr lang="en-US" sz="1200" dirty="0"/>
              <a:t>Data read from App and from the LCD controller should be the same if the ATW-IOT-01 gateway is always operating (otherwise some data will not be recorded properly).</a:t>
            </a:r>
          </a:p>
          <a:p>
            <a:endParaRPr lang="en-US" sz="1200" dirty="0"/>
          </a:p>
          <a:p>
            <a:endParaRPr lang="en-US" sz="1400" b="1" dirty="0"/>
          </a:p>
          <a:p>
            <a:r>
              <a:rPr lang="en-US" sz="1400" b="1" dirty="0"/>
              <a:t>Getting power data: with or without external power meter</a:t>
            </a:r>
            <a:endParaRPr lang="en-US" sz="1400" dirty="0"/>
          </a:p>
          <a:p>
            <a:endParaRPr lang="en-US" sz="1400" b="1" dirty="0"/>
          </a:p>
          <a:p>
            <a:r>
              <a:rPr lang="en-US" sz="1200" dirty="0"/>
              <a:t>The </a:t>
            </a:r>
            <a:r>
              <a:rPr lang="en-US" sz="1200" b="1" dirty="0"/>
              <a:t>most recent Yutaki and Yutampo </a:t>
            </a:r>
            <a:r>
              <a:rPr lang="en-US" sz="1200" dirty="0"/>
              <a:t>units can display </a:t>
            </a:r>
            <a:r>
              <a:rPr lang="en-US" sz="1200" b="1" dirty="0"/>
              <a:t>power data without any external power meter</a:t>
            </a:r>
            <a:r>
              <a:rPr lang="en-US" sz="1200" dirty="0"/>
              <a:t>: an estimation is done by the main PCB of these units.</a:t>
            </a:r>
          </a:p>
          <a:p>
            <a:endParaRPr lang="en-US" sz="1200" dirty="0"/>
          </a:p>
          <a:p>
            <a:r>
              <a:rPr lang="en-US" sz="1200" dirty="0"/>
              <a:t>How to activate this feature? Just </a:t>
            </a:r>
            <a:r>
              <a:rPr lang="en-US" sz="1200" b="1" dirty="0"/>
              <a:t>enable the input power function </a:t>
            </a:r>
            <a:r>
              <a:rPr lang="en-US" sz="1200" dirty="0"/>
              <a:t>from the main controller, without configuring the external power meter.</a:t>
            </a:r>
          </a:p>
          <a:p>
            <a:endParaRPr lang="en-US" sz="1200" dirty="0"/>
          </a:p>
          <a:p>
            <a:r>
              <a:rPr lang="en-US" sz="1200" dirty="0"/>
              <a:t>For the older Yutaki units (2016-2021), the external power meter is mandatory to get data.</a:t>
            </a:r>
            <a:endParaRPr lang="en-US" sz="1100" dirty="0"/>
          </a:p>
        </p:txBody>
      </p:sp>
      <p:pic>
        <p:nvPicPr>
          <p:cNvPr id="11" name="Image 10">
            <a:extLst>
              <a:ext uri="{FF2B5EF4-FFF2-40B4-BE49-F238E27FC236}">
                <a16:creationId xmlns:a16="http://schemas.microsoft.com/office/drawing/2014/main" id="{C09BB4D0-0E08-7E79-F267-123358323A7E}"/>
              </a:ext>
            </a:extLst>
          </p:cNvPr>
          <p:cNvPicPr>
            <a:picLocks noChangeAspect="1"/>
          </p:cNvPicPr>
          <p:nvPr/>
        </p:nvPicPr>
        <p:blipFill>
          <a:blip r:embed="rId3"/>
          <a:stretch>
            <a:fillRect/>
          </a:stretch>
        </p:blipFill>
        <p:spPr>
          <a:xfrm>
            <a:off x="5932783" y="664422"/>
            <a:ext cx="2645162" cy="1506044"/>
          </a:xfrm>
          <a:prstGeom prst="rect">
            <a:avLst/>
          </a:prstGeom>
        </p:spPr>
      </p:pic>
      <p:sp>
        <p:nvSpPr>
          <p:cNvPr id="12" name="ZoneTexte 11">
            <a:extLst>
              <a:ext uri="{FF2B5EF4-FFF2-40B4-BE49-F238E27FC236}">
                <a16:creationId xmlns:a16="http://schemas.microsoft.com/office/drawing/2014/main" id="{0EEB849B-9DF2-73DB-89B3-8370B118E01E}"/>
              </a:ext>
            </a:extLst>
          </p:cNvPr>
          <p:cNvSpPr txBox="1"/>
          <p:nvPr/>
        </p:nvSpPr>
        <p:spPr>
          <a:xfrm>
            <a:off x="8813073" y="1136252"/>
            <a:ext cx="2995749" cy="769441"/>
          </a:xfrm>
          <a:prstGeom prst="rect">
            <a:avLst/>
          </a:prstGeom>
          <a:noFill/>
        </p:spPr>
        <p:txBody>
          <a:bodyPr wrap="square" rtlCol="0">
            <a:spAutoFit/>
          </a:bodyPr>
          <a:lstStyle/>
          <a:p>
            <a:r>
              <a:rPr lang="en-US" sz="1100" b="1" dirty="0"/>
              <a:t>Enabling input power function from PC-ARFH2E</a:t>
            </a:r>
            <a:r>
              <a:rPr lang="en-US" sz="1100" dirty="0"/>
              <a:t> controller, without configuring the external power meter =&gt; self estimation by the unit is activated. </a:t>
            </a:r>
          </a:p>
        </p:txBody>
      </p:sp>
      <p:pic>
        <p:nvPicPr>
          <p:cNvPr id="14" name="Image 13">
            <a:extLst>
              <a:ext uri="{FF2B5EF4-FFF2-40B4-BE49-F238E27FC236}">
                <a16:creationId xmlns:a16="http://schemas.microsoft.com/office/drawing/2014/main" id="{C7F905EB-B018-C3A9-C56E-2A5A178AB430}"/>
              </a:ext>
            </a:extLst>
          </p:cNvPr>
          <p:cNvPicPr>
            <a:picLocks noChangeAspect="1"/>
          </p:cNvPicPr>
          <p:nvPr/>
        </p:nvPicPr>
        <p:blipFill>
          <a:blip r:embed="rId4"/>
          <a:stretch>
            <a:fillRect/>
          </a:stretch>
        </p:blipFill>
        <p:spPr>
          <a:xfrm>
            <a:off x="5932783" y="2263576"/>
            <a:ext cx="5799276" cy="4278017"/>
          </a:xfrm>
          <a:prstGeom prst="rect">
            <a:avLst/>
          </a:prstGeom>
        </p:spPr>
      </p:pic>
    </p:spTree>
    <p:extLst>
      <p:ext uri="{BB962C8B-B14F-4D97-AF65-F5344CB8AC3E}">
        <p14:creationId xmlns:p14="http://schemas.microsoft.com/office/powerpoint/2010/main" val="347771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45C9451C-A67B-4CCD-8210-3F8756961146}"/>
              </a:ext>
            </a:extLst>
          </p:cNvPr>
          <p:cNvPicPr>
            <a:picLocks noChangeAspect="1"/>
          </p:cNvPicPr>
          <p:nvPr/>
        </p:nvPicPr>
        <p:blipFill>
          <a:blip r:embed="rId3"/>
          <a:stretch>
            <a:fillRect/>
          </a:stretch>
        </p:blipFill>
        <p:spPr>
          <a:xfrm>
            <a:off x="2442514" y="2103949"/>
            <a:ext cx="1249915" cy="2539988"/>
          </a:xfrm>
          <a:prstGeom prst="rect">
            <a:avLst/>
          </a:prstGeom>
        </p:spPr>
      </p:pic>
      <p:pic>
        <p:nvPicPr>
          <p:cNvPr id="41" name="Image 40">
            <a:extLst>
              <a:ext uri="{FF2B5EF4-FFF2-40B4-BE49-F238E27FC236}">
                <a16:creationId xmlns:a16="http://schemas.microsoft.com/office/drawing/2014/main" id="{BE3F0B7D-6C45-4359-AA20-A2C4391CB4FB}"/>
              </a:ext>
            </a:extLst>
          </p:cNvPr>
          <p:cNvPicPr>
            <a:picLocks noChangeAspect="1"/>
          </p:cNvPicPr>
          <p:nvPr/>
        </p:nvPicPr>
        <p:blipFill>
          <a:blip r:embed="rId4"/>
          <a:stretch>
            <a:fillRect/>
          </a:stretch>
        </p:blipFill>
        <p:spPr>
          <a:xfrm>
            <a:off x="583282" y="2261678"/>
            <a:ext cx="1083733" cy="1431630"/>
          </a:xfrm>
          <a:prstGeom prst="rect">
            <a:avLst/>
          </a:prstGeom>
        </p:spPr>
      </p:pic>
      <p:sp>
        <p:nvSpPr>
          <p:cNvPr id="7" name="Title 6">
            <a:extLst>
              <a:ext uri="{FF2B5EF4-FFF2-40B4-BE49-F238E27FC236}">
                <a16:creationId xmlns:a16="http://schemas.microsoft.com/office/drawing/2014/main" id="{0E3396CF-07C9-7841-9A9A-FA5989EE2D41}"/>
              </a:ext>
            </a:extLst>
          </p:cNvPr>
          <p:cNvSpPr>
            <a:spLocks noGrp="1"/>
          </p:cNvSpPr>
          <p:nvPr>
            <p:ph type="title"/>
          </p:nvPr>
        </p:nvSpPr>
        <p:spPr>
          <a:xfrm>
            <a:off x="663036" y="289407"/>
            <a:ext cx="7090313" cy="665506"/>
          </a:xfrm>
        </p:spPr>
        <p:txBody>
          <a:bodyPr/>
          <a:lstStyle/>
          <a:p>
            <a:r>
              <a:rPr lang="en-US" dirty="0">
                <a:solidFill>
                  <a:schemeClr val="accent1"/>
                </a:solidFill>
              </a:rPr>
              <a:t>–</a:t>
            </a:r>
            <a:br>
              <a:rPr lang="en-US" dirty="0"/>
            </a:br>
            <a:r>
              <a:rPr lang="en-US" dirty="0"/>
              <a:t>Domestic systems – YUTAKI</a:t>
            </a:r>
          </a:p>
        </p:txBody>
      </p:sp>
      <p:sp>
        <p:nvSpPr>
          <p:cNvPr id="3" name="Espace réservé du numéro de diapositive 2"/>
          <p:cNvSpPr>
            <a:spLocks noGrp="1"/>
          </p:cNvSpPr>
          <p:nvPr>
            <p:ph type="sldNum" sz="quarter" idx="12"/>
          </p:nvPr>
        </p:nvSpPr>
        <p:spPr/>
        <p:txBody>
          <a:bodyPr/>
          <a:lstStyle/>
          <a:p>
            <a:fld id="{B77A96B3-B612-434A-9850-40BF39980A76}" type="slidenum">
              <a:rPr lang="es-ES" smtClean="0"/>
              <a:pPr/>
              <a:t>73</a:t>
            </a:fld>
            <a:endParaRPr lang="es-ES" dirty="0"/>
          </a:p>
        </p:txBody>
      </p:sp>
      <p:sp>
        <p:nvSpPr>
          <p:cNvPr id="9" name="ZoneTexte 8">
            <a:extLst>
              <a:ext uri="{FF2B5EF4-FFF2-40B4-BE49-F238E27FC236}">
                <a16:creationId xmlns:a16="http://schemas.microsoft.com/office/drawing/2014/main" id="{50FF29FB-2256-48B6-80CC-35240B952782}"/>
              </a:ext>
            </a:extLst>
          </p:cNvPr>
          <p:cNvSpPr txBox="1"/>
          <p:nvPr/>
        </p:nvSpPr>
        <p:spPr>
          <a:xfrm>
            <a:off x="663036" y="1386138"/>
            <a:ext cx="5005604" cy="369332"/>
          </a:xfrm>
          <a:prstGeom prst="rect">
            <a:avLst/>
          </a:prstGeom>
          <a:noFill/>
        </p:spPr>
        <p:txBody>
          <a:bodyPr wrap="square" rtlCol="0">
            <a:spAutoFit/>
          </a:bodyPr>
          <a:lstStyle/>
          <a:p>
            <a:r>
              <a:rPr lang="en-US" dirty="0">
                <a:solidFill>
                  <a:srgbClr val="C00000"/>
                </a:solidFill>
              </a:rPr>
              <a:t>External power meter configuration</a:t>
            </a:r>
          </a:p>
        </p:txBody>
      </p:sp>
      <p:sp>
        <p:nvSpPr>
          <p:cNvPr id="4" name="ZoneTexte 3">
            <a:extLst>
              <a:ext uri="{FF2B5EF4-FFF2-40B4-BE49-F238E27FC236}">
                <a16:creationId xmlns:a16="http://schemas.microsoft.com/office/drawing/2014/main" id="{DCD3FB97-369A-4678-9595-BEA8B1D35C8E}"/>
              </a:ext>
            </a:extLst>
          </p:cNvPr>
          <p:cNvSpPr txBox="1"/>
          <p:nvPr/>
        </p:nvSpPr>
        <p:spPr>
          <a:xfrm>
            <a:off x="663037" y="1001197"/>
            <a:ext cx="3524402" cy="400110"/>
          </a:xfrm>
          <a:prstGeom prst="rect">
            <a:avLst/>
          </a:prstGeom>
          <a:noFill/>
        </p:spPr>
        <p:txBody>
          <a:bodyPr wrap="square" rtlCol="0">
            <a:spAutoFit/>
          </a:bodyPr>
          <a:lstStyle/>
          <a:p>
            <a:r>
              <a:rPr lang="en-US" sz="2000" b="1" dirty="0"/>
              <a:t>Displaying power consumption </a:t>
            </a:r>
          </a:p>
        </p:txBody>
      </p:sp>
      <p:sp>
        <p:nvSpPr>
          <p:cNvPr id="22" name="ZoneTexte 21">
            <a:extLst>
              <a:ext uri="{FF2B5EF4-FFF2-40B4-BE49-F238E27FC236}">
                <a16:creationId xmlns:a16="http://schemas.microsoft.com/office/drawing/2014/main" id="{34041C55-98EE-4429-BDF7-8BA7F4CB7011}"/>
              </a:ext>
            </a:extLst>
          </p:cNvPr>
          <p:cNvSpPr txBox="1"/>
          <p:nvPr/>
        </p:nvSpPr>
        <p:spPr>
          <a:xfrm>
            <a:off x="9370309" y="1596602"/>
            <a:ext cx="1704858" cy="600164"/>
          </a:xfrm>
          <a:prstGeom prst="rect">
            <a:avLst/>
          </a:prstGeom>
          <a:noFill/>
        </p:spPr>
        <p:txBody>
          <a:bodyPr wrap="square">
            <a:spAutoFit/>
          </a:bodyPr>
          <a:lstStyle/>
          <a:p>
            <a:pPr algn="ctr"/>
            <a:r>
              <a:rPr lang="en-GB" sz="1600" dirty="0"/>
              <a:t>PC-ARFH2E</a:t>
            </a:r>
          </a:p>
          <a:p>
            <a:pPr algn="ctr"/>
            <a:r>
              <a:rPr lang="en-GB" sz="1600" dirty="0"/>
              <a:t>Main controller</a:t>
            </a:r>
          </a:p>
        </p:txBody>
      </p:sp>
      <p:sp>
        <p:nvSpPr>
          <p:cNvPr id="2" name="Rectangle 1">
            <a:extLst>
              <a:ext uri="{FF2B5EF4-FFF2-40B4-BE49-F238E27FC236}">
                <a16:creationId xmlns:a16="http://schemas.microsoft.com/office/drawing/2014/main" id="{58C00B08-0C82-4239-A0DB-C77FC8C88AB8}"/>
              </a:ext>
            </a:extLst>
          </p:cNvPr>
          <p:cNvSpPr/>
          <p:nvPr/>
        </p:nvSpPr>
        <p:spPr bwMode="auto">
          <a:xfrm>
            <a:off x="1103148" y="2595708"/>
            <a:ext cx="170916" cy="211706"/>
          </a:xfrm>
          <a:prstGeom prst="rect">
            <a:avLst/>
          </a:prstGeom>
          <a:noFill/>
          <a:ln w="28575">
            <a:solidFill>
              <a:schemeClr val="accent1"/>
            </a:solidFill>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8" name="Connecteur droit avec flèche 7">
            <a:extLst>
              <a:ext uri="{FF2B5EF4-FFF2-40B4-BE49-F238E27FC236}">
                <a16:creationId xmlns:a16="http://schemas.microsoft.com/office/drawing/2014/main" id="{95FBA4E1-8BF8-4136-B464-5E3C05A58CF3}"/>
              </a:ext>
            </a:extLst>
          </p:cNvPr>
          <p:cNvCxnSpPr>
            <a:cxnSpLocks/>
            <a:stCxn id="2" idx="3"/>
          </p:cNvCxnSpPr>
          <p:nvPr/>
        </p:nvCxnSpPr>
        <p:spPr>
          <a:xfrm>
            <a:off x="1274064" y="2701561"/>
            <a:ext cx="410745" cy="727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947660F-A1D1-4F65-AC2D-C539FD7F7965}"/>
              </a:ext>
            </a:extLst>
          </p:cNvPr>
          <p:cNvSpPr txBox="1"/>
          <p:nvPr/>
        </p:nvSpPr>
        <p:spPr>
          <a:xfrm>
            <a:off x="1413507" y="3361981"/>
            <a:ext cx="1002719" cy="600164"/>
          </a:xfrm>
          <a:prstGeom prst="rect">
            <a:avLst/>
          </a:prstGeom>
          <a:noFill/>
          <a:ln>
            <a:solidFill>
              <a:schemeClr val="accent1"/>
            </a:solidFill>
          </a:ln>
        </p:spPr>
        <p:txBody>
          <a:bodyPr wrap="square" rtlCol="0">
            <a:spAutoFit/>
          </a:bodyPr>
          <a:lstStyle/>
          <a:p>
            <a:r>
              <a:rPr lang="en-US" sz="1100" dirty="0"/>
              <a:t>Electric box</a:t>
            </a:r>
          </a:p>
          <a:p>
            <a:r>
              <a:rPr lang="en-US" sz="1100" dirty="0"/>
              <a:t>Main terminal board</a:t>
            </a:r>
          </a:p>
        </p:txBody>
      </p:sp>
      <p:pic>
        <p:nvPicPr>
          <p:cNvPr id="14" name="Image 13">
            <a:extLst>
              <a:ext uri="{FF2B5EF4-FFF2-40B4-BE49-F238E27FC236}">
                <a16:creationId xmlns:a16="http://schemas.microsoft.com/office/drawing/2014/main" id="{F2755824-7860-434A-8C88-EAB0E409B9A4}"/>
              </a:ext>
            </a:extLst>
          </p:cNvPr>
          <p:cNvPicPr>
            <a:picLocks noChangeAspect="1"/>
          </p:cNvPicPr>
          <p:nvPr/>
        </p:nvPicPr>
        <p:blipFill>
          <a:blip r:embed="rId5"/>
          <a:stretch>
            <a:fillRect/>
          </a:stretch>
        </p:blipFill>
        <p:spPr>
          <a:xfrm>
            <a:off x="4456840" y="4181903"/>
            <a:ext cx="943392" cy="1281861"/>
          </a:xfrm>
          <a:prstGeom prst="rect">
            <a:avLst/>
          </a:prstGeom>
        </p:spPr>
      </p:pic>
      <p:sp>
        <p:nvSpPr>
          <p:cNvPr id="33" name="ZoneTexte 32">
            <a:extLst>
              <a:ext uri="{FF2B5EF4-FFF2-40B4-BE49-F238E27FC236}">
                <a16:creationId xmlns:a16="http://schemas.microsoft.com/office/drawing/2014/main" id="{9FF78D02-25FB-4D17-951E-C327367DED9E}"/>
              </a:ext>
            </a:extLst>
          </p:cNvPr>
          <p:cNvSpPr txBox="1"/>
          <p:nvPr/>
        </p:nvSpPr>
        <p:spPr>
          <a:xfrm>
            <a:off x="4248414" y="5486081"/>
            <a:ext cx="1360243" cy="584775"/>
          </a:xfrm>
          <a:prstGeom prst="rect">
            <a:avLst/>
          </a:prstGeom>
          <a:noFill/>
        </p:spPr>
        <p:txBody>
          <a:bodyPr wrap="square">
            <a:spAutoFit/>
          </a:bodyPr>
          <a:lstStyle/>
          <a:p>
            <a:pPr algn="ctr"/>
            <a:r>
              <a:rPr lang="en-GB" sz="1600" dirty="0"/>
              <a:t>External pulse power meter</a:t>
            </a:r>
          </a:p>
        </p:txBody>
      </p:sp>
      <p:cxnSp>
        <p:nvCxnSpPr>
          <p:cNvPr id="34" name="Connecteur droit avec flèche 33">
            <a:extLst>
              <a:ext uri="{FF2B5EF4-FFF2-40B4-BE49-F238E27FC236}">
                <a16:creationId xmlns:a16="http://schemas.microsoft.com/office/drawing/2014/main" id="{36AA5E0A-AF19-412A-AFDE-B0531F9C4995}"/>
              </a:ext>
            </a:extLst>
          </p:cNvPr>
          <p:cNvCxnSpPr>
            <a:cxnSpLocks/>
            <a:endCxn id="35" idx="2"/>
          </p:cNvCxnSpPr>
          <p:nvPr/>
        </p:nvCxnSpPr>
        <p:spPr>
          <a:xfrm flipV="1">
            <a:off x="1010781" y="4441907"/>
            <a:ext cx="0" cy="627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57AEF737-290F-4436-9F6B-7F534334C6F8}"/>
              </a:ext>
            </a:extLst>
          </p:cNvPr>
          <p:cNvSpPr txBox="1"/>
          <p:nvPr/>
        </p:nvSpPr>
        <p:spPr>
          <a:xfrm>
            <a:off x="158590" y="4180297"/>
            <a:ext cx="1704382" cy="261610"/>
          </a:xfrm>
          <a:prstGeom prst="rect">
            <a:avLst/>
          </a:prstGeom>
          <a:noFill/>
          <a:ln>
            <a:solidFill>
              <a:schemeClr val="accent1"/>
            </a:solidFill>
          </a:ln>
        </p:spPr>
        <p:txBody>
          <a:bodyPr wrap="square" rtlCol="0">
            <a:spAutoFit/>
          </a:bodyPr>
          <a:lstStyle/>
          <a:p>
            <a:pPr algn="ctr"/>
            <a:r>
              <a:rPr lang="fr-FR" sz="1100" dirty="0"/>
              <a:t>Yutaki Power source</a:t>
            </a:r>
          </a:p>
        </p:txBody>
      </p:sp>
      <p:cxnSp>
        <p:nvCxnSpPr>
          <p:cNvPr id="36" name="Connecteur droit avec flèche 35">
            <a:extLst>
              <a:ext uri="{FF2B5EF4-FFF2-40B4-BE49-F238E27FC236}">
                <a16:creationId xmlns:a16="http://schemas.microsoft.com/office/drawing/2014/main" id="{9C4F3D5F-4167-4BE2-B2B0-22C578510B7D}"/>
              </a:ext>
            </a:extLst>
          </p:cNvPr>
          <p:cNvCxnSpPr>
            <a:cxnSpLocks/>
          </p:cNvCxnSpPr>
          <p:nvPr/>
        </p:nvCxnSpPr>
        <p:spPr>
          <a:xfrm>
            <a:off x="1010781" y="5074456"/>
            <a:ext cx="3569765"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E0EC0264-870A-466E-A07A-7C73662BFA6F}"/>
              </a:ext>
            </a:extLst>
          </p:cNvPr>
          <p:cNvSpPr txBox="1"/>
          <p:nvPr/>
        </p:nvSpPr>
        <p:spPr>
          <a:xfrm>
            <a:off x="1427148" y="5093200"/>
            <a:ext cx="2760291" cy="892552"/>
          </a:xfrm>
          <a:prstGeom prst="rect">
            <a:avLst/>
          </a:prstGeom>
          <a:noFill/>
          <a:ln>
            <a:noFill/>
          </a:ln>
        </p:spPr>
        <p:txBody>
          <a:bodyPr wrap="square" rtlCol="0">
            <a:spAutoFit/>
          </a:bodyPr>
          <a:lstStyle/>
          <a:p>
            <a:pPr algn="ctr"/>
            <a:r>
              <a:rPr lang="en-US" sz="1100" dirty="0"/>
              <a:t>Measuring tension, running current, power factor =&gt; measuring the input power </a:t>
            </a:r>
          </a:p>
          <a:p>
            <a:endParaRPr lang="en-US" sz="1000" dirty="0"/>
          </a:p>
          <a:p>
            <a:pPr algn="ctr"/>
            <a:r>
              <a:rPr lang="en-US" sz="1000" i="1" dirty="0"/>
              <a:t>Caution: power factor should be correctly measured and not set as a fixed value.</a:t>
            </a:r>
          </a:p>
        </p:txBody>
      </p:sp>
      <p:cxnSp>
        <p:nvCxnSpPr>
          <p:cNvPr id="38" name="Connecteur droit avec flèche 37">
            <a:extLst>
              <a:ext uri="{FF2B5EF4-FFF2-40B4-BE49-F238E27FC236}">
                <a16:creationId xmlns:a16="http://schemas.microsoft.com/office/drawing/2014/main" id="{F7BF298C-0042-432C-AE5F-2A8CFD970BA4}"/>
              </a:ext>
            </a:extLst>
          </p:cNvPr>
          <p:cNvCxnSpPr>
            <a:cxnSpLocks/>
          </p:cNvCxnSpPr>
          <p:nvPr/>
        </p:nvCxnSpPr>
        <p:spPr>
          <a:xfrm>
            <a:off x="4836919" y="3531150"/>
            <a:ext cx="0" cy="63090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8618479B-61DC-4E27-B397-13DB5ACB142E}"/>
              </a:ext>
            </a:extLst>
          </p:cNvPr>
          <p:cNvCxnSpPr>
            <a:cxnSpLocks/>
          </p:cNvCxnSpPr>
          <p:nvPr/>
        </p:nvCxnSpPr>
        <p:spPr>
          <a:xfrm flipH="1">
            <a:off x="4080883" y="3531150"/>
            <a:ext cx="7548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B9E9350A-0D9C-4E39-AE3B-945DCEDB1951}"/>
              </a:ext>
            </a:extLst>
          </p:cNvPr>
          <p:cNvSpPr txBox="1"/>
          <p:nvPr/>
        </p:nvSpPr>
        <p:spPr>
          <a:xfrm>
            <a:off x="4106366" y="2241761"/>
            <a:ext cx="1336685" cy="1277273"/>
          </a:xfrm>
          <a:prstGeom prst="rect">
            <a:avLst/>
          </a:prstGeom>
          <a:noFill/>
          <a:ln>
            <a:noFill/>
          </a:ln>
        </p:spPr>
        <p:txBody>
          <a:bodyPr wrap="square" rtlCol="0">
            <a:spAutoFit/>
          </a:bodyPr>
          <a:lstStyle/>
          <a:p>
            <a:pPr algn="ctr"/>
            <a:r>
              <a:rPr lang="en-US" sz="1100" dirty="0"/>
              <a:t>Connect the pulse signal output from power meter to the terminals 16 (common line) and 21 (input 7) of Yutaki unit.</a:t>
            </a:r>
          </a:p>
        </p:txBody>
      </p:sp>
      <p:sp>
        <p:nvSpPr>
          <p:cNvPr id="46" name="ZoneTexte 45">
            <a:extLst>
              <a:ext uri="{FF2B5EF4-FFF2-40B4-BE49-F238E27FC236}">
                <a16:creationId xmlns:a16="http://schemas.microsoft.com/office/drawing/2014/main" id="{FF4772FC-DD5D-4812-B822-4D7633928E10}"/>
              </a:ext>
            </a:extLst>
          </p:cNvPr>
          <p:cNvSpPr txBox="1"/>
          <p:nvPr/>
        </p:nvSpPr>
        <p:spPr>
          <a:xfrm>
            <a:off x="6563353" y="2847849"/>
            <a:ext cx="2456518" cy="430887"/>
          </a:xfrm>
          <a:prstGeom prst="rect">
            <a:avLst/>
          </a:prstGeom>
          <a:noFill/>
          <a:ln>
            <a:noFill/>
          </a:ln>
        </p:spPr>
        <p:txBody>
          <a:bodyPr wrap="square" rtlCol="0">
            <a:spAutoFit/>
          </a:bodyPr>
          <a:lstStyle/>
          <a:p>
            <a:pPr algn="ctr"/>
            <a:r>
              <a:rPr lang="en-US" sz="1100" dirty="0"/>
              <a:t>Confirm the setting of input contact 7 dedicated to Power metering</a:t>
            </a:r>
          </a:p>
        </p:txBody>
      </p:sp>
      <p:sp>
        <p:nvSpPr>
          <p:cNvPr id="47" name="ZoneTexte 46">
            <a:extLst>
              <a:ext uri="{FF2B5EF4-FFF2-40B4-BE49-F238E27FC236}">
                <a16:creationId xmlns:a16="http://schemas.microsoft.com/office/drawing/2014/main" id="{4F936E76-0003-42B4-B758-73DB5D597AA4}"/>
              </a:ext>
            </a:extLst>
          </p:cNvPr>
          <p:cNvSpPr txBox="1"/>
          <p:nvPr/>
        </p:nvSpPr>
        <p:spPr>
          <a:xfrm>
            <a:off x="6596415" y="4554905"/>
            <a:ext cx="2357527" cy="261610"/>
          </a:xfrm>
          <a:prstGeom prst="rect">
            <a:avLst/>
          </a:prstGeom>
          <a:noFill/>
          <a:ln>
            <a:noFill/>
          </a:ln>
        </p:spPr>
        <p:txBody>
          <a:bodyPr wrap="square" rtlCol="0">
            <a:spAutoFit/>
          </a:bodyPr>
          <a:lstStyle/>
          <a:p>
            <a:pPr algn="ctr"/>
            <a:r>
              <a:rPr lang="en-US" sz="1100" dirty="0"/>
              <a:t>Configure the Energy settings </a:t>
            </a:r>
          </a:p>
        </p:txBody>
      </p:sp>
      <p:sp>
        <p:nvSpPr>
          <p:cNvPr id="49" name="ZoneTexte 48">
            <a:extLst>
              <a:ext uri="{FF2B5EF4-FFF2-40B4-BE49-F238E27FC236}">
                <a16:creationId xmlns:a16="http://schemas.microsoft.com/office/drawing/2014/main" id="{4A451361-BC98-44E5-AB88-4D3BCEF55820}"/>
              </a:ext>
            </a:extLst>
          </p:cNvPr>
          <p:cNvSpPr txBox="1"/>
          <p:nvPr/>
        </p:nvSpPr>
        <p:spPr>
          <a:xfrm>
            <a:off x="9100294" y="2752013"/>
            <a:ext cx="2357527" cy="600164"/>
          </a:xfrm>
          <a:prstGeom prst="rect">
            <a:avLst/>
          </a:prstGeom>
          <a:noFill/>
          <a:ln>
            <a:noFill/>
          </a:ln>
        </p:spPr>
        <p:txBody>
          <a:bodyPr wrap="square" rtlCol="0">
            <a:spAutoFit/>
          </a:bodyPr>
          <a:lstStyle/>
          <a:p>
            <a:pPr algn="ctr"/>
            <a:r>
              <a:rPr lang="en-US" sz="1100" dirty="0"/>
              <a:t>The power consumption data from the power meter are recorded and displayed by the LCD controller:</a:t>
            </a:r>
          </a:p>
        </p:txBody>
      </p:sp>
      <p:pic>
        <p:nvPicPr>
          <p:cNvPr id="42" name="Picture 8" descr="https://eastus1-mediap.svc.ms/transform/thumbnail?provider=spo&amp;inputFormat=png&amp;cs=fFNQTw&amp;docid=https%3A%2F%2Fmy.jci.com%3A443%2F_api%2Fv2.0%2Fdrives%2Fb!7irYCII-yEqvpU9s0aob1fkn_pWb95FOpv63WRmMNtU-acitJ7NcTa-5gp3uBQ8l%2Fitems%2F01W45HU7VB2MROUYQVX5MLOHRQ2WDAIMQC%3Fversion%3DPublished&amp;access_token=eyJ0eXAiOiJKV1QiLCJhbGciOiJub25lIn0.eyJhdWQiOiIwMDAwMDAwMy0wMDAwLTBmZjEtY2UwMC0wMDAwMDAwMDAwMDAvbXkuamNpLmNvbUBhMWYxZTIxNC03ZGVkLTQ1YjYtODFhMS05ZThhZTM0NTk2NDEiLCJpc3MiOiIwMDAwMDAwMy0wMDAwLTBmZjEtY2UwMC0wMDAwMDAwMDAwMDAiLCJuYmYiOiIxNjMzNTk3MjAwIiwiZXhwIjoiMTYzMzYxODgwMCIsImVuZHBvaW50dXJsIjoibUcxa1NhNVJLR282YXJhT3dxU1FTQmk1aXBVRlIwNWVYQk5pVXNjYjZmRT0iLCJlbmRwb2ludHVybExlbmd0aCI6IjEwMiIsImlzbG9vcGJhY2siOiJUcnVlIiwidmVyIjoiaGFzaGVkcHJvb2Z0b2tlbiIsInNpdGVpZCI6Ik1EaGtPREpoWldVdE0yVTRNaTAwWVdNNExXRm1ZVFV0TkdZMlkyUXhZV0V4WW1RMSIsInNpZ25pbl9zdGF0ZSI6IltcImttc2lcIixcImR2Y19jbXBcIixcImR2Y19kbWpkXCJdIiwibmFtZWlkIjoiMCMuZnxtZW1iZXJzaGlwfGNndXlvdGFAamNpLmNvbSIsIm5paSI6Im1pY3Jvc29mdC5zaGFyZXBvaW50IiwiaXN1c2VyIjoidHJ1ZSIsImNhY2hla2V5IjoiMGguZnxtZW1iZXJzaGlwfDEwMDNiZmZkOTYzZjgwNmNAbGl2ZS5jb20iLCJzZXNzaW9uaWQiOiI2ZmYxYjdiYy04NDAxLTQ2ZjMtYWZkOC1kNjRlODQ2MWI3MDUiLCJ0dCI6IjAiLCJ1c2VQZXJzaXN0ZW50Q29va2llIjoiMyIsImlwYWRkciI6IjE2NS4yMjUuMjEuNjgifQ.Z0dNc1ZqbjQwckQ1Wnd2MzlaWUppWitvamZCT0M3dm1GRk9rUktCREZ2bz0&amp;cTag=%22c%3A%7BEA22D3A1-1562-58BF-B71E-30D586043202%7D%2C2%22&amp;encodeFailures=1&amp;srcWidth=&amp;srcHeight=&amp;width=1920&amp;height=799&amp;action=Access">
            <a:extLst>
              <a:ext uri="{FF2B5EF4-FFF2-40B4-BE49-F238E27FC236}">
                <a16:creationId xmlns:a16="http://schemas.microsoft.com/office/drawing/2014/main" id="{E83EE74C-73BE-4F4D-AEEE-E4A1D1AF1EF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54" t="27205" r="25095" b="18117"/>
          <a:stretch/>
        </p:blipFill>
        <p:spPr bwMode="auto">
          <a:xfrm>
            <a:off x="316002" y="3401696"/>
            <a:ext cx="889211" cy="671499"/>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Connecteur droit avec flèche 49">
            <a:extLst>
              <a:ext uri="{FF2B5EF4-FFF2-40B4-BE49-F238E27FC236}">
                <a16:creationId xmlns:a16="http://schemas.microsoft.com/office/drawing/2014/main" id="{30C9FA21-D710-4B7E-B93A-C6532ACA310A}"/>
              </a:ext>
            </a:extLst>
          </p:cNvPr>
          <p:cNvCxnSpPr>
            <a:cxnSpLocks/>
          </p:cNvCxnSpPr>
          <p:nvPr/>
        </p:nvCxnSpPr>
        <p:spPr>
          <a:xfrm flipH="1">
            <a:off x="3692429" y="4256118"/>
            <a:ext cx="388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A1F83D74-1BCC-435D-B900-DD94907A28F4}"/>
              </a:ext>
            </a:extLst>
          </p:cNvPr>
          <p:cNvCxnSpPr>
            <a:cxnSpLocks/>
          </p:cNvCxnSpPr>
          <p:nvPr/>
        </p:nvCxnSpPr>
        <p:spPr>
          <a:xfrm flipH="1">
            <a:off x="3692429" y="2849901"/>
            <a:ext cx="388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0F9F6C04-D97A-4940-82D4-9CC2F30F5279}"/>
              </a:ext>
            </a:extLst>
          </p:cNvPr>
          <p:cNvCxnSpPr>
            <a:cxnSpLocks/>
          </p:cNvCxnSpPr>
          <p:nvPr/>
        </p:nvCxnSpPr>
        <p:spPr>
          <a:xfrm>
            <a:off x="4080883" y="2852407"/>
            <a:ext cx="0" cy="140222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pic>
        <p:nvPicPr>
          <p:cNvPr id="45" name="Image 44">
            <a:extLst>
              <a:ext uri="{FF2B5EF4-FFF2-40B4-BE49-F238E27FC236}">
                <a16:creationId xmlns:a16="http://schemas.microsoft.com/office/drawing/2014/main" id="{21091CF4-7D81-45D5-8805-A5E2ACCE4D72}"/>
              </a:ext>
            </a:extLst>
          </p:cNvPr>
          <p:cNvPicPr>
            <a:picLocks noChangeAspect="1"/>
          </p:cNvPicPr>
          <p:nvPr/>
        </p:nvPicPr>
        <p:blipFill>
          <a:blip r:embed="rId7"/>
          <a:stretch>
            <a:fillRect/>
          </a:stretch>
        </p:blipFill>
        <p:spPr>
          <a:xfrm>
            <a:off x="6796985" y="3307081"/>
            <a:ext cx="1999684" cy="1141503"/>
          </a:xfrm>
          <a:prstGeom prst="rect">
            <a:avLst/>
          </a:prstGeom>
        </p:spPr>
      </p:pic>
      <p:pic>
        <p:nvPicPr>
          <p:cNvPr id="54" name="Image 53">
            <a:extLst>
              <a:ext uri="{FF2B5EF4-FFF2-40B4-BE49-F238E27FC236}">
                <a16:creationId xmlns:a16="http://schemas.microsoft.com/office/drawing/2014/main" id="{2F70602F-FEEB-4659-815F-3A287E681CC3}"/>
              </a:ext>
            </a:extLst>
          </p:cNvPr>
          <p:cNvPicPr>
            <a:picLocks noChangeAspect="1"/>
          </p:cNvPicPr>
          <p:nvPr/>
        </p:nvPicPr>
        <p:blipFill>
          <a:blip r:embed="rId8"/>
          <a:stretch>
            <a:fillRect/>
          </a:stretch>
        </p:blipFill>
        <p:spPr>
          <a:xfrm>
            <a:off x="6791770" y="4851081"/>
            <a:ext cx="2004899" cy="1137355"/>
          </a:xfrm>
          <a:prstGeom prst="rect">
            <a:avLst/>
          </a:prstGeom>
        </p:spPr>
      </p:pic>
      <p:pic>
        <p:nvPicPr>
          <p:cNvPr id="58" name="Image 57">
            <a:extLst>
              <a:ext uri="{FF2B5EF4-FFF2-40B4-BE49-F238E27FC236}">
                <a16:creationId xmlns:a16="http://schemas.microsoft.com/office/drawing/2014/main" id="{AFA4F5A1-F2CC-4C7A-97DA-A335DC93DBE8}"/>
              </a:ext>
            </a:extLst>
          </p:cNvPr>
          <p:cNvPicPr>
            <a:picLocks noChangeAspect="1"/>
          </p:cNvPicPr>
          <p:nvPr/>
        </p:nvPicPr>
        <p:blipFill>
          <a:blip r:embed="rId9"/>
          <a:stretch>
            <a:fillRect/>
          </a:stretch>
        </p:blipFill>
        <p:spPr>
          <a:xfrm>
            <a:off x="9159831" y="4722953"/>
            <a:ext cx="2241169" cy="1270766"/>
          </a:xfrm>
          <a:prstGeom prst="rect">
            <a:avLst/>
          </a:prstGeom>
        </p:spPr>
      </p:pic>
      <p:pic>
        <p:nvPicPr>
          <p:cNvPr id="60" name="Image 59">
            <a:extLst>
              <a:ext uri="{FF2B5EF4-FFF2-40B4-BE49-F238E27FC236}">
                <a16:creationId xmlns:a16="http://schemas.microsoft.com/office/drawing/2014/main" id="{F6C2F101-71FA-4F88-8CF8-484A5E554EA6}"/>
              </a:ext>
            </a:extLst>
          </p:cNvPr>
          <p:cNvPicPr>
            <a:picLocks noChangeAspect="1"/>
          </p:cNvPicPr>
          <p:nvPr/>
        </p:nvPicPr>
        <p:blipFill>
          <a:blip r:embed="rId10"/>
          <a:stretch>
            <a:fillRect/>
          </a:stretch>
        </p:blipFill>
        <p:spPr>
          <a:xfrm>
            <a:off x="9158474" y="3385513"/>
            <a:ext cx="2241169" cy="1270767"/>
          </a:xfrm>
          <a:prstGeom prst="rect">
            <a:avLst/>
          </a:prstGeom>
        </p:spPr>
      </p:pic>
      <p:sp>
        <p:nvSpPr>
          <p:cNvPr id="61" name="ZoneTexte 60">
            <a:extLst>
              <a:ext uri="{FF2B5EF4-FFF2-40B4-BE49-F238E27FC236}">
                <a16:creationId xmlns:a16="http://schemas.microsoft.com/office/drawing/2014/main" id="{28353AA0-DABC-41C1-90C4-14320CF21618}"/>
              </a:ext>
            </a:extLst>
          </p:cNvPr>
          <p:cNvSpPr txBox="1"/>
          <p:nvPr/>
        </p:nvSpPr>
        <p:spPr>
          <a:xfrm>
            <a:off x="7022504" y="6113006"/>
            <a:ext cx="4271940" cy="430887"/>
          </a:xfrm>
          <a:prstGeom prst="rect">
            <a:avLst/>
          </a:prstGeom>
          <a:noFill/>
          <a:ln>
            <a:noFill/>
          </a:ln>
        </p:spPr>
        <p:txBody>
          <a:bodyPr wrap="square" rtlCol="0">
            <a:spAutoFit/>
          </a:bodyPr>
          <a:lstStyle/>
          <a:p>
            <a:pPr algn="ctr"/>
            <a:r>
              <a:rPr lang="en-US" sz="1100" dirty="0"/>
              <a:t>Power consumption data can be displayed per day/week/month/year, per operation mode (Cool, Heat, DHW, Total), graphic or chart view!</a:t>
            </a:r>
          </a:p>
        </p:txBody>
      </p:sp>
      <p:pic>
        <p:nvPicPr>
          <p:cNvPr id="65" name="Image 64">
            <a:extLst>
              <a:ext uri="{FF2B5EF4-FFF2-40B4-BE49-F238E27FC236}">
                <a16:creationId xmlns:a16="http://schemas.microsoft.com/office/drawing/2014/main" id="{5729B401-CE78-4B4D-8915-CEBE5CB1EB7E}"/>
              </a:ext>
            </a:extLst>
          </p:cNvPr>
          <p:cNvPicPr>
            <a:picLocks noChangeAspect="1"/>
          </p:cNvPicPr>
          <p:nvPr/>
        </p:nvPicPr>
        <p:blipFill>
          <a:blip r:embed="rId11"/>
          <a:stretch>
            <a:fillRect/>
          </a:stretch>
        </p:blipFill>
        <p:spPr>
          <a:xfrm>
            <a:off x="6782608" y="1046607"/>
            <a:ext cx="2021906" cy="1801242"/>
          </a:xfrm>
          <a:prstGeom prst="rect">
            <a:avLst/>
          </a:prstGeom>
        </p:spPr>
      </p:pic>
      <p:sp>
        <p:nvSpPr>
          <p:cNvPr id="43" name="ZoneTexte 42">
            <a:extLst>
              <a:ext uri="{FF2B5EF4-FFF2-40B4-BE49-F238E27FC236}">
                <a16:creationId xmlns:a16="http://schemas.microsoft.com/office/drawing/2014/main" id="{AE3C049A-C295-44FA-8BDE-F3414833B4CF}"/>
              </a:ext>
            </a:extLst>
          </p:cNvPr>
          <p:cNvSpPr txBox="1"/>
          <p:nvPr/>
        </p:nvSpPr>
        <p:spPr>
          <a:xfrm>
            <a:off x="2121491" y="4685149"/>
            <a:ext cx="1877192" cy="276999"/>
          </a:xfrm>
          <a:prstGeom prst="rect">
            <a:avLst/>
          </a:prstGeom>
          <a:noFill/>
        </p:spPr>
        <p:txBody>
          <a:bodyPr wrap="square" rtlCol="0">
            <a:spAutoFit/>
          </a:bodyPr>
          <a:lstStyle/>
          <a:p>
            <a:r>
              <a:rPr lang="en-US" sz="1200" dirty="0"/>
              <a:t>Yutaki main terminal board</a:t>
            </a:r>
          </a:p>
        </p:txBody>
      </p:sp>
    </p:spTree>
    <p:extLst>
      <p:ext uri="{BB962C8B-B14F-4D97-AF65-F5344CB8AC3E}">
        <p14:creationId xmlns:p14="http://schemas.microsoft.com/office/powerpoint/2010/main" val="225400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F043DE00-35EB-469F-ABE1-B9EDB8DB5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1" y="2426854"/>
            <a:ext cx="1996656" cy="1996656"/>
          </a:xfrm>
          <a:prstGeom prst="rect">
            <a:avLst/>
          </a:prstGeom>
        </p:spPr>
      </p:pic>
      <p:sp>
        <p:nvSpPr>
          <p:cNvPr id="7" name="Title 6">
            <a:extLst>
              <a:ext uri="{FF2B5EF4-FFF2-40B4-BE49-F238E27FC236}">
                <a16:creationId xmlns:a16="http://schemas.microsoft.com/office/drawing/2014/main" id="{0E3396CF-07C9-7841-9A9A-FA5989EE2D41}"/>
              </a:ext>
            </a:extLst>
          </p:cNvPr>
          <p:cNvSpPr>
            <a:spLocks noGrp="1"/>
          </p:cNvSpPr>
          <p:nvPr>
            <p:ph type="title"/>
          </p:nvPr>
        </p:nvSpPr>
        <p:spPr>
          <a:xfrm>
            <a:off x="663036" y="289407"/>
            <a:ext cx="7090313" cy="665506"/>
          </a:xfrm>
        </p:spPr>
        <p:txBody>
          <a:bodyPr/>
          <a:lstStyle/>
          <a:p>
            <a:r>
              <a:rPr lang="en-US" dirty="0">
                <a:solidFill>
                  <a:schemeClr val="accent1"/>
                </a:solidFill>
              </a:rPr>
              <a:t>–</a:t>
            </a:r>
            <a:br>
              <a:rPr lang="en-US" dirty="0"/>
            </a:br>
            <a:r>
              <a:rPr lang="en-US" dirty="0"/>
              <a:t>Domestic systems – YUTAMPO</a:t>
            </a:r>
          </a:p>
        </p:txBody>
      </p:sp>
      <p:sp>
        <p:nvSpPr>
          <p:cNvPr id="3" name="Espace réservé du numéro de diapositive 2"/>
          <p:cNvSpPr>
            <a:spLocks noGrp="1"/>
          </p:cNvSpPr>
          <p:nvPr>
            <p:ph type="sldNum" sz="quarter" idx="12"/>
          </p:nvPr>
        </p:nvSpPr>
        <p:spPr>
          <a:xfrm>
            <a:off x="11463408" y="6290365"/>
            <a:ext cx="516830" cy="361353"/>
          </a:xfrm>
        </p:spPr>
        <p:txBody>
          <a:bodyPr/>
          <a:lstStyle/>
          <a:p>
            <a:fld id="{B77A96B3-B612-434A-9850-40BF39980A76}" type="slidenum">
              <a:rPr lang="es-ES" smtClean="0"/>
              <a:pPr/>
              <a:t>74</a:t>
            </a:fld>
            <a:endParaRPr lang="es-ES" dirty="0"/>
          </a:p>
        </p:txBody>
      </p:sp>
      <p:sp>
        <p:nvSpPr>
          <p:cNvPr id="9" name="ZoneTexte 8">
            <a:extLst>
              <a:ext uri="{FF2B5EF4-FFF2-40B4-BE49-F238E27FC236}">
                <a16:creationId xmlns:a16="http://schemas.microsoft.com/office/drawing/2014/main" id="{50FF29FB-2256-48B6-80CC-35240B952782}"/>
              </a:ext>
            </a:extLst>
          </p:cNvPr>
          <p:cNvSpPr txBox="1"/>
          <p:nvPr/>
        </p:nvSpPr>
        <p:spPr>
          <a:xfrm>
            <a:off x="663035" y="1263367"/>
            <a:ext cx="3650601" cy="369332"/>
          </a:xfrm>
          <a:prstGeom prst="rect">
            <a:avLst/>
          </a:prstGeom>
          <a:noFill/>
        </p:spPr>
        <p:txBody>
          <a:bodyPr wrap="square" rtlCol="0">
            <a:spAutoFit/>
          </a:bodyPr>
          <a:lstStyle/>
          <a:p>
            <a:r>
              <a:rPr lang="en-US" dirty="0">
                <a:solidFill>
                  <a:srgbClr val="C00000"/>
                </a:solidFill>
              </a:rPr>
              <a:t>External power meter configuration</a:t>
            </a:r>
          </a:p>
        </p:txBody>
      </p:sp>
      <p:sp>
        <p:nvSpPr>
          <p:cNvPr id="17" name="ZoneTexte 16">
            <a:extLst>
              <a:ext uri="{FF2B5EF4-FFF2-40B4-BE49-F238E27FC236}">
                <a16:creationId xmlns:a16="http://schemas.microsoft.com/office/drawing/2014/main" id="{240896CE-8EF8-46C7-8F8D-7C19962B654A}"/>
              </a:ext>
            </a:extLst>
          </p:cNvPr>
          <p:cNvSpPr txBox="1"/>
          <p:nvPr/>
        </p:nvSpPr>
        <p:spPr>
          <a:xfrm>
            <a:off x="6965364" y="6194043"/>
            <a:ext cx="4756459" cy="276999"/>
          </a:xfrm>
          <a:prstGeom prst="rect">
            <a:avLst/>
          </a:prstGeom>
          <a:noFill/>
        </p:spPr>
        <p:txBody>
          <a:bodyPr wrap="square" rtlCol="0">
            <a:spAutoFit/>
          </a:bodyPr>
          <a:lstStyle/>
          <a:p>
            <a:pPr algn="ctr"/>
            <a:r>
              <a:rPr lang="en-US" sz="1200" dirty="0"/>
              <a:t>Power consumption displayed per month or as total value, chart view.</a:t>
            </a:r>
          </a:p>
        </p:txBody>
      </p:sp>
      <p:sp>
        <p:nvSpPr>
          <p:cNvPr id="4" name="ZoneTexte 3">
            <a:extLst>
              <a:ext uri="{FF2B5EF4-FFF2-40B4-BE49-F238E27FC236}">
                <a16:creationId xmlns:a16="http://schemas.microsoft.com/office/drawing/2014/main" id="{DCD3FB97-369A-4678-9595-BEA8B1D35C8E}"/>
              </a:ext>
            </a:extLst>
          </p:cNvPr>
          <p:cNvSpPr txBox="1"/>
          <p:nvPr/>
        </p:nvSpPr>
        <p:spPr>
          <a:xfrm>
            <a:off x="663036" y="924105"/>
            <a:ext cx="7426042" cy="400110"/>
          </a:xfrm>
          <a:prstGeom prst="rect">
            <a:avLst/>
          </a:prstGeom>
          <a:noFill/>
        </p:spPr>
        <p:txBody>
          <a:bodyPr wrap="square" rtlCol="0">
            <a:spAutoFit/>
          </a:bodyPr>
          <a:lstStyle/>
          <a:p>
            <a:r>
              <a:rPr lang="en-US" sz="2000" b="1" dirty="0"/>
              <a:t>Displaying power consumption </a:t>
            </a:r>
          </a:p>
        </p:txBody>
      </p:sp>
      <p:sp>
        <p:nvSpPr>
          <p:cNvPr id="19" name="ZoneTexte 18">
            <a:extLst>
              <a:ext uri="{FF2B5EF4-FFF2-40B4-BE49-F238E27FC236}">
                <a16:creationId xmlns:a16="http://schemas.microsoft.com/office/drawing/2014/main" id="{F2B40CAA-5741-4191-8BFD-20FDD1DC4AB4}"/>
              </a:ext>
            </a:extLst>
          </p:cNvPr>
          <p:cNvSpPr txBox="1"/>
          <p:nvPr/>
        </p:nvSpPr>
        <p:spPr>
          <a:xfrm>
            <a:off x="4376057" y="1959960"/>
            <a:ext cx="1360243" cy="584775"/>
          </a:xfrm>
          <a:prstGeom prst="rect">
            <a:avLst/>
          </a:prstGeom>
          <a:noFill/>
        </p:spPr>
        <p:txBody>
          <a:bodyPr wrap="square">
            <a:spAutoFit/>
          </a:bodyPr>
          <a:lstStyle/>
          <a:p>
            <a:pPr algn="ctr"/>
            <a:r>
              <a:rPr lang="en-GB" sz="1600" dirty="0"/>
              <a:t>ATW-OFC-01 </a:t>
            </a:r>
          </a:p>
          <a:p>
            <a:pPr algn="ctr"/>
            <a:r>
              <a:rPr lang="en-GB" sz="1600" dirty="0"/>
              <a:t>accessory</a:t>
            </a:r>
          </a:p>
        </p:txBody>
      </p:sp>
      <p:sp>
        <p:nvSpPr>
          <p:cNvPr id="22" name="ZoneTexte 21">
            <a:extLst>
              <a:ext uri="{FF2B5EF4-FFF2-40B4-BE49-F238E27FC236}">
                <a16:creationId xmlns:a16="http://schemas.microsoft.com/office/drawing/2014/main" id="{34041C55-98EE-4429-BDF7-8BA7F4CB7011}"/>
              </a:ext>
            </a:extLst>
          </p:cNvPr>
          <p:cNvSpPr txBox="1"/>
          <p:nvPr/>
        </p:nvSpPr>
        <p:spPr>
          <a:xfrm>
            <a:off x="9508088" y="1637804"/>
            <a:ext cx="1555974" cy="584775"/>
          </a:xfrm>
          <a:prstGeom prst="rect">
            <a:avLst/>
          </a:prstGeom>
          <a:noFill/>
        </p:spPr>
        <p:txBody>
          <a:bodyPr wrap="square">
            <a:spAutoFit/>
          </a:bodyPr>
          <a:lstStyle/>
          <a:p>
            <a:pPr algn="ctr"/>
            <a:r>
              <a:rPr lang="en-GB" sz="1600" dirty="0"/>
              <a:t>PC-ARFTE</a:t>
            </a:r>
          </a:p>
          <a:p>
            <a:pPr algn="ctr"/>
            <a:r>
              <a:rPr lang="en-GB" sz="1600" dirty="0"/>
              <a:t>LCD controller</a:t>
            </a:r>
          </a:p>
        </p:txBody>
      </p:sp>
      <p:pic>
        <p:nvPicPr>
          <p:cNvPr id="24" name="Image 23">
            <a:extLst>
              <a:ext uri="{FF2B5EF4-FFF2-40B4-BE49-F238E27FC236}">
                <a16:creationId xmlns:a16="http://schemas.microsoft.com/office/drawing/2014/main" id="{DBA9659E-8E56-4336-AA44-F4D06314FA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97" t="30313" r="53924" b="34250"/>
          <a:stretch/>
        </p:blipFill>
        <p:spPr>
          <a:xfrm>
            <a:off x="5061844" y="2568245"/>
            <a:ext cx="553035" cy="452483"/>
          </a:xfrm>
          <a:prstGeom prst="rect">
            <a:avLst/>
          </a:prstGeom>
        </p:spPr>
      </p:pic>
      <p:pic>
        <p:nvPicPr>
          <p:cNvPr id="25" name="Image 24">
            <a:extLst>
              <a:ext uri="{FF2B5EF4-FFF2-40B4-BE49-F238E27FC236}">
                <a16:creationId xmlns:a16="http://schemas.microsoft.com/office/drawing/2014/main" id="{9CD2C8D7-BA2D-4D4C-B27E-927651EC5B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923" t="24177" r="21373" b="28573"/>
          <a:stretch/>
        </p:blipFill>
        <p:spPr>
          <a:xfrm>
            <a:off x="4296685" y="2453591"/>
            <a:ext cx="656971" cy="630691"/>
          </a:xfrm>
          <a:prstGeom prst="rect">
            <a:avLst/>
          </a:prstGeom>
        </p:spPr>
      </p:pic>
      <p:pic>
        <p:nvPicPr>
          <p:cNvPr id="6" name="Image 5">
            <a:extLst>
              <a:ext uri="{FF2B5EF4-FFF2-40B4-BE49-F238E27FC236}">
                <a16:creationId xmlns:a16="http://schemas.microsoft.com/office/drawing/2014/main" id="{B2F72DF8-3E09-4B1E-9671-B21B88499DD7}"/>
              </a:ext>
            </a:extLst>
          </p:cNvPr>
          <p:cNvPicPr>
            <a:picLocks noChangeAspect="1"/>
          </p:cNvPicPr>
          <p:nvPr/>
        </p:nvPicPr>
        <p:blipFill>
          <a:blip r:embed="rId6"/>
          <a:stretch>
            <a:fillRect/>
          </a:stretch>
        </p:blipFill>
        <p:spPr>
          <a:xfrm>
            <a:off x="2674700" y="3298443"/>
            <a:ext cx="1405605" cy="1805715"/>
          </a:xfrm>
          <a:prstGeom prst="rect">
            <a:avLst/>
          </a:prstGeom>
        </p:spPr>
      </p:pic>
      <p:pic>
        <p:nvPicPr>
          <p:cNvPr id="12" name="Image 11">
            <a:extLst>
              <a:ext uri="{FF2B5EF4-FFF2-40B4-BE49-F238E27FC236}">
                <a16:creationId xmlns:a16="http://schemas.microsoft.com/office/drawing/2014/main" id="{484B6193-3B7D-479A-9E8F-E2A0A16D1584}"/>
              </a:ext>
            </a:extLst>
          </p:cNvPr>
          <p:cNvPicPr>
            <a:picLocks noChangeAspect="1"/>
          </p:cNvPicPr>
          <p:nvPr/>
        </p:nvPicPr>
        <p:blipFill>
          <a:blip r:embed="rId7"/>
          <a:stretch>
            <a:fillRect/>
          </a:stretch>
        </p:blipFill>
        <p:spPr>
          <a:xfrm>
            <a:off x="2683912" y="1685380"/>
            <a:ext cx="1342426" cy="1612809"/>
          </a:xfrm>
          <a:prstGeom prst="rect">
            <a:avLst/>
          </a:prstGeom>
        </p:spPr>
      </p:pic>
      <p:pic>
        <p:nvPicPr>
          <p:cNvPr id="27" name="Image 26">
            <a:extLst>
              <a:ext uri="{FF2B5EF4-FFF2-40B4-BE49-F238E27FC236}">
                <a16:creationId xmlns:a16="http://schemas.microsoft.com/office/drawing/2014/main" id="{BC186E54-D5E6-4F08-9FE8-1DDF760ACD91}"/>
              </a:ext>
            </a:extLst>
          </p:cNvPr>
          <p:cNvPicPr>
            <a:picLocks noChangeAspect="1"/>
          </p:cNvPicPr>
          <p:nvPr/>
        </p:nvPicPr>
        <p:blipFill>
          <a:blip r:embed="rId8"/>
          <a:stretch>
            <a:fillRect/>
          </a:stretch>
        </p:blipFill>
        <p:spPr>
          <a:xfrm>
            <a:off x="6832070" y="3281192"/>
            <a:ext cx="1842558" cy="1122980"/>
          </a:xfrm>
          <a:prstGeom prst="rect">
            <a:avLst/>
          </a:prstGeom>
        </p:spPr>
      </p:pic>
      <p:pic>
        <p:nvPicPr>
          <p:cNvPr id="29" name="Image 28">
            <a:extLst>
              <a:ext uri="{FF2B5EF4-FFF2-40B4-BE49-F238E27FC236}">
                <a16:creationId xmlns:a16="http://schemas.microsoft.com/office/drawing/2014/main" id="{A967E739-CEE6-447D-B964-B64701E25CE0}"/>
              </a:ext>
            </a:extLst>
          </p:cNvPr>
          <p:cNvPicPr>
            <a:picLocks noChangeAspect="1"/>
          </p:cNvPicPr>
          <p:nvPr/>
        </p:nvPicPr>
        <p:blipFill>
          <a:blip r:embed="rId9"/>
          <a:stretch>
            <a:fillRect/>
          </a:stretch>
        </p:blipFill>
        <p:spPr>
          <a:xfrm>
            <a:off x="6821515" y="4894865"/>
            <a:ext cx="1884585" cy="1169551"/>
          </a:xfrm>
          <a:prstGeom prst="rect">
            <a:avLst/>
          </a:prstGeom>
        </p:spPr>
      </p:pic>
      <p:sp>
        <p:nvSpPr>
          <p:cNvPr id="2" name="Rectangle 1">
            <a:extLst>
              <a:ext uri="{FF2B5EF4-FFF2-40B4-BE49-F238E27FC236}">
                <a16:creationId xmlns:a16="http://schemas.microsoft.com/office/drawing/2014/main" id="{58C00B08-0C82-4239-A0DB-C77FC8C88AB8}"/>
              </a:ext>
            </a:extLst>
          </p:cNvPr>
          <p:cNvSpPr/>
          <p:nvPr/>
        </p:nvSpPr>
        <p:spPr bwMode="auto">
          <a:xfrm>
            <a:off x="1110953" y="3222742"/>
            <a:ext cx="170916" cy="211706"/>
          </a:xfrm>
          <a:prstGeom prst="rect">
            <a:avLst/>
          </a:prstGeom>
          <a:noFill/>
          <a:ln w="28575">
            <a:solidFill>
              <a:schemeClr val="accent1"/>
            </a:solidFill>
          </a:ln>
        </p:spPr>
        <p:txBody>
          <a:bodyPr vert="horz" wrap="square" lIns="91440" tIns="45720" rIns="91440" bIns="45720" numCol="1" rtlCol="0" anchor="t" anchorCtr="0" compatLnSpc="1">
            <a:prstTxWarp prst="textNoShape">
              <a:avLst/>
            </a:prstTxWarp>
            <a:noAutofit/>
          </a:bodyPr>
          <a:lstStyle/>
          <a:p>
            <a:pPr algn="ctr"/>
            <a:endParaRPr lang="fr-FR"/>
          </a:p>
        </p:txBody>
      </p:sp>
      <p:cxnSp>
        <p:nvCxnSpPr>
          <p:cNvPr id="8" name="Connecteur droit avec flèche 7">
            <a:extLst>
              <a:ext uri="{FF2B5EF4-FFF2-40B4-BE49-F238E27FC236}">
                <a16:creationId xmlns:a16="http://schemas.microsoft.com/office/drawing/2014/main" id="{95FBA4E1-8BF8-4136-B464-5E3C05A58CF3}"/>
              </a:ext>
            </a:extLst>
          </p:cNvPr>
          <p:cNvCxnSpPr>
            <a:cxnSpLocks/>
          </p:cNvCxnSpPr>
          <p:nvPr/>
        </p:nvCxnSpPr>
        <p:spPr>
          <a:xfrm>
            <a:off x="1188606" y="3328595"/>
            <a:ext cx="496203" cy="167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947660F-A1D1-4F65-AC2D-C539FD7F7965}"/>
              </a:ext>
            </a:extLst>
          </p:cNvPr>
          <p:cNvSpPr txBox="1"/>
          <p:nvPr/>
        </p:nvSpPr>
        <p:spPr>
          <a:xfrm>
            <a:off x="1587917" y="3298443"/>
            <a:ext cx="949082" cy="600164"/>
          </a:xfrm>
          <a:prstGeom prst="rect">
            <a:avLst/>
          </a:prstGeom>
          <a:noFill/>
          <a:ln>
            <a:solidFill>
              <a:schemeClr val="accent1"/>
            </a:solidFill>
          </a:ln>
        </p:spPr>
        <p:txBody>
          <a:bodyPr wrap="square" rtlCol="0">
            <a:spAutoFit/>
          </a:bodyPr>
          <a:lstStyle/>
          <a:p>
            <a:r>
              <a:rPr lang="fr-FR" sz="1100" dirty="0"/>
              <a:t>Electric box</a:t>
            </a:r>
          </a:p>
          <a:p>
            <a:r>
              <a:rPr lang="fr-FR" sz="1100" dirty="0"/>
              <a:t>Main PCB</a:t>
            </a:r>
          </a:p>
          <a:p>
            <a:r>
              <a:rPr lang="fr-FR" sz="1100" dirty="0"/>
              <a:t>Input contact</a:t>
            </a:r>
          </a:p>
        </p:txBody>
      </p:sp>
      <p:pic>
        <p:nvPicPr>
          <p:cNvPr id="14" name="Image 13">
            <a:extLst>
              <a:ext uri="{FF2B5EF4-FFF2-40B4-BE49-F238E27FC236}">
                <a16:creationId xmlns:a16="http://schemas.microsoft.com/office/drawing/2014/main" id="{F2755824-7860-434A-8C88-EAB0E409B9A4}"/>
              </a:ext>
            </a:extLst>
          </p:cNvPr>
          <p:cNvPicPr>
            <a:picLocks noChangeAspect="1"/>
          </p:cNvPicPr>
          <p:nvPr/>
        </p:nvPicPr>
        <p:blipFill>
          <a:blip r:embed="rId10"/>
          <a:stretch>
            <a:fillRect/>
          </a:stretch>
        </p:blipFill>
        <p:spPr>
          <a:xfrm>
            <a:off x="4456840" y="4249278"/>
            <a:ext cx="943392" cy="1281861"/>
          </a:xfrm>
          <a:prstGeom prst="rect">
            <a:avLst/>
          </a:prstGeom>
        </p:spPr>
      </p:pic>
      <p:sp>
        <p:nvSpPr>
          <p:cNvPr id="33" name="ZoneTexte 32">
            <a:extLst>
              <a:ext uri="{FF2B5EF4-FFF2-40B4-BE49-F238E27FC236}">
                <a16:creationId xmlns:a16="http://schemas.microsoft.com/office/drawing/2014/main" id="{9FF78D02-25FB-4D17-951E-C327367DED9E}"/>
              </a:ext>
            </a:extLst>
          </p:cNvPr>
          <p:cNvSpPr txBox="1"/>
          <p:nvPr/>
        </p:nvSpPr>
        <p:spPr>
          <a:xfrm>
            <a:off x="4248414" y="5553456"/>
            <a:ext cx="1360243" cy="584775"/>
          </a:xfrm>
          <a:prstGeom prst="rect">
            <a:avLst/>
          </a:prstGeom>
          <a:noFill/>
        </p:spPr>
        <p:txBody>
          <a:bodyPr wrap="square">
            <a:spAutoFit/>
          </a:bodyPr>
          <a:lstStyle/>
          <a:p>
            <a:pPr algn="ctr"/>
            <a:r>
              <a:rPr lang="en-GB" sz="1600" dirty="0"/>
              <a:t>External pulse power meter</a:t>
            </a:r>
          </a:p>
        </p:txBody>
      </p:sp>
      <p:cxnSp>
        <p:nvCxnSpPr>
          <p:cNvPr id="34" name="Connecteur droit avec flèche 33">
            <a:extLst>
              <a:ext uri="{FF2B5EF4-FFF2-40B4-BE49-F238E27FC236}">
                <a16:creationId xmlns:a16="http://schemas.microsoft.com/office/drawing/2014/main" id="{36AA5E0A-AF19-412A-AFDE-B0531F9C4995}"/>
              </a:ext>
            </a:extLst>
          </p:cNvPr>
          <p:cNvCxnSpPr>
            <a:cxnSpLocks/>
            <a:endCxn id="35" idx="2"/>
          </p:cNvCxnSpPr>
          <p:nvPr/>
        </p:nvCxnSpPr>
        <p:spPr>
          <a:xfrm flipV="1">
            <a:off x="921398" y="4543605"/>
            <a:ext cx="0" cy="616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57AEF737-290F-4436-9F6B-7F534334C6F8}"/>
              </a:ext>
            </a:extLst>
          </p:cNvPr>
          <p:cNvSpPr txBox="1"/>
          <p:nvPr/>
        </p:nvSpPr>
        <p:spPr>
          <a:xfrm>
            <a:off x="157986" y="4281995"/>
            <a:ext cx="1526823" cy="261610"/>
          </a:xfrm>
          <a:prstGeom prst="rect">
            <a:avLst/>
          </a:prstGeom>
          <a:noFill/>
          <a:ln>
            <a:solidFill>
              <a:schemeClr val="accent1"/>
            </a:solidFill>
          </a:ln>
        </p:spPr>
        <p:txBody>
          <a:bodyPr wrap="square" rtlCol="0">
            <a:spAutoFit/>
          </a:bodyPr>
          <a:lstStyle/>
          <a:p>
            <a:r>
              <a:rPr lang="fr-FR" sz="1100" dirty="0"/>
              <a:t>Yutampo Power source</a:t>
            </a:r>
          </a:p>
        </p:txBody>
      </p:sp>
      <p:cxnSp>
        <p:nvCxnSpPr>
          <p:cNvPr id="36" name="Connecteur droit avec flèche 35">
            <a:extLst>
              <a:ext uri="{FF2B5EF4-FFF2-40B4-BE49-F238E27FC236}">
                <a16:creationId xmlns:a16="http://schemas.microsoft.com/office/drawing/2014/main" id="{9C4F3D5F-4167-4BE2-B2B0-22C578510B7D}"/>
              </a:ext>
            </a:extLst>
          </p:cNvPr>
          <p:cNvCxnSpPr>
            <a:cxnSpLocks/>
          </p:cNvCxnSpPr>
          <p:nvPr/>
        </p:nvCxnSpPr>
        <p:spPr>
          <a:xfrm flipV="1">
            <a:off x="921398" y="5141831"/>
            <a:ext cx="3650602" cy="18743"/>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E0EC0264-870A-466E-A07A-7C73662BFA6F}"/>
              </a:ext>
            </a:extLst>
          </p:cNvPr>
          <p:cNvSpPr txBox="1"/>
          <p:nvPr/>
        </p:nvSpPr>
        <p:spPr>
          <a:xfrm>
            <a:off x="1427148" y="5160575"/>
            <a:ext cx="2760291" cy="892552"/>
          </a:xfrm>
          <a:prstGeom prst="rect">
            <a:avLst/>
          </a:prstGeom>
          <a:noFill/>
          <a:ln>
            <a:noFill/>
          </a:ln>
        </p:spPr>
        <p:txBody>
          <a:bodyPr wrap="square" rtlCol="0">
            <a:spAutoFit/>
          </a:bodyPr>
          <a:lstStyle/>
          <a:p>
            <a:pPr algn="ctr"/>
            <a:r>
              <a:rPr lang="en-US" sz="1100" dirty="0"/>
              <a:t>Measuring tension, running current, power factor =&gt; measuring input power </a:t>
            </a:r>
          </a:p>
          <a:p>
            <a:endParaRPr lang="en-US" sz="1000" dirty="0"/>
          </a:p>
          <a:p>
            <a:pPr algn="ctr"/>
            <a:r>
              <a:rPr lang="en-US" sz="1000" i="1" dirty="0"/>
              <a:t>Caution: power factor should be correctly measured and not set as a fixed value.</a:t>
            </a:r>
          </a:p>
        </p:txBody>
      </p:sp>
      <p:cxnSp>
        <p:nvCxnSpPr>
          <p:cNvPr id="38" name="Connecteur droit avec flèche 37">
            <a:extLst>
              <a:ext uri="{FF2B5EF4-FFF2-40B4-BE49-F238E27FC236}">
                <a16:creationId xmlns:a16="http://schemas.microsoft.com/office/drawing/2014/main" id="{F7BF298C-0042-432C-AE5F-2A8CFD970BA4}"/>
              </a:ext>
            </a:extLst>
          </p:cNvPr>
          <p:cNvCxnSpPr>
            <a:cxnSpLocks/>
          </p:cNvCxnSpPr>
          <p:nvPr/>
        </p:nvCxnSpPr>
        <p:spPr>
          <a:xfrm>
            <a:off x="4836919" y="3598525"/>
            <a:ext cx="0" cy="63090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8618479B-61DC-4E27-B397-13DB5ACB142E}"/>
              </a:ext>
            </a:extLst>
          </p:cNvPr>
          <p:cNvCxnSpPr>
            <a:cxnSpLocks/>
          </p:cNvCxnSpPr>
          <p:nvPr/>
        </p:nvCxnSpPr>
        <p:spPr>
          <a:xfrm flipH="1">
            <a:off x="4080883" y="3598525"/>
            <a:ext cx="7548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B9E9350A-0D9C-4E39-AE3B-945DCEDB1951}"/>
              </a:ext>
            </a:extLst>
          </p:cNvPr>
          <p:cNvSpPr txBox="1"/>
          <p:nvPr/>
        </p:nvSpPr>
        <p:spPr>
          <a:xfrm>
            <a:off x="4836919" y="3278387"/>
            <a:ext cx="978254" cy="938719"/>
          </a:xfrm>
          <a:prstGeom prst="rect">
            <a:avLst/>
          </a:prstGeom>
          <a:noFill/>
          <a:ln>
            <a:noFill/>
          </a:ln>
        </p:spPr>
        <p:txBody>
          <a:bodyPr wrap="square" rtlCol="0">
            <a:spAutoFit/>
          </a:bodyPr>
          <a:lstStyle/>
          <a:p>
            <a:pPr algn="ctr"/>
            <a:r>
              <a:rPr lang="en-US" sz="1100" dirty="0"/>
              <a:t>Pulse signal connected to one Input contact of Yutampo PCB </a:t>
            </a:r>
          </a:p>
        </p:txBody>
      </p:sp>
      <p:pic>
        <p:nvPicPr>
          <p:cNvPr id="43" name="Image 42">
            <a:extLst>
              <a:ext uri="{FF2B5EF4-FFF2-40B4-BE49-F238E27FC236}">
                <a16:creationId xmlns:a16="http://schemas.microsoft.com/office/drawing/2014/main" id="{84AADD8B-4B19-4CAB-A42A-FAC8DD7CB9CC}"/>
              </a:ext>
            </a:extLst>
          </p:cNvPr>
          <p:cNvPicPr>
            <a:picLocks noChangeAspect="1"/>
          </p:cNvPicPr>
          <p:nvPr/>
        </p:nvPicPr>
        <p:blipFill>
          <a:blip r:embed="rId11"/>
          <a:stretch>
            <a:fillRect/>
          </a:stretch>
        </p:blipFill>
        <p:spPr>
          <a:xfrm>
            <a:off x="6808125" y="1047950"/>
            <a:ext cx="1890448" cy="1717558"/>
          </a:xfrm>
          <a:prstGeom prst="rect">
            <a:avLst/>
          </a:prstGeom>
        </p:spPr>
      </p:pic>
      <p:sp>
        <p:nvSpPr>
          <p:cNvPr id="46" name="ZoneTexte 45">
            <a:extLst>
              <a:ext uri="{FF2B5EF4-FFF2-40B4-BE49-F238E27FC236}">
                <a16:creationId xmlns:a16="http://schemas.microsoft.com/office/drawing/2014/main" id="{FF4772FC-DD5D-4812-B822-4D7633928E10}"/>
              </a:ext>
            </a:extLst>
          </p:cNvPr>
          <p:cNvSpPr txBox="1"/>
          <p:nvPr/>
        </p:nvSpPr>
        <p:spPr>
          <a:xfrm>
            <a:off x="6577123" y="2850305"/>
            <a:ext cx="2357527" cy="430887"/>
          </a:xfrm>
          <a:prstGeom prst="rect">
            <a:avLst/>
          </a:prstGeom>
          <a:noFill/>
          <a:ln>
            <a:noFill/>
          </a:ln>
        </p:spPr>
        <p:txBody>
          <a:bodyPr wrap="square" rtlCol="0">
            <a:spAutoFit/>
          </a:bodyPr>
          <a:lstStyle/>
          <a:p>
            <a:pPr algn="ctr"/>
            <a:r>
              <a:rPr lang="en-US" sz="1100" dirty="0"/>
              <a:t>Configure the input contact to activate the Power Metering function</a:t>
            </a:r>
          </a:p>
        </p:txBody>
      </p:sp>
      <p:sp>
        <p:nvSpPr>
          <p:cNvPr id="47" name="ZoneTexte 46">
            <a:extLst>
              <a:ext uri="{FF2B5EF4-FFF2-40B4-BE49-F238E27FC236}">
                <a16:creationId xmlns:a16="http://schemas.microsoft.com/office/drawing/2014/main" id="{4F936E76-0003-42B4-B758-73DB5D597AA4}"/>
              </a:ext>
            </a:extLst>
          </p:cNvPr>
          <p:cNvSpPr txBox="1"/>
          <p:nvPr/>
        </p:nvSpPr>
        <p:spPr>
          <a:xfrm>
            <a:off x="6596415" y="4589092"/>
            <a:ext cx="2357527" cy="261610"/>
          </a:xfrm>
          <a:prstGeom prst="rect">
            <a:avLst/>
          </a:prstGeom>
          <a:noFill/>
          <a:ln>
            <a:noFill/>
          </a:ln>
        </p:spPr>
        <p:txBody>
          <a:bodyPr wrap="square" rtlCol="0">
            <a:spAutoFit/>
          </a:bodyPr>
          <a:lstStyle/>
          <a:p>
            <a:pPr algn="ctr"/>
            <a:r>
              <a:rPr lang="en-US" sz="1100" dirty="0"/>
              <a:t>Configure the Energy settings </a:t>
            </a:r>
          </a:p>
        </p:txBody>
      </p:sp>
      <p:sp>
        <p:nvSpPr>
          <p:cNvPr id="49" name="ZoneTexte 48">
            <a:extLst>
              <a:ext uri="{FF2B5EF4-FFF2-40B4-BE49-F238E27FC236}">
                <a16:creationId xmlns:a16="http://schemas.microsoft.com/office/drawing/2014/main" id="{4A451361-BC98-44E5-AB88-4D3BCEF55820}"/>
              </a:ext>
            </a:extLst>
          </p:cNvPr>
          <p:cNvSpPr txBox="1"/>
          <p:nvPr/>
        </p:nvSpPr>
        <p:spPr>
          <a:xfrm>
            <a:off x="9148051" y="2360926"/>
            <a:ext cx="2527119" cy="600164"/>
          </a:xfrm>
          <a:prstGeom prst="rect">
            <a:avLst/>
          </a:prstGeom>
          <a:noFill/>
          <a:ln>
            <a:noFill/>
          </a:ln>
        </p:spPr>
        <p:txBody>
          <a:bodyPr wrap="square" rtlCol="0">
            <a:spAutoFit/>
          </a:bodyPr>
          <a:lstStyle/>
          <a:p>
            <a:pPr algn="ctr"/>
            <a:r>
              <a:rPr lang="en-US" sz="1100" dirty="0"/>
              <a:t>The power consumption data from the power meter are recorded and displayed by the LCD controller:</a:t>
            </a:r>
          </a:p>
        </p:txBody>
      </p:sp>
      <p:pic>
        <p:nvPicPr>
          <p:cNvPr id="11" name="Image 10">
            <a:extLst>
              <a:ext uri="{FF2B5EF4-FFF2-40B4-BE49-F238E27FC236}">
                <a16:creationId xmlns:a16="http://schemas.microsoft.com/office/drawing/2014/main" id="{699018DF-A80B-406C-BAA0-9CC9D0F2BD49}"/>
              </a:ext>
            </a:extLst>
          </p:cNvPr>
          <p:cNvPicPr>
            <a:picLocks noChangeAspect="1"/>
          </p:cNvPicPr>
          <p:nvPr/>
        </p:nvPicPr>
        <p:blipFill>
          <a:blip r:embed="rId12"/>
          <a:stretch>
            <a:fillRect/>
          </a:stretch>
        </p:blipFill>
        <p:spPr>
          <a:xfrm>
            <a:off x="9343594" y="3013341"/>
            <a:ext cx="2141278" cy="1425862"/>
          </a:xfrm>
          <a:prstGeom prst="rect">
            <a:avLst/>
          </a:prstGeom>
        </p:spPr>
      </p:pic>
      <p:pic>
        <p:nvPicPr>
          <p:cNvPr id="15" name="Image 14">
            <a:extLst>
              <a:ext uri="{FF2B5EF4-FFF2-40B4-BE49-F238E27FC236}">
                <a16:creationId xmlns:a16="http://schemas.microsoft.com/office/drawing/2014/main" id="{5848673C-BD17-4D4B-9789-426047E705D0}"/>
              </a:ext>
            </a:extLst>
          </p:cNvPr>
          <p:cNvPicPr>
            <a:picLocks noChangeAspect="1"/>
          </p:cNvPicPr>
          <p:nvPr/>
        </p:nvPicPr>
        <p:blipFill>
          <a:blip r:embed="rId13"/>
          <a:stretch>
            <a:fillRect/>
          </a:stretch>
        </p:blipFill>
        <p:spPr>
          <a:xfrm>
            <a:off x="9343594" y="4551783"/>
            <a:ext cx="2141275" cy="1392076"/>
          </a:xfrm>
          <a:prstGeom prst="rect">
            <a:avLst/>
          </a:prstGeom>
        </p:spPr>
      </p:pic>
    </p:spTree>
    <p:extLst>
      <p:ext uri="{BB962C8B-B14F-4D97-AF65-F5344CB8AC3E}">
        <p14:creationId xmlns:p14="http://schemas.microsoft.com/office/powerpoint/2010/main" val="224502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Other functions</a:t>
            </a:r>
            <a:br>
              <a:rPr lang="en-US" dirty="0"/>
            </a:br>
            <a:r>
              <a:rPr lang="en-US" sz="2000" dirty="0"/>
              <a:t>Management of alarms</a:t>
            </a:r>
            <a:br>
              <a:rPr lang="en-US" sz="2000" dirty="0"/>
            </a:br>
            <a:r>
              <a:rPr lang="en-US" sz="2000" dirty="0"/>
              <a:t>User feedback</a:t>
            </a:r>
            <a:br>
              <a:rPr lang="en-US" sz="2000" dirty="0"/>
            </a:br>
            <a:r>
              <a:rPr lang="en-US" sz="2000" dirty="0"/>
              <a:t>About CSNET Home</a:t>
            </a:r>
            <a:br>
              <a:rPr lang="en-US" sz="2000" dirty="0"/>
            </a:b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75</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09</a:t>
            </a:r>
          </a:p>
        </p:txBody>
      </p:sp>
    </p:spTree>
    <p:extLst>
      <p:ext uri="{BB962C8B-B14F-4D97-AF65-F5344CB8AC3E}">
        <p14:creationId xmlns:p14="http://schemas.microsoft.com/office/powerpoint/2010/main" val="247231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8D281271-8D19-6FD0-9ABE-DD241BC38C0D}"/>
              </a:ext>
            </a:extLst>
          </p:cNvPr>
          <p:cNvPicPr>
            <a:picLocks noChangeAspect="1"/>
          </p:cNvPicPr>
          <p:nvPr/>
        </p:nvPicPr>
        <p:blipFill>
          <a:blip r:embed="rId3"/>
          <a:stretch>
            <a:fillRect/>
          </a:stretch>
        </p:blipFill>
        <p:spPr>
          <a:xfrm>
            <a:off x="7439153" y="1518884"/>
            <a:ext cx="1969168" cy="3856467"/>
          </a:xfrm>
          <a:prstGeom prst="rect">
            <a:avLst/>
          </a:prstGeom>
          <a:ln>
            <a:solidFill>
              <a:schemeClr val="bg1">
                <a:lumMod val="85000"/>
              </a:schemeClr>
            </a:solidFill>
          </a:ln>
        </p:spPr>
      </p:pic>
      <p:pic>
        <p:nvPicPr>
          <p:cNvPr id="29" name="Image 28">
            <a:extLst>
              <a:ext uri="{FF2B5EF4-FFF2-40B4-BE49-F238E27FC236}">
                <a16:creationId xmlns:a16="http://schemas.microsoft.com/office/drawing/2014/main" id="{1ED1ECCF-23B3-1AEE-BF0A-108B785D28F8}"/>
              </a:ext>
            </a:extLst>
          </p:cNvPr>
          <p:cNvPicPr>
            <a:picLocks noChangeAspect="1"/>
          </p:cNvPicPr>
          <p:nvPr/>
        </p:nvPicPr>
        <p:blipFill>
          <a:blip r:embed="rId4"/>
          <a:stretch>
            <a:fillRect/>
          </a:stretch>
        </p:blipFill>
        <p:spPr>
          <a:xfrm>
            <a:off x="5104430" y="1519440"/>
            <a:ext cx="1969168" cy="3860604"/>
          </a:xfrm>
          <a:prstGeom prst="rect">
            <a:avLst/>
          </a:prstGeom>
          <a:ln>
            <a:solidFill>
              <a:schemeClr val="bg1">
                <a:lumMod val="85000"/>
              </a:schemeClr>
            </a:solidFill>
          </a:ln>
        </p:spPr>
      </p:pic>
      <p:pic>
        <p:nvPicPr>
          <p:cNvPr id="24" name="Image 23">
            <a:extLst>
              <a:ext uri="{FF2B5EF4-FFF2-40B4-BE49-F238E27FC236}">
                <a16:creationId xmlns:a16="http://schemas.microsoft.com/office/drawing/2014/main" id="{993943D5-6CCE-B65E-56BD-F139CF8ED20F}"/>
              </a:ext>
            </a:extLst>
          </p:cNvPr>
          <p:cNvPicPr>
            <a:picLocks noChangeAspect="1"/>
          </p:cNvPicPr>
          <p:nvPr/>
        </p:nvPicPr>
        <p:blipFill>
          <a:blip r:embed="rId5"/>
          <a:stretch>
            <a:fillRect/>
          </a:stretch>
        </p:blipFill>
        <p:spPr>
          <a:xfrm>
            <a:off x="2895144" y="1516918"/>
            <a:ext cx="1857764" cy="3858433"/>
          </a:xfrm>
          <a:prstGeom prst="rect">
            <a:avLst/>
          </a:prstGeom>
        </p:spPr>
      </p:pic>
      <p:pic>
        <p:nvPicPr>
          <p:cNvPr id="21" name="Image 20">
            <a:extLst>
              <a:ext uri="{FF2B5EF4-FFF2-40B4-BE49-F238E27FC236}">
                <a16:creationId xmlns:a16="http://schemas.microsoft.com/office/drawing/2014/main" id="{94995668-EAAE-F7C7-B5F6-B8654D12E478}"/>
              </a:ext>
            </a:extLst>
          </p:cNvPr>
          <p:cNvPicPr>
            <a:picLocks noChangeAspect="1"/>
          </p:cNvPicPr>
          <p:nvPr/>
        </p:nvPicPr>
        <p:blipFill>
          <a:blip r:embed="rId6"/>
          <a:stretch>
            <a:fillRect/>
          </a:stretch>
        </p:blipFill>
        <p:spPr>
          <a:xfrm>
            <a:off x="673833" y="1518312"/>
            <a:ext cx="1840241" cy="3826082"/>
          </a:xfrm>
          <a:prstGeom prst="rect">
            <a:avLst/>
          </a:prstGeom>
          <a:ln>
            <a:solidFill>
              <a:schemeClr val="bg1">
                <a:lumMod val="95000"/>
              </a:schemeClr>
            </a:solidFill>
          </a:ln>
        </p:spPr>
      </p:pic>
      <p:sp>
        <p:nvSpPr>
          <p:cNvPr id="2" name="Titre 1"/>
          <p:cNvSpPr>
            <a:spLocks noGrp="1"/>
          </p:cNvSpPr>
          <p:nvPr>
            <p:ph type="title"/>
          </p:nvPr>
        </p:nvSpPr>
        <p:spPr/>
        <p:txBody>
          <a:bodyPr/>
          <a:lstStyle/>
          <a:p>
            <a:r>
              <a:rPr lang="en-US" dirty="0"/>
              <a:t>Other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Management of alarms – notification in case of alarm on the unit, alarm history</a:t>
            </a:r>
          </a:p>
        </p:txBody>
      </p:sp>
      <p:sp>
        <p:nvSpPr>
          <p:cNvPr id="23" name="ZoneTexte 22">
            <a:extLst>
              <a:ext uri="{FF2B5EF4-FFF2-40B4-BE49-F238E27FC236}">
                <a16:creationId xmlns:a16="http://schemas.microsoft.com/office/drawing/2014/main" id="{82D758E0-45AE-E6FC-CAEA-668587985B4C}"/>
              </a:ext>
            </a:extLst>
          </p:cNvPr>
          <p:cNvSpPr txBox="1"/>
          <p:nvPr/>
        </p:nvSpPr>
        <p:spPr>
          <a:xfrm>
            <a:off x="7439153" y="5591937"/>
            <a:ext cx="1969169" cy="507831"/>
          </a:xfrm>
          <a:prstGeom prst="rect">
            <a:avLst/>
          </a:prstGeom>
          <a:noFill/>
        </p:spPr>
        <p:txBody>
          <a:bodyPr wrap="square" rtlCol="0">
            <a:spAutoFit/>
          </a:bodyPr>
          <a:lstStyle/>
          <a:p>
            <a:pPr algn="ctr"/>
            <a:r>
              <a:rPr lang="en-US" sz="900" dirty="0"/>
              <a:t>All the alarms detected on the units are listed, with the related description and date / time of occurrence.</a:t>
            </a:r>
          </a:p>
        </p:txBody>
      </p:sp>
      <p:sp>
        <p:nvSpPr>
          <p:cNvPr id="25" name="ZoneTexte 24">
            <a:extLst>
              <a:ext uri="{FF2B5EF4-FFF2-40B4-BE49-F238E27FC236}">
                <a16:creationId xmlns:a16="http://schemas.microsoft.com/office/drawing/2014/main" id="{E6F8F3FD-4BEE-745A-C6B2-F28D18D763C8}"/>
              </a:ext>
            </a:extLst>
          </p:cNvPr>
          <p:cNvSpPr txBox="1"/>
          <p:nvPr/>
        </p:nvSpPr>
        <p:spPr>
          <a:xfrm>
            <a:off x="9789389" y="5629355"/>
            <a:ext cx="1976237" cy="369332"/>
          </a:xfrm>
          <a:prstGeom prst="rect">
            <a:avLst/>
          </a:prstGeom>
          <a:noFill/>
        </p:spPr>
        <p:txBody>
          <a:bodyPr wrap="square" rtlCol="0">
            <a:spAutoFit/>
          </a:bodyPr>
          <a:lstStyle/>
          <a:p>
            <a:pPr algn="ctr"/>
            <a:r>
              <a:rPr lang="en-US" sz="900" dirty="0"/>
              <a:t>Alarm history can be clearer using the trash icon.</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73833" y="5453437"/>
            <a:ext cx="1818481" cy="1061829"/>
          </a:xfrm>
          <a:prstGeom prst="rect">
            <a:avLst/>
          </a:prstGeom>
          <a:noFill/>
        </p:spPr>
        <p:txBody>
          <a:bodyPr wrap="square" rtlCol="0">
            <a:spAutoFit/>
          </a:bodyPr>
          <a:lstStyle/>
          <a:p>
            <a:pPr algn="ctr"/>
            <a:r>
              <a:rPr lang="en-US" sz="900" dirty="0"/>
              <a:t>In case of alarm, a notification appears on home page a few seconds after the alarm is triggered on the unit.</a:t>
            </a:r>
          </a:p>
          <a:p>
            <a:pPr algn="ctr"/>
            <a:endParaRPr lang="en-US" sz="900" dirty="0"/>
          </a:p>
          <a:p>
            <a:pPr algn="ctr"/>
            <a:r>
              <a:rPr lang="en-US" sz="900" dirty="0"/>
              <a:t>Operation mode icon is also replaced by a warning icon.</a:t>
            </a:r>
          </a:p>
        </p:txBody>
      </p:sp>
      <p:sp>
        <p:nvSpPr>
          <p:cNvPr id="5" name="Rectangle 4">
            <a:extLst>
              <a:ext uri="{FF2B5EF4-FFF2-40B4-BE49-F238E27FC236}">
                <a16:creationId xmlns:a16="http://schemas.microsoft.com/office/drawing/2014/main" id="{EA279836-41AF-275F-43AA-61DF2125167E}"/>
              </a:ext>
            </a:extLst>
          </p:cNvPr>
          <p:cNvSpPr/>
          <p:nvPr/>
        </p:nvSpPr>
        <p:spPr bwMode="auto">
          <a:xfrm>
            <a:off x="673834" y="3082834"/>
            <a:ext cx="1818480" cy="34616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 name="Rectangle 5">
            <a:extLst>
              <a:ext uri="{FF2B5EF4-FFF2-40B4-BE49-F238E27FC236}">
                <a16:creationId xmlns:a16="http://schemas.microsoft.com/office/drawing/2014/main" id="{2D7197DB-1B7D-A256-1D2F-C7DC8806B3BE}"/>
              </a:ext>
            </a:extLst>
          </p:cNvPr>
          <p:cNvSpPr/>
          <p:nvPr/>
        </p:nvSpPr>
        <p:spPr bwMode="auto">
          <a:xfrm>
            <a:off x="1947867" y="3746862"/>
            <a:ext cx="281527" cy="34616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8" name="Rectangle 7">
            <a:extLst>
              <a:ext uri="{FF2B5EF4-FFF2-40B4-BE49-F238E27FC236}">
                <a16:creationId xmlns:a16="http://schemas.microsoft.com/office/drawing/2014/main" id="{7B17E8DB-76C6-FA8D-52EC-FD7AEA638343}"/>
              </a:ext>
            </a:extLst>
          </p:cNvPr>
          <p:cNvSpPr/>
          <p:nvPr/>
        </p:nvSpPr>
        <p:spPr bwMode="auto">
          <a:xfrm>
            <a:off x="2922462" y="4380112"/>
            <a:ext cx="1800899" cy="47585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pic>
        <p:nvPicPr>
          <p:cNvPr id="34" name="Image 33">
            <a:extLst>
              <a:ext uri="{FF2B5EF4-FFF2-40B4-BE49-F238E27FC236}">
                <a16:creationId xmlns:a16="http://schemas.microsoft.com/office/drawing/2014/main" id="{D5BEECBC-2F1D-8232-D36F-B3B838E06838}"/>
              </a:ext>
            </a:extLst>
          </p:cNvPr>
          <p:cNvPicPr>
            <a:picLocks noChangeAspect="1"/>
          </p:cNvPicPr>
          <p:nvPr/>
        </p:nvPicPr>
        <p:blipFill>
          <a:blip r:embed="rId7"/>
          <a:stretch>
            <a:fillRect/>
          </a:stretch>
        </p:blipFill>
        <p:spPr>
          <a:xfrm>
            <a:off x="9789389" y="1509175"/>
            <a:ext cx="1976237" cy="3866175"/>
          </a:xfrm>
          <a:prstGeom prst="rect">
            <a:avLst/>
          </a:prstGeom>
        </p:spPr>
      </p:pic>
      <p:sp>
        <p:nvSpPr>
          <p:cNvPr id="35" name="Rectangle 34">
            <a:extLst>
              <a:ext uri="{FF2B5EF4-FFF2-40B4-BE49-F238E27FC236}">
                <a16:creationId xmlns:a16="http://schemas.microsoft.com/office/drawing/2014/main" id="{7E2AA843-5368-AFB4-06FA-7386BFDC62D7}"/>
              </a:ext>
            </a:extLst>
          </p:cNvPr>
          <p:cNvSpPr/>
          <p:nvPr/>
        </p:nvSpPr>
        <p:spPr bwMode="auto">
          <a:xfrm>
            <a:off x="8888940" y="4909142"/>
            <a:ext cx="519382" cy="47585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36" name="ZoneTexte 35">
            <a:extLst>
              <a:ext uri="{FF2B5EF4-FFF2-40B4-BE49-F238E27FC236}">
                <a16:creationId xmlns:a16="http://schemas.microsoft.com/office/drawing/2014/main" id="{339407D0-AECF-9538-F667-34D59B4842DC}"/>
              </a:ext>
            </a:extLst>
          </p:cNvPr>
          <p:cNvSpPr txBox="1"/>
          <p:nvPr/>
        </p:nvSpPr>
        <p:spPr>
          <a:xfrm>
            <a:off x="5088917" y="5591938"/>
            <a:ext cx="1984681" cy="369332"/>
          </a:xfrm>
          <a:prstGeom prst="rect">
            <a:avLst/>
          </a:prstGeom>
          <a:noFill/>
        </p:spPr>
        <p:txBody>
          <a:bodyPr wrap="square" rtlCol="0">
            <a:spAutoFit/>
          </a:bodyPr>
          <a:lstStyle/>
          <a:p>
            <a:pPr algn="ctr"/>
            <a:r>
              <a:rPr lang="en-US" sz="900" dirty="0"/>
              <a:t>From the main menu, the error code history can be checked.</a:t>
            </a:r>
          </a:p>
        </p:txBody>
      </p:sp>
      <p:sp>
        <p:nvSpPr>
          <p:cNvPr id="37" name="ZoneTexte 36">
            <a:extLst>
              <a:ext uri="{FF2B5EF4-FFF2-40B4-BE49-F238E27FC236}">
                <a16:creationId xmlns:a16="http://schemas.microsoft.com/office/drawing/2014/main" id="{51BBB34A-8173-349A-B3FB-7940D8499947}"/>
              </a:ext>
            </a:extLst>
          </p:cNvPr>
          <p:cNvSpPr txBox="1"/>
          <p:nvPr/>
        </p:nvSpPr>
        <p:spPr>
          <a:xfrm>
            <a:off x="2879629" y="5560105"/>
            <a:ext cx="1857764" cy="507831"/>
          </a:xfrm>
          <a:prstGeom prst="rect">
            <a:avLst/>
          </a:prstGeom>
          <a:noFill/>
        </p:spPr>
        <p:txBody>
          <a:bodyPr wrap="square" rtlCol="0">
            <a:spAutoFit/>
          </a:bodyPr>
          <a:lstStyle/>
          <a:p>
            <a:pPr algn="ctr"/>
            <a:r>
              <a:rPr lang="en-US" sz="900" dirty="0"/>
              <a:t>Checking the circuit setting page, details about the alarm can be found.</a:t>
            </a:r>
          </a:p>
        </p:txBody>
      </p:sp>
    </p:spTree>
    <p:extLst>
      <p:ext uri="{BB962C8B-B14F-4D97-AF65-F5344CB8AC3E}">
        <p14:creationId xmlns:p14="http://schemas.microsoft.com/office/powerpoint/2010/main" val="12425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3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893A04-91F5-2B4F-9F2A-F9C96B59516E}"/>
              </a:ext>
            </a:extLst>
          </p:cNvPr>
          <p:cNvPicPr>
            <a:picLocks noChangeAspect="1"/>
          </p:cNvPicPr>
          <p:nvPr/>
        </p:nvPicPr>
        <p:blipFill>
          <a:blip r:embed="rId3"/>
          <a:stretch>
            <a:fillRect/>
          </a:stretch>
        </p:blipFill>
        <p:spPr>
          <a:xfrm>
            <a:off x="9203575" y="1533912"/>
            <a:ext cx="2335401" cy="4058026"/>
          </a:xfrm>
          <a:prstGeom prst="rect">
            <a:avLst/>
          </a:prstGeom>
          <a:ln>
            <a:solidFill>
              <a:schemeClr val="bg1">
                <a:lumMod val="85000"/>
              </a:schemeClr>
            </a:solidFill>
          </a:ln>
        </p:spPr>
      </p:pic>
      <p:pic>
        <p:nvPicPr>
          <p:cNvPr id="17" name="Image 16">
            <a:extLst>
              <a:ext uri="{FF2B5EF4-FFF2-40B4-BE49-F238E27FC236}">
                <a16:creationId xmlns:a16="http://schemas.microsoft.com/office/drawing/2014/main" id="{25AB6AEF-EBBE-1358-18D0-E0BCB605DDAD}"/>
              </a:ext>
            </a:extLst>
          </p:cNvPr>
          <p:cNvPicPr>
            <a:picLocks noChangeAspect="1"/>
          </p:cNvPicPr>
          <p:nvPr/>
        </p:nvPicPr>
        <p:blipFill>
          <a:blip r:embed="rId4"/>
          <a:stretch>
            <a:fillRect/>
          </a:stretch>
        </p:blipFill>
        <p:spPr>
          <a:xfrm>
            <a:off x="6373768" y="1533912"/>
            <a:ext cx="2267722" cy="4058026"/>
          </a:xfrm>
          <a:prstGeom prst="rect">
            <a:avLst/>
          </a:prstGeom>
          <a:ln>
            <a:solidFill>
              <a:schemeClr val="bg1">
                <a:lumMod val="75000"/>
              </a:schemeClr>
            </a:solidFill>
          </a:ln>
        </p:spPr>
      </p:pic>
      <p:pic>
        <p:nvPicPr>
          <p:cNvPr id="13" name="Image 12">
            <a:extLst>
              <a:ext uri="{FF2B5EF4-FFF2-40B4-BE49-F238E27FC236}">
                <a16:creationId xmlns:a16="http://schemas.microsoft.com/office/drawing/2014/main" id="{B64BE440-6A85-BEA5-DDBC-CEE6C5476B91}"/>
              </a:ext>
            </a:extLst>
          </p:cNvPr>
          <p:cNvPicPr>
            <a:picLocks noChangeAspect="1"/>
          </p:cNvPicPr>
          <p:nvPr/>
        </p:nvPicPr>
        <p:blipFill>
          <a:blip r:embed="rId5"/>
          <a:stretch>
            <a:fillRect/>
          </a:stretch>
        </p:blipFill>
        <p:spPr>
          <a:xfrm>
            <a:off x="3567887" y="1533912"/>
            <a:ext cx="2250346" cy="4030981"/>
          </a:xfrm>
          <a:prstGeom prst="rect">
            <a:avLst/>
          </a:prstGeom>
          <a:ln>
            <a:solidFill>
              <a:schemeClr val="bg1">
                <a:lumMod val="75000"/>
              </a:schemeClr>
            </a:solidFill>
          </a:ln>
        </p:spPr>
      </p:pic>
      <p:pic>
        <p:nvPicPr>
          <p:cNvPr id="10" name="Image 9">
            <a:extLst>
              <a:ext uri="{FF2B5EF4-FFF2-40B4-BE49-F238E27FC236}">
                <a16:creationId xmlns:a16="http://schemas.microsoft.com/office/drawing/2014/main" id="{6EC0B777-DB5C-F19F-5983-C8F0D32FF952}"/>
              </a:ext>
            </a:extLst>
          </p:cNvPr>
          <p:cNvPicPr>
            <a:picLocks noChangeAspect="1"/>
          </p:cNvPicPr>
          <p:nvPr/>
        </p:nvPicPr>
        <p:blipFill>
          <a:blip r:embed="rId6"/>
          <a:stretch>
            <a:fillRect/>
          </a:stretch>
        </p:blipFill>
        <p:spPr>
          <a:xfrm>
            <a:off x="654929" y="1533913"/>
            <a:ext cx="2353921" cy="4030981"/>
          </a:xfrm>
          <a:prstGeom prst="rect">
            <a:avLst/>
          </a:prstGeom>
          <a:ln>
            <a:solidFill>
              <a:schemeClr val="bg1">
                <a:lumMod val="75000"/>
              </a:schemeClr>
            </a:solidFill>
          </a:ln>
        </p:spPr>
      </p:pic>
      <p:sp>
        <p:nvSpPr>
          <p:cNvPr id="2" name="Titre 1"/>
          <p:cNvSpPr>
            <a:spLocks noGrp="1"/>
          </p:cNvSpPr>
          <p:nvPr>
            <p:ph type="title"/>
          </p:nvPr>
        </p:nvSpPr>
        <p:spPr/>
        <p:txBody>
          <a:bodyPr/>
          <a:lstStyle/>
          <a:p>
            <a:r>
              <a:rPr lang="en-US" dirty="0"/>
              <a:t>Other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Management of alarms – communication alarm if connection to the WiFi network / to the server is lost</a:t>
            </a:r>
          </a:p>
        </p:txBody>
      </p:sp>
      <p:sp>
        <p:nvSpPr>
          <p:cNvPr id="20" name="ZoneTexte 19">
            <a:extLst>
              <a:ext uri="{FF2B5EF4-FFF2-40B4-BE49-F238E27FC236}">
                <a16:creationId xmlns:a16="http://schemas.microsoft.com/office/drawing/2014/main" id="{0CF8D5BF-7010-B54E-FB5F-A0CCEAA5CB58}"/>
              </a:ext>
            </a:extLst>
          </p:cNvPr>
          <p:cNvSpPr txBox="1"/>
          <p:nvPr/>
        </p:nvSpPr>
        <p:spPr>
          <a:xfrm>
            <a:off x="3586410" y="5695443"/>
            <a:ext cx="2213299" cy="369332"/>
          </a:xfrm>
          <a:prstGeom prst="rect">
            <a:avLst/>
          </a:prstGeom>
          <a:noFill/>
        </p:spPr>
        <p:txBody>
          <a:bodyPr wrap="square" rtlCol="0">
            <a:spAutoFit/>
          </a:bodyPr>
          <a:lstStyle/>
          <a:p>
            <a:pPr algn="ctr"/>
            <a:r>
              <a:rPr lang="en-US" sz="900" dirty="0"/>
              <a:t>Push the notification on Home page to access to the details of the devices.</a:t>
            </a:r>
          </a:p>
        </p:txBody>
      </p:sp>
      <p:sp>
        <p:nvSpPr>
          <p:cNvPr id="23" name="ZoneTexte 22">
            <a:extLst>
              <a:ext uri="{FF2B5EF4-FFF2-40B4-BE49-F238E27FC236}">
                <a16:creationId xmlns:a16="http://schemas.microsoft.com/office/drawing/2014/main" id="{82D758E0-45AE-E6FC-CAEA-668587985B4C}"/>
              </a:ext>
            </a:extLst>
          </p:cNvPr>
          <p:cNvSpPr txBox="1"/>
          <p:nvPr/>
        </p:nvSpPr>
        <p:spPr>
          <a:xfrm>
            <a:off x="6423927" y="5718526"/>
            <a:ext cx="2186205" cy="1061829"/>
          </a:xfrm>
          <a:prstGeom prst="rect">
            <a:avLst/>
          </a:prstGeom>
          <a:noFill/>
        </p:spPr>
        <p:txBody>
          <a:bodyPr wrap="square" rtlCol="0">
            <a:spAutoFit/>
          </a:bodyPr>
          <a:lstStyle/>
          <a:p>
            <a:pPr algn="ctr"/>
            <a:r>
              <a:rPr lang="en-US" sz="900" dirty="0"/>
              <a:t>When a device is offline, some guidelines are given to let the user manage the situation. If the matter is due to the replacement of the DSL router, the user can easily reconnect his device to the new WiFi network using the Update WiFi Settings function.</a:t>
            </a:r>
          </a:p>
        </p:txBody>
      </p:sp>
      <p:sp>
        <p:nvSpPr>
          <p:cNvPr id="25" name="ZoneTexte 24">
            <a:extLst>
              <a:ext uri="{FF2B5EF4-FFF2-40B4-BE49-F238E27FC236}">
                <a16:creationId xmlns:a16="http://schemas.microsoft.com/office/drawing/2014/main" id="{E6F8F3FD-4BEE-745A-C6B2-F28D18D763C8}"/>
              </a:ext>
            </a:extLst>
          </p:cNvPr>
          <p:cNvSpPr txBox="1"/>
          <p:nvPr/>
        </p:nvSpPr>
        <p:spPr>
          <a:xfrm>
            <a:off x="9234350" y="5718526"/>
            <a:ext cx="2273850" cy="369332"/>
          </a:xfrm>
          <a:prstGeom prst="rect">
            <a:avLst/>
          </a:prstGeom>
          <a:noFill/>
        </p:spPr>
        <p:txBody>
          <a:bodyPr wrap="square" rtlCol="0">
            <a:spAutoFit/>
          </a:bodyPr>
          <a:lstStyle/>
          <a:p>
            <a:pPr algn="ctr"/>
            <a:r>
              <a:rPr lang="en-US" sz="900" dirty="0"/>
              <a:t>Several notifications can be displayed on Home page.</a:t>
            </a:r>
          </a:p>
        </p:txBody>
      </p:sp>
      <p:sp>
        <p:nvSpPr>
          <p:cNvPr id="4" name="ZoneTexte 3">
            <a:extLst>
              <a:ext uri="{FF2B5EF4-FFF2-40B4-BE49-F238E27FC236}">
                <a16:creationId xmlns:a16="http://schemas.microsoft.com/office/drawing/2014/main" id="{5A97924F-C5D6-45A8-BD87-E9C82DCD69D8}"/>
              </a:ext>
            </a:extLst>
          </p:cNvPr>
          <p:cNvSpPr txBox="1"/>
          <p:nvPr/>
        </p:nvSpPr>
        <p:spPr>
          <a:xfrm>
            <a:off x="725239" y="5695443"/>
            <a:ext cx="2213299" cy="507831"/>
          </a:xfrm>
          <a:prstGeom prst="rect">
            <a:avLst/>
          </a:prstGeom>
          <a:noFill/>
        </p:spPr>
        <p:txBody>
          <a:bodyPr wrap="square" rtlCol="0">
            <a:spAutoFit/>
          </a:bodyPr>
          <a:lstStyle/>
          <a:p>
            <a:pPr algn="ctr"/>
            <a:r>
              <a:rPr lang="en-US" sz="900" dirty="0"/>
              <a:t>In case of communication issue with the gateway, a notification will be displayed after 10 minutes without connection.</a:t>
            </a:r>
          </a:p>
        </p:txBody>
      </p:sp>
      <p:sp>
        <p:nvSpPr>
          <p:cNvPr id="5" name="Rectangle 4">
            <a:extLst>
              <a:ext uri="{FF2B5EF4-FFF2-40B4-BE49-F238E27FC236}">
                <a16:creationId xmlns:a16="http://schemas.microsoft.com/office/drawing/2014/main" id="{EA279836-41AF-275F-43AA-61DF2125167E}"/>
              </a:ext>
            </a:extLst>
          </p:cNvPr>
          <p:cNvSpPr/>
          <p:nvPr/>
        </p:nvSpPr>
        <p:spPr bwMode="auto">
          <a:xfrm>
            <a:off x="661435" y="3483607"/>
            <a:ext cx="2320529" cy="513628"/>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
        <p:nvSpPr>
          <p:cNvPr id="6" name="Rectangle 5">
            <a:extLst>
              <a:ext uri="{FF2B5EF4-FFF2-40B4-BE49-F238E27FC236}">
                <a16:creationId xmlns:a16="http://schemas.microsoft.com/office/drawing/2014/main" id="{2D7197DB-1B7D-A256-1D2F-C7DC8806B3BE}"/>
              </a:ext>
            </a:extLst>
          </p:cNvPr>
          <p:cNvSpPr/>
          <p:nvPr/>
        </p:nvSpPr>
        <p:spPr bwMode="auto">
          <a:xfrm>
            <a:off x="4190224" y="5150336"/>
            <a:ext cx="531590" cy="475857"/>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12271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291B1D3-2801-3C73-0AF6-C3EDFEDE8B2B}"/>
              </a:ext>
            </a:extLst>
          </p:cNvPr>
          <p:cNvPicPr>
            <a:picLocks noChangeAspect="1"/>
          </p:cNvPicPr>
          <p:nvPr/>
        </p:nvPicPr>
        <p:blipFill>
          <a:blip r:embed="rId3"/>
          <a:stretch>
            <a:fillRect/>
          </a:stretch>
        </p:blipFill>
        <p:spPr>
          <a:xfrm>
            <a:off x="7376584" y="1506599"/>
            <a:ext cx="1955742" cy="3821811"/>
          </a:xfrm>
          <a:prstGeom prst="rect">
            <a:avLst/>
          </a:prstGeom>
          <a:ln>
            <a:solidFill>
              <a:schemeClr val="bg1">
                <a:lumMod val="85000"/>
              </a:schemeClr>
            </a:solidFill>
          </a:ln>
        </p:spPr>
      </p:pic>
      <p:pic>
        <p:nvPicPr>
          <p:cNvPr id="9" name="Image 8">
            <a:extLst>
              <a:ext uri="{FF2B5EF4-FFF2-40B4-BE49-F238E27FC236}">
                <a16:creationId xmlns:a16="http://schemas.microsoft.com/office/drawing/2014/main" id="{2A5EBBE5-6E74-70A9-821C-6B88FAB57432}"/>
              </a:ext>
            </a:extLst>
          </p:cNvPr>
          <p:cNvPicPr>
            <a:picLocks noChangeAspect="1"/>
          </p:cNvPicPr>
          <p:nvPr/>
        </p:nvPicPr>
        <p:blipFill>
          <a:blip r:embed="rId4"/>
          <a:stretch>
            <a:fillRect/>
          </a:stretch>
        </p:blipFill>
        <p:spPr>
          <a:xfrm>
            <a:off x="655275" y="1502396"/>
            <a:ext cx="1955743" cy="3826082"/>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Other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Management of user feedback</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73833" y="5453437"/>
            <a:ext cx="1937185" cy="1338828"/>
          </a:xfrm>
          <a:prstGeom prst="rect">
            <a:avLst/>
          </a:prstGeom>
          <a:noFill/>
        </p:spPr>
        <p:txBody>
          <a:bodyPr wrap="square" rtlCol="0">
            <a:spAutoFit/>
          </a:bodyPr>
          <a:lstStyle/>
          <a:p>
            <a:r>
              <a:rPr lang="en-US" sz="900" dirty="0"/>
              <a:t>From the main menu, users can submit their feedback or suggestion.</a:t>
            </a:r>
          </a:p>
          <a:p>
            <a:endParaRPr lang="en-US" sz="900" dirty="0"/>
          </a:p>
          <a:p>
            <a:r>
              <a:rPr lang="en-US" sz="900" dirty="0"/>
              <a:t>The main purpose of this function is to push users that are happy with CSNET Home to submit a positive feedback, instead of getting comments only from unhappy users.</a:t>
            </a:r>
          </a:p>
          <a:p>
            <a:pPr algn="ctr"/>
            <a:endParaRPr lang="en-US" sz="900" dirty="0"/>
          </a:p>
        </p:txBody>
      </p:sp>
      <p:sp>
        <p:nvSpPr>
          <p:cNvPr id="36" name="ZoneTexte 35">
            <a:extLst>
              <a:ext uri="{FF2B5EF4-FFF2-40B4-BE49-F238E27FC236}">
                <a16:creationId xmlns:a16="http://schemas.microsoft.com/office/drawing/2014/main" id="{339407D0-AECF-9538-F667-34D59B4842DC}"/>
              </a:ext>
            </a:extLst>
          </p:cNvPr>
          <p:cNvSpPr txBox="1"/>
          <p:nvPr/>
        </p:nvSpPr>
        <p:spPr>
          <a:xfrm>
            <a:off x="5128894" y="5661186"/>
            <a:ext cx="6462856" cy="784830"/>
          </a:xfrm>
          <a:prstGeom prst="rect">
            <a:avLst/>
          </a:prstGeom>
          <a:noFill/>
        </p:spPr>
        <p:txBody>
          <a:bodyPr wrap="square" rtlCol="0">
            <a:spAutoFit/>
          </a:bodyPr>
          <a:lstStyle/>
          <a:p>
            <a:r>
              <a:rPr lang="en-US" sz="900" dirty="0"/>
              <a:t>If the user answers </a:t>
            </a:r>
            <a:r>
              <a:rPr lang="en-US" sz="900" b="1" dirty="0">
                <a:solidFill>
                  <a:srgbClr val="FF0000"/>
                </a:solidFill>
              </a:rPr>
              <a:t>YES</a:t>
            </a:r>
            <a:r>
              <a:rPr lang="en-US" sz="900" dirty="0"/>
              <a:t>, 2 options are possible:</a:t>
            </a:r>
          </a:p>
          <a:p>
            <a:pPr marL="171450" indent="-171450">
              <a:buFontTx/>
              <a:buChar char="-"/>
            </a:pPr>
            <a:r>
              <a:rPr lang="en-US" sz="900" dirty="0"/>
              <a:t>Write a review on the store (direct link to the store)</a:t>
            </a:r>
          </a:p>
          <a:p>
            <a:pPr marL="171450" indent="-171450">
              <a:buFontTx/>
              <a:buChar char="-"/>
            </a:pPr>
            <a:r>
              <a:rPr lang="en-US" sz="900" dirty="0"/>
              <a:t>Send a message with a suggestion.</a:t>
            </a:r>
          </a:p>
          <a:p>
            <a:pPr marL="171450" indent="-171450">
              <a:buFontTx/>
              <a:buChar char="-"/>
            </a:pPr>
            <a:endParaRPr lang="en-US" sz="900" dirty="0"/>
          </a:p>
          <a:p>
            <a:r>
              <a:rPr lang="en-US" sz="900" dirty="0"/>
              <a:t>These messages are received by factory team. If necessary, factory team may contact the related JCH-EU local technical support team.</a:t>
            </a:r>
          </a:p>
        </p:txBody>
      </p:sp>
      <p:sp>
        <p:nvSpPr>
          <p:cNvPr id="37" name="ZoneTexte 36">
            <a:extLst>
              <a:ext uri="{FF2B5EF4-FFF2-40B4-BE49-F238E27FC236}">
                <a16:creationId xmlns:a16="http://schemas.microsoft.com/office/drawing/2014/main" id="{51BBB34A-8173-349A-B3FB-7940D8499947}"/>
              </a:ext>
            </a:extLst>
          </p:cNvPr>
          <p:cNvSpPr txBox="1"/>
          <p:nvPr/>
        </p:nvSpPr>
        <p:spPr>
          <a:xfrm>
            <a:off x="2941074" y="5453437"/>
            <a:ext cx="1857764" cy="1200329"/>
          </a:xfrm>
          <a:prstGeom prst="rect">
            <a:avLst/>
          </a:prstGeom>
          <a:noFill/>
        </p:spPr>
        <p:txBody>
          <a:bodyPr wrap="square" rtlCol="0">
            <a:spAutoFit/>
          </a:bodyPr>
          <a:lstStyle/>
          <a:p>
            <a:pPr algn="ctr"/>
            <a:r>
              <a:rPr lang="en-US" sz="900" dirty="0"/>
              <a:t>When opening this menu, this simple question is asked.</a:t>
            </a:r>
          </a:p>
          <a:p>
            <a:pPr algn="ctr"/>
            <a:endParaRPr lang="en-US" sz="900" dirty="0"/>
          </a:p>
          <a:p>
            <a:pPr algn="ctr"/>
            <a:r>
              <a:rPr lang="en-US" sz="900" dirty="0"/>
              <a:t>This question will also be raised automatically to the user after having used the app for a while (~2 weeks after having created the user account).</a:t>
            </a:r>
          </a:p>
        </p:txBody>
      </p:sp>
      <p:pic>
        <p:nvPicPr>
          <p:cNvPr id="11" name="Image 10">
            <a:extLst>
              <a:ext uri="{FF2B5EF4-FFF2-40B4-BE49-F238E27FC236}">
                <a16:creationId xmlns:a16="http://schemas.microsoft.com/office/drawing/2014/main" id="{A643399A-3328-1284-BB75-6C22264BB2E3}"/>
              </a:ext>
            </a:extLst>
          </p:cNvPr>
          <p:cNvPicPr>
            <a:picLocks noChangeAspect="1"/>
          </p:cNvPicPr>
          <p:nvPr/>
        </p:nvPicPr>
        <p:blipFill>
          <a:blip r:embed="rId5"/>
          <a:stretch>
            <a:fillRect/>
          </a:stretch>
        </p:blipFill>
        <p:spPr>
          <a:xfrm>
            <a:off x="2902965" y="1536953"/>
            <a:ext cx="1933983" cy="3791457"/>
          </a:xfrm>
          <a:prstGeom prst="rect">
            <a:avLst/>
          </a:prstGeom>
          <a:ln>
            <a:solidFill>
              <a:schemeClr val="bg1">
                <a:lumMod val="85000"/>
              </a:schemeClr>
            </a:solidFill>
          </a:ln>
        </p:spPr>
      </p:pic>
      <p:pic>
        <p:nvPicPr>
          <p:cNvPr id="13" name="Image 12">
            <a:extLst>
              <a:ext uri="{FF2B5EF4-FFF2-40B4-BE49-F238E27FC236}">
                <a16:creationId xmlns:a16="http://schemas.microsoft.com/office/drawing/2014/main" id="{C940D400-FA30-02FB-718A-D867818607C1}"/>
              </a:ext>
            </a:extLst>
          </p:cNvPr>
          <p:cNvPicPr>
            <a:picLocks noChangeAspect="1"/>
          </p:cNvPicPr>
          <p:nvPr/>
        </p:nvPicPr>
        <p:blipFill>
          <a:blip r:embed="rId6"/>
          <a:stretch>
            <a:fillRect/>
          </a:stretch>
        </p:blipFill>
        <p:spPr>
          <a:xfrm>
            <a:off x="5128895" y="1502396"/>
            <a:ext cx="1955742" cy="3826081"/>
          </a:xfrm>
          <a:prstGeom prst="rect">
            <a:avLst/>
          </a:prstGeom>
          <a:ln>
            <a:solidFill>
              <a:schemeClr val="bg1">
                <a:lumMod val="85000"/>
              </a:schemeClr>
            </a:solidFill>
          </a:ln>
        </p:spPr>
      </p:pic>
      <p:pic>
        <p:nvPicPr>
          <p:cNvPr id="17" name="Image 16">
            <a:extLst>
              <a:ext uri="{FF2B5EF4-FFF2-40B4-BE49-F238E27FC236}">
                <a16:creationId xmlns:a16="http://schemas.microsoft.com/office/drawing/2014/main" id="{D182861B-51C2-2A40-4057-C015F14100CF}"/>
              </a:ext>
            </a:extLst>
          </p:cNvPr>
          <p:cNvPicPr>
            <a:picLocks noChangeAspect="1"/>
          </p:cNvPicPr>
          <p:nvPr/>
        </p:nvPicPr>
        <p:blipFill>
          <a:blip r:embed="rId7"/>
          <a:stretch>
            <a:fillRect/>
          </a:stretch>
        </p:blipFill>
        <p:spPr>
          <a:xfrm>
            <a:off x="9624274" y="1502397"/>
            <a:ext cx="1967476" cy="3832078"/>
          </a:xfrm>
          <a:prstGeom prst="rect">
            <a:avLst/>
          </a:prstGeom>
          <a:ln>
            <a:solidFill>
              <a:schemeClr val="bg1">
                <a:lumMod val="85000"/>
              </a:schemeClr>
            </a:solidFill>
          </a:ln>
        </p:spPr>
      </p:pic>
    </p:spTree>
    <p:extLst>
      <p:ext uri="{BB962C8B-B14F-4D97-AF65-F5344CB8AC3E}">
        <p14:creationId xmlns:p14="http://schemas.microsoft.com/office/powerpoint/2010/main" val="37618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A5EBBE5-6E74-70A9-821C-6B88FAB57432}"/>
              </a:ext>
            </a:extLst>
          </p:cNvPr>
          <p:cNvPicPr>
            <a:picLocks noChangeAspect="1"/>
          </p:cNvPicPr>
          <p:nvPr/>
        </p:nvPicPr>
        <p:blipFill>
          <a:blip r:embed="rId3"/>
          <a:stretch>
            <a:fillRect/>
          </a:stretch>
        </p:blipFill>
        <p:spPr>
          <a:xfrm>
            <a:off x="655275" y="1502396"/>
            <a:ext cx="1955743" cy="3826082"/>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Other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Management of user feedback</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73833" y="5453437"/>
            <a:ext cx="1937185" cy="1338828"/>
          </a:xfrm>
          <a:prstGeom prst="rect">
            <a:avLst/>
          </a:prstGeom>
          <a:noFill/>
        </p:spPr>
        <p:txBody>
          <a:bodyPr wrap="square" rtlCol="0">
            <a:spAutoFit/>
          </a:bodyPr>
          <a:lstStyle/>
          <a:p>
            <a:r>
              <a:rPr lang="en-US" sz="900" dirty="0"/>
              <a:t>From the main menu, users can submit their feedback or suggestion.</a:t>
            </a:r>
          </a:p>
          <a:p>
            <a:endParaRPr lang="en-US" sz="900" dirty="0"/>
          </a:p>
          <a:p>
            <a:r>
              <a:rPr lang="en-US" sz="900" dirty="0"/>
              <a:t>The main purpose of this function is to push users that are happy with CSNET Home to submit a positive feedback, instead of getting comments only from unhappy users.</a:t>
            </a:r>
          </a:p>
          <a:p>
            <a:pPr algn="ctr"/>
            <a:endParaRPr lang="en-US" sz="900" dirty="0"/>
          </a:p>
        </p:txBody>
      </p:sp>
      <p:sp>
        <p:nvSpPr>
          <p:cNvPr id="36" name="ZoneTexte 35">
            <a:extLst>
              <a:ext uri="{FF2B5EF4-FFF2-40B4-BE49-F238E27FC236}">
                <a16:creationId xmlns:a16="http://schemas.microsoft.com/office/drawing/2014/main" id="{339407D0-AECF-9538-F667-34D59B4842DC}"/>
              </a:ext>
            </a:extLst>
          </p:cNvPr>
          <p:cNvSpPr txBox="1"/>
          <p:nvPr/>
        </p:nvSpPr>
        <p:spPr>
          <a:xfrm>
            <a:off x="5128894" y="5661186"/>
            <a:ext cx="4298614" cy="923330"/>
          </a:xfrm>
          <a:prstGeom prst="rect">
            <a:avLst/>
          </a:prstGeom>
          <a:noFill/>
        </p:spPr>
        <p:txBody>
          <a:bodyPr wrap="square" rtlCol="0">
            <a:spAutoFit/>
          </a:bodyPr>
          <a:lstStyle/>
          <a:p>
            <a:r>
              <a:rPr lang="en-US" sz="900" dirty="0"/>
              <a:t>If the user answers </a:t>
            </a:r>
            <a:r>
              <a:rPr lang="en-US" sz="900" b="1" dirty="0">
                <a:solidFill>
                  <a:srgbClr val="FF0000"/>
                </a:solidFill>
              </a:rPr>
              <a:t>No</a:t>
            </a:r>
            <a:r>
              <a:rPr lang="en-US" sz="900" dirty="0"/>
              <a:t>, only 1 option is proposed:</a:t>
            </a:r>
          </a:p>
          <a:p>
            <a:pPr marL="171450" indent="-171450">
              <a:buFontTx/>
              <a:buChar char="-"/>
            </a:pPr>
            <a:r>
              <a:rPr lang="en-US" sz="900" dirty="0"/>
              <a:t>Send a message with comments about the matter faced.</a:t>
            </a:r>
          </a:p>
          <a:p>
            <a:pPr marL="171450" indent="-171450">
              <a:buFontTx/>
              <a:buChar char="-"/>
            </a:pPr>
            <a:endParaRPr lang="en-US" sz="900" dirty="0"/>
          </a:p>
          <a:p>
            <a:r>
              <a:rPr lang="en-US" sz="900" dirty="0"/>
              <a:t>Again, these messages will be received directly by factory team.</a:t>
            </a:r>
          </a:p>
          <a:p>
            <a:endParaRPr lang="en-US" sz="900" dirty="0"/>
          </a:p>
          <a:p>
            <a:r>
              <a:rPr lang="en-US" sz="900" dirty="0"/>
              <a:t>If necessary, factory team may contact the related JCH-EU local technical support team.</a:t>
            </a:r>
          </a:p>
        </p:txBody>
      </p:sp>
      <p:sp>
        <p:nvSpPr>
          <p:cNvPr id="37" name="ZoneTexte 36">
            <a:extLst>
              <a:ext uri="{FF2B5EF4-FFF2-40B4-BE49-F238E27FC236}">
                <a16:creationId xmlns:a16="http://schemas.microsoft.com/office/drawing/2014/main" id="{51BBB34A-8173-349A-B3FB-7940D8499947}"/>
              </a:ext>
            </a:extLst>
          </p:cNvPr>
          <p:cNvSpPr txBox="1"/>
          <p:nvPr/>
        </p:nvSpPr>
        <p:spPr>
          <a:xfrm>
            <a:off x="2941074" y="5453437"/>
            <a:ext cx="1857764" cy="1200329"/>
          </a:xfrm>
          <a:prstGeom prst="rect">
            <a:avLst/>
          </a:prstGeom>
          <a:noFill/>
        </p:spPr>
        <p:txBody>
          <a:bodyPr wrap="square" rtlCol="0">
            <a:spAutoFit/>
          </a:bodyPr>
          <a:lstStyle/>
          <a:p>
            <a:pPr algn="ctr"/>
            <a:r>
              <a:rPr lang="en-US" sz="900" dirty="0"/>
              <a:t>When opening this menu, this simple question is asked.</a:t>
            </a:r>
          </a:p>
          <a:p>
            <a:pPr algn="ctr"/>
            <a:endParaRPr lang="en-US" sz="900" dirty="0"/>
          </a:p>
          <a:p>
            <a:pPr algn="ctr"/>
            <a:r>
              <a:rPr lang="en-US" sz="900" dirty="0"/>
              <a:t>This question will also be raised automatically to the user after having used the app for a while (~2 weeks after having created the user account).</a:t>
            </a:r>
          </a:p>
        </p:txBody>
      </p:sp>
      <p:pic>
        <p:nvPicPr>
          <p:cNvPr id="11" name="Image 10">
            <a:extLst>
              <a:ext uri="{FF2B5EF4-FFF2-40B4-BE49-F238E27FC236}">
                <a16:creationId xmlns:a16="http://schemas.microsoft.com/office/drawing/2014/main" id="{A643399A-3328-1284-BB75-6C22264BB2E3}"/>
              </a:ext>
            </a:extLst>
          </p:cNvPr>
          <p:cNvPicPr>
            <a:picLocks noChangeAspect="1"/>
          </p:cNvPicPr>
          <p:nvPr/>
        </p:nvPicPr>
        <p:blipFill>
          <a:blip r:embed="rId4"/>
          <a:stretch>
            <a:fillRect/>
          </a:stretch>
        </p:blipFill>
        <p:spPr>
          <a:xfrm>
            <a:off x="2902965" y="1536953"/>
            <a:ext cx="1933983" cy="3791457"/>
          </a:xfrm>
          <a:prstGeom prst="rect">
            <a:avLst/>
          </a:prstGeom>
          <a:ln>
            <a:solidFill>
              <a:schemeClr val="bg1">
                <a:lumMod val="85000"/>
              </a:schemeClr>
            </a:solidFill>
          </a:ln>
        </p:spPr>
      </p:pic>
      <p:pic>
        <p:nvPicPr>
          <p:cNvPr id="6" name="Image 5">
            <a:extLst>
              <a:ext uri="{FF2B5EF4-FFF2-40B4-BE49-F238E27FC236}">
                <a16:creationId xmlns:a16="http://schemas.microsoft.com/office/drawing/2014/main" id="{4B018756-E3D6-EAFE-C077-3A73375DE33A}"/>
              </a:ext>
            </a:extLst>
          </p:cNvPr>
          <p:cNvPicPr>
            <a:picLocks noChangeAspect="1"/>
          </p:cNvPicPr>
          <p:nvPr/>
        </p:nvPicPr>
        <p:blipFill>
          <a:blip r:embed="rId5"/>
          <a:stretch>
            <a:fillRect/>
          </a:stretch>
        </p:blipFill>
        <p:spPr>
          <a:xfrm>
            <a:off x="5128907" y="1536952"/>
            <a:ext cx="1937950" cy="3791457"/>
          </a:xfrm>
          <a:prstGeom prst="rect">
            <a:avLst/>
          </a:prstGeom>
        </p:spPr>
      </p:pic>
    </p:spTree>
    <p:extLst>
      <p:ext uri="{BB962C8B-B14F-4D97-AF65-F5344CB8AC3E}">
        <p14:creationId xmlns:p14="http://schemas.microsoft.com/office/powerpoint/2010/main" val="12921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5104026" cy="2358507"/>
          </a:xfrm>
        </p:spPr>
        <p:txBody>
          <a:bodyPr/>
          <a:lstStyle/>
          <a:p>
            <a:r>
              <a:rPr lang="en-US" dirty="0"/>
              <a:t>Product Presentation</a:t>
            </a:r>
            <a:br>
              <a:rPr lang="en-US" dirty="0"/>
            </a:br>
            <a:br>
              <a:rPr lang="en-US" dirty="0"/>
            </a:br>
            <a:r>
              <a:rPr lang="en-US" sz="2400" dirty="0"/>
              <a:t>ATW-IOT-01 gateway features</a:t>
            </a:r>
            <a:br>
              <a:rPr lang="en-US" sz="2400" dirty="0"/>
            </a:br>
            <a:r>
              <a:rPr lang="en-US" sz="2400" dirty="0"/>
              <a:t>CSNET Home App features</a:t>
            </a: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8</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02</a:t>
            </a:r>
          </a:p>
        </p:txBody>
      </p:sp>
    </p:spTree>
    <p:extLst>
      <p:ext uri="{BB962C8B-B14F-4D97-AF65-F5344CB8AC3E}">
        <p14:creationId xmlns:p14="http://schemas.microsoft.com/office/powerpoint/2010/main" val="1189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Other functions</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About CSNET Home application</a:t>
            </a:r>
          </a:p>
        </p:txBody>
      </p:sp>
      <p:sp>
        <p:nvSpPr>
          <p:cNvPr id="4" name="ZoneTexte 3">
            <a:extLst>
              <a:ext uri="{FF2B5EF4-FFF2-40B4-BE49-F238E27FC236}">
                <a16:creationId xmlns:a16="http://schemas.microsoft.com/office/drawing/2014/main" id="{5A97924F-C5D6-45A8-BD87-E9C82DCD69D8}"/>
              </a:ext>
            </a:extLst>
          </p:cNvPr>
          <p:cNvSpPr txBox="1"/>
          <p:nvPr/>
        </p:nvSpPr>
        <p:spPr>
          <a:xfrm>
            <a:off x="673833" y="5453437"/>
            <a:ext cx="1937185" cy="1338828"/>
          </a:xfrm>
          <a:prstGeom prst="rect">
            <a:avLst/>
          </a:prstGeom>
          <a:noFill/>
        </p:spPr>
        <p:txBody>
          <a:bodyPr wrap="square" rtlCol="0">
            <a:spAutoFit/>
          </a:bodyPr>
          <a:lstStyle/>
          <a:p>
            <a:r>
              <a:rPr lang="en-US" sz="900" dirty="0"/>
              <a:t>From the main menu, users can submit their feedback or suggestion.</a:t>
            </a:r>
          </a:p>
          <a:p>
            <a:endParaRPr lang="en-US" sz="900" dirty="0"/>
          </a:p>
          <a:p>
            <a:r>
              <a:rPr lang="en-US" sz="900" dirty="0"/>
              <a:t>The main purpose of this function is to push users that are happy with CSNET Home to submit a positive feedback, instead of getting comments only from unhappy users.</a:t>
            </a:r>
          </a:p>
          <a:p>
            <a:pPr algn="ctr"/>
            <a:endParaRPr lang="en-US" sz="900" dirty="0"/>
          </a:p>
        </p:txBody>
      </p:sp>
      <p:sp>
        <p:nvSpPr>
          <p:cNvPr id="36" name="ZoneTexte 35">
            <a:extLst>
              <a:ext uri="{FF2B5EF4-FFF2-40B4-BE49-F238E27FC236}">
                <a16:creationId xmlns:a16="http://schemas.microsoft.com/office/drawing/2014/main" id="{339407D0-AECF-9538-F667-34D59B4842DC}"/>
              </a:ext>
            </a:extLst>
          </p:cNvPr>
          <p:cNvSpPr txBox="1"/>
          <p:nvPr/>
        </p:nvSpPr>
        <p:spPr>
          <a:xfrm>
            <a:off x="7256539" y="5453437"/>
            <a:ext cx="4298614" cy="369332"/>
          </a:xfrm>
          <a:prstGeom prst="rect">
            <a:avLst/>
          </a:prstGeom>
          <a:noFill/>
        </p:spPr>
        <p:txBody>
          <a:bodyPr wrap="square" rtlCol="0">
            <a:spAutoFit/>
          </a:bodyPr>
          <a:lstStyle/>
          <a:p>
            <a:r>
              <a:rPr lang="en-US" sz="900" dirty="0"/>
              <a:t>From the privacy conditions menu, the user can find a reminder of the Privacy Notice, as well as answers to the most asked questions.</a:t>
            </a:r>
          </a:p>
        </p:txBody>
      </p:sp>
      <p:sp>
        <p:nvSpPr>
          <p:cNvPr id="37" name="ZoneTexte 36">
            <a:extLst>
              <a:ext uri="{FF2B5EF4-FFF2-40B4-BE49-F238E27FC236}">
                <a16:creationId xmlns:a16="http://schemas.microsoft.com/office/drawing/2014/main" id="{51BBB34A-8173-349A-B3FB-7940D8499947}"/>
              </a:ext>
            </a:extLst>
          </p:cNvPr>
          <p:cNvSpPr txBox="1"/>
          <p:nvPr/>
        </p:nvSpPr>
        <p:spPr>
          <a:xfrm>
            <a:off x="2941074" y="5453437"/>
            <a:ext cx="1857764" cy="646331"/>
          </a:xfrm>
          <a:prstGeom prst="rect">
            <a:avLst/>
          </a:prstGeom>
          <a:noFill/>
        </p:spPr>
        <p:txBody>
          <a:bodyPr wrap="square" rtlCol="0">
            <a:spAutoFit/>
          </a:bodyPr>
          <a:lstStyle/>
          <a:p>
            <a:pPr algn="ctr"/>
            <a:r>
              <a:rPr lang="en-US" sz="900" dirty="0"/>
              <a:t>Info page is gathering details about the App and server versions.</a:t>
            </a:r>
          </a:p>
          <a:p>
            <a:pPr algn="ctr"/>
            <a:r>
              <a:rPr lang="en-US" sz="900" dirty="0"/>
              <a:t>These details may be required in case of service issues with the App.</a:t>
            </a:r>
          </a:p>
        </p:txBody>
      </p:sp>
      <p:pic>
        <p:nvPicPr>
          <p:cNvPr id="7" name="Image 6">
            <a:extLst>
              <a:ext uri="{FF2B5EF4-FFF2-40B4-BE49-F238E27FC236}">
                <a16:creationId xmlns:a16="http://schemas.microsoft.com/office/drawing/2014/main" id="{46FF1FC8-331D-EB98-206E-E549C67B4793}"/>
              </a:ext>
            </a:extLst>
          </p:cNvPr>
          <p:cNvPicPr>
            <a:picLocks noChangeAspect="1"/>
          </p:cNvPicPr>
          <p:nvPr/>
        </p:nvPicPr>
        <p:blipFill>
          <a:blip r:embed="rId3"/>
          <a:stretch>
            <a:fillRect/>
          </a:stretch>
        </p:blipFill>
        <p:spPr>
          <a:xfrm>
            <a:off x="2841115" y="1502396"/>
            <a:ext cx="1951472" cy="3826082"/>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27F3D0AA-4899-F6F0-9E97-250F775D5185}"/>
              </a:ext>
            </a:extLst>
          </p:cNvPr>
          <p:cNvPicPr>
            <a:picLocks noChangeAspect="1"/>
          </p:cNvPicPr>
          <p:nvPr/>
        </p:nvPicPr>
        <p:blipFill>
          <a:blip r:embed="rId4"/>
          <a:stretch>
            <a:fillRect/>
          </a:stretch>
        </p:blipFill>
        <p:spPr>
          <a:xfrm>
            <a:off x="5104620" y="1502396"/>
            <a:ext cx="1968802" cy="3826082"/>
          </a:xfrm>
          <a:prstGeom prst="rect">
            <a:avLst/>
          </a:prstGeom>
          <a:ln>
            <a:solidFill>
              <a:schemeClr val="bg1">
                <a:lumMod val="85000"/>
              </a:schemeClr>
            </a:solidFill>
          </a:ln>
        </p:spPr>
      </p:pic>
      <p:pic>
        <p:nvPicPr>
          <p:cNvPr id="13" name="Image 12">
            <a:extLst>
              <a:ext uri="{FF2B5EF4-FFF2-40B4-BE49-F238E27FC236}">
                <a16:creationId xmlns:a16="http://schemas.microsoft.com/office/drawing/2014/main" id="{81030178-2757-464F-DAA7-1172676801C4}"/>
              </a:ext>
            </a:extLst>
          </p:cNvPr>
          <p:cNvPicPr>
            <a:picLocks noChangeAspect="1"/>
          </p:cNvPicPr>
          <p:nvPr/>
        </p:nvPicPr>
        <p:blipFill>
          <a:blip r:embed="rId5"/>
          <a:stretch>
            <a:fillRect/>
          </a:stretch>
        </p:blipFill>
        <p:spPr>
          <a:xfrm>
            <a:off x="7301122" y="1506079"/>
            <a:ext cx="1968802" cy="3860226"/>
          </a:xfrm>
          <a:prstGeom prst="rect">
            <a:avLst/>
          </a:prstGeom>
          <a:ln>
            <a:solidFill>
              <a:schemeClr val="bg1">
                <a:lumMod val="85000"/>
              </a:schemeClr>
            </a:solidFill>
          </a:ln>
        </p:spPr>
      </p:pic>
      <p:pic>
        <p:nvPicPr>
          <p:cNvPr id="15" name="Image 14">
            <a:extLst>
              <a:ext uri="{FF2B5EF4-FFF2-40B4-BE49-F238E27FC236}">
                <a16:creationId xmlns:a16="http://schemas.microsoft.com/office/drawing/2014/main" id="{0AEC0F5F-7416-AB00-5DE2-091D1F538D06}"/>
              </a:ext>
            </a:extLst>
          </p:cNvPr>
          <p:cNvPicPr>
            <a:picLocks noChangeAspect="1"/>
          </p:cNvPicPr>
          <p:nvPr/>
        </p:nvPicPr>
        <p:blipFill>
          <a:blip r:embed="rId6"/>
          <a:stretch>
            <a:fillRect/>
          </a:stretch>
        </p:blipFill>
        <p:spPr>
          <a:xfrm>
            <a:off x="9581957" y="1502396"/>
            <a:ext cx="1973196" cy="3860226"/>
          </a:xfrm>
          <a:prstGeom prst="rect">
            <a:avLst/>
          </a:prstGeom>
          <a:ln>
            <a:solidFill>
              <a:schemeClr val="bg1">
                <a:lumMod val="85000"/>
              </a:schemeClr>
            </a:solidFill>
          </a:ln>
        </p:spPr>
      </p:pic>
      <p:sp>
        <p:nvSpPr>
          <p:cNvPr id="16" name="ZoneTexte 15">
            <a:extLst>
              <a:ext uri="{FF2B5EF4-FFF2-40B4-BE49-F238E27FC236}">
                <a16:creationId xmlns:a16="http://schemas.microsoft.com/office/drawing/2014/main" id="{BD740162-F6D5-D871-8570-DE232BBC9124}"/>
              </a:ext>
            </a:extLst>
          </p:cNvPr>
          <p:cNvSpPr txBox="1"/>
          <p:nvPr/>
        </p:nvSpPr>
        <p:spPr>
          <a:xfrm>
            <a:off x="5215658" y="5478833"/>
            <a:ext cx="1857764" cy="230832"/>
          </a:xfrm>
          <a:prstGeom prst="rect">
            <a:avLst/>
          </a:prstGeom>
          <a:noFill/>
        </p:spPr>
        <p:txBody>
          <a:bodyPr wrap="square" rtlCol="0">
            <a:spAutoFit/>
          </a:bodyPr>
          <a:lstStyle/>
          <a:p>
            <a:pPr algn="ctr"/>
            <a:r>
              <a:rPr lang="en-US" sz="900" dirty="0"/>
              <a:t>Reminder of terms of use</a:t>
            </a:r>
          </a:p>
        </p:txBody>
      </p:sp>
      <p:pic>
        <p:nvPicPr>
          <p:cNvPr id="6" name="Image 5">
            <a:extLst>
              <a:ext uri="{FF2B5EF4-FFF2-40B4-BE49-F238E27FC236}">
                <a16:creationId xmlns:a16="http://schemas.microsoft.com/office/drawing/2014/main" id="{E64A49E9-016A-5C39-CB2C-C7E3B19AC2B9}"/>
              </a:ext>
            </a:extLst>
          </p:cNvPr>
          <p:cNvPicPr>
            <a:picLocks noChangeAspect="1"/>
          </p:cNvPicPr>
          <p:nvPr/>
        </p:nvPicPr>
        <p:blipFill>
          <a:blip r:embed="rId7"/>
          <a:stretch>
            <a:fillRect/>
          </a:stretch>
        </p:blipFill>
        <p:spPr>
          <a:xfrm>
            <a:off x="653190" y="1502396"/>
            <a:ext cx="1957828" cy="3826082"/>
          </a:xfrm>
          <a:prstGeom prst="rect">
            <a:avLst/>
          </a:prstGeom>
        </p:spPr>
      </p:pic>
      <p:sp>
        <p:nvSpPr>
          <p:cNvPr id="8" name="Rectangle 7">
            <a:extLst>
              <a:ext uri="{FF2B5EF4-FFF2-40B4-BE49-F238E27FC236}">
                <a16:creationId xmlns:a16="http://schemas.microsoft.com/office/drawing/2014/main" id="{B4C26315-C4DD-D3E3-5D51-5A7413C00730}"/>
              </a:ext>
            </a:extLst>
          </p:cNvPr>
          <p:cNvSpPr/>
          <p:nvPr/>
        </p:nvSpPr>
        <p:spPr bwMode="auto">
          <a:xfrm>
            <a:off x="653190" y="4397828"/>
            <a:ext cx="1210444" cy="346166"/>
          </a:xfrm>
          <a:prstGeom prst="rect">
            <a:avLst/>
          </a:prstGeom>
          <a:noFill/>
          <a:ln w="19050">
            <a:solidFill>
              <a:srgbClr val="00B0F0"/>
            </a:solidFill>
            <a:prstDash val="dash"/>
          </a:ln>
        </p:spPr>
        <p:txBody>
          <a:bodyPr vert="horz" wrap="square" lIns="91440" tIns="45720" rIns="91440" bIns="45720" numCol="1" rtlCol="0" anchor="t" anchorCtr="0" compatLnSpc="1">
            <a:prstTxWarp prst="textNoShape">
              <a:avLst/>
            </a:prstTxWarp>
            <a:noAutofit/>
          </a:bodyPr>
          <a:lstStyle/>
          <a:p>
            <a:pPr algn="ctr"/>
            <a:endParaRPr lang="fr-FR"/>
          </a:p>
        </p:txBody>
      </p:sp>
    </p:spTree>
    <p:extLst>
      <p:ext uri="{BB962C8B-B14F-4D97-AF65-F5344CB8AC3E}">
        <p14:creationId xmlns:p14="http://schemas.microsoft.com/office/powerpoint/2010/main" val="421213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CSNET Home Web App</a:t>
            </a:r>
            <a:br>
              <a:rPr lang="en-US" dirty="0"/>
            </a:br>
            <a:r>
              <a:rPr lang="en-US" sz="2000" dirty="0"/>
              <a:t>End user App overview</a:t>
            </a:r>
            <a:br>
              <a:rPr lang="en-US" sz="2000" dirty="0"/>
            </a:br>
            <a:br>
              <a:rPr lang="en-US" sz="2000" dirty="0"/>
            </a:b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81</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10</a:t>
            </a:r>
          </a:p>
        </p:txBody>
      </p:sp>
    </p:spTree>
    <p:extLst>
      <p:ext uri="{BB962C8B-B14F-4D97-AF65-F5344CB8AC3E}">
        <p14:creationId xmlns:p14="http://schemas.microsoft.com/office/powerpoint/2010/main" val="256470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Web App</a:t>
            </a:r>
          </a:p>
        </p:txBody>
      </p:sp>
      <p:sp>
        <p:nvSpPr>
          <p:cNvPr id="3" name="Espace réservé du numéro de diapositive 2"/>
          <p:cNvSpPr>
            <a:spLocks noGrp="1"/>
          </p:cNvSpPr>
          <p:nvPr>
            <p:ph type="sldNum" sz="quarter" idx="12"/>
          </p:nvPr>
        </p:nvSpPr>
        <p:spPr>
          <a:xfrm>
            <a:off x="11620038" y="6239772"/>
            <a:ext cx="45677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6416"/>
            <a:ext cx="5440414"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a:ea typeface="+mn-ea"/>
                <a:cs typeface="+mn-cs"/>
              </a:rPr>
              <a:t>Official release of </a:t>
            </a:r>
            <a:r>
              <a:rPr lang="en-US" sz="1600" b="1" dirty="0">
                <a:latin typeface="Calibri"/>
              </a:rPr>
              <a:t>W</a:t>
            </a:r>
            <a:r>
              <a:rPr kumimoji="0" lang="en-US" sz="1600" b="1" i="0" u="none" strike="noStrike" kern="1200" cap="none" spc="0" normalizeH="0" baseline="0" noProof="0" dirty="0">
                <a:ln>
                  <a:noFill/>
                </a:ln>
                <a:effectLst/>
                <a:uLnTx/>
                <a:uFillTx/>
                <a:latin typeface="Calibri"/>
                <a:ea typeface="+mn-ea"/>
                <a:cs typeface="+mn-cs"/>
              </a:rPr>
              <a:t>eb App</a:t>
            </a:r>
            <a:r>
              <a:rPr lang="en-US" sz="1600" b="1" dirty="0">
                <a:latin typeface="Calibri"/>
              </a:rPr>
              <a:t> : </a:t>
            </a:r>
            <a:r>
              <a:rPr kumimoji="0" lang="en-US" sz="1600" b="1" i="0" u="none" strike="noStrike" kern="1200" cap="none" spc="0" normalizeH="0" baseline="0" noProof="0" dirty="0">
                <a:ln>
                  <a:noFill/>
                </a:ln>
                <a:effectLst/>
                <a:uLnTx/>
                <a:uFillTx/>
                <a:latin typeface="Calibri"/>
                <a:ea typeface="+mn-ea"/>
                <a:cs typeface="+mn-cs"/>
              </a:rPr>
              <a:t>May 2023</a:t>
            </a:r>
            <a:endParaRPr lang="en-US" sz="1600" b="1" dirty="0">
              <a:solidFill>
                <a:srgbClr val="C00000"/>
              </a:solidFill>
              <a:latin typeface="Calibri"/>
            </a:endParaRPr>
          </a:p>
        </p:txBody>
      </p:sp>
      <p:sp>
        <p:nvSpPr>
          <p:cNvPr id="4" name="ZoneTexte 3">
            <a:extLst>
              <a:ext uri="{FF2B5EF4-FFF2-40B4-BE49-F238E27FC236}">
                <a16:creationId xmlns:a16="http://schemas.microsoft.com/office/drawing/2014/main" id="{A44BF1AA-2022-8BEC-D139-47EAFA175CE4}"/>
              </a:ext>
            </a:extLst>
          </p:cNvPr>
          <p:cNvSpPr txBox="1"/>
          <p:nvPr/>
        </p:nvSpPr>
        <p:spPr>
          <a:xfrm>
            <a:off x="738889" y="1399865"/>
            <a:ext cx="10996340" cy="382092"/>
          </a:xfrm>
          <a:prstGeom prst="rect">
            <a:avLst/>
          </a:prstGeom>
          <a:noFill/>
        </p:spPr>
        <p:txBody>
          <a:bodyPr wrap="square" rtlCol="0">
            <a:spAutoFit/>
          </a:bodyPr>
          <a:lstStyle/>
          <a:p>
            <a:pPr>
              <a:lnSpc>
                <a:spcPct val="150000"/>
              </a:lnSpc>
            </a:pPr>
            <a:r>
              <a:rPr lang="en-GB" sz="1400" dirty="0">
                <a:latin typeface="Calibri" panose="020F0502020204030204" pitchFamily="34" charset="0"/>
                <a:cs typeface="Calibri" panose="020F0502020204030204" pitchFamily="34" charset="0"/>
              </a:rPr>
              <a:t>The Web App is also already available as beta version from the following </a:t>
            </a:r>
            <a:r>
              <a:rPr lang="en-GB" sz="1400" b="1" dirty="0">
                <a:latin typeface="Calibri" panose="020F0502020204030204" pitchFamily="34" charset="0"/>
                <a:cs typeface="Calibri" panose="020F0502020204030204" pitchFamily="34" charset="0"/>
              </a:rPr>
              <a:t>URL</a:t>
            </a:r>
            <a:r>
              <a:rPr lang="en-GB" sz="14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hlinkClick r:id="rId3"/>
              </a:rPr>
              <a:t>https://www.csnetmanager.com/login</a:t>
            </a:r>
            <a:endParaRPr lang="en-GB" sz="1400" dirty="0">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6EE2FAF6-6CC1-FE83-5945-FED36C2899EE}"/>
              </a:ext>
            </a:extLst>
          </p:cNvPr>
          <p:cNvPicPr>
            <a:picLocks noChangeAspect="1"/>
          </p:cNvPicPr>
          <p:nvPr/>
        </p:nvPicPr>
        <p:blipFill>
          <a:blip r:embed="rId4"/>
          <a:stretch>
            <a:fillRect/>
          </a:stretch>
        </p:blipFill>
        <p:spPr>
          <a:xfrm>
            <a:off x="655275" y="2058171"/>
            <a:ext cx="5354883" cy="3182249"/>
          </a:xfrm>
          <a:prstGeom prst="rect">
            <a:avLst/>
          </a:prstGeom>
          <a:ln>
            <a:solidFill>
              <a:schemeClr val="bg1">
                <a:lumMod val="75000"/>
              </a:schemeClr>
            </a:solidFill>
          </a:ln>
        </p:spPr>
      </p:pic>
      <p:pic>
        <p:nvPicPr>
          <p:cNvPr id="13" name="Image 12">
            <a:extLst>
              <a:ext uri="{FF2B5EF4-FFF2-40B4-BE49-F238E27FC236}">
                <a16:creationId xmlns:a16="http://schemas.microsoft.com/office/drawing/2014/main" id="{B207B5FF-D572-2BCC-51B5-803E242FAE9A}"/>
              </a:ext>
            </a:extLst>
          </p:cNvPr>
          <p:cNvPicPr>
            <a:picLocks noChangeAspect="1"/>
          </p:cNvPicPr>
          <p:nvPr/>
        </p:nvPicPr>
        <p:blipFill>
          <a:blip r:embed="rId5"/>
          <a:stretch>
            <a:fillRect/>
          </a:stretch>
        </p:blipFill>
        <p:spPr>
          <a:xfrm>
            <a:off x="6237059" y="2058171"/>
            <a:ext cx="5730160" cy="3639168"/>
          </a:xfrm>
          <a:prstGeom prst="rect">
            <a:avLst/>
          </a:prstGeom>
          <a:ln>
            <a:solidFill>
              <a:schemeClr val="bg1">
                <a:lumMod val="65000"/>
              </a:schemeClr>
            </a:solidFill>
          </a:ln>
        </p:spPr>
      </p:pic>
      <p:sp>
        <p:nvSpPr>
          <p:cNvPr id="15" name="ZoneTexte 14">
            <a:extLst>
              <a:ext uri="{FF2B5EF4-FFF2-40B4-BE49-F238E27FC236}">
                <a16:creationId xmlns:a16="http://schemas.microsoft.com/office/drawing/2014/main" id="{FD48AD6C-DB2F-2FF6-2814-FC9348C185EA}"/>
              </a:ext>
            </a:extLst>
          </p:cNvPr>
          <p:cNvSpPr txBox="1"/>
          <p:nvPr/>
        </p:nvSpPr>
        <p:spPr>
          <a:xfrm>
            <a:off x="655275" y="5511224"/>
            <a:ext cx="10996340" cy="1028423"/>
          </a:xfrm>
          <a:prstGeom prst="rect">
            <a:avLst/>
          </a:prstGeom>
          <a:noFill/>
        </p:spPr>
        <p:txBody>
          <a:bodyPr wrap="square" rtlCol="0">
            <a:spAutoFit/>
          </a:bodyPr>
          <a:lstStyle/>
          <a:p>
            <a:pPr>
              <a:lnSpc>
                <a:spcPct val="150000"/>
              </a:lnSpc>
            </a:pPr>
            <a:r>
              <a:rPr lang="en-GB" sz="1400" b="1" dirty="0">
                <a:latin typeface="Calibri" panose="020F0502020204030204" pitchFamily="34" charset="0"/>
                <a:cs typeface="Calibri" panose="020F0502020204030204" pitchFamily="34" charset="0"/>
              </a:rPr>
              <a:t>Limitations of the Web App for the first release:</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Discovery of ATW-IOT-01 cannot be managed from Web App</a:t>
            </a:r>
          </a:p>
          <a:p>
            <a:pPr marL="285750" indent="-285750">
              <a:lnSpc>
                <a:spcPct val="150000"/>
              </a:lnSpc>
              <a:buFontTx/>
              <a:buChar char="-"/>
            </a:pPr>
            <a:r>
              <a:rPr lang="en-GB" sz="1400" dirty="0">
                <a:latin typeface="Calibri" panose="020F0502020204030204" pitchFamily="34" charset="0"/>
                <a:cs typeface="Calibri" panose="020F0502020204030204" pitchFamily="34" charset="0"/>
              </a:rPr>
              <a:t>Weekly Timer wizard is not available</a:t>
            </a:r>
          </a:p>
        </p:txBody>
      </p:sp>
    </p:spTree>
    <p:extLst>
      <p:ext uri="{BB962C8B-B14F-4D97-AF65-F5344CB8AC3E}">
        <p14:creationId xmlns:p14="http://schemas.microsoft.com/office/powerpoint/2010/main" val="179009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A20803-6E80-619D-B99A-F4AD6D26B352}"/>
              </a:ext>
            </a:extLst>
          </p:cNvPr>
          <p:cNvPicPr>
            <a:picLocks noChangeAspect="1"/>
          </p:cNvPicPr>
          <p:nvPr/>
        </p:nvPicPr>
        <p:blipFill>
          <a:blip r:embed="rId3"/>
          <a:stretch>
            <a:fillRect/>
          </a:stretch>
        </p:blipFill>
        <p:spPr>
          <a:xfrm>
            <a:off x="655275" y="1320234"/>
            <a:ext cx="8166054" cy="4986554"/>
          </a:xfrm>
          <a:prstGeom prst="rect">
            <a:avLst/>
          </a:prstGeom>
          <a:ln>
            <a:solidFill>
              <a:schemeClr val="bg1">
                <a:lumMod val="85000"/>
              </a:schemeClr>
            </a:solidFill>
          </a:ln>
        </p:spPr>
      </p:pic>
      <p:sp>
        <p:nvSpPr>
          <p:cNvPr id="2" name="Titre 1"/>
          <p:cNvSpPr>
            <a:spLocks noGrp="1"/>
          </p:cNvSpPr>
          <p:nvPr>
            <p:ph type="title"/>
          </p:nvPr>
        </p:nvSpPr>
        <p:spPr/>
        <p:txBody>
          <a:bodyPr/>
          <a:lstStyle/>
          <a:p>
            <a:r>
              <a:rPr lang="en-US" dirty="0"/>
              <a:t>CSNET Home Web App</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For the first release: limited to end user functions, as mobile apps.</a:t>
            </a:r>
          </a:p>
        </p:txBody>
      </p:sp>
      <p:sp>
        <p:nvSpPr>
          <p:cNvPr id="8" name="ZoneTexte 7">
            <a:extLst>
              <a:ext uri="{FF2B5EF4-FFF2-40B4-BE49-F238E27FC236}">
                <a16:creationId xmlns:a16="http://schemas.microsoft.com/office/drawing/2014/main" id="{AE711640-4213-94FF-970A-B251CABAC0E0}"/>
              </a:ext>
            </a:extLst>
          </p:cNvPr>
          <p:cNvSpPr txBox="1"/>
          <p:nvPr/>
        </p:nvSpPr>
        <p:spPr>
          <a:xfrm>
            <a:off x="9352229" y="6029789"/>
            <a:ext cx="1857764" cy="276999"/>
          </a:xfrm>
          <a:prstGeom prst="rect">
            <a:avLst/>
          </a:prstGeom>
          <a:noFill/>
        </p:spPr>
        <p:txBody>
          <a:bodyPr wrap="square" rtlCol="0">
            <a:spAutoFit/>
          </a:bodyPr>
          <a:lstStyle/>
          <a:p>
            <a:pPr algn="ctr"/>
            <a:r>
              <a:rPr lang="en-US" sz="1200" dirty="0"/>
              <a:t>Home page overview</a:t>
            </a:r>
          </a:p>
        </p:txBody>
      </p:sp>
    </p:spTree>
    <p:extLst>
      <p:ext uri="{BB962C8B-B14F-4D97-AF65-F5344CB8AC3E}">
        <p14:creationId xmlns:p14="http://schemas.microsoft.com/office/powerpoint/2010/main" val="156294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Web App</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For the first release: limited to end user functions, as mobile apps.</a:t>
            </a:r>
          </a:p>
        </p:txBody>
      </p:sp>
      <p:sp>
        <p:nvSpPr>
          <p:cNvPr id="8" name="ZoneTexte 7">
            <a:extLst>
              <a:ext uri="{FF2B5EF4-FFF2-40B4-BE49-F238E27FC236}">
                <a16:creationId xmlns:a16="http://schemas.microsoft.com/office/drawing/2014/main" id="{AE711640-4213-94FF-970A-B251CABAC0E0}"/>
              </a:ext>
            </a:extLst>
          </p:cNvPr>
          <p:cNvSpPr txBox="1"/>
          <p:nvPr/>
        </p:nvSpPr>
        <p:spPr>
          <a:xfrm>
            <a:off x="9352229" y="6029789"/>
            <a:ext cx="1857764" cy="461665"/>
          </a:xfrm>
          <a:prstGeom prst="rect">
            <a:avLst/>
          </a:prstGeom>
          <a:noFill/>
        </p:spPr>
        <p:txBody>
          <a:bodyPr wrap="square" rtlCol="0">
            <a:spAutoFit/>
          </a:bodyPr>
          <a:lstStyle/>
          <a:p>
            <a:pPr algn="ctr"/>
            <a:r>
              <a:rPr lang="en-US" sz="1200" dirty="0"/>
              <a:t>Home page overview </a:t>
            </a:r>
          </a:p>
          <a:p>
            <a:pPr algn="ctr"/>
            <a:r>
              <a:rPr lang="en-US" sz="1200" dirty="0"/>
              <a:t>with main men</a:t>
            </a:r>
          </a:p>
        </p:txBody>
      </p:sp>
      <p:pic>
        <p:nvPicPr>
          <p:cNvPr id="6" name="Image 5">
            <a:extLst>
              <a:ext uri="{FF2B5EF4-FFF2-40B4-BE49-F238E27FC236}">
                <a16:creationId xmlns:a16="http://schemas.microsoft.com/office/drawing/2014/main" id="{65CBCD66-9CC1-410F-B488-6C6CBA1F5D15}"/>
              </a:ext>
            </a:extLst>
          </p:cNvPr>
          <p:cNvPicPr>
            <a:picLocks noChangeAspect="1"/>
          </p:cNvPicPr>
          <p:nvPr/>
        </p:nvPicPr>
        <p:blipFill>
          <a:blip r:embed="rId3"/>
          <a:stretch>
            <a:fillRect/>
          </a:stretch>
        </p:blipFill>
        <p:spPr>
          <a:xfrm>
            <a:off x="690603" y="1320234"/>
            <a:ext cx="8661626" cy="5080299"/>
          </a:xfrm>
          <a:prstGeom prst="rect">
            <a:avLst/>
          </a:prstGeom>
          <a:ln>
            <a:solidFill>
              <a:schemeClr val="bg1">
                <a:lumMod val="85000"/>
              </a:schemeClr>
            </a:solidFill>
          </a:ln>
        </p:spPr>
      </p:pic>
    </p:spTree>
    <p:extLst>
      <p:ext uri="{BB962C8B-B14F-4D97-AF65-F5344CB8AC3E}">
        <p14:creationId xmlns:p14="http://schemas.microsoft.com/office/powerpoint/2010/main" val="13114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Web App</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For the first release: limited to end user functions, as mobile apps.</a:t>
            </a:r>
          </a:p>
        </p:txBody>
      </p:sp>
      <p:sp>
        <p:nvSpPr>
          <p:cNvPr id="8" name="ZoneTexte 7">
            <a:extLst>
              <a:ext uri="{FF2B5EF4-FFF2-40B4-BE49-F238E27FC236}">
                <a16:creationId xmlns:a16="http://schemas.microsoft.com/office/drawing/2014/main" id="{AE711640-4213-94FF-970A-B251CABAC0E0}"/>
              </a:ext>
            </a:extLst>
          </p:cNvPr>
          <p:cNvSpPr txBox="1"/>
          <p:nvPr/>
        </p:nvSpPr>
        <p:spPr>
          <a:xfrm>
            <a:off x="2364024" y="5969278"/>
            <a:ext cx="1857764" cy="276999"/>
          </a:xfrm>
          <a:prstGeom prst="rect">
            <a:avLst/>
          </a:prstGeom>
          <a:noFill/>
        </p:spPr>
        <p:txBody>
          <a:bodyPr wrap="square" rtlCol="0">
            <a:spAutoFit/>
          </a:bodyPr>
          <a:lstStyle/>
          <a:p>
            <a:pPr algn="ctr"/>
            <a:r>
              <a:rPr lang="en-US" sz="1200" dirty="0"/>
              <a:t>Circuit control panel</a:t>
            </a:r>
          </a:p>
        </p:txBody>
      </p:sp>
      <p:pic>
        <p:nvPicPr>
          <p:cNvPr id="5" name="Image 4">
            <a:extLst>
              <a:ext uri="{FF2B5EF4-FFF2-40B4-BE49-F238E27FC236}">
                <a16:creationId xmlns:a16="http://schemas.microsoft.com/office/drawing/2014/main" id="{42B65388-A67F-CD5D-B90A-A5E23459D01D}"/>
              </a:ext>
            </a:extLst>
          </p:cNvPr>
          <p:cNvPicPr>
            <a:picLocks noChangeAspect="1"/>
          </p:cNvPicPr>
          <p:nvPr/>
        </p:nvPicPr>
        <p:blipFill rotWithShape="1">
          <a:blip r:embed="rId3"/>
          <a:srcRect r="33278"/>
          <a:stretch/>
        </p:blipFill>
        <p:spPr>
          <a:xfrm>
            <a:off x="655276" y="1320235"/>
            <a:ext cx="5275261" cy="4192292"/>
          </a:xfrm>
          <a:prstGeom prst="rect">
            <a:avLst/>
          </a:prstGeom>
        </p:spPr>
      </p:pic>
      <p:pic>
        <p:nvPicPr>
          <p:cNvPr id="9" name="Image 8">
            <a:extLst>
              <a:ext uri="{FF2B5EF4-FFF2-40B4-BE49-F238E27FC236}">
                <a16:creationId xmlns:a16="http://schemas.microsoft.com/office/drawing/2014/main" id="{0763509A-D873-22DB-D58A-DFD91EA6E5B6}"/>
              </a:ext>
            </a:extLst>
          </p:cNvPr>
          <p:cNvPicPr>
            <a:picLocks noChangeAspect="1"/>
          </p:cNvPicPr>
          <p:nvPr/>
        </p:nvPicPr>
        <p:blipFill>
          <a:blip r:embed="rId4"/>
          <a:stretch>
            <a:fillRect/>
          </a:stretch>
        </p:blipFill>
        <p:spPr>
          <a:xfrm>
            <a:off x="6596961" y="1013460"/>
            <a:ext cx="4939763" cy="4955818"/>
          </a:xfrm>
          <a:prstGeom prst="rect">
            <a:avLst/>
          </a:prstGeom>
          <a:ln>
            <a:solidFill>
              <a:schemeClr val="bg1">
                <a:lumMod val="85000"/>
              </a:schemeClr>
            </a:solidFill>
          </a:ln>
        </p:spPr>
      </p:pic>
      <p:sp>
        <p:nvSpPr>
          <p:cNvPr id="10" name="ZoneTexte 9">
            <a:extLst>
              <a:ext uri="{FF2B5EF4-FFF2-40B4-BE49-F238E27FC236}">
                <a16:creationId xmlns:a16="http://schemas.microsoft.com/office/drawing/2014/main" id="{E0E26104-6868-9B30-D4BD-5F240A3113F8}"/>
              </a:ext>
            </a:extLst>
          </p:cNvPr>
          <p:cNvSpPr txBox="1"/>
          <p:nvPr/>
        </p:nvSpPr>
        <p:spPr>
          <a:xfrm>
            <a:off x="8455669" y="6215876"/>
            <a:ext cx="1857764" cy="276999"/>
          </a:xfrm>
          <a:prstGeom prst="rect">
            <a:avLst/>
          </a:prstGeom>
          <a:noFill/>
        </p:spPr>
        <p:txBody>
          <a:bodyPr wrap="square" rtlCol="0">
            <a:spAutoFit/>
          </a:bodyPr>
          <a:lstStyle/>
          <a:p>
            <a:pPr algn="ctr"/>
            <a:r>
              <a:rPr lang="en-US" sz="1200" dirty="0"/>
              <a:t>Weekly timer settings</a:t>
            </a:r>
          </a:p>
        </p:txBody>
      </p:sp>
    </p:spTree>
    <p:extLst>
      <p:ext uri="{BB962C8B-B14F-4D97-AF65-F5344CB8AC3E}">
        <p14:creationId xmlns:p14="http://schemas.microsoft.com/office/powerpoint/2010/main" val="177038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Web App</a:t>
            </a:r>
          </a:p>
        </p:txBody>
      </p:sp>
      <p:sp>
        <p:nvSpPr>
          <p:cNvPr id="3" name="Espace réservé du numéro de diapositive 2"/>
          <p:cNvSpPr>
            <a:spLocks noGrp="1"/>
          </p:cNvSpPr>
          <p:nvPr>
            <p:ph type="sldNum" sz="quarter" idx="12"/>
          </p:nvPr>
        </p:nvSpPr>
        <p:spPr>
          <a:xfrm>
            <a:off x="11615328" y="6492875"/>
            <a:ext cx="5766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888677"/>
            <a:ext cx="11076784" cy="382092"/>
          </a:xfrm>
          <a:prstGeom prst="rect">
            <a:avLst/>
          </a:prstGeom>
          <a:noFill/>
        </p:spPr>
        <p:txBody>
          <a:bodyPr wrap="square" rtlCol="0">
            <a:spAutoFit/>
          </a:bodyPr>
          <a:lstStyle/>
          <a:p>
            <a:pPr lvl="0">
              <a:lnSpc>
                <a:spcPct val="150000"/>
              </a:lnSpc>
              <a:defRPr/>
            </a:pPr>
            <a:r>
              <a:rPr lang="en-GB" sz="1400" dirty="0"/>
              <a:t>For the first release: limited to end user functions, as mobile apps.</a:t>
            </a:r>
          </a:p>
        </p:txBody>
      </p:sp>
      <p:sp>
        <p:nvSpPr>
          <p:cNvPr id="8" name="ZoneTexte 7">
            <a:extLst>
              <a:ext uri="{FF2B5EF4-FFF2-40B4-BE49-F238E27FC236}">
                <a16:creationId xmlns:a16="http://schemas.microsoft.com/office/drawing/2014/main" id="{AE711640-4213-94FF-970A-B251CABAC0E0}"/>
              </a:ext>
            </a:extLst>
          </p:cNvPr>
          <p:cNvSpPr txBox="1"/>
          <p:nvPr/>
        </p:nvSpPr>
        <p:spPr>
          <a:xfrm>
            <a:off x="7925617" y="5999226"/>
            <a:ext cx="2092119" cy="276999"/>
          </a:xfrm>
          <a:prstGeom prst="rect">
            <a:avLst/>
          </a:prstGeom>
          <a:noFill/>
        </p:spPr>
        <p:txBody>
          <a:bodyPr wrap="square" rtlCol="0">
            <a:spAutoFit/>
          </a:bodyPr>
          <a:lstStyle/>
          <a:p>
            <a:pPr algn="ctr"/>
            <a:r>
              <a:rPr lang="en-US" sz="1200" dirty="0"/>
              <a:t>Power consumption display</a:t>
            </a:r>
          </a:p>
        </p:txBody>
      </p:sp>
      <p:pic>
        <p:nvPicPr>
          <p:cNvPr id="5" name="Image 4">
            <a:extLst>
              <a:ext uri="{FF2B5EF4-FFF2-40B4-BE49-F238E27FC236}">
                <a16:creationId xmlns:a16="http://schemas.microsoft.com/office/drawing/2014/main" id="{1C54C0C2-9229-78C0-6B52-A17F34C7094B}"/>
              </a:ext>
            </a:extLst>
          </p:cNvPr>
          <p:cNvPicPr>
            <a:picLocks noChangeAspect="1"/>
          </p:cNvPicPr>
          <p:nvPr/>
        </p:nvPicPr>
        <p:blipFill>
          <a:blip r:embed="rId3"/>
          <a:stretch>
            <a:fillRect/>
          </a:stretch>
        </p:blipFill>
        <p:spPr>
          <a:xfrm>
            <a:off x="529087" y="1437971"/>
            <a:ext cx="5243049" cy="4649089"/>
          </a:xfrm>
          <a:prstGeom prst="rect">
            <a:avLst/>
          </a:prstGeom>
          <a:ln>
            <a:solidFill>
              <a:schemeClr val="bg1">
                <a:lumMod val="85000"/>
              </a:schemeClr>
            </a:solidFill>
          </a:ln>
        </p:spPr>
      </p:pic>
      <p:pic>
        <p:nvPicPr>
          <p:cNvPr id="9" name="Image 8">
            <a:extLst>
              <a:ext uri="{FF2B5EF4-FFF2-40B4-BE49-F238E27FC236}">
                <a16:creationId xmlns:a16="http://schemas.microsoft.com/office/drawing/2014/main" id="{E91948C0-5F5C-A373-E96E-B086131BD065}"/>
              </a:ext>
            </a:extLst>
          </p:cNvPr>
          <p:cNvPicPr>
            <a:picLocks noChangeAspect="1"/>
          </p:cNvPicPr>
          <p:nvPr/>
        </p:nvPicPr>
        <p:blipFill>
          <a:blip r:embed="rId4"/>
          <a:stretch>
            <a:fillRect/>
          </a:stretch>
        </p:blipFill>
        <p:spPr>
          <a:xfrm>
            <a:off x="6096000" y="1673587"/>
            <a:ext cx="5751355" cy="4061321"/>
          </a:xfrm>
          <a:prstGeom prst="rect">
            <a:avLst/>
          </a:prstGeom>
          <a:ln>
            <a:solidFill>
              <a:schemeClr val="bg1">
                <a:lumMod val="85000"/>
              </a:schemeClr>
            </a:solidFill>
          </a:ln>
        </p:spPr>
      </p:pic>
    </p:spTree>
    <p:extLst>
      <p:ext uri="{BB962C8B-B14F-4D97-AF65-F5344CB8AC3E}">
        <p14:creationId xmlns:p14="http://schemas.microsoft.com/office/powerpoint/2010/main" val="371608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PRO features preview</a:t>
            </a:r>
            <a:br>
              <a:rPr lang="en-US" dirty="0"/>
            </a:br>
            <a:br>
              <a:rPr lang="en-US" sz="2000" dirty="0"/>
            </a:br>
            <a:br>
              <a:rPr lang="en-US" sz="2000" dirty="0"/>
            </a:br>
            <a:br>
              <a:rPr lang="en-US" dirty="0"/>
            </a:br>
            <a:br>
              <a:rPr lang="en-US" dirty="0"/>
            </a:br>
            <a:br>
              <a:rPr lang="en-US" dirty="0"/>
            </a:br>
            <a:endParaRPr lang="en-US" dirty="0"/>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87</a:t>
            </a:fld>
            <a:endParaRPr lang="es-ES" dirty="0"/>
          </a:p>
        </p:txBody>
      </p:sp>
      <p:sp>
        <p:nvSpPr>
          <p:cNvPr id="4" name="Espace réservé du texte 3">
            <a:extLst>
              <a:ext uri="{FF2B5EF4-FFF2-40B4-BE49-F238E27FC236}">
                <a16:creationId xmlns:a16="http://schemas.microsoft.com/office/drawing/2014/main" id="{315C5BC3-D8C8-D50C-902A-BB997FA31B66}"/>
              </a:ext>
            </a:extLst>
          </p:cNvPr>
          <p:cNvSpPr>
            <a:spLocks noGrp="1"/>
          </p:cNvSpPr>
          <p:nvPr>
            <p:ph type="body" sz="quarter" idx="13"/>
          </p:nvPr>
        </p:nvSpPr>
        <p:spPr/>
        <p:txBody>
          <a:bodyPr/>
          <a:lstStyle/>
          <a:p>
            <a:r>
              <a:rPr lang="fr-FR" dirty="0"/>
              <a:t>11</a:t>
            </a:r>
          </a:p>
        </p:txBody>
      </p:sp>
    </p:spTree>
    <p:extLst>
      <p:ext uri="{BB962C8B-B14F-4D97-AF65-F5344CB8AC3E}">
        <p14:creationId xmlns:p14="http://schemas.microsoft.com/office/powerpoint/2010/main" val="165340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ea typeface="Source Sans Pro Black" panose="020B0803030403020204" pitchFamily="34" charset="0"/>
                <a:cs typeface="+mj-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s-ES" sz="1200" b="1" i="0" u="none" strike="noStrike" kern="1200" cap="none" spc="0" normalizeH="0" baseline="0" noProof="0" dirty="0">
              <a:ln>
                <a:noFill/>
              </a:ln>
              <a:solidFill>
                <a:srgbClr val="333333"/>
              </a:solidFill>
              <a:effectLst/>
              <a:uLnTx/>
              <a:uFillTx/>
              <a:latin typeface="Calibri"/>
              <a:ea typeface="Source Sans Pro Black" panose="020B0803030403020204" pitchFamily="34" charset="0"/>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4" y="1093251"/>
            <a:ext cx="10835999" cy="490640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General concept: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From the same mobile or Web App, the user with a “PRO” profile will be able to access to the relate PRO features of the Apps.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This privilege is granted by the administrators of the system, Super Admin or Country Admin when creating the related profile (in the same way distributors or service partners profiles are created using Hi-Kumo Pro App).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The key differ</a:t>
            </a:r>
            <a:r>
              <a:rPr kumimoji="0" lang="en-GB" sz="1400" b="0" i="0" u="none" strike="noStrike" kern="1200" cap="none" spc="0" normalizeH="0" baseline="0" noProof="0" dirty="0" err="1">
                <a:ln>
                  <a:noFill/>
                </a:ln>
                <a:solidFill>
                  <a:prstClr val="black"/>
                </a:solidFill>
                <a:effectLst/>
                <a:uLnTx/>
                <a:uFillTx/>
                <a:latin typeface="Calibri"/>
                <a:ea typeface="+mn-ea"/>
                <a:cs typeface="+mn-cs"/>
              </a:rPr>
              <a:t>ence</a:t>
            </a:r>
            <a:r>
              <a:rPr kumimoji="0" lang="en-GB" sz="1400" b="0" i="0" u="none" strike="noStrike" kern="1200" cap="none" spc="0" normalizeH="0" baseline="0" noProof="0" dirty="0">
                <a:ln>
                  <a:noFill/>
                </a:ln>
                <a:solidFill>
                  <a:prstClr val="black"/>
                </a:solidFill>
                <a:effectLst/>
                <a:uLnTx/>
                <a:uFillTx/>
                <a:latin typeface="Calibri"/>
                <a:ea typeface="+mn-ea"/>
                <a:cs typeface="+mn-cs"/>
              </a:rPr>
              <a:t> is that the same App (mobile or web) is used for both types of users: end users or professional users.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It is as if Hi-Kumo and Hi-Kumo PRO were merged in a single application available on smartphones and laptops.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Main functions: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When a PRO user get logged in, he can get the same functions and features as Hi-Kumo Pro:</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General dashboard, list of favourite installations,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Possibility to log in on the system (if access is granted by end user):</a:t>
            </a:r>
          </a:p>
          <a:p>
            <a:pPr marL="742950" marR="0" lvl="1"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Focus on installation with details about the unit model, operation status…</a:t>
            </a:r>
          </a:p>
          <a:p>
            <a:pPr marL="742950" marR="0" lvl="1"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Data history</a:t>
            </a:r>
          </a:p>
          <a:p>
            <a:pPr marL="742950" marR="0" lvl="1"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Alarm log, order log (like on CSNET Manager)</a:t>
            </a:r>
          </a:p>
          <a:p>
            <a:pPr marL="742950" marR="0" lvl="1" indent="-285750" algn="l" defTabSz="914400" rtl="0" eaLnBrk="1" fontAlgn="auto" latinLnBrk="0" hangingPunct="1">
              <a:lnSpc>
                <a:spcPct val="150000"/>
              </a:lnSpc>
              <a:spcBef>
                <a:spcPts val="0"/>
              </a:spcBef>
              <a:spcAft>
                <a:spcPts val="0"/>
              </a:spcAft>
              <a:buClrTx/>
              <a:buSzTx/>
              <a:buFontTx/>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Commands and settings (in a second step, October 2023).</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35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3652996" y="2073639"/>
            <a:ext cx="3765896"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i="0" u="none" strike="noStrike" kern="1200" cap="none" spc="0" normalizeH="0" baseline="0" noProof="0" dirty="0">
                <a:ln>
                  <a:noFill/>
                </a:ln>
                <a:effectLst/>
                <a:uLnTx/>
                <a:uFillTx/>
                <a:latin typeface="Calibri"/>
                <a:ea typeface="+mn-ea"/>
                <a:cs typeface="+mn-cs"/>
              </a:rPr>
              <a:t>Standard features – “End user” features</a:t>
            </a:r>
            <a:endParaRPr lang="en-GB" sz="1600" dirty="0">
              <a:latin typeface="Calibri"/>
            </a:endParaRPr>
          </a:p>
        </p:txBody>
      </p:sp>
      <p:pic>
        <p:nvPicPr>
          <p:cNvPr id="5" name="Image 4">
            <a:extLst>
              <a:ext uri="{FF2B5EF4-FFF2-40B4-BE49-F238E27FC236}">
                <a16:creationId xmlns:a16="http://schemas.microsoft.com/office/drawing/2014/main" id="{3B2020F6-DFC7-43CB-8FD6-1AAC83420C2B}"/>
              </a:ext>
            </a:extLst>
          </p:cNvPr>
          <p:cNvPicPr>
            <a:picLocks noChangeAspect="1"/>
          </p:cNvPicPr>
          <p:nvPr/>
        </p:nvPicPr>
        <p:blipFill>
          <a:blip r:embed="rId3"/>
          <a:stretch>
            <a:fillRect/>
          </a:stretch>
        </p:blipFill>
        <p:spPr>
          <a:xfrm>
            <a:off x="8427561" y="780843"/>
            <a:ext cx="2199210" cy="5770629"/>
          </a:xfrm>
          <a:prstGeom prst="rect">
            <a:avLst/>
          </a:prstGeom>
        </p:spPr>
      </p:pic>
      <p:sp>
        <p:nvSpPr>
          <p:cNvPr id="4" name="Accolade ouvrante 3">
            <a:extLst>
              <a:ext uri="{FF2B5EF4-FFF2-40B4-BE49-F238E27FC236}">
                <a16:creationId xmlns:a16="http://schemas.microsoft.com/office/drawing/2014/main" id="{8F363751-AB90-4D2C-88E4-AF5F60D97298}"/>
              </a:ext>
            </a:extLst>
          </p:cNvPr>
          <p:cNvSpPr/>
          <p:nvPr/>
        </p:nvSpPr>
        <p:spPr>
          <a:xfrm>
            <a:off x="7418892" y="1187778"/>
            <a:ext cx="744717" cy="1828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a:extLst>
              <a:ext uri="{FF2B5EF4-FFF2-40B4-BE49-F238E27FC236}">
                <a16:creationId xmlns:a16="http://schemas.microsoft.com/office/drawing/2014/main" id="{CA039F44-0B17-4B50-848B-1D8720EAA61E}"/>
              </a:ext>
            </a:extLst>
          </p:cNvPr>
          <p:cNvSpPr txBox="1"/>
          <p:nvPr/>
        </p:nvSpPr>
        <p:spPr>
          <a:xfrm>
            <a:off x="3758261" y="4836250"/>
            <a:ext cx="3409937"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i="0" u="none" strike="noStrike" kern="1200" cap="none" spc="0" normalizeH="0" baseline="0" noProof="0" dirty="0">
                <a:ln>
                  <a:noFill/>
                </a:ln>
                <a:effectLst/>
                <a:uLnTx/>
                <a:uFillTx/>
                <a:latin typeface="Calibri"/>
                <a:ea typeface="+mn-ea"/>
                <a:cs typeface="+mn-cs"/>
              </a:rPr>
              <a:t>Standard features – “PRO” features</a:t>
            </a:r>
            <a:endParaRPr lang="en-GB" sz="1600" dirty="0">
              <a:latin typeface="Calibri"/>
            </a:endParaRPr>
          </a:p>
        </p:txBody>
      </p:sp>
      <p:sp>
        <p:nvSpPr>
          <p:cNvPr id="8" name="Accolade ouvrante 7">
            <a:extLst>
              <a:ext uri="{FF2B5EF4-FFF2-40B4-BE49-F238E27FC236}">
                <a16:creationId xmlns:a16="http://schemas.microsoft.com/office/drawing/2014/main" id="{6BA29197-1905-451B-B456-4852351DA58F}"/>
              </a:ext>
            </a:extLst>
          </p:cNvPr>
          <p:cNvSpPr/>
          <p:nvPr/>
        </p:nvSpPr>
        <p:spPr>
          <a:xfrm>
            <a:off x="7425521" y="3016578"/>
            <a:ext cx="813506" cy="35348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a:extLst>
              <a:ext uri="{FF2B5EF4-FFF2-40B4-BE49-F238E27FC236}">
                <a16:creationId xmlns:a16="http://schemas.microsoft.com/office/drawing/2014/main" id="{D119A9AB-F8ED-439F-987C-00F0AA46003C}"/>
              </a:ext>
            </a:extLst>
          </p:cNvPr>
          <p:cNvSpPr txBox="1"/>
          <p:nvPr/>
        </p:nvSpPr>
        <p:spPr>
          <a:xfrm>
            <a:off x="655274" y="1093252"/>
            <a:ext cx="6132025" cy="10284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b="1" dirty="0">
                <a:latin typeface="Calibri"/>
              </a:rPr>
              <a:t>Mobile app preview</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dirty="0">
                <a:latin typeface="Calibri"/>
              </a:rPr>
              <a:t>When a PRO user is logged in, he can use the standard features to control one system and access to the PRO features from the same App.</a:t>
            </a:r>
            <a:endParaRPr kumimoji="0" lang="en-GB" sz="1400" b="1" i="0" u="none" strike="noStrike" kern="1200" cap="none" spc="0" normalizeH="0" baseline="0" noProof="0" dirty="0">
              <a:ln>
                <a:noFill/>
              </a:ln>
              <a:effectLst/>
              <a:uLnTx/>
              <a:uFillTx/>
              <a:latin typeface="Calibri"/>
              <a:ea typeface="+mn-ea"/>
              <a:cs typeface="+mn-cs"/>
            </a:endParaRPr>
          </a:p>
        </p:txBody>
      </p:sp>
      <p:sp>
        <p:nvSpPr>
          <p:cNvPr id="10" name="ZoneTexte 9">
            <a:extLst>
              <a:ext uri="{FF2B5EF4-FFF2-40B4-BE49-F238E27FC236}">
                <a16:creationId xmlns:a16="http://schemas.microsoft.com/office/drawing/2014/main" id="{C7D33032-6068-4F80-A0B8-1613923E3AAB}"/>
              </a:ext>
            </a:extLst>
          </p:cNvPr>
          <p:cNvSpPr txBox="1"/>
          <p:nvPr/>
        </p:nvSpPr>
        <p:spPr>
          <a:xfrm>
            <a:off x="655274" y="5456971"/>
            <a:ext cx="5435894" cy="307777"/>
          </a:xfrm>
          <a:prstGeom prst="rect">
            <a:avLst/>
          </a:prstGeom>
          <a:noFill/>
        </p:spPr>
        <p:txBody>
          <a:bodyPr wrap="square" rtlCol="0">
            <a:spAutoFit/>
          </a:bodyPr>
          <a:lstStyle/>
          <a:p>
            <a:r>
              <a:rPr lang="en-US" sz="1400" dirty="0"/>
              <a:t>The web app is working in the same way, with the same design concept.</a:t>
            </a:r>
          </a:p>
        </p:txBody>
      </p:sp>
    </p:spTree>
    <p:extLst>
      <p:ext uri="{BB962C8B-B14F-4D97-AF65-F5344CB8AC3E}">
        <p14:creationId xmlns:p14="http://schemas.microsoft.com/office/powerpoint/2010/main" val="61533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Presentation of ATW-IOT-01</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33" name="ZoneTexte 32">
            <a:extLst>
              <a:ext uri="{FF2B5EF4-FFF2-40B4-BE49-F238E27FC236}">
                <a16:creationId xmlns:a16="http://schemas.microsoft.com/office/drawing/2014/main" id="{95780412-0FB0-4CFA-AA3D-1868E3DACC08}"/>
              </a:ext>
            </a:extLst>
          </p:cNvPr>
          <p:cNvSpPr txBox="1"/>
          <p:nvPr/>
        </p:nvSpPr>
        <p:spPr>
          <a:xfrm>
            <a:off x="655275" y="975888"/>
            <a:ext cx="10624974" cy="4648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New </a:t>
            </a:r>
            <a:r>
              <a:rPr kumimoji="0" lang="en-US" sz="1800" b="1" i="0" u="none" strike="noStrike" kern="1200" cap="none" spc="0" normalizeH="0" baseline="0" noProof="0" dirty="0">
                <a:ln>
                  <a:noFill/>
                </a:ln>
                <a:solidFill>
                  <a:srgbClr val="C00000"/>
                </a:solidFill>
                <a:effectLst/>
                <a:uLnTx/>
                <a:uFillTx/>
                <a:latin typeface="Calibri"/>
                <a:ea typeface="+mn-ea"/>
                <a:cs typeface="+mn-cs"/>
              </a:rPr>
              <a:t>WIFI gateway </a:t>
            </a:r>
            <a:r>
              <a:rPr kumimoji="0" lang="en-US" sz="1800" b="1" i="0" u="none" strike="noStrike" kern="1200" cap="none" spc="0" normalizeH="0" baseline="0" noProof="0" dirty="0">
                <a:ln>
                  <a:noFill/>
                </a:ln>
                <a:effectLst/>
                <a:uLnTx/>
                <a:uFillTx/>
                <a:latin typeface="Calibri"/>
                <a:ea typeface="+mn-ea"/>
                <a:cs typeface="+mn-cs"/>
              </a:rPr>
              <a:t>developed by JCH-ES</a:t>
            </a:r>
          </a:p>
        </p:txBody>
      </p:sp>
      <p:pic>
        <p:nvPicPr>
          <p:cNvPr id="8" name="Image 7" descr="Une image contenant blanc, sombre&#10;&#10;Description générée automatiquement">
            <a:extLst>
              <a:ext uri="{FF2B5EF4-FFF2-40B4-BE49-F238E27FC236}">
                <a16:creationId xmlns:a16="http://schemas.microsoft.com/office/drawing/2014/main" id="{9DC72FB5-0202-7CE9-6D61-E4B3D6DFBE7D}"/>
              </a:ext>
            </a:extLst>
          </p:cNvPr>
          <p:cNvPicPr>
            <a:picLocks noChangeAspect="1"/>
          </p:cNvPicPr>
          <p:nvPr/>
        </p:nvPicPr>
        <p:blipFill rotWithShape="1">
          <a:blip r:embed="rId3">
            <a:extLst>
              <a:ext uri="{28A0092B-C50C-407E-A947-70E740481C1C}">
                <a14:useLocalDpi xmlns:a14="http://schemas.microsoft.com/office/drawing/2010/main" val="0"/>
              </a:ext>
            </a:extLst>
          </a:blip>
          <a:srcRect l="30664" t="24977" r="30004" b="10660"/>
          <a:stretch/>
        </p:blipFill>
        <p:spPr>
          <a:xfrm>
            <a:off x="2239314" y="1556537"/>
            <a:ext cx="3432553" cy="3744925"/>
          </a:xfrm>
          <a:prstGeom prst="rect">
            <a:avLst/>
          </a:prstGeom>
        </p:spPr>
      </p:pic>
      <p:sp>
        <p:nvSpPr>
          <p:cNvPr id="9" name="ZoneTexte 8">
            <a:extLst>
              <a:ext uri="{FF2B5EF4-FFF2-40B4-BE49-F238E27FC236}">
                <a16:creationId xmlns:a16="http://schemas.microsoft.com/office/drawing/2014/main" id="{9D746D0F-CAB1-9D21-BA93-AD1762F4ED0E}"/>
              </a:ext>
            </a:extLst>
          </p:cNvPr>
          <p:cNvSpPr txBox="1"/>
          <p:nvPr/>
        </p:nvSpPr>
        <p:spPr>
          <a:xfrm>
            <a:off x="876739" y="5342943"/>
            <a:ext cx="9077157"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The labels available on the gateway are gathering all the necessary information related to the device:</a:t>
            </a:r>
          </a:p>
        </p:txBody>
      </p:sp>
      <p:pic>
        <p:nvPicPr>
          <p:cNvPr id="21" name="Image 20">
            <a:extLst>
              <a:ext uri="{FF2B5EF4-FFF2-40B4-BE49-F238E27FC236}">
                <a16:creationId xmlns:a16="http://schemas.microsoft.com/office/drawing/2014/main" id="{DEF3E1AB-27CF-482F-C57B-A1095B08621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8136464" y="1461624"/>
            <a:ext cx="3378983" cy="3634345"/>
          </a:xfrm>
          <a:prstGeom prst="rect">
            <a:avLst/>
          </a:prstGeom>
        </p:spPr>
      </p:pic>
      <p:pic>
        <p:nvPicPr>
          <p:cNvPr id="23" name="Image 22">
            <a:extLst>
              <a:ext uri="{FF2B5EF4-FFF2-40B4-BE49-F238E27FC236}">
                <a16:creationId xmlns:a16="http://schemas.microsoft.com/office/drawing/2014/main" id="{AAB60AA5-A908-C57D-77CC-59C4E38862ED}"/>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rot="5400000">
            <a:off x="-219725" y="2655060"/>
            <a:ext cx="3372910" cy="1179980"/>
          </a:xfrm>
          <a:prstGeom prst="rect">
            <a:avLst/>
          </a:prstGeom>
        </p:spPr>
      </p:pic>
      <p:pic>
        <p:nvPicPr>
          <p:cNvPr id="25" name="Image 24">
            <a:extLst>
              <a:ext uri="{FF2B5EF4-FFF2-40B4-BE49-F238E27FC236}">
                <a16:creationId xmlns:a16="http://schemas.microsoft.com/office/drawing/2014/main" id="{84A8768A-C741-2D2A-DD47-7DAEF9DA68B3}"/>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rot="16200000">
            <a:off x="4837147" y="2652331"/>
            <a:ext cx="3372909" cy="1185439"/>
          </a:xfrm>
          <a:prstGeom prst="rect">
            <a:avLst/>
          </a:prstGeom>
        </p:spPr>
      </p:pic>
      <p:sp>
        <p:nvSpPr>
          <p:cNvPr id="26" name="ZoneTexte 25">
            <a:extLst>
              <a:ext uri="{FF2B5EF4-FFF2-40B4-BE49-F238E27FC236}">
                <a16:creationId xmlns:a16="http://schemas.microsoft.com/office/drawing/2014/main" id="{B99F43D0-1102-3147-0116-A6D6D3901A99}"/>
              </a:ext>
            </a:extLst>
          </p:cNvPr>
          <p:cNvSpPr txBox="1"/>
          <p:nvPr/>
        </p:nvSpPr>
        <p:spPr>
          <a:xfrm>
            <a:off x="876739" y="5661423"/>
            <a:ext cx="2850530" cy="954107"/>
          </a:xfrm>
          <a:prstGeom prst="rect">
            <a:avLst/>
          </a:prstGeom>
          <a:noFill/>
        </p:spPr>
        <p:txBody>
          <a:bodyPr wrap="square" rtlCol="0">
            <a:spAutoFit/>
          </a:bodyPr>
          <a:lstStyle/>
          <a:p>
            <a:r>
              <a:rPr lang="en-US" sz="1100" dirty="0"/>
              <a:t>Left label: logistics details</a:t>
            </a:r>
          </a:p>
          <a:p>
            <a:pPr lvl="0"/>
            <a:r>
              <a:rPr lang="en-US" sz="1100" dirty="0">
                <a:effectLst/>
                <a:ea typeface="Times New Roman" panose="02020603050405020304" pitchFamily="18" charset="0"/>
              </a:rPr>
              <a:t>Product factory code,</a:t>
            </a:r>
            <a:endParaRPr lang="fr-FR" sz="1100" dirty="0">
              <a:effectLst/>
              <a:ea typeface="Calibri" panose="020F0502020204030204" pitchFamily="34" charset="0"/>
            </a:endParaRPr>
          </a:p>
          <a:p>
            <a:pPr lvl="0"/>
            <a:r>
              <a:rPr lang="en-US" sz="1100" dirty="0">
                <a:effectLst/>
                <a:ea typeface="Times New Roman" panose="02020603050405020304" pitchFamily="18" charset="0"/>
              </a:rPr>
              <a:t>Serial number</a:t>
            </a:r>
            <a:endParaRPr lang="fr-FR" sz="1100" dirty="0">
              <a:effectLst/>
              <a:ea typeface="Calibri" panose="020F0502020204030204" pitchFamily="34" charset="0"/>
            </a:endParaRPr>
          </a:p>
          <a:p>
            <a:pPr lvl="0"/>
            <a:r>
              <a:rPr lang="en-US" sz="1100" dirty="0">
                <a:effectLst/>
                <a:ea typeface="Times New Roman" panose="02020603050405020304" pitchFamily="18" charset="0"/>
              </a:rPr>
              <a:t>Lot number</a:t>
            </a:r>
            <a:endParaRPr lang="fr-FR" sz="1100" dirty="0">
              <a:effectLst/>
              <a:ea typeface="Calibri" panose="020F0502020204030204" pitchFamily="34" charset="0"/>
            </a:endParaRPr>
          </a:p>
          <a:p>
            <a:pPr lvl="0"/>
            <a:r>
              <a:rPr lang="en-US" sz="1100" dirty="0">
                <a:effectLst/>
                <a:ea typeface="Times New Roman" panose="02020603050405020304" pitchFamily="18" charset="0"/>
              </a:rPr>
              <a:t>Software version for each CPU</a:t>
            </a:r>
            <a:endParaRPr lang="fr-FR" sz="1100" dirty="0"/>
          </a:p>
        </p:txBody>
      </p:sp>
      <p:sp>
        <p:nvSpPr>
          <p:cNvPr id="27" name="ZoneTexte 26">
            <a:extLst>
              <a:ext uri="{FF2B5EF4-FFF2-40B4-BE49-F238E27FC236}">
                <a16:creationId xmlns:a16="http://schemas.microsoft.com/office/drawing/2014/main" id="{4A6718C5-EF59-3C08-CC99-8BB9A0A4AC11}"/>
              </a:ext>
            </a:extLst>
          </p:cNvPr>
          <p:cNvSpPr txBox="1"/>
          <p:nvPr/>
        </p:nvSpPr>
        <p:spPr>
          <a:xfrm>
            <a:off x="5757893" y="5669532"/>
            <a:ext cx="2850530" cy="954107"/>
          </a:xfrm>
          <a:prstGeom prst="rect">
            <a:avLst/>
          </a:prstGeom>
          <a:noFill/>
        </p:spPr>
        <p:txBody>
          <a:bodyPr wrap="square" rtlCol="0">
            <a:spAutoFit/>
          </a:bodyPr>
          <a:lstStyle/>
          <a:p>
            <a:r>
              <a:rPr lang="en-US" sz="1100" dirty="0"/>
              <a:t>Right label: WiFi details</a:t>
            </a:r>
          </a:p>
          <a:p>
            <a:pPr lvl="0"/>
            <a:r>
              <a:rPr lang="en-US" sz="1100" dirty="0">
                <a:effectLst/>
                <a:ea typeface="Times New Roman" panose="02020603050405020304" pitchFamily="18" charset="0"/>
              </a:rPr>
              <a:t>Device key</a:t>
            </a:r>
            <a:endParaRPr lang="en-US" sz="1100" dirty="0">
              <a:effectLst/>
              <a:ea typeface="Calibri" panose="020F0502020204030204" pitchFamily="34" charset="0"/>
            </a:endParaRPr>
          </a:p>
          <a:p>
            <a:pPr lvl="0"/>
            <a:r>
              <a:rPr lang="en-US" sz="1100" dirty="0">
                <a:effectLst/>
                <a:ea typeface="Times New Roman" panose="02020603050405020304" pitchFamily="18" charset="0"/>
              </a:rPr>
              <a:t>Device name</a:t>
            </a:r>
            <a:endParaRPr lang="en-US" sz="1100" dirty="0">
              <a:effectLst/>
              <a:ea typeface="Calibri" panose="020F0502020204030204" pitchFamily="34" charset="0"/>
            </a:endParaRPr>
          </a:p>
          <a:p>
            <a:pPr lvl="0"/>
            <a:r>
              <a:rPr lang="en-US" sz="1100" dirty="0">
                <a:effectLst/>
                <a:ea typeface="Times New Roman" panose="02020603050405020304" pitchFamily="18" charset="0"/>
              </a:rPr>
              <a:t>Device password</a:t>
            </a:r>
            <a:endParaRPr lang="en-US" sz="1100" dirty="0">
              <a:effectLst/>
              <a:ea typeface="Calibri" panose="020F0502020204030204" pitchFamily="34" charset="0"/>
            </a:endParaRPr>
          </a:p>
          <a:p>
            <a:pPr lvl="0"/>
            <a:r>
              <a:rPr lang="en-US" sz="1100" dirty="0">
                <a:effectLst/>
                <a:ea typeface="Times New Roman" panose="02020603050405020304" pitchFamily="18" charset="0"/>
              </a:rPr>
              <a:t>User password</a:t>
            </a:r>
            <a:endParaRPr lang="fr-FR" sz="1100" dirty="0"/>
          </a:p>
        </p:txBody>
      </p:sp>
      <p:pic>
        <p:nvPicPr>
          <p:cNvPr id="29" name="Image 28">
            <a:extLst>
              <a:ext uri="{FF2B5EF4-FFF2-40B4-BE49-F238E27FC236}">
                <a16:creationId xmlns:a16="http://schemas.microsoft.com/office/drawing/2014/main" id="{28510FA7-DE29-B69A-D1E0-DCF3AD9BA387}"/>
              </a:ext>
            </a:extLst>
          </p:cNvPr>
          <p:cNvPicPr>
            <a:picLocks noChangeAspect="1"/>
          </p:cNvPicPr>
          <p:nvPr/>
        </p:nvPicPr>
        <p:blipFill>
          <a:blip r:embed="rId10"/>
          <a:stretch>
            <a:fillRect/>
          </a:stretch>
        </p:blipFill>
        <p:spPr>
          <a:xfrm>
            <a:off x="7494160" y="5680147"/>
            <a:ext cx="1841428" cy="904075"/>
          </a:xfrm>
          <a:prstGeom prst="rect">
            <a:avLst/>
          </a:prstGeom>
          <a:ln>
            <a:solidFill>
              <a:schemeClr val="bg1">
                <a:lumMod val="65000"/>
              </a:schemeClr>
            </a:solidFill>
          </a:ln>
        </p:spPr>
      </p:pic>
      <p:pic>
        <p:nvPicPr>
          <p:cNvPr id="31" name="Image 30">
            <a:extLst>
              <a:ext uri="{FF2B5EF4-FFF2-40B4-BE49-F238E27FC236}">
                <a16:creationId xmlns:a16="http://schemas.microsoft.com/office/drawing/2014/main" id="{317B67A3-9FF6-0E4A-852D-1E02F1DAC190}"/>
              </a:ext>
            </a:extLst>
          </p:cNvPr>
          <p:cNvPicPr>
            <a:picLocks noChangeAspect="1"/>
          </p:cNvPicPr>
          <p:nvPr/>
        </p:nvPicPr>
        <p:blipFill>
          <a:blip r:embed="rId11"/>
          <a:stretch>
            <a:fillRect/>
          </a:stretch>
        </p:blipFill>
        <p:spPr>
          <a:xfrm>
            <a:off x="3163065" y="5712900"/>
            <a:ext cx="2405536" cy="838571"/>
          </a:xfrm>
          <a:prstGeom prst="rect">
            <a:avLst/>
          </a:prstGeom>
          <a:ln>
            <a:solidFill>
              <a:schemeClr val="bg1">
                <a:lumMod val="65000"/>
              </a:schemeClr>
            </a:solidFill>
          </a:ln>
        </p:spPr>
      </p:pic>
    </p:spTree>
    <p:extLst>
      <p:ext uri="{BB962C8B-B14F-4D97-AF65-F5344CB8AC3E}">
        <p14:creationId xmlns:p14="http://schemas.microsoft.com/office/powerpoint/2010/main" val="128939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1445623" cy="900246"/>
          </a:xfrm>
          <a:prstGeom prst="rect">
            <a:avLst/>
          </a:prstGeom>
          <a:noFill/>
        </p:spPr>
        <p:txBody>
          <a:bodyPr wrap="square" rtlCol="0">
            <a:spAutoFit/>
          </a:bodyPr>
          <a:lstStyle/>
          <a:p>
            <a:r>
              <a:rPr lang="en-US" sz="1050" dirty="0"/>
              <a:t>Web App PRO preview</a:t>
            </a:r>
          </a:p>
          <a:p>
            <a:endParaRPr lang="en-US" sz="1050" dirty="0"/>
          </a:p>
          <a:p>
            <a:r>
              <a:rPr lang="en-US" sz="1050" dirty="0"/>
              <a:t>General dashboard with a list of favorite features</a:t>
            </a:r>
          </a:p>
        </p:txBody>
      </p:sp>
      <p:pic>
        <p:nvPicPr>
          <p:cNvPr id="5" name="Image 4">
            <a:extLst>
              <a:ext uri="{FF2B5EF4-FFF2-40B4-BE49-F238E27FC236}">
                <a16:creationId xmlns:a16="http://schemas.microsoft.com/office/drawing/2014/main" id="{09C1A3A2-A362-C5C8-67DF-7C9E11576363}"/>
              </a:ext>
            </a:extLst>
          </p:cNvPr>
          <p:cNvPicPr>
            <a:picLocks noChangeAspect="1"/>
          </p:cNvPicPr>
          <p:nvPr/>
        </p:nvPicPr>
        <p:blipFill>
          <a:blip r:embed="rId3"/>
          <a:stretch>
            <a:fillRect/>
          </a:stretch>
        </p:blipFill>
        <p:spPr>
          <a:xfrm>
            <a:off x="1866800" y="975888"/>
            <a:ext cx="9487000" cy="5699700"/>
          </a:xfrm>
          <a:prstGeom prst="rect">
            <a:avLst/>
          </a:prstGeom>
          <a:ln>
            <a:solidFill>
              <a:schemeClr val="bg1">
                <a:lumMod val="85000"/>
              </a:schemeClr>
            </a:solidFill>
          </a:ln>
        </p:spPr>
      </p:pic>
    </p:spTree>
    <p:extLst>
      <p:ext uri="{BB962C8B-B14F-4D97-AF65-F5344CB8AC3E}">
        <p14:creationId xmlns:p14="http://schemas.microsoft.com/office/powerpoint/2010/main" val="36739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1959429" cy="1708160"/>
          </a:xfrm>
          <a:prstGeom prst="rect">
            <a:avLst/>
          </a:prstGeom>
          <a:noFill/>
        </p:spPr>
        <p:txBody>
          <a:bodyPr wrap="square" rtlCol="0">
            <a:spAutoFit/>
          </a:bodyPr>
          <a:lstStyle/>
          <a:p>
            <a:r>
              <a:rPr lang="en-US" sz="1050" dirty="0"/>
              <a:t>Web App PRO preview</a:t>
            </a:r>
          </a:p>
          <a:p>
            <a:endParaRPr lang="en-US" sz="1050" dirty="0"/>
          </a:p>
          <a:p>
            <a:r>
              <a:rPr lang="en-US" sz="1050" dirty="0"/>
              <a:t>List of installations sorted by favorite</a:t>
            </a:r>
          </a:p>
          <a:p>
            <a:endParaRPr lang="en-US" sz="1050" dirty="0"/>
          </a:p>
          <a:p>
            <a:r>
              <a:rPr lang="en-US" sz="1050" dirty="0"/>
              <a:t>Selection of one system</a:t>
            </a:r>
          </a:p>
          <a:p>
            <a:endParaRPr lang="en-US" sz="1050" dirty="0"/>
          </a:p>
          <a:p>
            <a:r>
              <a:rPr lang="en-US" sz="1050" dirty="0"/>
              <a:t>Overview of the first information available about the system (still in development)</a:t>
            </a:r>
          </a:p>
        </p:txBody>
      </p:sp>
      <p:pic>
        <p:nvPicPr>
          <p:cNvPr id="6" name="Image 5">
            <a:extLst>
              <a:ext uri="{FF2B5EF4-FFF2-40B4-BE49-F238E27FC236}">
                <a16:creationId xmlns:a16="http://schemas.microsoft.com/office/drawing/2014/main" id="{E4849D57-7EF2-6489-D053-673C48849513}"/>
              </a:ext>
            </a:extLst>
          </p:cNvPr>
          <p:cNvPicPr>
            <a:picLocks noChangeAspect="1"/>
          </p:cNvPicPr>
          <p:nvPr/>
        </p:nvPicPr>
        <p:blipFill>
          <a:blip r:embed="rId3"/>
          <a:stretch>
            <a:fillRect/>
          </a:stretch>
        </p:blipFill>
        <p:spPr>
          <a:xfrm>
            <a:off x="3279937" y="975888"/>
            <a:ext cx="5632125" cy="5749174"/>
          </a:xfrm>
          <a:prstGeom prst="rect">
            <a:avLst/>
          </a:prstGeom>
          <a:ln>
            <a:solidFill>
              <a:schemeClr val="bg1">
                <a:lumMod val="85000"/>
              </a:schemeClr>
            </a:solidFill>
          </a:ln>
        </p:spPr>
      </p:pic>
    </p:spTree>
    <p:extLst>
      <p:ext uri="{BB962C8B-B14F-4D97-AF65-F5344CB8AC3E}">
        <p14:creationId xmlns:p14="http://schemas.microsoft.com/office/powerpoint/2010/main" val="22216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1959429" cy="1708160"/>
          </a:xfrm>
          <a:prstGeom prst="rect">
            <a:avLst/>
          </a:prstGeom>
          <a:noFill/>
        </p:spPr>
        <p:txBody>
          <a:bodyPr wrap="square" rtlCol="0">
            <a:spAutoFit/>
          </a:bodyPr>
          <a:lstStyle/>
          <a:p>
            <a:r>
              <a:rPr lang="en-US" sz="1050" dirty="0"/>
              <a:t>Web App PRO preview</a:t>
            </a:r>
          </a:p>
          <a:p>
            <a:endParaRPr lang="en-US" sz="1050" dirty="0"/>
          </a:p>
          <a:p>
            <a:r>
              <a:rPr lang="en-US" sz="1050" dirty="0"/>
              <a:t>List of installations sorted by favorite</a:t>
            </a:r>
          </a:p>
          <a:p>
            <a:endParaRPr lang="en-US" sz="1050" dirty="0"/>
          </a:p>
          <a:p>
            <a:r>
              <a:rPr lang="en-US" sz="1050" dirty="0"/>
              <a:t>Selection of one system</a:t>
            </a:r>
          </a:p>
          <a:p>
            <a:endParaRPr lang="en-US" sz="1050" dirty="0"/>
          </a:p>
          <a:p>
            <a:r>
              <a:rPr lang="en-US" sz="1050" dirty="0"/>
              <a:t>Overview of the first information available about the system (still in development)</a:t>
            </a:r>
          </a:p>
        </p:txBody>
      </p:sp>
      <p:pic>
        <p:nvPicPr>
          <p:cNvPr id="5" name="Image 4">
            <a:extLst>
              <a:ext uri="{FF2B5EF4-FFF2-40B4-BE49-F238E27FC236}">
                <a16:creationId xmlns:a16="http://schemas.microsoft.com/office/drawing/2014/main" id="{3C32BAB6-F820-5DC7-C51B-378D1842E8C1}"/>
              </a:ext>
            </a:extLst>
          </p:cNvPr>
          <p:cNvPicPr>
            <a:picLocks noChangeAspect="1"/>
          </p:cNvPicPr>
          <p:nvPr/>
        </p:nvPicPr>
        <p:blipFill>
          <a:blip r:embed="rId3"/>
          <a:stretch>
            <a:fillRect/>
          </a:stretch>
        </p:blipFill>
        <p:spPr>
          <a:xfrm>
            <a:off x="2246811" y="1093745"/>
            <a:ext cx="5018687" cy="5457727"/>
          </a:xfrm>
          <a:prstGeom prst="rect">
            <a:avLst/>
          </a:prstGeom>
          <a:ln>
            <a:solidFill>
              <a:schemeClr val="bg1">
                <a:lumMod val="85000"/>
              </a:schemeClr>
            </a:solidFill>
          </a:ln>
        </p:spPr>
      </p:pic>
      <p:pic>
        <p:nvPicPr>
          <p:cNvPr id="8" name="Image 7">
            <a:extLst>
              <a:ext uri="{FF2B5EF4-FFF2-40B4-BE49-F238E27FC236}">
                <a16:creationId xmlns:a16="http://schemas.microsoft.com/office/drawing/2014/main" id="{6B81CAE9-6F4D-B27E-1A79-5691ADB069E1}"/>
              </a:ext>
            </a:extLst>
          </p:cNvPr>
          <p:cNvPicPr>
            <a:picLocks noChangeAspect="1"/>
          </p:cNvPicPr>
          <p:nvPr/>
        </p:nvPicPr>
        <p:blipFill>
          <a:blip r:embed="rId4"/>
          <a:stretch>
            <a:fillRect/>
          </a:stretch>
        </p:blipFill>
        <p:spPr>
          <a:xfrm>
            <a:off x="7535138" y="1093745"/>
            <a:ext cx="3549021" cy="4025543"/>
          </a:xfrm>
          <a:prstGeom prst="rect">
            <a:avLst/>
          </a:prstGeom>
          <a:ln>
            <a:solidFill>
              <a:schemeClr val="bg1">
                <a:lumMod val="85000"/>
              </a:schemeClr>
            </a:solidFill>
          </a:ln>
        </p:spPr>
      </p:pic>
      <p:pic>
        <p:nvPicPr>
          <p:cNvPr id="11" name="Image 10">
            <a:extLst>
              <a:ext uri="{FF2B5EF4-FFF2-40B4-BE49-F238E27FC236}">
                <a16:creationId xmlns:a16="http://schemas.microsoft.com/office/drawing/2014/main" id="{8B364116-F69C-1A64-BA57-9D97ECC4BB17}"/>
              </a:ext>
            </a:extLst>
          </p:cNvPr>
          <p:cNvPicPr>
            <a:picLocks noChangeAspect="1"/>
          </p:cNvPicPr>
          <p:nvPr/>
        </p:nvPicPr>
        <p:blipFill>
          <a:blip r:embed="rId5"/>
          <a:stretch>
            <a:fillRect/>
          </a:stretch>
        </p:blipFill>
        <p:spPr>
          <a:xfrm>
            <a:off x="7531822" y="5338479"/>
            <a:ext cx="3552337" cy="1212993"/>
          </a:xfrm>
          <a:prstGeom prst="rect">
            <a:avLst/>
          </a:prstGeom>
          <a:ln>
            <a:solidFill>
              <a:schemeClr val="bg1">
                <a:lumMod val="85000"/>
              </a:schemeClr>
            </a:solidFill>
          </a:ln>
        </p:spPr>
      </p:pic>
    </p:spTree>
    <p:extLst>
      <p:ext uri="{BB962C8B-B14F-4D97-AF65-F5344CB8AC3E}">
        <p14:creationId xmlns:p14="http://schemas.microsoft.com/office/powerpoint/2010/main" val="391272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2699658" cy="1223412"/>
          </a:xfrm>
          <a:prstGeom prst="rect">
            <a:avLst/>
          </a:prstGeom>
          <a:noFill/>
        </p:spPr>
        <p:txBody>
          <a:bodyPr wrap="square" rtlCol="0">
            <a:spAutoFit/>
          </a:bodyPr>
          <a:lstStyle/>
          <a:p>
            <a:r>
              <a:rPr lang="en-US" sz="1050" dirty="0"/>
              <a:t>Web App PRO preview</a:t>
            </a:r>
          </a:p>
          <a:p>
            <a:endParaRPr lang="en-US" sz="1050" dirty="0"/>
          </a:p>
          <a:p>
            <a:r>
              <a:rPr lang="en-US" sz="1050" dirty="0"/>
              <a:t>Gateway details </a:t>
            </a:r>
          </a:p>
          <a:p>
            <a:r>
              <a:rPr lang="en-US" sz="1050" dirty="0"/>
              <a:t>Remote update can be managed from this menu, depending on the user’s rights.</a:t>
            </a:r>
          </a:p>
          <a:p>
            <a:endParaRPr lang="en-US" sz="1050" dirty="0"/>
          </a:p>
          <a:p>
            <a:r>
              <a:rPr lang="en-US" sz="1050" dirty="0"/>
              <a:t>System operation summary</a:t>
            </a:r>
          </a:p>
        </p:txBody>
      </p:sp>
      <p:pic>
        <p:nvPicPr>
          <p:cNvPr id="6" name="Image 5">
            <a:extLst>
              <a:ext uri="{FF2B5EF4-FFF2-40B4-BE49-F238E27FC236}">
                <a16:creationId xmlns:a16="http://schemas.microsoft.com/office/drawing/2014/main" id="{ADB148BA-1EC9-FFD1-C9BB-FD5E3550C033}"/>
              </a:ext>
            </a:extLst>
          </p:cNvPr>
          <p:cNvPicPr>
            <a:picLocks noChangeAspect="1"/>
          </p:cNvPicPr>
          <p:nvPr/>
        </p:nvPicPr>
        <p:blipFill>
          <a:blip r:embed="rId3"/>
          <a:stretch>
            <a:fillRect/>
          </a:stretch>
        </p:blipFill>
        <p:spPr>
          <a:xfrm>
            <a:off x="3606240" y="1316354"/>
            <a:ext cx="4979517" cy="1999774"/>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35C84159-45C6-CF8B-CCC6-6B240598B0E7}"/>
              </a:ext>
            </a:extLst>
          </p:cNvPr>
          <p:cNvPicPr>
            <a:picLocks noChangeAspect="1"/>
          </p:cNvPicPr>
          <p:nvPr/>
        </p:nvPicPr>
        <p:blipFill>
          <a:blip r:embed="rId4"/>
          <a:stretch>
            <a:fillRect/>
          </a:stretch>
        </p:blipFill>
        <p:spPr>
          <a:xfrm>
            <a:off x="3152714" y="3833662"/>
            <a:ext cx="5886571" cy="2253630"/>
          </a:xfrm>
          <a:prstGeom prst="rect">
            <a:avLst/>
          </a:prstGeom>
          <a:ln>
            <a:solidFill>
              <a:schemeClr val="bg1">
                <a:lumMod val="85000"/>
              </a:schemeClr>
            </a:solidFill>
          </a:ln>
        </p:spPr>
      </p:pic>
    </p:spTree>
    <p:extLst>
      <p:ext uri="{BB962C8B-B14F-4D97-AF65-F5344CB8AC3E}">
        <p14:creationId xmlns:p14="http://schemas.microsoft.com/office/powerpoint/2010/main" val="155924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1959429" cy="577081"/>
          </a:xfrm>
          <a:prstGeom prst="rect">
            <a:avLst/>
          </a:prstGeom>
          <a:noFill/>
        </p:spPr>
        <p:txBody>
          <a:bodyPr wrap="square" rtlCol="0">
            <a:spAutoFit/>
          </a:bodyPr>
          <a:lstStyle/>
          <a:p>
            <a:r>
              <a:rPr lang="en-US" sz="1050" dirty="0"/>
              <a:t>Web App PRO preview</a:t>
            </a:r>
          </a:p>
          <a:p>
            <a:endParaRPr lang="en-US" sz="1050" dirty="0"/>
          </a:p>
          <a:p>
            <a:r>
              <a:rPr lang="en-US" sz="1050" dirty="0"/>
              <a:t>Operation data history</a:t>
            </a:r>
          </a:p>
        </p:txBody>
      </p:sp>
      <p:pic>
        <p:nvPicPr>
          <p:cNvPr id="5" name="Image 4">
            <a:extLst>
              <a:ext uri="{FF2B5EF4-FFF2-40B4-BE49-F238E27FC236}">
                <a16:creationId xmlns:a16="http://schemas.microsoft.com/office/drawing/2014/main" id="{D910414B-6DE1-E74E-C933-E19A68E2667D}"/>
              </a:ext>
            </a:extLst>
          </p:cNvPr>
          <p:cNvPicPr>
            <a:picLocks noChangeAspect="1"/>
          </p:cNvPicPr>
          <p:nvPr/>
        </p:nvPicPr>
        <p:blipFill>
          <a:blip r:embed="rId3"/>
          <a:stretch>
            <a:fillRect/>
          </a:stretch>
        </p:blipFill>
        <p:spPr>
          <a:xfrm>
            <a:off x="2595358" y="1013536"/>
            <a:ext cx="7001283" cy="5537936"/>
          </a:xfrm>
          <a:prstGeom prst="rect">
            <a:avLst/>
          </a:prstGeom>
          <a:ln>
            <a:solidFill>
              <a:schemeClr val="bg1">
                <a:lumMod val="85000"/>
              </a:schemeClr>
            </a:solidFill>
          </a:ln>
        </p:spPr>
      </p:pic>
    </p:spTree>
    <p:extLst>
      <p:ext uri="{BB962C8B-B14F-4D97-AF65-F5344CB8AC3E}">
        <p14:creationId xmlns:p14="http://schemas.microsoft.com/office/powerpoint/2010/main" val="175613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1959429" cy="577081"/>
          </a:xfrm>
          <a:prstGeom prst="rect">
            <a:avLst/>
          </a:prstGeom>
          <a:noFill/>
        </p:spPr>
        <p:txBody>
          <a:bodyPr wrap="square" rtlCol="0">
            <a:spAutoFit/>
          </a:bodyPr>
          <a:lstStyle/>
          <a:p>
            <a:r>
              <a:rPr lang="en-US" sz="1050" dirty="0"/>
              <a:t>Web App PRO preview</a:t>
            </a:r>
          </a:p>
          <a:p>
            <a:endParaRPr lang="en-US" sz="1050" dirty="0"/>
          </a:p>
          <a:p>
            <a:r>
              <a:rPr lang="en-US" sz="1050" dirty="0"/>
              <a:t>Alarm history</a:t>
            </a:r>
          </a:p>
        </p:txBody>
      </p:sp>
      <p:pic>
        <p:nvPicPr>
          <p:cNvPr id="6" name="Image 5">
            <a:extLst>
              <a:ext uri="{FF2B5EF4-FFF2-40B4-BE49-F238E27FC236}">
                <a16:creationId xmlns:a16="http://schemas.microsoft.com/office/drawing/2014/main" id="{A1713D87-F181-83FC-409D-70854CE66D3E}"/>
              </a:ext>
            </a:extLst>
          </p:cNvPr>
          <p:cNvPicPr>
            <a:picLocks noChangeAspect="1"/>
          </p:cNvPicPr>
          <p:nvPr/>
        </p:nvPicPr>
        <p:blipFill>
          <a:blip r:embed="rId3"/>
          <a:stretch>
            <a:fillRect/>
          </a:stretch>
        </p:blipFill>
        <p:spPr>
          <a:xfrm>
            <a:off x="2936808" y="1150934"/>
            <a:ext cx="6318384" cy="5400538"/>
          </a:xfrm>
          <a:prstGeom prst="rect">
            <a:avLst/>
          </a:prstGeom>
          <a:ln>
            <a:solidFill>
              <a:schemeClr val="bg1">
                <a:lumMod val="85000"/>
              </a:schemeClr>
            </a:solidFill>
          </a:ln>
        </p:spPr>
      </p:pic>
    </p:spTree>
    <p:extLst>
      <p:ext uri="{BB962C8B-B14F-4D97-AF65-F5344CB8AC3E}">
        <p14:creationId xmlns:p14="http://schemas.microsoft.com/office/powerpoint/2010/main" val="88849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CSNET Home: PRO features preview</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7A96B3-B612-434A-9850-40BF39980A76}" type="slidenum">
              <a:rPr kumimoji="0" lang="es-ES" sz="1200" b="1" i="0" u="none" strike="noStrike" kern="1200" cap="none" spc="0" normalizeH="0" baseline="0" noProof="0" smtClean="0">
                <a:ln>
                  <a:noFill/>
                </a:ln>
                <a:solidFill>
                  <a:srgbClr val="333333"/>
                </a:solidFill>
                <a:effectLst/>
                <a:uLnTx/>
                <a:uFillTx/>
                <a:latin typeface="Calibri"/>
                <a:cs typeface="+mj-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s-ES" sz="1200" b="1" i="0" u="none" strike="noStrike" kern="1200" cap="none" spc="0" normalizeH="0" baseline="0" noProof="0" dirty="0">
              <a:ln>
                <a:noFill/>
              </a:ln>
              <a:solidFill>
                <a:srgbClr val="333333"/>
              </a:solidFill>
              <a:effectLst/>
              <a:uLnTx/>
              <a:uFillTx/>
              <a:latin typeface="Calibri"/>
              <a:cs typeface="+mj-cs"/>
            </a:endParaRPr>
          </a:p>
        </p:txBody>
      </p:sp>
      <p:sp>
        <p:nvSpPr>
          <p:cNvPr id="9" name="ZoneTexte 8">
            <a:extLst>
              <a:ext uri="{FF2B5EF4-FFF2-40B4-BE49-F238E27FC236}">
                <a16:creationId xmlns:a16="http://schemas.microsoft.com/office/drawing/2014/main" id="{4767C528-7871-40A6-ACD3-B7EFCE2E6702}"/>
              </a:ext>
            </a:extLst>
          </p:cNvPr>
          <p:cNvSpPr txBox="1"/>
          <p:nvPr/>
        </p:nvSpPr>
        <p:spPr>
          <a:xfrm>
            <a:off x="287382" y="3024341"/>
            <a:ext cx="1959429" cy="577081"/>
          </a:xfrm>
          <a:prstGeom prst="rect">
            <a:avLst/>
          </a:prstGeom>
          <a:noFill/>
        </p:spPr>
        <p:txBody>
          <a:bodyPr wrap="square" rtlCol="0">
            <a:spAutoFit/>
          </a:bodyPr>
          <a:lstStyle/>
          <a:p>
            <a:r>
              <a:rPr lang="en-US" sz="1050" dirty="0"/>
              <a:t>Web App PRO preview</a:t>
            </a:r>
          </a:p>
          <a:p>
            <a:endParaRPr lang="en-US" sz="1050" dirty="0"/>
          </a:p>
          <a:p>
            <a:r>
              <a:rPr lang="en-US" sz="1050" dirty="0"/>
              <a:t>Order log</a:t>
            </a:r>
          </a:p>
        </p:txBody>
      </p:sp>
      <p:pic>
        <p:nvPicPr>
          <p:cNvPr id="6" name="Image 5">
            <a:extLst>
              <a:ext uri="{FF2B5EF4-FFF2-40B4-BE49-F238E27FC236}">
                <a16:creationId xmlns:a16="http://schemas.microsoft.com/office/drawing/2014/main" id="{CFBBF591-0CA0-A678-0ACF-DEE9DD22358A}"/>
              </a:ext>
            </a:extLst>
          </p:cNvPr>
          <p:cNvPicPr>
            <a:picLocks noChangeAspect="1"/>
          </p:cNvPicPr>
          <p:nvPr/>
        </p:nvPicPr>
        <p:blipFill>
          <a:blip r:embed="rId3"/>
          <a:stretch>
            <a:fillRect/>
          </a:stretch>
        </p:blipFill>
        <p:spPr>
          <a:xfrm>
            <a:off x="2701834" y="1103703"/>
            <a:ext cx="6788331" cy="5557946"/>
          </a:xfrm>
          <a:prstGeom prst="rect">
            <a:avLst/>
          </a:prstGeom>
        </p:spPr>
      </p:pic>
    </p:spTree>
    <p:extLst>
      <p:ext uri="{BB962C8B-B14F-4D97-AF65-F5344CB8AC3E}">
        <p14:creationId xmlns:p14="http://schemas.microsoft.com/office/powerpoint/2010/main" val="38626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FE4CD-92FE-8B54-D3CA-3402FF71C39E}"/>
              </a:ext>
            </a:extLst>
          </p:cNvPr>
          <p:cNvSpPr>
            <a:spLocks noGrp="1"/>
          </p:cNvSpPr>
          <p:nvPr>
            <p:ph type="title"/>
          </p:nvPr>
        </p:nvSpPr>
        <p:spPr>
          <a:xfrm>
            <a:off x="669757" y="3502209"/>
            <a:ext cx="6270974" cy="2358507"/>
          </a:xfrm>
        </p:spPr>
        <p:txBody>
          <a:bodyPr/>
          <a:lstStyle/>
          <a:p>
            <a:r>
              <a:rPr lang="en-US" dirty="0"/>
              <a:t>As a conclusion…</a:t>
            </a:r>
          </a:p>
        </p:txBody>
      </p:sp>
      <p:sp>
        <p:nvSpPr>
          <p:cNvPr id="3" name="Espace réservé du numéro de diapositive 2">
            <a:extLst>
              <a:ext uri="{FF2B5EF4-FFF2-40B4-BE49-F238E27FC236}">
                <a16:creationId xmlns:a16="http://schemas.microsoft.com/office/drawing/2014/main" id="{423842B6-8141-1E88-76AB-135461C0E429}"/>
              </a:ext>
            </a:extLst>
          </p:cNvPr>
          <p:cNvSpPr>
            <a:spLocks noGrp="1"/>
          </p:cNvSpPr>
          <p:nvPr>
            <p:ph type="sldNum" sz="quarter" idx="12"/>
          </p:nvPr>
        </p:nvSpPr>
        <p:spPr/>
        <p:txBody>
          <a:bodyPr/>
          <a:lstStyle/>
          <a:p>
            <a:fld id="{B77A96B3-B612-434A-9850-40BF39980A76}" type="slidenum">
              <a:rPr lang="es-ES" smtClean="0"/>
              <a:pPr/>
              <a:t>97</a:t>
            </a:fld>
            <a:endParaRPr lang="es-ES" dirty="0"/>
          </a:p>
        </p:txBody>
      </p:sp>
    </p:spTree>
    <p:extLst>
      <p:ext uri="{BB962C8B-B14F-4D97-AF65-F5344CB8AC3E}">
        <p14:creationId xmlns:p14="http://schemas.microsoft.com/office/powerpoint/2010/main" val="40182301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Product planning – release to market</a:t>
            </a:r>
          </a:p>
        </p:txBody>
      </p:sp>
      <p:sp>
        <p:nvSpPr>
          <p:cNvPr id="3" name="Espace réservé du numéro de diapositive 2"/>
          <p:cNvSpPr>
            <a:spLocks noGrp="1"/>
          </p:cNvSpPr>
          <p:nvPr>
            <p:ph type="sldNum" sz="quarter" idx="12"/>
          </p:nvPr>
        </p:nvSpPr>
        <p:spPr/>
        <p:txBody>
          <a:bodyPr/>
          <a:lstStyle/>
          <a:p>
            <a:fld id="{B77A96B3-B612-434A-9850-40BF39980A76}" type="slidenum">
              <a:rPr lang="es-ES" smtClean="0"/>
              <a:pPr/>
              <a:t>98</a:t>
            </a:fld>
            <a:endParaRPr lang="es-ES" dirty="0"/>
          </a:p>
        </p:txBody>
      </p:sp>
      <p:sp>
        <p:nvSpPr>
          <p:cNvPr id="15" name="ZoneTexte 14">
            <a:extLst>
              <a:ext uri="{FF2B5EF4-FFF2-40B4-BE49-F238E27FC236}">
                <a16:creationId xmlns:a16="http://schemas.microsoft.com/office/drawing/2014/main" id="{6C2A5D74-D281-5253-DDBA-1589A91788FC}"/>
              </a:ext>
            </a:extLst>
          </p:cNvPr>
          <p:cNvSpPr txBox="1"/>
          <p:nvPr/>
        </p:nvSpPr>
        <p:spPr>
          <a:xfrm>
            <a:off x="2259252" y="843999"/>
            <a:ext cx="6154828" cy="59499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a:ea typeface="+mn-ea"/>
                <a:cs typeface="+mn-cs"/>
              </a:rPr>
              <a:t>April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ATW-IOT-01</a:t>
            </a:r>
            <a:r>
              <a:rPr lang="en-US" sz="1200" dirty="0">
                <a:solidFill>
                  <a:prstClr val="black"/>
                </a:solidFill>
                <a:latin typeface="Calibri"/>
              </a:rPr>
              <a:t>: First pre-production of ATW-IOT-01 for field test purposes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Mobile Apps</a:t>
            </a:r>
            <a:r>
              <a:rPr lang="en-US" sz="1200" dirty="0">
                <a:solidFill>
                  <a:prstClr val="black"/>
                </a:solidFill>
                <a:latin typeface="Calibri"/>
              </a:rPr>
              <a:t>: Field tests + first versions </a:t>
            </a:r>
            <a:r>
              <a:rPr lang="en-US" sz="1200" dirty="0">
                <a:latin typeface="Calibri"/>
              </a:rPr>
              <a:t>release on App stores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Web </a:t>
            </a:r>
            <a:r>
              <a:rPr lang="en-US" sz="1200" b="1" dirty="0">
                <a:solidFill>
                  <a:prstClr val="black"/>
                </a:solidFill>
                <a:latin typeface="Calibri"/>
              </a:rPr>
              <a:t>App </a:t>
            </a:r>
            <a:r>
              <a:rPr lang="en-US" sz="1200" dirty="0">
                <a:solidFill>
                  <a:prstClr val="black"/>
                </a:solidFill>
                <a:latin typeface="Calibri"/>
              </a:rPr>
              <a:t>with end user features only: beta release in April, to be finalized within May 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May 2023: </a:t>
            </a:r>
            <a:endParaRPr lang="en-US" sz="1200" b="1" dirty="0">
              <a:solidFill>
                <a:srgbClr val="C00000"/>
              </a:solidFill>
              <a:latin typeface="Calibri"/>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Product NEWS for the official release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ATW-IOT-01</a:t>
            </a:r>
            <a:r>
              <a:rPr lang="en-US" sz="1200" dirty="0">
                <a:solidFill>
                  <a:prstClr val="black"/>
                </a:solidFill>
                <a:latin typeface="Calibri"/>
              </a:rPr>
              <a:t>: first mass production and stock deliveries (by mid-May)</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beta tests and homologation of level 1 </a:t>
            </a:r>
            <a:r>
              <a:rPr lang="en-US" sz="1200" dirty="0">
                <a:solidFill>
                  <a:srgbClr val="C00000"/>
                </a:solidFill>
                <a:latin typeface="Calibri"/>
              </a:rPr>
              <a:t>PRO features</a:t>
            </a:r>
          </a:p>
          <a:p>
            <a:pPr marR="0" lvl="0" algn="l" defTabSz="914400" rtl="0" eaLnBrk="1" fontAlgn="auto" latinLnBrk="0" hangingPunct="1">
              <a:lnSpc>
                <a:spcPct val="150000"/>
              </a:lnSpc>
              <a:spcBef>
                <a:spcPts val="0"/>
              </a:spcBef>
              <a:spcAft>
                <a:spcPts val="0"/>
              </a:spcAft>
              <a:buClrTx/>
              <a:buSzTx/>
              <a:tabLst/>
              <a:defRPr/>
            </a:pPr>
            <a:endParaRPr lang="en-US" sz="900" b="1" dirty="0">
              <a:solidFill>
                <a:srgbClr val="C00000"/>
              </a:solidFill>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June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official update to release level 1 </a:t>
            </a:r>
            <a:r>
              <a:rPr lang="en-US" sz="1200" dirty="0">
                <a:solidFill>
                  <a:srgbClr val="C00000"/>
                </a:solidFill>
                <a:latin typeface="Calibri"/>
              </a:rPr>
              <a:t>PRO features</a:t>
            </a:r>
          </a:p>
          <a:p>
            <a:pPr marL="285750" indent="-285750">
              <a:lnSpc>
                <a:spcPct val="150000"/>
              </a:lnSpc>
              <a:buFontTx/>
              <a:buChar char="-"/>
              <a:defRPr/>
            </a:pPr>
            <a:r>
              <a:rPr lang="en-US" sz="1200" b="1" dirty="0">
                <a:latin typeface="Calibri"/>
              </a:rPr>
              <a:t>Update of ATW-HCD-01 </a:t>
            </a:r>
            <a:r>
              <a:rPr lang="en-US" sz="1200" dirty="0">
                <a:latin typeface="Calibri"/>
              </a:rPr>
              <a:t>to get the compatibility of </a:t>
            </a:r>
            <a:r>
              <a:rPr lang="en-US" sz="1200" b="1" dirty="0">
                <a:latin typeface="Calibri"/>
              </a:rPr>
              <a:t>Yutampo </a:t>
            </a:r>
            <a:r>
              <a:rPr lang="en-US" sz="1200" dirty="0">
                <a:latin typeface="Calibri"/>
              </a:rPr>
              <a:t>with ATW-IOT-01</a:t>
            </a:r>
          </a:p>
          <a:p>
            <a:pPr marL="285750" indent="-285750">
              <a:lnSpc>
                <a:spcPct val="150000"/>
              </a:lnSpc>
              <a:buFontTx/>
              <a:buChar char="-"/>
              <a:defRPr/>
            </a:pPr>
            <a:r>
              <a:rPr lang="en-US" sz="1200" b="1" dirty="0">
                <a:latin typeface="Calibri"/>
              </a:rPr>
              <a:t>Production plan</a:t>
            </a:r>
            <a:r>
              <a:rPr lang="en-US" sz="1200" dirty="0">
                <a:latin typeface="Calibri"/>
              </a:rPr>
              <a:t>: 2000 pieces of ATW-IO-01 shall be manufactured and delivered</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lang="en-US" sz="800" b="1" dirty="0">
              <a:solidFill>
                <a:srgbClr val="C00000"/>
              </a:solidFill>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Summer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test and homologation of level 2 </a:t>
            </a:r>
            <a:r>
              <a:rPr lang="en-US" sz="1200" dirty="0">
                <a:solidFill>
                  <a:srgbClr val="C00000"/>
                </a:solidFill>
                <a:latin typeface="Calibri"/>
              </a:rPr>
              <a:t>PRO features</a:t>
            </a:r>
          </a:p>
          <a:p>
            <a:pPr marR="0" lvl="0" algn="l" defTabSz="914400" rtl="0" eaLnBrk="1" fontAlgn="auto" latinLnBrk="0" hangingPunct="1">
              <a:lnSpc>
                <a:spcPct val="150000"/>
              </a:lnSpc>
              <a:spcBef>
                <a:spcPts val="0"/>
              </a:spcBef>
              <a:spcAft>
                <a:spcPts val="0"/>
              </a:spcAft>
              <a:buClrTx/>
              <a:buSzTx/>
              <a:tabLst/>
              <a:defRPr/>
            </a:pPr>
            <a:endParaRPr lang="en-US" sz="900" b="1" dirty="0">
              <a:solidFill>
                <a:srgbClr val="C00000"/>
              </a:solidFill>
              <a:latin typeface="Calibri"/>
            </a:endParaRPr>
          </a:p>
          <a:p>
            <a:pPr marR="0" lvl="0" algn="l" defTabSz="914400" rtl="0" eaLnBrk="1" fontAlgn="auto" latinLnBrk="0" hangingPunct="1">
              <a:lnSpc>
                <a:spcPct val="150000"/>
              </a:lnSpc>
              <a:spcBef>
                <a:spcPts val="0"/>
              </a:spcBef>
              <a:spcAft>
                <a:spcPts val="0"/>
              </a:spcAft>
              <a:buClrTx/>
              <a:buSzTx/>
              <a:tabLst/>
              <a:defRPr/>
            </a:pPr>
            <a:r>
              <a:rPr lang="en-US" sz="1400" b="1" dirty="0">
                <a:solidFill>
                  <a:srgbClr val="C00000"/>
                </a:solidFill>
                <a:latin typeface="Calibri"/>
              </a:rPr>
              <a:t>October 2023:</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1200" b="1" dirty="0">
                <a:solidFill>
                  <a:prstClr val="black"/>
                </a:solidFill>
                <a:latin typeface="Calibri"/>
              </a:rPr>
              <a:t>Web and mobile Apps</a:t>
            </a:r>
            <a:r>
              <a:rPr lang="en-US" sz="1200" dirty="0">
                <a:solidFill>
                  <a:prstClr val="black"/>
                </a:solidFill>
                <a:latin typeface="Calibri"/>
              </a:rPr>
              <a:t>: official update to release level 2 </a:t>
            </a:r>
            <a:r>
              <a:rPr lang="en-US" sz="1200" dirty="0">
                <a:solidFill>
                  <a:srgbClr val="C00000"/>
                </a:solidFill>
                <a:latin typeface="Calibri"/>
              </a:rPr>
              <a:t>PRO features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200" b="0" i="0" u="none" strike="noStrike" kern="1200" cap="none" spc="0" normalizeH="0" baseline="0" noProof="0" dirty="0">
                <a:ln>
                  <a:noFill/>
                </a:ln>
                <a:effectLst/>
                <a:uLnTx/>
                <a:uFillTx/>
                <a:latin typeface="Calibri"/>
                <a:ea typeface="+mn-ea"/>
                <a:cs typeface="+mn-cs"/>
              </a:rPr>
              <a:t>Compatibility with </a:t>
            </a:r>
            <a:r>
              <a:rPr kumimoji="0" lang="en-US" sz="1200" b="1" i="0" u="none" strike="noStrike" kern="1200" cap="none" spc="0" normalizeH="0" baseline="0" noProof="0" dirty="0">
                <a:ln>
                  <a:noFill/>
                </a:ln>
                <a:effectLst/>
                <a:uLnTx/>
                <a:uFillTx/>
                <a:latin typeface="Calibri"/>
                <a:ea typeface="+mn-ea"/>
                <a:cs typeface="+mn-cs"/>
              </a:rPr>
              <a:t>cascade controllers </a:t>
            </a:r>
            <a:r>
              <a:rPr kumimoji="0" lang="en-US" sz="1200" b="0" i="0" u="none" strike="noStrike" kern="1200" cap="none" spc="0" normalizeH="0" baseline="0" noProof="0" dirty="0">
                <a:ln>
                  <a:noFill/>
                </a:ln>
                <a:effectLst/>
                <a:uLnTx/>
                <a:uFillTx/>
                <a:latin typeface="Calibri"/>
                <a:ea typeface="+mn-ea"/>
                <a:cs typeface="+mn-cs"/>
              </a:rPr>
              <a:t>and multiple Yutaki systems</a:t>
            </a:r>
          </a:p>
        </p:txBody>
      </p:sp>
      <p:sp>
        <p:nvSpPr>
          <p:cNvPr id="4" name="Flèche : bas 3">
            <a:extLst>
              <a:ext uri="{FF2B5EF4-FFF2-40B4-BE49-F238E27FC236}">
                <a16:creationId xmlns:a16="http://schemas.microsoft.com/office/drawing/2014/main" id="{921D180E-7E52-6892-5210-69A7AF7A18EC}"/>
              </a:ext>
            </a:extLst>
          </p:cNvPr>
          <p:cNvSpPr/>
          <p:nvPr/>
        </p:nvSpPr>
        <p:spPr>
          <a:xfrm>
            <a:off x="1396501" y="975889"/>
            <a:ext cx="571500" cy="4668674"/>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5" name="Flèche : bas 4">
            <a:extLst>
              <a:ext uri="{FF2B5EF4-FFF2-40B4-BE49-F238E27FC236}">
                <a16:creationId xmlns:a16="http://schemas.microsoft.com/office/drawing/2014/main" id="{6BD3AC4F-E817-406E-8E08-20959A641CA9}"/>
              </a:ext>
            </a:extLst>
          </p:cNvPr>
          <p:cNvSpPr/>
          <p:nvPr/>
        </p:nvSpPr>
        <p:spPr>
          <a:xfrm>
            <a:off x="1396501" y="5676759"/>
            <a:ext cx="571500" cy="1019175"/>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6" name="ZoneTexte 5">
            <a:extLst>
              <a:ext uri="{FF2B5EF4-FFF2-40B4-BE49-F238E27FC236}">
                <a16:creationId xmlns:a16="http://schemas.microsoft.com/office/drawing/2014/main" id="{D6770505-AFB5-A505-F076-B3BE66EE17A5}"/>
              </a:ext>
            </a:extLst>
          </p:cNvPr>
          <p:cNvSpPr txBox="1"/>
          <p:nvPr/>
        </p:nvSpPr>
        <p:spPr>
          <a:xfrm>
            <a:off x="708523" y="3244334"/>
            <a:ext cx="687978" cy="369332"/>
          </a:xfrm>
          <a:prstGeom prst="rect">
            <a:avLst/>
          </a:prstGeom>
          <a:noFill/>
        </p:spPr>
        <p:txBody>
          <a:bodyPr wrap="square" rtlCol="0">
            <a:spAutoFit/>
          </a:bodyPr>
          <a:lstStyle/>
          <a:p>
            <a:r>
              <a:rPr lang="fr-FR" dirty="0"/>
              <a:t>FY23</a:t>
            </a:r>
          </a:p>
        </p:txBody>
      </p:sp>
      <p:sp>
        <p:nvSpPr>
          <p:cNvPr id="7" name="ZoneTexte 6">
            <a:extLst>
              <a:ext uri="{FF2B5EF4-FFF2-40B4-BE49-F238E27FC236}">
                <a16:creationId xmlns:a16="http://schemas.microsoft.com/office/drawing/2014/main" id="{9A2C2432-354A-37A3-A962-92BE4B420704}"/>
              </a:ext>
            </a:extLst>
          </p:cNvPr>
          <p:cNvSpPr txBox="1"/>
          <p:nvPr/>
        </p:nvSpPr>
        <p:spPr>
          <a:xfrm>
            <a:off x="708523" y="5817014"/>
            <a:ext cx="687978" cy="369332"/>
          </a:xfrm>
          <a:prstGeom prst="rect">
            <a:avLst/>
          </a:prstGeom>
          <a:noFill/>
        </p:spPr>
        <p:txBody>
          <a:bodyPr wrap="square" rtlCol="0">
            <a:spAutoFit/>
          </a:bodyPr>
          <a:lstStyle/>
          <a:p>
            <a:r>
              <a:rPr lang="fr-FR" dirty="0"/>
              <a:t>FY24</a:t>
            </a:r>
          </a:p>
        </p:txBody>
      </p:sp>
      <p:pic>
        <p:nvPicPr>
          <p:cNvPr id="8" name="Image 7">
            <a:extLst>
              <a:ext uri="{FF2B5EF4-FFF2-40B4-BE49-F238E27FC236}">
                <a16:creationId xmlns:a16="http://schemas.microsoft.com/office/drawing/2014/main" id="{231A8F3F-D605-0D2A-87BF-F04C93FF0EC0}"/>
              </a:ext>
            </a:extLst>
          </p:cNvPr>
          <p:cNvPicPr>
            <a:picLocks noChangeAspect="1"/>
          </p:cNvPicPr>
          <p:nvPr/>
        </p:nvPicPr>
        <p:blipFill>
          <a:blip r:embed="rId3"/>
          <a:stretch>
            <a:fillRect/>
          </a:stretch>
        </p:blipFill>
        <p:spPr>
          <a:xfrm>
            <a:off x="9325373" y="975888"/>
            <a:ext cx="998065" cy="948543"/>
          </a:xfrm>
          <a:prstGeom prst="rect">
            <a:avLst/>
          </a:prstGeom>
        </p:spPr>
      </p:pic>
    </p:spTree>
    <p:extLst>
      <p:ext uri="{BB962C8B-B14F-4D97-AF65-F5344CB8AC3E}">
        <p14:creationId xmlns:p14="http://schemas.microsoft.com/office/powerpoint/2010/main" val="387344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0BF218C-9084-4EB3-BA1A-D0ACA7F6EC90}"/>
              </a:ext>
            </a:extLst>
          </p:cNvPr>
          <p:cNvSpPr>
            <a:spLocks noGrp="1"/>
          </p:cNvSpPr>
          <p:nvPr>
            <p:ph type="body" sz="quarter" idx="13"/>
          </p:nvPr>
        </p:nvSpPr>
        <p:spPr>
          <a:xfrm>
            <a:off x="655275" y="1472476"/>
            <a:ext cx="7185026" cy="4841193"/>
          </a:xfrm>
        </p:spPr>
        <p:txBody>
          <a:bodyPr/>
          <a:lstStyle/>
          <a:p>
            <a:pPr>
              <a:lnSpc>
                <a:spcPct val="150000"/>
              </a:lnSpc>
            </a:pPr>
            <a:r>
              <a:rPr lang="en-GB" sz="1400" b="0" dirty="0">
                <a:solidFill>
                  <a:schemeClr val="tx1"/>
                </a:solidFill>
              </a:rPr>
              <a:t>The following documents can be found on the EU Share Point :</a:t>
            </a:r>
          </a:p>
          <a:p>
            <a:pPr marL="285750" indent="-285750">
              <a:lnSpc>
                <a:spcPct val="150000"/>
              </a:lnSpc>
              <a:buFontTx/>
              <a:buChar char="-"/>
            </a:pPr>
            <a:r>
              <a:rPr lang="en-GB" sz="1400" b="0" dirty="0">
                <a:solidFill>
                  <a:schemeClr val="tx1"/>
                </a:solidFill>
              </a:rPr>
              <a:t>Advanced Product News: </a:t>
            </a:r>
            <a:r>
              <a:rPr lang="en-GB" sz="1400" b="0" dirty="0">
                <a:solidFill>
                  <a:schemeClr val="tx1"/>
                </a:solidFill>
                <a:hlinkClick r:id="rId3"/>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Press release: </a:t>
            </a:r>
            <a:r>
              <a:rPr lang="en-GB" sz="1400" b="0" dirty="0">
                <a:solidFill>
                  <a:schemeClr val="tx1"/>
                </a:solidFill>
                <a:hlinkClick r:id="rId4"/>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Instruction manual: </a:t>
            </a:r>
            <a:r>
              <a:rPr lang="en-GB" sz="1400" b="0" dirty="0">
                <a:solidFill>
                  <a:schemeClr val="tx1"/>
                </a:solidFill>
                <a:hlinkClick r:id="rId5"/>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Pictures ATW-IOT-01: </a:t>
            </a:r>
            <a:r>
              <a:rPr lang="en-GB" sz="1400" b="0" dirty="0">
                <a:solidFill>
                  <a:schemeClr val="tx1"/>
                </a:solidFill>
                <a:hlinkClick r:id="rId6"/>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Application screenshots: </a:t>
            </a:r>
            <a:r>
              <a:rPr lang="en-GB" sz="1400" b="0" dirty="0">
                <a:solidFill>
                  <a:schemeClr val="tx1"/>
                </a:solidFill>
                <a:hlinkClick r:id="rId7"/>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Features &amp; Benefits presentation: </a:t>
            </a:r>
            <a:r>
              <a:rPr lang="en-GB" sz="1400" b="0" dirty="0">
                <a:solidFill>
                  <a:schemeClr val="tx1"/>
                </a:solidFill>
                <a:hlinkClick r:id="rId8"/>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Sales brochure: </a:t>
            </a:r>
            <a:r>
              <a:rPr lang="en-GB" sz="1400" b="0" dirty="0">
                <a:solidFill>
                  <a:schemeClr val="tx1"/>
                </a:solidFill>
                <a:hlinkClick r:id="rId9"/>
              </a:rPr>
              <a:t>Share Point link</a:t>
            </a:r>
            <a:endParaRPr lang="en-GB" sz="1400" b="0" dirty="0">
              <a:solidFill>
                <a:schemeClr val="tx1"/>
              </a:solidFill>
            </a:endParaRPr>
          </a:p>
          <a:p>
            <a:pPr marL="285750" indent="-285750">
              <a:lnSpc>
                <a:spcPct val="150000"/>
              </a:lnSpc>
              <a:buFontTx/>
              <a:buChar char="-"/>
            </a:pPr>
            <a:r>
              <a:rPr lang="en-GB" sz="1400" b="0" dirty="0">
                <a:solidFill>
                  <a:schemeClr val="tx1"/>
                </a:solidFill>
              </a:rPr>
              <a:t>CE certificate for ATW-IOT-01: </a:t>
            </a:r>
            <a:r>
              <a:rPr lang="en-GB" sz="1400" b="0" dirty="0">
                <a:solidFill>
                  <a:schemeClr val="tx1"/>
                </a:solidFill>
                <a:hlinkClick r:id="rId10"/>
              </a:rPr>
              <a:t>Share Point link</a:t>
            </a:r>
            <a:endParaRPr lang="en-GB" sz="1400" b="0" dirty="0">
              <a:solidFill>
                <a:schemeClr val="tx1"/>
              </a:solidFill>
            </a:endParaRPr>
          </a:p>
          <a:p>
            <a:pPr>
              <a:lnSpc>
                <a:spcPct val="150000"/>
              </a:lnSpc>
            </a:pPr>
            <a:endParaRPr lang="en-GB" sz="1400" b="0" dirty="0">
              <a:solidFill>
                <a:schemeClr val="tx1"/>
              </a:solidFill>
            </a:endParaRPr>
          </a:p>
          <a:p>
            <a:pPr>
              <a:lnSpc>
                <a:spcPct val="150000"/>
              </a:lnSpc>
            </a:pPr>
            <a:r>
              <a:rPr lang="en-GB" sz="1400" b="0" dirty="0">
                <a:solidFill>
                  <a:schemeClr val="tx1"/>
                </a:solidFill>
              </a:rPr>
              <a:t>Note: all documents are now available!</a:t>
            </a:r>
          </a:p>
        </p:txBody>
      </p:sp>
      <p:sp>
        <p:nvSpPr>
          <p:cNvPr id="2" name="Titre 1"/>
          <p:cNvSpPr>
            <a:spLocks noGrp="1"/>
          </p:cNvSpPr>
          <p:nvPr>
            <p:ph type="title"/>
          </p:nvPr>
        </p:nvSpPr>
        <p:spPr/>
        <p:txBody>
          <a:bodyPr/>
          <a:lstStyle/>
          <a:p>
            <a:r>
              <a:rPr lang="en-US" dirty="0"/>
              <a:t>Documents about CSNET Home and ATW-IOT-01</a:t>
            </a:r>
          </a:p>
        </p:txBody>
      </p:sp>
      <p:sp>
        <p:nvSpPr>
          <p:cNvPr id="3" name="Espace réservé du numéro de diapositive 2"/>
          <p:cNvSpPr>
            <a:spLocks noGrp="1"/>
          </p:cNvSpPr>
          <p:nvPr>
            <p:ph type="sldNum" sz="quarter" idx="12"/>
          </p:nvPr>
        </p:nvSpPr>
        <p:spPr/>
        <p:txBody>
          <a:bodyPr/>
          <a:lstStyle/>
          <a:p>
            <a:fld id="{B77A96B3-B612-434A-9850-40BF39980A76}" type="slidenum">
              <a:rPr lang="es-ES" smtClean="0"/>
              <a:pPr/>
              <a:t>99</a:t>
            </a:fld>
            <a:endParaRPr lang="es-ES" dirty="0"/>
          </a:p>
        </p:txBody>
      </p:sp>
      <p:pic>
        <p:nvPicPr>
          <p:cNvPr id="11" name="Image 10">
            <a:extLst>
              <a:ext uri="{FF2B5EF4-FFF2-40B4-BE49-F238E27FC236}">
                <a16:creationId xmlns:a16="http://schemas.microsoft.com/office/drawing/2014/main" id="{10A2F5C4-F26D-4632-B51F-1C4351DCF28D}"/>
              </a:ext>
            </a:extLst>
          </p:cNvPr>
          <p:cNvPicPr>
            <a:picLocks noChangeAspect="1"/>
          </p:cNvPicPr>
          <p:nvPr/>
        </p:nvPicPr>
        <p:blipFill>
          <a:blip r:embed="rId11"/>
          <a:stretch>
            <a:fillRect/>
          </a:stretch>
        </p:blipFill>
        <p:spPr>
          <a:xfrm>
            <a:off x="8097702" y="4830744"/>
            <a:ext cx="2777810" cy="1619629"/>
          </a:xfrm>
          <a:prstGeom prst="rect">
            <a:avLst/>
          </a:prstGeom>
          <a:ln>
            <a:solidFill>
              <a:schemeClr val="bg1">
                <a:lumMod val="75000"/>
              </a:schemeClr>
            </a:solidFill>
          </a:ln>
        </p:spPr>
      </p:pic>
      <p:pic>
        <p:nvPicPr>
          <p:cNvPr id="5" name="Image 4">
            <a:extLst>
              <a:ext uri="{FF2B5EF4-FFF2-40B4-BE49-F238E27FC236}">
                <a16:creationId xmlns:a16="http://schemas.microsoft.com/office/drawing/2014/main" id="{991FCBE5-C02A-5CEC-7CBF-DEA666CC7D0A}"/>
              </a:ext>
            </a:extLst>
          </p:cNvPr>
          <p:cNvPicPr>
            <a:picLocks noChangeAspect="1"/>
          </p:cNvPicPr>
          <p:nvPr/>
        </p:nvPicPr>
        <p:blipFill>
          <a:blip r:embed="rId12"/>
          <a:stretch>
            <a:fillRect/>
          </a:stretch>
        </p:blipFill>
        <p:spPr>
          <a:xfrm>
            <a:off x="8097702" y="1956361"/>
            <a:ext cx="740664" cy="703914"/>
          </a:xfrm>
          <a:prstGeom prst="rect">
            <a:avLst/>
          </a:prstGeom>
        </p:spPr>
      </p:pic>
      <p:pic>
        <p:nvPicPr>
          <p:cNvPr id="6" name="Image 5" descr="Une image contenant blanc, sombre&#10;&#10;Description générée automatiquement">
            <a:extLst>
              <a:ext uri="{FF2B5EF4-FFF2-40B4-BE49-F238E27FC236}">
                <a16:creationId xmlns:a16="http://schemas.microsoft.com/office/drawing/2014/main" id="{3C8907C9-4289-7F43-DC88-009F4206C672}"/>
              </a:ext>
            </a:extLst>
          </p:cNvPr>
          <p:cNvPicPr>
            <a:picLocks noChangeAspect="1"/>
          </p:cNvPicPr>
          <p:nvPr/>
        </p:nvPicPr>
        <p:blipFill rotWithShape="1">
          <a:blip r:embed="rId13">
            <a:extLst>
              <a:ext uri="{28A0092B-C50C-407E-A947-70E740481C1C}">
                <a14:useLocalDpi xmlns:a14="http://schemas.microsoft.com/office/drawing/2010/main" val="0"/>
              </a:ext>
            </a:extLst>
          </a:blip>
          <a:srcRect l="30664" t="24977" r="30004" b="10660"/>
          <a:stretch/>
        </p:blipFill>
        <p:spPr>
          <a:xfrm>
            <a:off x="9095767" y="1551795"/>
            <a:ext cx="1229601" cy="1341498"/>
          </a:xfrm>
          <a:prstGeom prst="rect">
            <a:avLst/>
          </a:prstGeom>
        </p:spPr>
      </p:pic>
    </p:spTree>
    <p:extLst>
      <p:ext uri="{BB962C8B-B14F-4D97-AF65-F5344CB8AC3E}">
        <p14:creationId xmlns:p14="http://schemas.microsoft.com/office/powerpoint/2010/main" val="287417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hitachi">
      <a:dk1>
        <a:sysClr val="windowText" lastClr="000000"/>
      </a:dk1>
      <a:lt1>
        <a:sysClr val="window" lastClr="FFFFFF"/>
      </a:lt1>
      <a:dk2>
        <a:srgbClr val="44546A"/>
      </a:dk2>
      <a:lt2>
        <a:srgbClr val="E7E6E6"/>
      </a:lt2>
      <a:accent1>
        <a:srgbClr val="C41631"/>
      </a:accent1>
      <a:accent2>
        <a:srgbClr val="333333"/>
      </a:accent2>
      <a:accent3>
        <a:srgbClr val="EEE6DB"/>
      </a:accent3>
      <a:accent4>
        <a:srgbClr val="DCEBEC"/>
      </a:accent4>
      <a:accent5>
        <a:srgbClr val="F0D9C5"/>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a:noFill/>
        </a:ln>
      </a:spPr>
      <a:bodyPr vert="horz" wrap="square" lIns="91440" tIns="45720" rIns="91440" bIns="45720" numCol="1" rtlCol="0" anchor="t" anchorCtr="0" compatLnSpc="1">
        <a:prstTxWarp prst="textNoShape">
          <a:avLst/>
        </a:prstTxWarp>
        <a:noAutofit/>
      </a:bodyPr>
      <a:lstStyle>
        <a:defPPr algn="ct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hitachi">
      <a:dk1>
        <a:sysClr val="windowText" lastClr="000000"/>
      </a:dk1>
      <a:lt1>
        <a:sysClr val="window" lastClr="FFFFFF"/>
      </a:lt1>
      <a:dk2>
        <a:srgbClr val="44546A"/>
      </a:dk2>
      <a:lt2>
        <a:srgbClr val="E7E6E6"/>
      </a:lt2>
      <a:accent1>
        <a:srgbClr val="C41631"/>
      </a:accent1>
      <a:accent2>
        <a:srgbClr val="333333"/>
      </a:accent2>
      <a:accent3>
        <a:srgbClr val="EEE6DB"/>
      </a:accent3>
      <a:accent4>
        <a:srgbClr val="DCEBEC"/>
      </a:accent4>
      <a:accent5>
        <a:srgbClr val="F0D9C5"/>
      </a:accent5>
      <a:accent6>
        <a:srgbClr val="70AD47"/>
      </a:accent6>
      <a:hlink>
        <a:srgbClr val="0563C1"/>
      </a:hlink>
      <a:folHlink>
        <a:srgbClr val="954F72"/>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a:noFill/>
        </a:ln>
      </a:spPr>
      <a:bodyPr vert="horz" wrap="square" lIns="91440" tIns="45720" rIns="91440" bIns="45720" numCol="1" rtlCol="0" anchor="t" anchorCtr="0" compatLnSpc="1">
        <a:prstTxWarp prst="textNoShape">
          <a:avLst/>
        </a:prstTxWarp>
        <a:noAutofit/>
      </a:bodyPr>
      <a:lstStyle>
        <a:defPPr algn="ct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3D935ACB63D4997E2757030026A5C" ma:contentTypeVersion="17" ma:contentTypeDescription="Create a new document." ma:contentTypeScope="" ma:versionID="c604ae7ee19c886293c228e081bb1941">
  <xsd:schema xmlns:xsd="http://www.w3.org/2001/XMLSchema" xmlns:xs="http://www.w3.org/2001/XMLSchema" xmlns:p="http://schemas.microsoft.com/office/2006/metadata/properties" xmlns:ns2="3e9ccbc1-2123-45b9-8466-0c3281b3286e" xmlns:ns3="bda248c4-0e17-4eb2-b73b-31b311c86a6e" targetNamespace="http://schemas.microsoft.com/office/2006/metadata/properties" ma:root="true" ma:fieldsID="7e2d8ed0b0a08bbe48a1eaae14ce9f1e" ns2:_="" ns3:_="">
    <xsd:import namespace="3e9ccbc1-2123-45b9-8466-0c3281b3286e"/>
    <xsd:import namespace="bda248c4-0e17-4eb2-b73b-31b311c86a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3:SharedWithUsers" minOccurs="0"/>
                <xsd:element ref="ns3:SharedWithDetail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9ccbc1-2123-45b9-8466-0c3281b32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2a00314-ae30-474d-911b-f8e025e1af2d"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Notes" ma:index="24"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a248c4-0e17-4eb2-b73b-31b311c86a6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787ac68-4521-43d2-93c9-bd6ba75826d9}" ma:internalName="TaxCatchAll" ma:showField="CatchAllData" ma:web="bda248c4-0e17-4eb2-b73b-31b311c86a6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e9ccbc1-2123-45b9-8466-0c3281b3286e">
      <Terms xmlns="http://schemas.microsoft.com/office/infopath/2007/PartnerControls"/>
    </lcf76f155ced4ddcb4097134ff3c332f>
    <TaxCatchAll xmlns="bda248c4-0e17-4eb2-b73b-31b311c86a6e" xsi:nil="true"/>
    <MediaLengthInSeconds xmlns="3e9ccbc1-2123-45b9-8466-0c3281b3286e" xsi:nil="true"/>
    <Notes xmlns="3e9ccbc1-2123-45b9-8466-0c3281b3286e" xsi:nil="true"/>
  </documentManagement>
</p:properties>
</file>

<file path=customXml/itemProps1.xml><?xml version="1.0" encoding="utf-8"?>
<ds:datastoreItem xmlns:ds="http://schemas.openxmlformats.org/officeDocument/2006/customXml" ds:itemID="{3FA279E0-8A87-4370-85BE-1164EC8F29D4}"/>
</file>

<file path=customXml/itemProps2.xml><?xml version="1.0" encoding="utf-8"?>
<ds:datastoreItem xmlns:ds="http://schemas.openxmlformats.org/officeDocument/2006/customXml" ds:itemID="{A3CE2977-23D0-4F49-8289-FF593722CB92}"/>
</file>

<file path=customXml/itemProps3.xml><?xml version="1.0" encoding="utf-8"?>
<ds:datastoreItem xmlns:ds="http://schemas.openxmlformats.org/officeDocument/2006/customXml" ds:itemID="{53E5B3FC-E171-4932-86B7-21A575458DE1}"/>
</file>

<file path=docProps/app.xml><?xml version="1.0" encoding="utf-8"?>
<Properties xmlns="http://schemas.openxmlformats.org/officeDocument/2006/extended-properties" xmlns:vt="http://schemas.openxmlformats.org/officeDocument/2006/docPropsVTypes">
  <TotalTime>12248</TotalTime>
  <Words>9963</Words>
  <Application>Microsoft Office PowerPoint</Application>
  <PresentationFormat>Grand écran</PresentationFormat>
  <Paragraphs>1202</Paragraphs>
  <Slides>100</Slides>
  <Notes>85</Notes>
  <HiddenSlides>0</HiddenSlides>
  <MMClips>0</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100</vt:i4>
      </vt:variant>
    </vt:vector>
  </HeadingPairs>
  <TitlesOfParts>
    <vt:vector size="108" baseType="lpstr">
      <vt:lpstr>Arial</vt:lpstr>
      <vt:lpstr>Calibri</vt:lpstr>
      <vt:lpstr>Calibri Light</vt:lpstr>
      <vt:lpstr>Source Sans Pro</vt:lpstr>
      <vt:lpstr>Wingdings</vt:lpstr>
      <vt:lpstr>Tema de Office</vt:lpstr>
      <vt:lpstr>Diseño personalizado</vt:lpstr>
      <vt:lpstr>1_Tema de Office</vt:lpstr>
      <vt:lpstr>CSNET Home New IoT solution for Heating range </vt:lpstr>
      <vt:lpstr>Content</vt:lpstr>
      <vt:lpstr>General Concept</vt:lpstr>
      <vt:lpstr>FY23 IoT solution for Heating range</vt:lpstr>
      <vt:lpstr>FY23 IoT solution for Heating range</vt:lpstr>
      <vt:lpstr>FY23 IoT solution for Heating range</vt:lpstr>
      <vt:lpstr>Reminder about Hi-Kumo – End of ATW-TAG-02</vt:lpstr>
      <vt:lpstr>Product Presentation  ATW-IOT-01 gateway features CSNET Home App features</vt:lpstr>
      <vt:lpstr>Presentation of ATW-IOT-01</vt:lpstr>
      <vt:lpstr>Presentation of ATW-IOT-01</vt:lpstr>
      <vt:lpstr>Presentation of ATW-IOT-01</vt:lpstr>
      <vt:lpstr>Presentation of ATW-IOT-01</vt:lpstr>
      <vt:lpstr>Presentation of ATW-IOT-01</vt:lpstr>
      <vt:lpstr>Presentation of ATW-IOT-01</vt:lpstr>
      <vt:lpstr>Presentation of ATW-IOT-01</vt:lpstr>
      <vt:lpstr>Presentation of ATW-IOT-01</vt:lpstr>
      <vt:lpstr>CSNET Home Apps</vt:lpstr>
      <vt:lpstr>CSNET Home Apps</vt:lpstr>
      <vt:lpstr>CSNET Home: features</vt:lpstr>
      <vt:lpstr>CSNET Home: features</vt:lpstr>
      <vt:lpstr>Product planning – release to market</vt:lpstr>
      <vt:lpstr>iOT solution designed with Security in mind: Cybersecurity facts</vt:lpstr>
      <vt:lpstr>Installation  </vt:lpstr>
      <vt:lpstr>Installation of ATW-IOT-01</vt:lpstr>
      <vt:lpstr>CSNET Home Apps</vt:lpstr>
      <vt:lpstr>Creating &amp; Managing one User Account  </vt:lpstr>
      <vt:lpstr>Creating one User account</vt:lpstr>
      <vt:lpstr>Creating one User account</vt:lpstr>
      <vt:lpstr>Creating one User account</vt:lpstr>
      <vt:lpstr>Creating one User account</vt:lpstr>
      <vt:lpstr>Creating one User account</vt:lpstr>
      <vt:lpstr>Creating &amp; Managing one User account</vt:lpstr>
      <vt:lpstr>Unit discovery Link one ATW-IOT-01 to your installation Check the WiFi strength on site Update the WiFi settings of ATW-IOT-01 Read the zone configuration of the Yutaki unit   </vt:lpstr>
      <vt:lpstr>Unit discovery</vt:lpstr>
      <vt:lpstr>Unit discovery</vt:lpstr>
      <vt:lpstr>Unit discovery</vt:lpstr>
      <vt:lpstr>Unit discovery</vt:lpstr>
      <vt:lpstr>Unit discovery</vt:lpstr>
      <vt:lpstr>Unit discovery – Checking the WiFi configuration on site</vt:lpstr>
      <vt:lpstr>Unit discovery – Checking the WiFi configuration on site</vt:lpstr>
      <vt:lpstr>Unit discovery – Checking the WiFi configuration on site</vt:lpstr>
      <vt:lpstr>Changing the WiFi configuration of the IOT device</vt:lpstr>
      <vt:lpstr>Unit discovery – Reading the configuration of the Yutaki unit</vt:lpstr>
      <vt:lpstr>Unit discovery – Reading the configuration of the Yutaki unit</vt:lpstr>
      <vt:lpstr>Installation settings Manage installation Manage gateways / devices Manage users Manage zones / areas   </vt:lpstr>
      <vt:lpstr>Installation Settings menu</vt:lpstr>
      <vt:lpstr>Installation details</vt:lpstr>
      <vt:lpstr>Managing installations</vt:lpstr>
      <vt:lpstr>Managing installations</vt:lpstr>
      <vt:lpstr>Managing IOT devices</vt:lpstr>
      <vt:lpstr>Inviting users</vt:lpstr>
      <vt:lpstr>Managing users</vt:lpstr>
      <vt:lpstr>Managing users</vt:lpstr>
      <vt:lpstr>Creating and managing zones</vt:lpstr>
      <vt:lpstr>Creating and managing zones</vt:lpstr>
      <vt:lpstr>Standard control commands Controlling zones Weekly Timer    </vt:lpstr>
      <vt:lpstr>Controlling units and zones</vt:lpstr>
      <vt:lpstr>Controlling units and zones</vt:lpstr>
      <vt:lpstr>Controlling units and zones</vt:lpstr>
      <vt:lpstr>Controlling units and zones</vt:lpstr>
      <vt:lpstr>Controlling units and zones</vt:lpstr>
      <vt:lpstr>Controlling units and zones</vt:lpstr>
      <vt:lpstr>Controlling units and zones</vt:lpstr>
      <vt:lpstr>Controlling units and zones</vt:lpstr>
      <vt:lpstr>Controlling units and zones</vt:lpstr>
      <vt:lpstr>Controlling units and zones</vt:lpstr>
      <vt:lpstr>Controlling units and zones</vt:lpstr>
      <vt:lpstr>Advanced functions Holiday mode Power consumption    </vt:lpstr>
      <vt:lpstr>Advanced control functions</vt:lpstr>
      <vt:lpstr>Advanced control functions</vt:lpstr>
      <vt:lpstr>Advanced control functions</vt:lpstr>
      <vt:lpstr>Advanced control functions</vt:lpstr>
      <vt:lpstr>– Domestic systems – YUTAKI</vt:lpstr>
      <vt:lpstr>– Domestic systems – YUTAMPO</vt:lpstr>
      <vt:lpstr>Other functions Management of alarms User feedback About CSNET Home    </vt:lpstr>
      <vt:lpstr>Other functions</vt:lpstr>
      <vt:lpstr>Other functions</vt:lpstr>
      <vt:lpstr>Other functions</vt:lpstr>
      <vt:lpstr>Other functions</vt:lpstr>
      <vt:lpstr>Other functions</vt:lpstr>
      <vt:lpstr>CSNET Home Web App End user App overview     </vt:lpstr>
      <vt:lpstr>CSNET Home Web App</vt:lpstr>
      <vt:lpstr>CSNET Home Web App</vt:lpstr>
      <vt:lpstr>CSNET Home Web App</vt:lpstr>
      <vt:lpstr>CSNET Home Web App</vt:lpstr>
      <vt:lpstr>CSNET Home Web App</vt:lpstr>
      <vt:lpstr>PRO features preview      </vt:lpstr>
      <vt:lpstr>CSNET Home: PRO features</vt:lpstr>
      <vt:lpstr>CSNET Home: PRO features</vt:lpstr>
      <vt:lpstr>CSNET Home: PRO features preview</vt:lpstr>
      <vt:lpstr>CSNET Home: PRO features preview</vt:lpstr>
      <vt:lpstr>CSNET Home: PRO features preview</vt:lpstr>
      <vt:lpstr>CSNET Home: PRO features preview</vt:lpstr>
      <vt:lpstr>CSNET Home: PRO features preview</vt:lpstr>
      <vt:lpstr>CSNET Home: PRO features preview</vt:lpstr>
      <vt:lpstr>CSNET Home: PRO features preview</vt:lpstr>
      <vt:lpstr>As a conclusion…</vt:lpstr>
      <vt:lpstr>Product planning – release to market</vt:lpstr>
      <vt:lpstr>Documents about CSNET Home and ATW-IOT-01</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CSNET Home Features &amp; Benefits - Product training April 23</dc:title>
  <dc:creator>Jean-Michel Peron</dc:creator>
  <cp:lastModifiedBy>Jean-Michel Peron</cp:lastModifiedBy>
  <cp:revision>609</cp:revision>
  <cp:lastPrinted>2021-11-16T16:19:03Z</cp:lastPrinted>
  <dcterms:created xsi:type="dcterms:W3CDTF">2018-01-19T09:03:51Z</dcterms:created>
  <dcterms:modified xsi:type="dcterms:W3CDTF">2023-04-27T13:29:22Z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rmation Classification">
    <vt:lpwstr>Internal</vt:lpwstr>
  </property>
  <property fmtid="{D5CDD505-2E9C-101B-9397-08002B2CF9AE}" pid="3" name="MSIP_Label_6be01c0c-f9b3-4dc4-af0b-a82110cc37cd_Enabled">
    <vt:lpwstr>true</vt:lpwstr>
  </property>
  <property fmtid="{D5CDD505-2E9C-101B-9397-08002B2CF9AE}" pid="4" name="MSIP_Label_6be01c0c-f9b3-4dc4-af0b-a82110cc37cd_SetDate">
    <vt:lpwstr>2022-12-14T14:26:55Z</vt:lpwstr>
  </property>
  <property fmtid="{D5CDD505-2E9C-101B-9397-08002B2CF9AE}" pid="5" name="MSIP_Label_6be01c0c-f9b3-4dc4-af0b-a82110cc37cd_Method">
    <vt:lpwstr>Privileged</vt:lpwstr>
  </property>
  <property fmtid="{D5CDD505-2E9C-101B-9397-08002B2CF9AE}" pid="6" name="MSIP_Label_6be01c0c-f9b3-4dc4-af0b-a82110cc37cd_Name">
    <vt:lpwstr>6be01c0c-f9b3-4dc4-af0b-a82110cc37cd</vt:lpwstr>
  </property>
  <property fmtid="{D5CDD505-2E9C-101B-9397-08002B2CF9AE}" pid="7" name="MSIP_Label_6be01c0c-f9b3-4dc4-af0b-a82110cc37cd_SiteId">
    <vt:lpwstr>a1f1e214-7ded-45b6-81a1-9e8ae3459641</vt:lpwstr>
  </property>
  <property fmtid="{D5CDD505-2E9C-101B-9397-08002B2CF9AE}" pid="8" name="MSIP_Label_6be01c0c-f9b3-4dc4-af0b-a82110cc37cd_ActionId">
    <vt:lpwstr>3404fc95-b9d3-4d82-9f39-bca77306399e</vt:lpwstr>
  </property>
  <property fmtid="{D5CDD505-2E9C-101B-9397-08002B2CF9AE}" pid="9" name="MSIP_Label_6be01c0c-f9b3-4dc4-af0b-a82110cc37cd_ContentBits">
    <vt:lpwstr>0</vt:lpwstr>
  </property>
  <property fmtid="{D5CDD505-2E9C-101B-9397-08002B2CF9AE}" pid="10" name="ContentTypeId">
    <vt:lpwstr>0x0101005BF3D935ACB63D4997E2757030026A5C</vt:lpwstr>
  </property>
  <property fmtid="{D5CDD505-2E9C-101B-9397-08002B2CF9AE}" pid="11" name="Order">
    <vt:lpwstr>4186100.00000000</vt:lpwstr>
  </property>
  <property fmtid="{D5CDD505-2E9C-101B-9397-08002B2CF9AE}" pid="12" name="Doc Category">
    <vt:lpwstr>Presentation</vt:lpwstr>
  </property>
  <property fmtid="{D5CDD505-2E9C-101B-9397-08002B2CF9AE}" pid="13" name="File name to Metadata Title field">
    <vt:lpwstr>https://my.jci.com/sites/JCH/en-us/EU-Product-Development/_layouts/15/wrkstat.aspx?List=adc8693e-b327-4d5c-afb9-829dee050f25&amp;WorkflowInstanceName=5f63103b-a7f6-4b74-8f54-69545c3e68b1, Stage 1</vt:lpwstr>
  </property>
  <property fmtid="{D5CDD505-2E9C-101B-9397-08002B2CF9AE}" pid="14" name="xd_ProgID">
    <vt:lpwstr/>
  </property>
  <property fmtid="{D5CDD505-2E9C-101B-9397-08002B2CF9AE}" pid="15" name="MediaServiceImageTags">
    <vt:lpwstr/>
  </property>
  <property fmtid="{D5CDD505-2E9C-101B-9397-08002B2CF9AE}" pid="16" name="_SourceUrl">
    <vt:lpwstr/>
  </property>
  <property fmtid="{D5CDD505-2E9C-101B-9397-08002B2CF9AE}" pid="17" name="_SharedFileIndex">
    <vt:lpwstr/>
  </property>
  <property fmtid="{D5CDD505-2E9C-101B-9397-08002B2CF9AE}" pid="18" name="_ColorHex">
    <vt:lpwstr/>
  </property>
  <property fmtid="{D5CDD505-2E9C-101B-9397-08002B2CF9AE}" pid="19" name="ComplianceAssetId">
    <vt:lpwstr/>
  </property>
  <property fmtid="{D5CDD505-2E9C-101B-9397-08002B2CF9AE}" pid="20" name="TemplateUrl">
    <vt:lpwstr/>
  </property>
  <property fmtid="{D5CDD505-2E9C-101B-9397-08002B2CF9AE}" pid="21" name="_ExtendedDescription">
    <vt:lpwstr/>
  </property>
  <property fmtid="{D5CDD505-2E9C-101B-9397-08002B2CF9AE}" pid="22" name="_ColorTag">
    <vt:lpwstr/>
  </property>
  <property fmtid="{D5CDD505-2E9C-101B-9397-08002B2CF9AE}" pid="23" name="TriggerFlowInfo">
    <vt:lpwstr/>
  </property>
  <property fmtid="{D5CDD505-2E9C-101B-9397-08002B2CF9AE}" pid="24" name="Doc Type">
    <vt:lpwstr>Features &amp; Benefits</vt:lpwstr>
  </property>
  <property fmtid="{D5CDD505-2E9C-101B-9397-08002B2CF9AE}" pid="25" name="Comments">
    <vt:lpwstr>-</vt:lpwstr>
  </property>
  <property fmtid="{D5CDD505-2E9C-101B-9397-08002B2CF9AE}" pid="26" name="xd_Signature">
    <vt:lpwstr/>
  </property>
  <property fmtid="{D5CDD505-2E9C-101B-9397-08002B2CF9AE}" pid="27" name="Range">
    <vt:lpwstr>Controls</vt:lpwstr>
  </property>
  <property fmtid="{D5CDD505-2E9C-101B-9397-08002B2CF9AE}" pid="28" name="_Emoji">
    <vt:lpwstr/>
  </property>
</Properties>
</file>