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36.jpg" ContentType="image/jpg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41.jpg" ContentType="image/jpg"/>
  <Override PartName="/ppt/media/image44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918" r:id="rId2"/>
  </p:sldMasterIdLst>
  <p:notesMasterIdLst>
    <p:notesMasterId r:id="rId25"/>
  </p:notesMasterIdLst>
  <p:handoutMasterIdLst>
    <p:handoutMasterId r:id="rId26"/>
  </p:handoutMasterIdLst>
  <p:sldIdLst>
    <p:sldId id="923" r:id="rId3"/>
    <p:sldId id="721" r:id="rId4"/>
    <p:sldId id="864" r:id="rId5"/>
    <p:sldId id="924" r:id="rId6"/>
    <p:sldId id="925" r:id="rId7"/>
    <p:sldId id="926" r:id="rId8"/>
    <p:sldId id="927" r:id="rId9"/>
    <p:sldId id="943" r:id="rId10"/>
    <p:sldId id="945" r:id="rId11"/>
    <p:sldId id="929" r:id="rId12"/>
    <p:sldId id="949" r:id="rId13"/>
    <p:sldId id="930" r:id="rId14"/>
    <p:sldId id="931" r:id="rId15"/>
    <p:sldId id="932" r:id="rId16"/>
    <p:sldId id="933" r:id="rId17"/>
    <p:sldId id="948" r:id="rId18"/>
    <p:sldId id="934" r:id="rId19"/>
    <p:sldId id="935" r:id="rId20"/>
    <p:sldId id="937" r:id="rId21"/>
    <p:sldId id="938" r:id="rId22"/>
    <p:sldId id="939" r:id="rId23"/>
    <p:sldId id="718" r:id="rId2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 Novoseltsev" initials="IN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8F78"/>
    <a:srgbClr val="00529E"/>
    <a:srgbClr val="E2E7EA"/>
    <a:srgbClr val="DBE5E7"/>
    <a:srgbClr val="F0D9C5"/>
    <a:srgbClr val="C41631"/>
    <a:srgbClr val="CD143E"/>
    <a:srgbClr val="FAF8F5"/>
    <a:srgbClr val="3333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23" autoAdjust="0"/>
    <p:restoredTop sz="89436" autoAdjust="0"/>
  </p:normalViewPr>
  <p:slideViewPr>
    <p:cSldViewPr>
      <p:cViewPr varScale="1">
        <p:scale>
          <a:sx n="75" d="100"/>
          <a:sy n="75" d="100"/>
        </p:scale>
        <p:origin x="955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>
      <p:cViewPr varScale="1">
        <p:scale>
          <a:sx n="102" d="100"/>
          <a:sy n="102" d="100"/>
        </p:scale>
        <p:origin x="238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1"/>
          <c:tx>
            <c:strRef>
              <c:f>Лист1!$B$1</c:f>
              <c:strCache>
                <c:ptCount val="1"/>
                <c:pt idx="0">
                  <c:v>EER RHMA-AN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Лист1!$A$2:$A$10</c:f>
              <c:numCache>
                <c:formatCode>General</c:formatCode>
                <c:ptCount val="9"/>
                <c:pt idx="0">
                  <c:v>44</c:v>
                </c:pt>
                <c:pt idx="1">
                  <c:v>60</c:v>
                </c:pt>
                <c:pt idx="2">
                  <c:v>78</c:v>
                </c:pt>
                <c:pt idx="3">
                  <c:v>99</c:v>
                </c:pt>
                <c:pt idx="4">
                  <c:v>122</c:v>
                </c:pt>
                <c:pt idx="5">
                  <c:v>159</c:v>
                </c:pt>
                <c:pt idx="6">
                  <c:v>188</c:v>
                </c:pt>
                <c:pt idx="7">
                  <c:v>221</c:v>
                </c:pt>
                <c:pt idx="8">
                  <c:v>254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2.84</c:v>
                </c:pt>
                <c:pt idx="1">
                  <c:v>2.79</c:v>
                </c:pt>
                <c:pt idx="2">
                  <c:v>3.11</c:v>
                </c:pt>
                <c:pt idx="3">
                  <c:v>3</c:v>
                </c:pt>
                <c:pt idx="4">
                  <c:v>2.95</c:v>
                </c:pt>
                <c:pt idx="5">
                  <c:v>3.12</c:v>
                </c:pt>
                <c:pt idx="6">
                  <c:v>3.04</c:v>
                </c:pt>
                <c:pt idx="7">
                  <c:v>3.08</c:v>
                </c:pt>
                <c:pt idx="8">
                  <c:v>3.06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212-430B-8368-1B5B3EB68E1A}"/>
            </c:ext>
          </c:extLst>
        </c:ser>
        <c:ser>
          <c:idx val="1"/>
          <c:order val="2"/>
          <c:tx>
            <c:strRef>
              <c:f>Лист1!$C$1</c:f>
              <c:strCache>
                <c:ptCount val="1"/>
                <c:pt idx="0">
                  <c:v>EER RHMA-AX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cat>
            <c:numRef>
              <c:f>Лист1!$A$2:$A$10</c:f>
              <c:numCache>
                <c:formatCode>General</c:formatCode>
                <c:ptCount val="9"/>
                <c:pt idx="0">
                  <c:v>44</c:v>
                </c:pt>
                <c:pt idx="1">
                  <c:v>60</c:v>
                </c:pt>
                <c:pt idx="2">
                  <c:v>78</c:v>
                </c:pt>
                <c:pt idx="3">
                  <c:v>99</c:v>
                </c:pt>
                <c:pt idx="4">
                  <c:v>122</c:v>
                </c:pt>
                <c:pt idx="5">
                  <c:v>159</c:v>
                </c:pt>
                <c:pt idx="6">
                  <c:v>188</c:v>
                </c:pt>
                <c:pt idx="7">
                  <c:v>221</c:v>
                </c:pt>
                <c:pt idx="8">
                  <c:v>254</c:v>
                </c:pt>
              </c:numCache>
            </c:num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3.02</c:v>
                </c:pt>
                <c:pt idx="1">
                  <c:v>2.94</c:v>
                </c:pt>
                <c:pt idx="2">
                  <c:v>3.28</c:v>
                </c:pt>
                <c:pt idx="3">
                  <c:v>3.16</c:v>
                </c:pt>
                <c:pt idx="4">
                  <c:v>3.12</c:v>
                </c:pt>
                <c:pt idx="5">
                  <c:v>3.3</c:v>
                </c:pt>
                <c:pt idx="6">
                  <c:v>3.22</c:v>
                </c:pt>
                <c:pt idx="7">
                  <c:v>3.27</c:v>
                </c:pt>
                <c:pt idx="8">
                  <c:v>3.27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212-430B-8368-1B5B3EB68E1A}"/>
            </c:ext>
          </c:extLst>
        </c:ser>
        <c:ser>
          <c:idx val="3"/>
          <c:order val="3"/>
          <c:tx>
            <c:strRef>
              <c:f>Лист1!$D$1</c:f>
              <c:strCache>
                <c:ptCount val="1"/>
                <c:pt idx="0">
                  <c:v>SEER RHMA-AN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numRef>
              <c:f>Лист1!$A$2:$A$10</c:f>
              <c:numCache>
                <c:formatCode>General</c:formatCode>
                <c:ptCount val="9"/>
                <c:pt idx="0">
                  <c:v>44</c:v>
                </c:pt>
                <c:pt idx="1">
                  <c:v>60</c:v>
                </c:pt>
                <c:pt idx="2">
                  <c:v>78</c:v>
                </c:pt>
                <c:pt idx="3">
                  <c:v>99</c:v>
                </c:pt>
                <c:pt idx="4">
                  <c:v>122</c:v>
                </c:pt>
                <c:pt idx="5">
                  <c:v>159</c:v>
                </c:pt>
                <c:pt idx="6">
                  <c:v>188</c:v>
                </c:pt>
                <c:pt idx="7">
                  <c:v>221</c:v>
                </c:pt>
                <c:pt idx="8">
                  <c:v>254</c:v>
                </c:pt>
              </c:numCache>
            </c:num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4.38</c:v>
                </c:pt>
                <c:pt idx="1">
                  <c:v>4.5</c:v>
                </c:pt>
                <c:pt idx="2">
                  <c:v>4.43</c:v>
                </c:pt>
                <c:pt idx="3">
                  <c:v>4.24</c:v>
                </c:pt>
                <c:pt idx="4">
                  <c:v>4.42</c:v>
                </c:pt>
                <c:pt idx="5">
                  <c:v>4.24</c:v>
                </c:pt>
                <c:pt idx="6">
                  <c:v>4.28</c:v>
                </c:pt>
                <c:pt idx="7">
                  <c:v>4.17</c:v>
                </c:pt>
                <c:pt idx="8">
                  <c:v>4.34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212-430B-8368-1B5B3EB68E1A}"/>
            </c:ext>
          </c:extLst>
        </c:ser>
        <c:ser>
          <c:idx val="4"/>
          <c:order val="4"/>
          <c:tx>
            <c:strRef>
              <c:f>Лист1!$E$1</c:f>
              <c:strCache>
                <c:ptCount val="1"/>
                <c:pt idx="0">
                  <c:v>SEER RHMA-AX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Лист1!$A$2:$A$10</c:f>
              <c:numCache>
                <c:formatCode>General</c:formatCode>
                <c:ptCount val="9"/>
                <c:pt idx="0">
                  <c:v>44</c:v>
                </c:pt>
                <c:pt idx="1">
                  <c:v>60</c:v>
                </c:pt>
                <c:pt idx="2">
                  <c:v>78</c:v>
                </c:pt>
                <c:pt idx="3">
                  <c:v>99</c:v>
                </c:pt>
                <c:pt idx="4">
                  <c:v>122</c:v>
                </c:pt>
                <c:pt idx="5">
                  <c:v>159</c:v>
                </c:pt>
                <c:pt idx="6">
                  <c:v>188</c:v>
                </c:pt>
                <c:pt idx="7">
                  <c:v>221</c:v>
                </c:pt>
                <c:pt idx="8">
                  <c:v>254</c:v>
                </c:pt>
              </c:numCache>
            </c:numRef>
          </c:cat>
          <c:val>
            <c:numRef>
              <c:f>Лист1!$E$2:$E$10</c:f>
              <c:numCache>
                <c:formatCode>General</c:formatCode>
                <c:ptCount val="9"/>
                <c:pt idx="0">
                  <c:v>4.78</c:v>
                </c:pt>
                <c:pt idx="1">
                  <c:v>4.88</c:v>
                </c:pt>
                <c:pt idx="2">
                  <c:v>4.43</c:v>
                </c:pt>
                <c:pt idx="3">
                  <c:v>4.93</c:v>
                </c:pt>
                <c:pt idx="4">
                  <c:v>4.47</c:v>
                </c:pt>
                <c:pt idx="5">
                  <c:v>4.6900000000000004</c:v>
                </c:pt>
                <c:pt idx="6">
                  <c:v>4.49</c:v>
                </c:pt>
                <c:pt idx="7">
                  <c:v>4.74</c:v>
                </c:pt>
                <c:pt idx="8">
                  <c:v>4.78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212-430B-8368-1B5B3EB68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7584128"/>
        <c:axId val="24834681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Лист1!$A$1</c15:sqref>
                        </c15:formulaRef>
                      </c:ext>
                    </c:extLst>
                    <c:strCache>
                      <c:ptCount val="1"/>
                      <c:pt idx="0">
                        <c:v> 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Лист1!$A$2:$A$10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44</c:v>
                      </c:pt>
                      <c:pt idx="1">
                        <c:v>60</c:v>
                      </c:pt>
                      <c:pt idx="2">
                        <c:v>78</c:v>
                      </c:pt>
                      <c:pt idx="3">
                        <c:v>99</c:v>
                      </c:pt>
                      <c:pt idx="4">
                        <c:v>122</c:v>
                      </c:pt>
                      <c:pt idx="5">
                        <c:v>159</c:v>
                      </c:pt>
                      <c:pt idx="6">
                        <c:v>188</c:v>
                      </c:pt>
                      <c:pt idx="7">
                        <c:v>221</c:v>
                      </c:pt>
                      <c:pt idx="8">
                        <c:v>254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Лист1!$A$2:$A$10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44</c:v>
                      </c:pt>
                      <c:pt idx="1">
                        <c:v>60</c:v>
                      </c:pt>
                      <c:pt idx="2">
                        <c:v>78</c:v>
                      </c:pt>
                      <c:pt idx="3">
                        <c:v>99</c:v>
                      </c:pt>
                      <c:pt idx="4">
                        <c:v>122</c:v>
                      </c:pt>
                      <c:pt idx="5">
                        <c:v>159</c:v>
                      </c:pt>
                      <c:pt idx="6">
                        <c:v>188</c:v>
                      </c:pt>
                      <c:pt idx="7">
                        <c:v>221</c:v>
                      </c:pt>
                      <c:pt idx="8">
                        <c:v>254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0-8212-430B-8368-1B5B3EB68E1A}"/>
                  </c:ext>
                </c:extLst>
              </c15:ser>
            </c15:filteredLineSeries>
          </c:ext>
        </c:extLst>
      </c:lineChart>
      <c:catAx>
        <c:axId val="25758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8346816"/>
        <c:crosses val="autoZero"/>
        <c:auto val="1"/>
        <c:lblAlgn val="ctr"/>
        <c:lblOffset val="100"/>
        <c:noMultiLvlLbl val="0"/>
      </c:catAx>
      <c:valAx>
        <c:axId val="248346816"/>
        <c:scaling>
          <c:orientation val="minMax"/>
          <c:max val="6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758412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C8F16-28C1-468E-B6C9-37B82595ED66}" type="datetimeFigureOut">
              <a:rPr lang="pl-PL" smtClean="0"/>
              <a:t>16.04.2025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BEF7B-3746-416E-A337-F938048BFC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6918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75BF6-7551-4BA5-A93E-1B7E0356EDF9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B7848-6F22-426A-86CB-8B1679776EC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1232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D00F8-A9DC-45AE-9232-4E865BD1FB08}" type="slidenum">
              <a:rPr lang="es-ES" smtClean="0"/>
              <a:t>3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For internal use only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0046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D00F8-A9DC-45AE-9232-4E865BD1FB08}" type="slidenum">
              <a:rPr lang="es-ES" smtClean="0"/>
              <a:t>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For internal use only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3622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D00F8-A9DC-45AE-9232-4E865BD1FB08}" type="slidenum">
              <a:rPr lang="es-ES" smtClean="0"/>
              <a:t>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For internal use only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8330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D00F8-A9DC-45AE-9232-4E865BD1FB08}" type="slidenum">
              <a:rPr lang="es-ES" smtClean="0"/>
              <a:t>17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For internal use only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1508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D00F8-A9DC-45AE-9232-4E865BD1FB08}" type="slidenum">
              <a:rPr lang="es-ES" smtClean="0"/>
              <a:t>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For internal use only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84340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D00F8-A9DC-45AE-9232-4E865BD1FB08}" type="slidenum">
              <a:rPr lang="es-ES" smtClean="0"/>
              <a:t>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For internal use only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177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D00F8-A9DC-45AE-9232-4E865BD1FB08}" type="slidenum">
              <a:rPr lang="es-ES" smtClean="0"/>
              <a:t>20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For internal use only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6688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D00F8-A9DC-45AE-9232-4E865BD1FB08}" type="slidenum">
              <a:rPr lang="es-ES" smtClean="0"/>
              <a:t>21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For internal use only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15491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D00F8-A9DC-45AE-9232-4E865BD1FB08}" type="slidenum">
              <a:rPr lang="es-ES" smtClean="0"/>
              <a:t>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For internal use only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2438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D00F8-A9DC-45AE-9232-4E865BD1FB08}" type="slidenum">
              <a:rPr lang="es-ES" smtClean="0"/>
              <a:t>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For internal use only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4697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D00F8-A9DC-45AE-9232-4E865BD1FB08}" type="slidenum">
              <a:rPr lang="es-ES" smtClean="0"/>
              <a:t>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For internal use only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1654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D00F8-A9DC-45AE-9232-4E865BD1FB08}" type="slidenum">
              <a:rPr lang="es-ES" smtClean="0"/>
              <a:t>7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For internal use only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4608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D00F8-A9DC-45AE-9232-4E865BD1FB08}" type="slidenum">
              <a:rPr lang="es-ES" smtClean="0"/>
              <a:t>10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For internal use only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3991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D00F8-A9DC-45AE-9232-4E865BD1FB08}" type="slidenum">
              <a:rPr lang="es-ES" smtClean="0"/>
              <a:t>12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For internal use only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523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D00F8-A9DC-45AE-9232-4E865BD1FB08}" type="slidenum">
              <a:rPr lang="es-ES" smtClean="0"/>
              <a:t>13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For internal use only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93403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D00F8-A9DC-45AE-9232-4E865BD1FB08}" type="slidenum">
              <a:rPr lang="es-ES" smtClean="0"/>
              <a:t>14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For internal use only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3650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ángulo 13"/>
          <p:cNvSpPr/>
          <p:nvPr userDrawn="1"/>
        </p:nvSpPr>
        <p:spPr>
          <a:xfrm>
            <a:off x="0" y="350658"/>
            <a:ext cx="12192000" cy="615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911424" y="1124744"/>
            <a:ext cx="103691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texto 16"/>
          <p:cNvSpPr>
            <a:spLocks noGrp="1"/>
          </p:cNvSpPr>
          <p:nvPr>
            <p:ph type="body" sz="quarter" idx="10"/>
          </p:nvPr>
        </p:nvSpPr>
        <p:spPr>
          <a:xfrm>
            <a:off x="911424" y="648170"/>
            <a:ext cx="10369152" cy="6480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349F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911225" y="1503745"/>
            <a:ext cx="5040560" cy="43382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20" name="Marcador de texto 18"/>
          <p:cNvSpPr>
            <a:spLocks noGrp="1"/>
          </p:cNvSpPr>
          <p:nvPr>
            <p:ph type="body" sz="quarter" idx="12"/>
          </p:nvPr>
        </p:nvSpPr>
        <p:spPr>
          <a:xfrm>
            <a:off x="6240016" y="1503744"/>
            <a:ext cx="5040560" cy="43382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cxnSp>
        <p:nvCxnSpPr>
          <p:cNvPr id="81" name="Conector recto 80"/>
          <p:cNvCxnSpPr/>
          <p:nvPr userDrawn="1"/>
        </p:nvCxnSpPr>
        <p:spPr>
          <a:xfrm>
            <a:off x="911424" y="1268760"/>
            <a:ext cx="10369152" cy="0"/>
          </a:xfrm>
          <a:prstGeom prst="line">
            <a:avLst/>
          </a:prstGeom>
          <a:ln w="28575">
            <a:solidFill>
              <a:srgbClr val="349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342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054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 userDrawn="1"/>
        </p:nvSpPr>
        <p:spPr bwMode="auto">
          <a:xfrm>
            <a:off x="9372008" y="6599261"/>
            <a:ext cx="2218876" cy="25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lnSpc>
                <a:spcPct val="115000"/>
              </a:lnSpc>
              <a:spcBef>
                <a:spcPct val="50000"/>
              </a:spcBef>
              <a:defRPr/>
            </a:pPr>
            <a:r>
              <a:rPr lang="en-US" altLang="ja-JP" sz="900" dirty="0" smtClean="0">
                <a:solidFill>
                  <a:srgbClr val="000000"/>
                </a:solidFill>
              </a:rPr>
              <a:t>© Hitachi, Ltd. 2015. All rights reserved.</a:t>
            </a:r>
          </a:p>
        </p:txBody>
      </p:sp>
      <p:sp>
        <p:nvSpPr>
          <p:cNvPr id="39" name="タイトル 1"/>
          <p:cNvSpPr>
            <a:spLocks noGrp="1"/>
          </p:cNvSpPr>
          <p:nvPr>
            <p:ph type="title"/>
          </p:nvPr>
        </p:nvSpPr>
        <p:spPr>
          <a:xfrm>
            <a:off x="240003" y="180015"/>
            <a:ext cx="3298980" cy="461665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lang="en-US" altLang="ja-JP" sz="2400" b="1" smtClean="0">
                <a:ea typeface="ＭＳ Ｐゴシック" pitchFamily="50" charset="-128"/>
                <a:cs typeface="Arial" charset="0"/>
              </a:defRPr>
            </a:lvl1pPr>
          </a:lstStyle>
          <a:p>
            <a:r>
              <a:rPr lang="fr-FR" altLang="ja-JP" smtClean="0"/>
              <a:t>Modifiez le style du titre</a:t>
            </a:r>
            <a:endParaRPr lang="ja-JP" altLang="en-US" dirty="0"/>
          </a:p>
        </p:txBody>
      </p:sp>
      <p:sp>
        <p:nvSpPr>
          <p:cNvPr id="41" name="48 Marcador de posición de imagen"/>
          <p:cNvSpPr>
            <a:spLocks noGrp="1"/>
          </p:cNvSpPr>
          <p:nvPr>
            <p:ph type="pic" sz="quarter" idx="11"/>
          </p:nvPr>
        </p:nvSpPr>
        <p:spPr>
          <a:xfrm>
            <a:off x="240016" y="1080000"/>
            <a:ext cx="11662833" cy="55435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noProof="0" smtClean="0"/>
              <a:t>Cliquez sur l'icône pour ajouter une image</a:t>
            </a:r>
            <a:endParaRPr lang="es-ES" noProof="0" dirty="0"/>
          </a:p>
        </p:txBody>
      </p:sp>
      <p:sp>
        <p:nvSpPr>
          <p:cNvPr id="34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11472333" y="6545263"/>
            <a:ext cx="719667" cy="30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charset="0"/>
                <a:ea typeface="ＭＳ Ｐゴシック" charset="-128"/>
              </a:defRPr>
            </a:lvl1pPr>
          </a:lstStyle>
          <a:p>
            <a:pPr algn="ctr">
              <a:lnSpc>
                <a:spcPct val="115000"/>
              </a:lnSpc>
              <a:spcBef>
                <a:spcPct val="20000"/>
              </a:spcBef>
              <a:defRPr/>
            </a:pPr>
            <a:fld id="{4EEEFD22-824C-4643-A68C-97DB878758F1}" type="slidenum">
              <a:rPr lang="en-US" altLang="ja-JP">
                <a:solidFill>
                  <a:srgbClr val="000000"/>
                </a:solidFill>
              </a:rPr>
              <a:pPr algn="ctr">
                <a:lnSpc>
                  <a:spcPct val="115000"/>
                </a:lnSpc>
                <a:spcBef>
                  <a:spcPct val="20000"/>
                </a:spcBef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72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4434" y="188913"/>
            <a:ext cx="10943167" cy="79216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4420" y="1340769"/>
            <a:ext cx="10943165" cy="46806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/>
          <a:lstStyle/>
          <a:p>
            <a:fld id="{54C82F5F-99B9-4730-877E-5DF622F23115}" type="datetimeFigureOut">
              <a:rPr lang="en-GB" smtClean="0">
                <a:solidFill>
                  <a:prstClr val="black"/>
                </a:solidFill>
                <a:latin typeface="Arial"/>
              </a:rPr>
              <a:pPr/>
              <a:t>16/04/2025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7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/>
          <a:lstStyle/>
          <a:p>
            <a:fld id="{F267C583-5372-409F-8A92-BBD13F2F2582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‹#›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8103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9372008" y="6599239"/>
            <a:ext cx="2218876" cy="2308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kumimoji="0" lang="en-US" altLang="ja-JP" sz="9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© Hitachi, Ltd. </a:t>
            </a:r>
            <a:r>
              <a:rPr kumimoji="0" lang="en-US" altLang="ja-JP" sz="900" dirty="0" smtClean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2015. </a:t>
            </a:r>
            <a:r>
              <a:rPr kumimoji="0" lang="en-US" altLang="ja-JP" sz="900" dirty="0">
                <a:solidFill>
                  <a:schemeClr val="tx1"/>
                </a:solidFill>
                <a:latin typeface="Arial" charset="0"/>
                <a:ea typeface="ＭＳ Ｐゴシック" pitchFamily="50" charset="-128"/>
              </a:rPr>
              <a:t>All rights reserved.</a:t>
            </a:r>
          </a:p>
        </p:txBody>
      </p:sp>
      <p:sp>
        <p:nvSpPr>
          <p:cNvPr id="38" name="スライド番号プレースホルダ 8"/>
          <p:cNvSpPr>
            <a:spLocks noGrp="1"/>
          </p:cNvSpPr>
          <p:nvPr>
            <p:ph type="sldNum" sz="quarter" idx="10"/>
          </p:nvPr>
        </p:nvSpPr>
        <p:spPr>
          <a:xfrm>
            <a:off x="11472333" y="6545263"/>
            <a:ext cx="719667" cy="3048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CA1DDACD-DAE0-4783-A4E1-DEB1E2FA7C7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39" name="タイトル 1"/>
          <p:cNvSpPr>
            <a:spLocks noGrp="1"/>
          </p:cNvSpPr>
          <p:nvPr>
            <p:ph type="title" hasCustomPrompt="1"/>
          </p:nvPr>
        </p:nvSpPr>
        <p:spPr>
          <a:xfrm>
            <a:off x="240014" y="180015"/>
            <a:ext cx="2436949" cy="461665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lang="en-US" altLang="ja-JP" sz="2400" b="1" smtClean="0">
                <a:ea typeface="ＭＳ Ｐゴシック" pitchFamily="50" charset="-128"/>
                <a:cs typeface="Arial" charset="0"/>
              </a:defRPr>
            </a:lvl1pPr>
          </a:lstStyle>
          <a:p>
            <a:r>
              <a:rPr lang="en-US" altLang="ja-JP" noProof="0" dirty="0" smtClean="0">
                <a:latin typeface="+mj-lt"/>
                <a:ea typeface="ＭＳ Ｐゴシック" pitchFamily="50" charset="-128"/>
                <a:cs typeface="Arial" charset="0"/>
              </a:rPr>
              <a:t>1-1 Contents Title</a:t>
            </a:r>
            <a:endParaRPr lang="en-US" altLang="ja-JP" noProof="0" dirty="0"/>
          </a:p>
        </p:txBody>
      </p:sp>
      <p:sp>
        <p:nvSpPr>
          <p:cNvPr id="40" name="2 Marcador de texto"/>
          <p:cNvSpPr>
            <a:spLocks noGrp="1"/>
          </p:cNvSpPr>
          <p:nvPr>
            <p:ph type="body" sz="quarter" idx="11"/>
          </p:nvPr>
        </p:nvSpPr>
        <p:spPr>
          <a:xfrm>
            <a:off x="240003" y="1080000"/>
            <a:ext cx="11671300" cy="5543550"/>
          </a:xfrm>
          <a:prstGeom prst="rect">
            <a:avLst/>
          </a:prstGeom>
        </p:spPr>
        <p:txBody>
          <a:bodyPr/>
          <a:lstStyle>
            <a:lvl1pPr>
              <a:buClr>
                <a:srgbClr val="FF0000"/>
              </a:buClr>
              <a:defRPr sz="2000"/>
            </a:lvl1pPr>
            <a:lvl2pPr>
              <a:buClr>
                <a:srgbClr val="FF0000"/>
              </a:buClr>
              <a:defRPr sz="1800"/>
            </a:lvl2pPr>
            <a:lvl3pPr>
              <a:buClr>
                <a:srgbClr val="FF0000"/>
              </a:buClr>
              <a:defRPr sz="1600"/>
            </a:lvl3pPr>
            <a:lvl4pPr>
              <a:buClr>
                <a:srgbClr val="FF0000"/>
              </a:buClr>
              <a:defRPr sz="1800"/>
            </a:lvl4pPr>
            <a:lvl5pPr>
              <a:buClr>
                <a:srgbClr val="FF0000"/>
              </a:buClr>
              <a:defRPr sz="1800"/>
            </a:lvl5pPr>
          </a:lstStyle>
          <a:p>
            <a:pPr lvl="0"/>
            <a:r>
              <a:rPr lang="en-US" noProof="0" dirty="0" err="1" smtClean="0"/>
              <a:t>Modifiez</a:t>
            </a:r>
            <a:r>
              <a:rPr lang="en-US" noProof="0" dirty="0" smtClean="0"/>
              <a:t>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0345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68286"/>
            <a:ext cx="8026400" cy="5302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32833" y="908053"/>
            <a:ext cx="11719984" cy="574992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-63500" y="6669088"/>
            <a:ext cx="12016317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HITACHI AIR CONDITIONNING EUROPE – HEATING RANGE – YUTAKI S (04-2012)</a:t>
            </a:r>
          </a:p>
        </p:txBody>
      </p:sp>
    </p:spTree>
    <p:extLst>
      <p:ext uri="{BB962C8B-B14F-4D97-AF65-F5344CB8AC3E}">
        <p14:creationId xmlns:p14="http://schemas.microsoft.com/office/powerpoint/2010/main" val="839875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013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34" y="188913"/>
            <a:ext cx="10943167" cy="792162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 smtClean="0"/>
              <a:t>Click to edit Master title style</a:t>
            </a:r>
            <a:endParaRPr lang="en-GB" dirty="0"/>
          </a:p>
        </p:txBody>
      </p:sp>
      <p:sp>
        <p:nvSpPr>
          <p:cNvPr id="5" name="Rectangle 6"/>
          <p:cNvSpPr txBox="1">
            <a:spLocks noChangeArrowheads="1"/>
          </p:cNvSpPr>
          <p:nvPr userDrawn="1"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FF3644-1C11-477C-A5D5-3A3BC5CE8122}" type="slidenum">
              <a:rPr lang="de-DE" sz="900" smtClean="0">
                <a:solidFill>
                  <a:prstClr val="black"/>
                </a:solidFill>
              </a:rPr>
              <a:pPr eaLnBrk="1" hangingPunct="1"/>
              <a:t>‹#›</a:t>
            </a:fld>
            <a:endParaRPr lang="de-DE" sz="900" dirty="0">
              <a:solidFill>
                <a:prstClr val="black"/>
              </a:solidFill>
            </a:endParaRPr>
          </a:p>
        </p:txBody>
      </p:sp>
      <p:sp>
        <p:nvSpPr>
          <p:cNvPr id="6" name="Footer Placeholder 1"/>
          <p:cNvSpPr txBox="1">
            <a:spLocks/>
          </p:cNvSpPr>
          <p:nvPr userDrawn="1"/>
        </p:nvSpPr>
        <p:spPr>
          <a:xfrm>
            <a:off x="9167317" y="6514590"/>
            <a:ext cx="2400267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ja-JP" sz="600" dirty="0" smtClean="0">
                <a:solidFill>
                  <a:prstClr val="black"/>
                </a:solidFill>
              </a:rPr>
              <a:t>(C)2015 Johnson Controls - Hitachi Air Conditioning</a:t>
            </a:r>
            <a:endParaRPr lang="en-GB"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63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3" name="Rectangle 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grpSp>
          <p:nvGrpSpPr>
            <p:cNvPr id="4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3" name="Straight Connector 1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7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8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9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0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1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2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3" name="Group 22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24" name="Rectangle 23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25" name="Straight Connector 2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6"/>
          <p:cNvSpPr txBox="1">
            <a:spLocks noChangeArrowheads="1"/>
          </p:cNvSpPr>
          <p:nvPr userDrawn="1"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FF3644-1C11-477C-A5D5-3A3BC5CE8122}" type="slidenum">
              <a:rPr lang="de-DE" sz="900" smtClean="0">
                <a:solidFill>
                  <a:prstClr val="black"/>
                </a:solidFill>
              </a:rPr>
              <a:pPr eaLnBrk="1" hangingPunct="1"/>
              <a:t>‹#›</a:t>
            </a:fld>
            <a:endParaRPr lang="de-DE" sz="900" dirty="0">
              <a:solidFill>
                <a:prstClr val="black"/>
              </a:solidFill>
            </a:endParaRPr>
          </a:p>
        </p:txBody>
      </p:sp>
      <p:sp>
        <p:nvSpPr>
          <p:cNvPr id="31" name="Footer Placeholder 1"/>
          <p:cNvSpPr txBox="1">
            <a:spLocks/>
          </p:cNvSpPr>
          <p:nvPr userDrawn="1"/>
        </p:nvSpPr>
        <p:spPr>
          <a:xfrm>
            <a:off x="9167317" y="6514590"/>
            <a:ext cx="2400267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ja-JP" sz="600" dirty="0" smtClean="0">
                <a:solidFill>
                  <a:prstClr val="black"/>
                </a:solidFill>
              </a:rPr>
              <a:t>(C)2015 Johnson Controls - Hitachi Air Conditioning</a:t>
            </a:r>
            <a:endParaRPr lang="en-GB" sz="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536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表紙　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342900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264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ja-JP" altLang="en-US" noProof="0" smtClean="0"/>
              <a:t>図を追加</a:t>
            </a:r>
            <a:endParaRPr lang="en-GB" noProof="0" smtClean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34337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grpSp>
        <p:nvGrpSpPr>
          <p:cNvPr id="13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4" name="Rectangle 13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grpSp>
          <p:nvGrpSpPr>
            <p:cNvPr id="15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8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9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0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1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2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3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Footer Placeholder 1"/>
          <p:cNvSpPr txBox="1">
            <a:spLocks/>
          </p:cNvSpPr>
          <p:nvPr userDrawn="1"/>
        </p:nvSpPr>
        <p:spPr>
          <a:xfrm>
            <a:off x="1005247" y="6480631"/>
            <a:ext cx="6333956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ja-JP" sz="600" dirty="0" smtClean="0">
                <a:solidFill>
                  <a:prstClr val="black"/>
                </a:solidFill>
              </a:rPr>
              <a:t>(C)2015 Johnson Controls - Hitachi Air Conditioning</a:t>
            </a:r>
            <a:endParaRPr lang="en-GB" sz="600" dirty="0">
              <a:solidFill>
                <a:prstClr val="black"/>
              </a:solidFill>
            </a:endParaRPr>
          </a:p>
        </p:txBody>
      </p:sp>
      <p:pic>
        <p:nvPicPr>
          <p:cNvPr id="38" name="図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545" y="5321314"/>
            <a:ext cx="2032752" cy="1310592"/>
          </a:xfrm>
          <a:prstGeom prst="rect">
            <a:avLst/>
          </a:prstGeom>
        </p:spPr>
      </p:pic>
      <p:sp>
        <p:nvSpPr>
          <p:cNvPr id="39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0" y="3384000"/>
            <a:ext cx="12192000" cy="1188000"/>
          </a:xfrm>
          <a:prstGeom prst="rect">
            <a:avLst/>
          </a:prstGeom>
          <a:solidFill>
            <a:schemeClr val="tx2"/>
          </a:solidFill>
        </p:spPr>
        <p:txBody>
          <a:bodyPr lIns="756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altLang="ja-JP" dirty="0" smtClean="0"/>
              <a:t>Click to edit Master title style</a:t>
            </a:r>
            <a:endParaRPr lang="en-GB" dirty="0"/>
          </a:p>
        </p:txBody>
      </p:sp>
      <p:sp>
        <p:nvSpPr>
          <p:cNvPr id="49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1015999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50" indent="-179364">
              <a:spcAft>
                <a:spcPts val="0"/>
              </a:spcAft>
              <a:defRPr/>
            </a:lvl3pPr>
            <a:lvl4pPr marL="361902" indent="-179364">
              <a:defRPr/>
            </a:lvl4pPr>
            <a:lvl5pPr marL="542845" indent="-179364">
              <a:defRPr/>
            </a:lvl5pPr>
            <a:lvl6pPr marL="714267" indent="-179364">
              <a:defRPr/>
            </a:lvl6pPr>
            <a:lvl7pPr marL="895218" indent="-160315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 altLang="ja-JP" dirty="0" smtClean="0"/>
              <a:t>Click to edit Master text styles</a:t>
            </a:r>
          </a:p>
          <a:p>
            <a:pPr lvl="1"/>
            <a:r>
              <a:rPr lang="en-US" altLang="ja-JP" dirty="0" smtClean="0"/>
              <a:t>Second level</a:t>
            </a:r>
          </a:p>
          <a:p>
            <a:pPr lvl="0"/>
            <a:endParaRPr lang="ja-JP" altLang="en-US" dirty="0" smtClean="0"/>
          </a:p>
        </p:txBody>
      </p:sp>
      <p:sp>
        <p:nvSpPr>
          <p:cNvPr id="51" name="TextBox 37"/>
          <p:cNvSpPr txBox="1">
            <a:spLocks noChangeArrowheads="1"/>
          </p:cNvSpPr>
          <p:nvPr userDrawn="1"/>
        </p:nvSpPr>
        <p:spPr bwMode="auto">
          <a:xfrm>
            <a:off x="10502903" y="1111262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 smtClean="0">
                <a:solidFill>
                  <a:prstClr val="white"/>
                </a:solidFill>
                <a:cs typeface="Arial" charset="0"/>
              </a:rPr>
              <a:t>If the you can read this </a:t>
            </a:r>
            <a:r>
              <a:rPr lang="en-GB" altLang="en-US" sz="1000" b="1" smtClean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 smtClean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 smtClean="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 smtClean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 smtClean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 smtClean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52" name="TextBox 38"/>
          <p:cNvSpPr txBox="1">
            <a:spLocks noChangeArrowheads="1"/>
          </p:cNvSpPr>
          <p:nvPr userDrawn="1"/>
        </p:nvSpPr>
        <p:spPr bwMode="auto">
          <a:xfrm>
            <a:off x="171451" y="1111262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 smtClean="0">
                <a:solidFill>
                  <a:prstClr val="white"/>
                </a:solidFill>
                <a:cs typeface="Arial" charset="0"/>
              </a:rPr>
              <a:t>If the you can read this </a:t>
            </a:r>
            <a:r>
              <a:rPr lang="en-GB" altLang="en-US" sz="1000" b="1" smtClean="0">
                <a:solidFill>
                  <a:prstClr val="white"/>
                </a:solidFill>
                <a:cs typeface="Arial" charset="0"/>
              </a:rPr>
              <a:t>Click on the icon to choose a picture </a:t>
            </a:r>
            <a:r>
              <a:rPr lang="en-GB" altLang="en-US" sz="1000" smtClean="0">
                <a:solidFill>
                  <a:prstClr val="white"/>
                </a:solidFill>
                <a:cs typeface="Arial" charset="0"/>
              </a:rPr>
              <a:t>or </a:t>
            </a:r>
            <a:br>
              <a:rPr lang="en-GB" altLang="en-US" sz="1000" smtClean="0">
                <a:solidFill>
                  <a:prstClr val="white"/>
                </a:solidFill>
                <a:cs typeface="Arial" charset="0"/>
              </a:rPr>
            </a:br>
            <a:r>
              <a:rPr lang="en-GB" altLang="en-US" sz="1000" b="1" smtClean="0">
                <a:solidFill>
                  <a:prstClr val="white"/>
                </a:solidFill>
                <a:cs typeface="Arial" charset="0"/>
              </a:rPr>
              <a:t>Reset the slide</a:t>
            </a:r>
            <a:r>
              <a:rPr lang="en-GB" altLang="en-US" sz="1000" smtClean="0">
                <a:solidFill>
                  <a:prstClr val="white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 smtClean="0">
                <a:solidFill>
                  <a:prstClr val="white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53" name="Picture Placeholder 30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3"/>
            <a:ext cx="12143317" cy="3401617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264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ctr" defTabSz="914264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altLang="ja-JP" noProof="0" dirty="0" smtClean="0"/>
              <a:t>Click icon to add picture</a:t>
            </a:r>
            <a:endParaRPr lang="en-GB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176240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、テキスト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34" y="188913"/>
            <a:ext cx="10943167" cy="792162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4434" y="1144589"/>
            <a:ext cx="5232399" cy="4876800"/>
          </a:xfrm>
          <a:prstGeom prst="rect">
            <a:avLst/>
          </a:prstGeom>
        </p:spPr>
        <p:txBody>
          <a:bodyPr rIns="0" bIns="0"/>
          <a:lstStyle/>
          <a:p>
            <a:pPr lvl="0"/>
            <a:r>
              <a:rPr lang="en-US" altLang="ja-JP" dirty="0" smtClean="0"/>
              <a:t>Click to edit Master text styles</a:t>
            </a:r>
          </a:p>
          <a:p>
            <a:pPr lvl="1"/>
            <a:r>
              <a:rPr lang="en-US" altLang="ja-JP" dirty="0" smtClean="0"/>
              <a:t>Second level</a:t>
            </a:r>
          </a:p>
          <a:p>
            <a:pPr lvl="2"/>
            <a:r>
              <a:rPr lang="en-US" altLang="ja-JP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altLang="ja-JP" dirty="0" smtClean="0"/>
              <a:t>Fifth level</a:t>
            </a:r>
            <a:endParaRPr lang="en-GB" altLang="ja-JP" dirty="0" smtClean="0"/>
          </a:p>
          <a:p>
            <a:pPr lvl="0"/>
            <a:endParaRPr lang="en-GB" altLang="ja-JP" dirty="0"/>
          </a:p>
        </p:txBody>
      </p:sp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624417" y="6560604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FF3644-1C11-477C-A5D5-3A3BC5CE8122}" type="slidenum">
              <a:rPr lang="de-DE" sz="900" smtClean="0">
                <a:solidFill>
                  <a:prstClr val="black"/>
                </a:solidFill>
              </a:rPr>
              <a:pPr eaLnBrk="1" hangingPunct="1"/>
              <a:t>‹#›</a:t>
            </a:fld>
            <a:endParaRPr lang="de-DE" sz="900" dirty="0">
              <a:solidFill>
                <a:prstClr val="black"/>
              </a:solidFill>
            </a:endParaRPr>
          </a:p>
        </p:txBody>
      </p:sp>
      <p:sp>
        <p:nvSpPr>
          <p:cNvPr id="9" name="Footer Placeholder 1"/>
          <p:cNvSpPr txBox="1">
            <a:spLocks/>
          </p:cNvSpPr>
          <p:nvPr userDrawn="1"/>
        </p:nvSpPr>
        <p:spPr>
          <a:xfrm>
            <a:off x="9167317" y="6514590"/>
            <a:ext cx="2400267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ja-JP" sz="600" dirty="0" smtClean="0">
                <a:solidFill>
                  <a:prstClr val="black"/>
                </a:solidFill>
              </a:rPr>
              <a:t>(C)2015 Johnson Controls - Hitachi Air Conditioning</a:t>
            </a:r>
            <a:endParaRPr lang="en-GB" sz="600" dirty="0">
              <a:solidFill>
                <a:prstClr val="black"/>
              </a:solidFill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337303" y="1196975"/>
            <a:ext cx="5230284" cy="4824414"/>
          </a:xfrm>
          <a:prstGeom prst="rect">
            <a:avLst/>
          </a:prstGeom>
        </p:spPr>
        <p:txBody>
          <a:bodyPr anchor="ctr"/>
          <a:lstStyle>
            <a:lvl1pPr marL="0" marR="0" indent="0" algn="ctr" defTabSz="91426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ja-JP" noProof="0" dirty="0" smtClean="0"/>
              <a:t>Click icon to add picture</a:t>
            </a:r>
            <a:endParaRPr lang="en-GB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4000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-Hitachi-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13"/>
          <p:cNvSpPr/>
          <p:nvPr userDrawn="1"/>
        </p:nvSpPr>
        <p:spPr>
          <a:xfrm>
            <a:off x="0" y="350658"/>
            <a:ext cx="12192000" cy="615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911424" y="1124744"/>
            <a:ext cx="103691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texto 16"/>
          <p:cNvSpPr>
            <a:spLocks noGrp="1"/>
          </p:cNvSpPr>
          <p:nvPr>
            <p:ph type="body" sz="quarter" idx="10"/>
          </p:nvPr>
        </p:nvSpPr>
        <p:spPr>
          <a:xfrm>
            <a:off x="911424" y="648170"/>
            <a:ext cx="10369152" cy="6480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349F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911225" y="1503746"/>
            <a:ext cx="5040560" cy="4661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20" name="Marcador de texto 18"/>
          <p:cNvSpPr>
            <a:spLocks noGrp="1"/>
          </p:cNvSpPr>
          <p:nvPr>
            <p:ph type="body" sz="quarter" idx="12"/>
          </p:nvPr>
        </p:nvSpPr>
        <p:spPr>
          <a:xfrm>
            <a:off x="6240016" y="1503746"/>
            <a:ext cx="5040560" cy="4661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cxnSp>
        <p:nvCxnSpPr>
          <p:cNvPr id="22" name="Conector recto 21"/>
          <p:cNvCxnSpPr/>
          <p:nvPr userDrawn="1"/>
        </p:nvCxnSpPr>
        <p:spPr>
          <a:xfrm>
            <a:off x="911424" y="1268760"/>
            <a:ext cx="10369152" cy="0"/>
          </a:xfrm>
          <a:prstGeom prst="line">
            <a:avLst/>
          </a:prstGeom>
          <a:ln w="28575">
            <a:solidFill>
              <a:srgbClr val="349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15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17" y="333375"/>
            <a:ext cx="9311216" cy="6477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07535" y="6416698"/>
            <a:ext cx="8928100" cy="130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Johnson Controls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24417" y="6416698"/>
            <a:ext cx="287867" cy="130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BAC42-192B-4036-903E-593E7736EE3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009906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17" y="333375"/>
            <a:ext cx="9311216" cy="6477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33" y="1268414"/>
            <a:ext cx="5369983" cy="468153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268414"/>
            <a:ext cx="5369984" cy="468153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07535" y="6416698"/>
            <a:ext cx="8928100" cy="130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Johnson Controls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24417" y="6416698"/>
            <a:ext cx="287867" cy="130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B018C-8DD1-47A2-830B-0299F0090F2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0043988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17" y="333375"/>
            <a:ext cx="9311216" cy="6477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4433" y="1268414"/>
            <a:ext cx="5369983" cy="46815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268436"/>
            <a:ext cx="5369984" cy="2263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684588"/>
            <a:ext cx="5369984" cy="2265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>
          <a:xfrm>
            <a:off x="1007535" y="6416698"/>
            <a:ext cx="8928100" cy="130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Confidential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624417" y="6416698"/>
            <a:ext cx="287867" cy="130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5F004-FF3D-4B01-BAC7-BC2AB7F923B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9926826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33" y="1268414"/>
            <a:ext cx="10943167" cy="46815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4417" y="333375"/>
            <a:ext cx="9311216" cy="6477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69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589E88E4-82C7-408A-88A1-FAA20AD728A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14377" y="5839580"/>
            <a:ext cx="1328739" cy="184557"/>
          </a:xfrm>
          <a:custGeom>
            <a:avLst/>
            <a:gdLst>
              <a:gd name="T0" fmla="*/ 3636 w 7680"/>
              <a:gd name="T1" fmla="*/ 518 h 1060"/>
              <a:gd name="T2" fmla="*/ 4078 w 7680"/>
              <a:gd name="T3" fmla="*/ 418 h 1060"/>
              <a:gd name="T4" fmla="*/ 3702 w 7680"/>
              <a:gd name="T5" fmla="*/ 265 h 1060"/>
              <a:gd name="T6" fmla="*/ 3868 w 7680"/>
              <a:gd name="T7" fmla="*/ 69 h 1060"/>
              <a:gd name="T8" fmla="*/ 3665 w 7680"/>
              <a:gd name="T9" fmla="*/ 307 h 1060"/>
              <a:gd name="T10" fmla="*/ 3598 w 7680"/>
              <a:gd name="T11" fmla="*/ 750 h 1060"/>
              <a:gd name="T12" fmla="*/ 4027 w 7680"/>
              <a:gd name="T13" fmla="*/ 770 h 1060"/>
              <a:gd name="T14" fmla="*/ 7610 w 7680"/>
              <a:gd name="T15" fmla="*/ 693 h 1060"/>
              <a:gd name="T16" fmla="*/ 7285 w 7680"/>
              <a:gd name="T17" fmla="*/ 529 h 1060"/>
              <a:gd name="T18" fmla="*/ 7630 w 7680"/>
              <a:gd name="T19" fmla="*/ 672 h 1060"/>
              <a:gd name="T20" fmla="*/ 7238 w 7680"/>
              <a:gd name="T21" fmla="*/ 468 h 1060"/>
              <a:gd name="T22" fmla="*/ 7519 w 7680"/>
              <a:gd name="T23" fmla="*/ 794 h 1060"/>
              <a:gd name="T24" fmla="*/ 7442 w 7680"/>
              <a:gd name="T25" fmla="*/ 1017 h 1060"/>
              <a:gd name="T26" fmla="*/ 7637 w 7680"/>
              <a:gd name="T27" fmla="*/ 990 h 1060"/>
              <a:gd name="T28" fmla="*/ 6712 w 7680"/>
              <a:gd name="T29" fmla="*/ 804 h 1060"/>
              <a:gd name="T30" fmla="*/ 7049 w 7680"/>
              <a:gd name="T31" fmla="*/ 377 h 1060"/>
              <a:gd name="T32" fmla="*/ 6525 w 7680"/>
              <a:gd name="T33" fmla="*/ 49 h 1060"/>
              <a:gd name="T34" fmla="*/ 6570 w 7680"/>
              <a:gd name="T35" fmla="*/ 94 h 1060"/>
              <a:gd name="T36" fmla="*/ 6239 w 7680"/>
              <a:gd name="T37" fmla="*/ 707 h 1060"/>
              <a:gd name="T38" fmla="*/ 6254 w 7680"/>
              <a:gd name="T39" fmla="*/ 806 h 1060"/>
              <a:gd name="T40" fmla="*/ 5811 w 7680"/>
              <a:gd name="T41" fmla="*/ 774 h 1060"/>
              <a:gd name="T42" fmla="*/ 5725 w 7680"/>
              <a:gd name="T43" fmla="*/ 575 h 1060"/>
              <a:gd name="T44" fmla="*/ 5704 w 7680"/>
              <a:gd name="T45" fmla="*/ 339 h 1060"/>
              <a:gd name="T46" fmla="*/ 5928 w 7680"/>
              <a:gd name="T47" fmla="*/ 473 h 1060"/>
              <a:gd name="T48" fmla="*/ 5636 w 7680"/>
              <a:gd name="T49" fmla="*/ 736 h 1060"/>
              <a:gd name="T50" fmla="*/ 6020 w 7680"/>
              <a:gd name="T51" fmla="*/ 804 h 1060"/>
              <a:gd name="T52" fmla="*/ 5212 w 7680"/>
              <a:gd name="T53" fmla="*/ 366 h 1060"/>
              <a:gd name="T54" fmla="*/ 5162 w 7680"/>
              <a:gd name="T55" fmla="*/ 505 h 1060"/>
              <a:gd name="T56" fmla="*/ 5120 w 7680"/>
              <a:gd name="T57" fmla="*/ 614 h 1060"/>
              <a:gd name="T58" fmla="*/ 5513 w 7680"/>
              <a:gd name="T59" fmla="*/ 775 h 1060"/>
              <a:gd name="T60" fmla="*/ 5163 w 7680"/>
              <a:gd name="T61" fmla="*/ 567 h 1060"/>
              <a:gd name="T62" fmla="*/ 4481 w 7680"/>
              <a:gd name="T63" fmla="*/ 67 h 1060"/>
              <a:gd name="T64" fmla="*/ 2889 w 7680"/>
              <a:gd name="T65" fmla="*/ 744 h 1060"/>
              <a:gd name="T66" fmla="*/ 2938 w 7680"/>
              <a:gd name="T67" fmla="*/ 301 h 1060"/>
              <a:gd name="T68" fmla="*/ 2906 w 7680"/>
              <a:gd name="T69" fmla="*/ 265 h 1060"/>
              <a:gd name="T70" fmla="*/ 2847 w 7680"/>
              <a:gd name="T71" fmla="*/ 776 h 1060"/>
              <a:gd name="T72" fmla="*/ 3101 w 7680"/>
              <a:gd name="T73" fmla="*/ 960 h 1060"/>
              <a:gd name="T74" fmla="*/ 2939 w 7680"/>
              <a:gd name="T75" fmla="*/ 1060 h 1060"/>
              <a:gd name="T76" fmla="*/ 2397 w 7680"/>
              <a:gd name="T77" fmla="*/ 261 h 1060"/>
              <a:gd name="T78" fmla="*/ 2440 w 7680"/>
              <a:gd name="T79" fmla="*/ 298 h 1060"/>
              <a:gd name="T80" fmla="*/ 2590 w 7680"/>
              <a:gd name="T81" fmla="*/ 334 h 1060"/>
              <a:gd name="T82" fmla="*/ 1984 w 7680"/>
              <a:gd name="T83" fmla="*/ 103 h 1060"/>
              <a:gd name="T84" fmla="*/ 1855 w 7680"/>
              <a:gd name="T85" fmla="*/ 774 h 1060"/>
              <a:gd name="T86" fmla="*/ 1847 w 7680"/>
              <a:gd name="T87" fmla="*/ 818 h 1060"/>
              <a:gd name="T88" fmla="*/ 1221 w 7680"/>
              <a:gd name="T89" fmla="*/ 537 h 1060"/>
              <a:gd name="T90" fmla="*/ 1568 w 7680"/>
              <a:gd name="T91" fmla="*/ 399 h 1060"/>
              <a:gd name="T92" fmla="*/ 1362 w 7680"/>
              <a:gd name="T93" fmla="*/ 258 h 1060"/>
              <a:gd name="T94" fmla="*/ 1180 w 7680"/>
              <a:gd name="T95" fmla="*/ 629 h 1060"/>
              <a:gd name="T96" fmla="*/ 1615 w 7680"/>
              <a:gd name="T97" fmla="*/ 693 h 1060"/>
              <a:gd name="T98" fmla="*/ 1562 w 7680"/>
              <a:gd name="T99" fmla="*/ 311 h 1060"/>
              <a:gd name="T100" fmla="*/ 645 w 7680"/>
              <a:gd name="T101" fmla="*/ 511 h 1060"/>
              <a:gd name="T102" fmla="*/ 1001 w 7680"/>
              <a:gd name="T103" fmla="*/ 418 h 1060"/>
              <a:gd name="T104" fmla="*/ 763 w 7680"/>
              <a:gd name="T105" fmla="*/ 265 h 1060"/>
              <a:gd name="T106" fmla="*/ 607 w 7680"/>
              <a:gd name="T107" fmla="*/ 643 h 1060"/>
              <a:gd name="T108" fmla="*/ 1045 w 7680"/>
              <a:gd name="T109" fmla="*/ 681 h 1060"/>
              <a:gd name="T110" fmla="*/ 967 w 7680"/>
              <a:gd name="T111" fmla="*/ 296 h 1060"/>
              <a:gd name="T112" fmla="*/ 99 w 7680"/>
              <a:gd name="T113" fmla="*/ 644 h 1060"/>
              <a:gd name="T114" fmla="*/ 172 w 7680"/>
              <a:gd name="T115" fmla="*/ 144 h 1060"/>
              <a:gd name="T116" fmla="*/ 472 w 7680"/>
              <a:gd name="T117" fmla="*/ 109 h 1060"/>
              <a:gd name="T118" fmla="*/ 109 w 7680"/>
              <a:gd name="T119" fmla="*/ 133 h 1060"/>
              <a:gd name="T120" fmla="*/ 23 w 7680"/>
              <a:gd name="T121" fmla="*/ 593 h 1060"/>
              <a:gd name="T122" fmla="*/ 343 w 7680"/>
              <a:gd name="T123" fmla="*/ 816 h 1060"/>
              <a:gd name="T124" fmla="*/ 338 w 7680"/>
              <a:gd name="T125" fmla="*/ 769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80" h="1060">
                <a:moveTo>
                  <a:pt x="3767" y="775"/>
                </a:moveTo>
                <a:lnTo>
                  <a:pt x="3767" y="775"/>
                </a:lnTo>
                <a:lnTo>
                  <a:pt x="3750" y="775"/>
                </a:lnTo>
                <a:lnTo>
                  <a:pt x="3733" y="773"/>
                </a:lnTo>
                <a:lnTo>
                  <a:pt x="3718" y="768"/>
                </a:lnTo>
                <a:lnTo>
                  <a:pt x="3703" y="764"/>
                </a:lnTo>
                <a:lnTo>
                  <a:pt x="3688" y="757"/>
                </a:lnTo>
                <a:lnTo>
                  <a:pt x="3674" y="750"/>
                </a:lnTo>
                <a:lnTo>
                  <a:pt x="3662" y="741"/>
                </a:lnTo>
                <a:lnTo>
                  <a:pt x="3650" y="732"/>
                </a:lnTo>
                <a:lnTo>
                  <a:pt x="3639" y="720"/>
                </a:lnTo>
                <a:lnTo>
                  <a:pt x="3629" y="708"/>
                </a:lnTo>
                <a:lnTo>
                  <a:pt x="3621" y="695"/>
                </a:lnTo>
                <a:lnTo>
                  <a:pt x="3613" y="681"/>
                </a:lnTo>
                <a:lnTo>
                  <a:pt x="3608" y="666"/>
                </a:lnTo>
                <a:lnTo>
                  <a:pt x="3603" y="649"/>
                </a:lnTo>
                <a:lnTo>
                  <a:pt x="3601" y="632"/>
                </a:lnTo>
                <a:lnTo>
                  <a:pt x="3600" y="614"/>
                </a:lnTo>
                <a:lnTo>
                  <a:pt x="3600" y="614"/>
                </a:lnTo>
                <a:lnTo>
                  <a:pt x="3600" y="601"/>
                </a:lnTo>
                <a:lnTo>
                  <a:pt x="3602" y="588"/>
                </a:lnTo>
                <a:lnTo>
                  <a:pt x="3606" y="575"/>
                </a:lnTo>
                <a:lnTo>
                  <a:pt x="3610" y="563"/>
                </a:lnTo>
                <a:lnTo>
                  <a:pt x="3615" y="551"/>
                </a:lnTo>
                <a:lnTo>
                  <a:pt x="3621" y="539"/>
                </a:lnTo>
                <a:lnTo>
                  <a:pt x="3628" y="528"/>
                </a:lnTo>
                <a:lnTo>
                  <a:pt x="3636" y="518"/>
                </a:lnTo>
                <a:lnTo>
                  <a:pt x="3644" y="507"/>
                </a:lnTo>
                <a:lnTo>
                  <a:pt x="3653" y="496"/>
                </a:lnTo>
                <a:lnTo>
                  <a:pt x="3674" y="475"/>
                </a:lnTo>
                <a:lnTo>
                  <a:pt x="3696" y="456"/>
                </a:lnTo>
                <a:lnTo>
                  <a:pt x="3721" y="437"/>
                </a:lnTo>
                <a:lnTo>
                  <a:pt x="3721" y="437"/>
                </a:lnTo>
                <a:lnTo>
                  <a:pt x="3742" y="472"/>
                </a:lnTo>
                <a:lnTo>
                  <a:pt x="3764" y="507"/>
                </a:lnTo>
                <a:lnTo>
                  <a:pt x="3789" y="541"/>
                </a:lnTo>
                <a:lnTo>
                  <a:pt x="3816" y="575"/>
                </a:lnTo>
                <a:lnTo>
                  <a:pt x="3843" y="607"/>
                </a:lnTo>
                <a:lnTo>
                  <a:pt x="3871" y="639"/>
                </a:lnTo>
                <a:lnTo>
                  <a:pt x="3900" y="668"/>
                </a:lnTo>
                <a:lnTo>
                  <a:pt x="3930" y="696"/>
                </a:lnTo>
                <a:lnTo>
                  <a:pt x="3930" y="696"/>
                </a:lnTo>
                <a:lnTo>
                  <a:pt x="3912" y="713"/>
                </a:lnTo>
                <a:lnTo>
                  <a:pt x="3894" y="728"/>
                </a:lnTo>
                <a:lnTo>
                  <a:pt x="3875" y="741"/>
                </a:lnTo>
                <a:lnTo>
                  <a:pt x="3854" y="753"/>
                </a:lnTo>
                <a:lnTo>
                  <a:pt x="3832" y="763"/>
                </a:lnTo>
                <a:lnTo>
                  <a:pt x="3811" y="769"/>
                </a:lnTo>
                <a:lnTo>
                  <a:pt x="3800" y="771"/>
                </a:lnTo>
                <a:lnTo>
                  <a:pt x="3789" y="774"/>
                </a:lnTo>
                <a:lnTo>
                  <a:pt x="3778" y="775"/>
                </a:lnTo>
                <a:lnTo>
                  <a:pt x="3767" y="775"/>
                </a:lnTo>
                <a:close/>
                <a:moveTo>
                  <a:pt x="4126" y="418"/>
                </a:moveTo>
                <a:lnTo>
                  <a:pt x="4078" y="418"/>
                </a:lnTo>
                <a:lnTo>
                  <a:pt x="4078" y="418"/>
                </a:lnTo>
                <a:lnTo>
                  <a:pt x="4068" y="453"/>
                </a:lnTo>
                <a:lnTo>
                  <a:pt x="4056" y="486"/>
                </a:lnTo>
                <a:lnTo>
                  <a:pt x="4043" y="519"/>
                </a:lnTo>
                <a:lnTo>
                  <a:pt x="4030" y="550"/>
                </a:lnTo>
                <a:lnTo>
                  <a:pt x="4015" y="580"/>
                </a:lnTo>
                <a:lnTo>
                  <a:pt x="3998" y="608"/>
                </a:lnTo>
                <a:lnTo>
                  <a:pt x="3980" y="635"/>
                </a:lnTo>
                <a:lnTo>
                  <a:pt x="3961" y="661"/>
                </a:lnTo>
                <a:lnTo>
                  <a:pt x="3961" y="661"/>
                </a:lnTo>
                <a:lnTo>
                  <a:pt x="3946" y="647"/>
                </a:lnTo>
                <a:lnTo>
                  <a:pt x="3929" y="630"/>
                </a:lnTo>
                <a:lnTo>
                  <a:pt x="3909" y="609"/>
                </a:lnTo>
                <a:lnTo>
                  <a:pt x="3888" y="587"/>
                </a:lnTo>
                <a:lnTo>
                  <a:pt x="3866" y="563"/>
                </a:lnTo>
                <a:lnTo>
                  <a:pt x="3844" y="536"/>
                </a:lnTo>
                <a:lnTo>
                  <a:pt x="3823" y="507"/>
                </a:lnTo>
                <a:lnTo>
                  <a:pt x="3801" y="478"/>
                </a:lnTo>
                <a:lnTo>
                  <a:pt x="3781" y="446"/>
                </a:lnTo>
                <a:lnTo>
                  <a:pt x="3761" y="414"/>
                </a:lnTo>
                <a:lnTo>
                  <a:pt x="3743" y="381"/>
                </a:lnTo>
                <a:lnTo>
                  <a:pt x="3728" y="348"/>
                </a:lnTo>
                <a:lnTo>
                  <a:pt x="3721" y="332"/>
                </a:lnTo>
                <a:lnTo>
                  <a:pt x="3715" y="314"/>
                </a:lnTo>
                <a:lnTo>
                  <a:pt x="3710" y="298"/>
                </a:lnTo>
                <a:lnTo>
                  <a:pt x="3706" y="281"/>
                </a:lnTo>
                <a:lnTo>
                  <a:pt x="3702" y="265"/>
                </a:lnTo>
                <a:lnTo>
                  <a:pt x="3700" y="249"/>
                </a:lnTo>
                <a:lnTo>
                  <a:pt x="3697" y="232"/>
                </a:lnTo>
                <a:lnTo>
                  <a:pt x="3697" y="216"/>
                </a:lnTo>
                <a:lnTo>
                  <a:pt x="3697" y="216"/>
                </a:lnTo>
                <a:lnTo>
                  <a:pt x="3697" y="203"/>
                </a:lnTo>
                <a:lnTo>
                  <a:pt x="3700" y="191"/>
                </a:lnTo>
                <a:lnTo>
                  <a:pt x="3702" y="179"/>
                </a:lnTo>
                <a:lnTo>
                  <a:pt x="3705" y="169"/>
                </a:lnTo>
                <a:lnTo>
                  <a:pt x="3708" y="158"/>
                </a:lnTo>
                <a:lnTo>
                  <a:pt x="3714" y="148"/>
                </a:lnTo>
                <a:lnTo>
                  <a:pt x="3719" y="138"/>
                </a:lnTo>
                <a:lnTo>
                  <a:pt x="3726" y="130"/>
                </a:lnTo>
                <a:lnTo>
                  <a:pt x="3732" y="122"/>
                </a:lnTo>
                <a:lnTo>
                  <a:pt x="3740" y="115"/>
                </a:lnTo>
                <a:lnTo>
                  <a:pt x="3748" y="108"/>
                </a:lnTo>
                <a:lnTo>
                  <a:pt x="3758" y="104"/>
                </a:lnTo>
                <a:lnTo>
                  <a:pt x="3768" y="99"/>
                </a:lnTo>
                <a:lnTo>
                  <a:pt x="3778" y="96"/>
                </a:lnTo>
                <a:lnTo>
                  <a:pt x="3789" y="94"/>
                </a:lnTo>
                <a:lnTo>
                  <a:pt x="3801" y="94"/>
                </a:lnTo>
                <a:lnTo>
                  <a:pt x="3801" y="94"/>
                </a:lnTo>
                <a:lnTo>
                  <a:pt x="3815" y="95"/>
                </a:lnTo>
                <a:lnTo>
                  <a:pt x="3827" y="97"/>
                </a:lnTo>
                <a:lnTo>
                  <a:pt x="3838" y="102"/>
                </a:lnTo>
                <a:lnTo>
                  <a:pt x="3846" y="107"/>
                </a:lnTo>
                <a:lnTo>
                  <a:pt x="3846" y="107"/>
                </a:lnTo>
                <a:lnTo>
                  <a:pt x="3868" y="69"/>
                </a:lnTo>
                <a:lnTo>
                  <a:pt x="3868" y="69"/>
                </a:lnTo>
                <a:lnTo>
                  <a:pt x="3854" y="63"/>
                </a:lnTo>
                <a:lnTo>
                  <a:pt x="3839" y="57"/>
                </a:lnTo>
                <a:lnTo>
                  <a:pt x="3822" y="54"/>
                </a:lnTo>
                <a:lnTo>
                  <a:pt x="3803" y="54"/>
                </a:lnTo>
                <a:lnTo>
                  <a:pt x="3803" y="54"/>
                </a:lnTo>
                <a:lnTo>
                  <a:pt x="3787" y="54"/>
                </a:lnTo>
                <a:lnTo>
                  <a:pt x="3772" y="56"/>
                </a:lnTo>
                <a:lnTo>
                  <a:pt x="3757" y="61"/>
                </a:lnTo>
                <a:lnTo>
                  <a:pt x="3742" y="66"/>
                </a:lnTo>
                <a:lnTo>
                  <a:pt x="3729" y="72"/>
                </a:lnTo>
                <a:lnTo>
                  <a:pt x="3716" y="80"/>
                </a:lnTo>
                <a:lnTo>
                  <a:pt x="3705" y="90"/>
                </a:lnTo>
                <a:lnTo>
                  <a:pt x="3694" y="100"/>
                </a:lnTo>
                <a:lnTo>
                  <a:pt x="3684" y="111"/>
                </a:lnTo>
                <a:lnTo>
                  <a:pt x="3676" y="124"/>
                </a:lnTo>
                <a:lnTo>
                  <a:pt x="3668" y="137"/>
                </a:lnTo>
                <a:lnTo>
                  <a:pt x="3663" y="152"/>
                </a:lnTo>
                <a:lnTo>
                  <a:pt x="3657" y="167"/>
                </a:lnTo>
                <a:lnTo>
                  <a:pt x="3654" y="184"/>
                </a:lnTo>
                <a:lnTo>
                  <a:pt x="3652" y="201"/>
                </a:lnTo>
                <a:lnTo>
                  <a:pt x="3652" y="218"/>
                </a:lnTo>
                <a:lnTo>
                  <a:pt x="3652" y="218"/>
                </a:lnTo>
                <a:lnTo>
                  <a:pt x="3652" y="240"/>
                </a:lnTo>
                <a:lnTo>
                  <a:pt x="3655" y="261"/>
                </a:lnTo>
                <a:lnTo>
                  <a:pt x="3660" y="284"/>
                </a:lnTo>
                <a:lnTo>
                  <a:pt x="3665" y="307"/>
                </a:lnTo>
                <a:lnTo>
                  <a:pt x="3671" y="331"/>
                </a:lnTo>
                <a:lnTo>
                  <a:pt x="3680" y="353"/>
                </a:lnTo>
                <a:lnTo>
                  <a:pt x="3690" y="377"/>
                </a:lnTo>
                <a:lnTo>
                  <a:pt x="3701" y="401"/>
                </a:lnTo>
                <a:lnTo>
                  <a:pt x="3701" y="401"/>
                </a:lnTo>
                <a:lnTo>
                  <a:pt x="3673" y="422"/>
                </a:lnTo>
                <a:lnTo>
                  <a:pt x="3644" y="445"/>
                </a:lnTo>
                <a:lnTo>
                  <a:pt x="3632" y="456"/>
                </a:lnTo>
                <a:lnTo>
                  <a:pt x="3619" y="469"/>
                </a:lnTo>
                <a:lnTo>
                  <a:pt x="3608" y="481"/>
                </a:lnTo>
                <a:lnTo>
                  <a:pt x="3596" y="494"/>
                </a:lnTo>
                <a:lnTo>
                  <a:pt x="3586" y="507"/>
                </a:lnTo>
                <a:lnTo>
                  <a:pt x="3578" y="521"/>
                </a:lnTo>
                <a:lnTo>
                  <a:pt x="3569" y="536"/>
                </a:lnTo>
                <a:lnTo>
                  <a:pt x="3562" y="550"/>
                </a:lnTo>
                <a:lnTo>
                  <a:pt x="3557" y="566"/>
                </a:lnTo>
                <a:lnTo>
                  <a:pt x="3553" y="582"/>
                </a:lnTo>
                <a:lnTo>
                  <a:pt x="3551" y="600"/>
                </a:lnTo>
                <a:lnTo>
                  <a:pt x="3549" y="617"/>
                </a:lnTo>
                <a:lnTo>
                  <a:pt x="3549" y="617"/>
                </a:lnTo>
                <a:lnTo>
                  <a:pt x="3551" y="640"/>
                </a:lnTo>
                <a:lnTo>
                  <a:pt x="3554" y="661"/>
                </a:lnTo>
                <a:lnTo>
                  <a:pt x="3559" y="681"/>
                </a:lnTo>
                <a:lnTo>
                  <a:pt x="3567" y="700"/>
                </a:lnTo>
                <a:lnTo>
                  <a:pt x="3575" y="717"/>
                </a:lnTo>
                <a:lnTo>
                  <a:pt x="3586" y="735"/>
                </a:lnTo>
                <a:lnTo>
                  <a:pt x="3598" y="750"/>
                </a:lnTo>
                <a:lnTo>
                  <a:pt x="3612" y="763"/>
                </a:lnTo>
                <a:lnTo>
                  <a:pt x="3627" y="776"/>
                </a:lnTo>
                <a:lnTo>
                  <a:pt x="3643" y="787"/>
                </a:lnTo>
                <a:lnTo>
                  <a:pt x="3661" y="796"/>
                </a:lnTo>
                <a:lnTo>
                  <a:pt x="3679" y="804"/>
                </a:lnTo>
                <a:lnTo>
                  <a:pt x="3700" y="809"/>
                </a:lnTo>
                <a:lnTo>
                  <a:pt x="3719" y="814"/>
                </a:lnTo>
                <a:lnTo>
                  <a:pt x="3741" y="817"/>
                </a:lnTo>
                <a:lnTo>
                  <a:pt x="3762" y="818"/>
                </a:lnTo>
                <a:lnTo>
                  <a:pt x="3762" y="818"/>
                </a:lnTo>
                <a:lnTo>
                  <a:pt x="3777" y="817"/>
                </a:lnTo>
                <a:lnTo>
                  <a:pt x="3792" y="816"/>
                </a:lnTo>
                <a:lnTo>
                  <a:pt x="3807" y="814"/>
                </a:lnTo>
                <a:lnTo>
                  <a:pt x="3821" y="810"/>
                </a:lnTo>
                <a:lnTo>
                  <a:pt x="3835" y="807"/>
                </a:lnTo>
                <a:lnTo>
                  <a:pt x="3849" y="803"/>
                </a:lnTo>
                <a:lnTo>
                  <a:pt x="3862" y="797"/>
                </a:lnTo>
                <a:lnTo>
                  <a:pt x="3873" y="792"/>
                </a:lnTo>
                <a:lnTo>
                  <a:pt x="3886" y="786"/>
                </a:lnTo>
                <a:lnTo>
                  <a:pt x="3898" y="778"/>
                </a:lnTo>
                <a:lnTo>
                  <a:pt x="3921" y="763"/>
                </a:lnTo>
                <a:lnTo>
                  <a:pt x="3943" y="744"/>
                </a:lnTo>
                <a:lnTo>
                  <a:pt x="3963" y="725"/>
                </a:lnTo>
                <a:lnTo>
                  <a:pt x="3963" y="725"/>
                </a:lnTo>
                <a:lnTo>
                  <a:pt x="3985" y="741"/>
                </a:lnTo>
                <a:lnTo>
                  <a:pt x="4006" y="756"/>
                </a:lnTo>
                <a:lnTo>
                  <a:pt x="4027" y="770"/>
                </a:lnTo>
                <a:lnTo>
                  <a:pt x="4046" y="782"/>
                </a:lnTo>
                <a:lnTo>
                  <a:pt x="4066" y="793"/>
                </a:lnTo>
                <a:lnTo>
                  <a:pt x="4085" y="803"/>
                </a:lnTo>
                <a:lnTo>
                  <a:pt x="4104" y="810"/>
                </a:lnTo>
                <a:lnTo>
                  <a:pt x="4121" y="818"/>
                </a:lnTo>
                <a:lnTo>
                  <a:pt x="4138" y="774"/>
                </a:lnTo>
                <a:lnTo>
                  <a:pt x="4138" y="774"/>
                </a:lnTo>
                <a:lnTo>
                  <a:pt x="4122" y="767"/>
                </a:lnTo>
                <a:lnTo>
                  <a:pt x="4105" y="760"/>
                </a:lnTo>
                <a:lnTo>
                  <a:pt x="4087" y="751"/>
                </a:lnTo>
                <a:lnTo>
                  <a:pt x="4070" y="741"/>
                </a:lnTo>
                <a:lnTo>
                  <a:pt x="4052" y="730"/>
                </a:lnTo>
                <a:lnTo>
                  <a:pt x="4033" y="717"/>
                </a:lnTo>
                <a:lnTo>
                  <a:pt x="4014" y="703"/>
                </a:lnTo>
                <a:lnTo>
                  <a:pt x="3994" y="689"/>
                </a:lnTo>
                <a:lnTo>
                  <a:pt x="3994" y="689"/>
                </a:lnTo>
                <a:lnTo>
                  <a:pt x="4016" y="660"/>
                </a:lnTo>
                <a:lnTo>
                  <a:pt x="4037" y="629"/>
                </a:lnTo>
                <a:lnTo>
                  <a:pt x="4055" y="596"/>
                </a:lnTo>
                <a:lnTo>
                  <a:pt x="4071" y="563"/>
                </a:lnTo>
                <a:lnTo>
                  <a:pt x="4087" y="528"/>
                </a:lnTo>
                <a:lnTo>
                  <a:pt x="4101" y="493"/>
                </a:lnTo>
                <a:lnTo>
                  <a:pt x="4114" y="456"/>
                </a:lnTo>
                <a:lnTo>
                  <a:pt x="4126" y="418"/>
                </a:lnTo>
                <a:close/>
                <a:moveTo>
                  <a:pt x="7630" y="672"/>
                </a:moveTo>
                <a:lnTo>
                  <a:pt x="7630" y="672"/>
                </a:lnTo>
                <a:lnTo>
                  <a:pt x="7610" y="693"/>
                </a:lnTo>
                <a:lnTo>
                  <a:pt x="7589" y="710"/>
                </a:lnTo>
                <a:lnTo>
                  <a:pt x="7569" y="725"/>
                </a:lnTo>
                <a:lnTo>
                  <a:pt x="7548" y="738"/>
                </a:lnTo>
                <a:lnTo>
                  <a:pt x="7528" y="748"/>
                </a:lnTo>
                <a:lnTo>
                  <a:pt x="7517" y="752"/>
                </a:lnTo>
                <a:lnTo>
                  <a:pt x="7506" y="755"/>
                </a:lnTo>
                <a:lnTo>
                  <a:pt x="7495" y="757"/>
                </a:lnTo>
                <a:lnTo>
                  <a:pt x="7484" y="760"/>
                </a:lnTo>
                <a:lnTo>
                  <a:pt x="7474" y="761"/>
                </a:lnTo>
                <a:lnTo>
                  <a:pt x="7463" y="761"/>
                </a:lnTo>
                <a:lnTo>
                  <a:pt x="7463" y="761"/>
                </a:lnTo>
                <a:lnTo>
                  <a:pt x="7442" y="760"/>
                </a:lnTo>
                <a:lnTo>
                  <a:pt x="7423" y="756"/>
                </a:lnTo>
                <a:lnTo>
                  <a:pt x="7405" y="751"/>
                </a:lnTo>
                <a:lnTo>
                  <a:pt x="7387" y="744"/>
                </a:lnTo>
                <a:lnTo>
                  <a:pt x="7371" y="735"/>
                </a:lnTo>
                <a:lnTo>
                  <a:pt x="7357" y="724"/>
                </a:lnTo>
                <a:lnTo>
                  <a:pt x="7343" y="711"/>
                </a:lnTo>
                <a:lnTo>
                  <a:pt x="7331" y="697"/>
                </a:lnTo>
                <a:lnTo>
                  <a:pt x="7320" y="681"/>
                </a:lnTo>
                <a:lnTo>
                  <a:pt x="7312" y="663"/>
                </a:lnTo>
                <a:lnTo>
                  <a:pt x="7303" y="644"/>
                </a:lnTo>
                <a:lnTo>
                  <a:pt x="7297" y="623"/>
                </a:lnTo>
                <a:lnTo>
                  <a:pt x="7292" y="602"/>
                </a:lnTo>
                <a:lnTo>
                  <a:pt x="7288" y="579"/>
                </a:lnTo>
                <a:lnTo>
                  <a:pt x="7286" y="554"/>
                </a:lnTo>
                <a:lnTo>
                  <a:pt x="7285" y="529"/>
                </a:lnTo>
                <a:lnTo>
                  <a:pt x="7285" y="529"/>
                </a:lnTo>
                <a:lnTo>
                  <a:pt x="7286" y="505"/>
                </a:lnTo>
                <a:lnTo>
                  <a:pt x="7289" y="482"/>
                </a:lnTo>
                <a:lnTo>
                  <a:pt x="7293" y="459"/>
                </a:lnTo>
                <a:lnTo>
                  <a:pt x="7300" y="438"/>
                </a:lnTo>
                <a:lnTo>
                  <a:pt x="7307" y="417"/>
                </a:lnTo>
                <a:lnTo>
                  <a:pt x="7317" y="399"/>
                </a:lnTo>
                <a:lnTo>
                  <a:pt x="7328" y="380"/>
                </a:lnTo>
                <a:lnTo>
                  <a:pt x="7340" y="364"/>
                </a:lnTo>
                <a:lnTo>
                  <a:pt x="7353" y="349"/>
                </a:lnTo>
                <a:lnTo>
                  <a:pt x="7368" y="336"/>
                </a:lnTo>
                <a:lnTo>
                  <a:pt x="7383" y="325"/>
                </a:lnTo>
                <a:lnTo>
                  <a:pt x="7400" y="316"/>
                </a:lnTo>
                <a:lnTo>
                  <a:pt x="7418" y="308"/>
                </a:lnTo>
                <a:lnTo>
                  <a:pt x="7436" y="301"/>
                </a:lnTo>
                <a:lnTo>
                  <a:pt x="7454" y="298"/>
                </a:lnTo>
                <a:lnTo>
                  <a:pt x="7474" y="297"/>
                </a:lnTo>
                <a:lnTo>
                  <a:pt x="7474" y="297"/>
                </a:lnTo>
                <a:lnTo>
                  <a:pt x="7494" y="298"/>
                </a:lnTo>
                <a:lnTo>
                  <a:pt x="7513" y="301"/>
                </a:lnTo>
                <a:lnTo>
                  <a:pt x="7532" y="306"/>
                </a:lnTo>
                <a:lnTo>
                  <a:pt x="7551" y="313"/>
                </a:lnTo>
                <a:lnTo>
                  <a:pt x="7571" y="323"/>
                </a:lnTo>
                <a:lnTo>
                  <a:pt x="7590" y="335"/>
                </a:lnTo>
                <a:lnTo>
                  <a:pt x="7610" y="349"/>
                </a:lnTo>
                <a:lnTo>
                  <a:pt x="7630" y="366"/>
                </a:lnTo>
                <a:lnTo>
                  <a:pt x="7630" y="672"/>
                </a:lnTo>
                <a:close/>
                <a:moveTo>
                  <a:pt x="7637" y="267"/>
                </a:moveTo>
                <a:lnTo>
                  <a:pt x="7631" y="317"/>
                </a:lnTo>
                <a:lnTo>
                  <a:pt x="7628" y="317"/>
                </a:lnTo>
                <a:lnTo>
                  <a:pt x="7628" y="317"/>
                </a:lnTo>
                <a:lnTo>
                  <a:pt x="7611" y="303"/>
                </a:lnTo>
                <a:lnTo>
                  <a:pt x="7593" y="290"/>
                </a:lnTo>
                <a:lnTo>
                  <a:pt x="7574" y="280"/>
                </a:lnTo>
                <a:lnTo>
                  <a:pt x="7556" y="270"/>
                </a:lnTo>
                <a:lnTo>
                  <a:pt x="7536" y="264"/>
                </a:lnTo>
                <a:lnTo>
                  <a:pt x="7517" y="258"/>
                </a:lnTo>
                <a:lnTo>
                  <a:pt x="7495" y="255"/>
                </a:lnTo>
                <a:lnTo>
                  <a:pt x="7472" y="254"/>
                </a:lnTo>
                <a:lnTo>
                  <a:pt x="7472" y="254"/>
                </a:lnTo>
                <a:lnTo>
                  <a:pt x="7448" y="255"/>
                </a:lnTo>
                <a:lnTo>
                  <a:pt x="7425" y="258"/>
                </a:lnTo>
                <a:lnTo>
                  <a:pt x="7402" y="265"/>
                </a:lnTo>
                <a:lnTo>
                  <a:pt x="7381" y="273"/>
                </a:lnTo>
                <a:lnTo>
                  <a:pt x="7360" y="283"/>
                </a:lnTo>
                <a:lnTo>
                  <a:pt x="7341" y="296"/>
                </a:lnTo>
                <a:lnTo>
                  <a:pt x="7322" y="311"/>
                </a:lnTo>
                <a:lnTo>
                  <a:pt x="7305" y="327"/>
                </a:lnTo>
                <a:lnTo>
                  <a:pt x="7289" y="347"/>
                </a:lnTo>
                <a:lnTo>
                  <a:pt x="7275" y="367"/>
                </a:lnTo>
                <a:lnTo>
                  <a:pt x="7263" y="390"/>
                </a:lnTo>
                <a:lnTo>
                  <a:pt x="7253" y="414"/>
                </a:lnTo>
                <a:lnTo>
                  <a:pt x="7245" y="441"/>
                </a:lnTo>
                <a:lnTo>
                  <a:pt x="7238" y="468"/>
                </a:lnTo>
                <a:lnTo>
                  <a:pt x="7236" y="483"/>
                </a:lnTo>
                <a:lnTo>
                  <a:pt x="7235" y="498"/>
                </a:lnTo>
                <a:lnTo>
                  <a:pt x="7234" y="513"/>
                </a:lnTo>
                <a:lnTo>
                  <a:pt x="7234" y="529"/>
                </a:lnTo>
                <a:lnTo>
                  <a:pt x="7234" y="529"/>
                </a:lnTo>
                <a:lnTo>
                  <a:pt x="7235" y="561"/>
                </a:lnTo>
                <a:lnTo>
                  <a:pt x="7238" y="592"/>
                </a:lnTo>
                <a:lnTo>
                  <a:pt x="7243" y="620"/>
                </a:lnTo>
                <a:lnTo>
                  <a:pt x="7249" y="646"/>
                </a:lnTo>
                <a:lnTo>
                  <a:pt x="7258" y="671"/>
                </a:lnTo>
                <a:lnTo>
                  <a:pt x="7268" y="694"/>
                </a:lnTo>
                <a:lnTo>
                  <a:pt x="7280" y="714"/>
                </a:lnTo>
                <a:lnTo>
                  <a:pt x="7294" y="733"/>
                </a:lnTo>
                <a:lnTo>
                  <a:pt x="7310" y="750"/>
                </a:lnTo>
                <a:lnTo>
                  <a:pt x="7326" y="764"/>
                </a:lnTo>
                <a:lnTo>
                  <a:pt x="7344" y="776"/>
                </a:lnTo>
                <a:lnTo>
                  <a:pt x="7364" y="787"/>
                </a:lnTo>
                <a:lnTo>
                  <a:pt x="7385" y="794"/>
                </a:lnTo>
                <a:lnTo>
                  <a:pt x="7407" y="800"/>
                </a:lnTo>
                <a:lnTo>
                  <a:pt x="7430" y="803"/>
                </a:lnTo>
                <a:lnTo>
                  <a:pt x="7455" y="804"/>
                </a:lnTo>
                <a:lnTo>
                  <a:pt x="7455" y="804"/>
                </a:lnTo>
                <a:lnTo>
                  <a:pt x="7468" y="804"/>
                </a:lnTo>
                <a:lnTo>
                  <a:pt x="7481" y="803"/>
                </a:lnTo>
                <a:lnTo>
                  <a:pt x="7494" y="801"/>
                </a:lnTo>
                <a:lnTo>
                  <a:pt x="7507" y="797"/>
                </a:lnTo>
                <a:lnTo>
                  <a:pt x="7519" y="794"/>
                </a:lnTo>
                <a:lnTo>
                  <a:pt x="7531" y="790"/>
                </a:lnTo>
                <a:lnTo>
                  <a:pt x="7543" y="784"/>
                </a:lnTo>
                <a:lnTo>
                  <a:pt x="7554" y="779"/>
                </a:lnTo>
                <a:lnTo>
                  <a:pt x="7575" y="767"/>
                </a:lnTo>
                <a:lnTo>
                  <a:pt x="7596" y="753"/>
                </a:lnTo>
                <a:lnTo>
                  <a:pt x="7614" y="738"/>
                </a:lnTo>
                <a:lnTo>
                  <a:pt x="7631" y="722"/>
                </a:lnTo>
                <a:lnTo>
                  <a:pt x="7630" y="844"/>
                </a:lnTo>
                <a:lnTo>
                  <a:pt x="7630" y="844"/>
                </a:lnTo>
                <a:lnTo>
                  <a:pt x="7630" y="863"/>
                </a:lnTo>
                <a:lnTo>
                  <a:pt x="7628" y="882"/>
                </a:lnTo>
                <a:lnTo>
                  <a:pt x="7625" y="900"/>
                </a:lnTo>
                <a:lnTo>
                  <a:pt x="7621" y="916"/>
                </a:lnTo>
                <a:lnTo>
                  <a:pt x="7614" y="932"/>
                </a:lnTo>
                <a:lnTo>
                  <a:pt x="7607" y="947"/>
                </a:lnTo>
                <a:lnTo>
                  <a:pt x="7598" y="960"/>
                </a:lnTo>
                <a:lnTo>
                  <a:pt x="7588" y="971"/>
                </a:lnTo>
                <a:lnTo>
                  <a:pt x="7577" y="982"/>
                </a:lnTo>
                <a:lnTo>
                  <a:pt x="7564" y="992"/>
                </a:lnTo>
                <a:lnTo>
                  <a:pt x="7551" y="999"/>
                </a:lnTo>
                <a:lnTo>
                  <a:pt x="7536" y="1006"/>
                </a:lnTo>
                <a:lnTo>
                  <a:pt x="7520" y="1011"/>
                </a:lnTo>
                <a:lnTo>
                  <a:pt x="7502" y="1015"/>
                </a:lnTo>
                <a:lnTo>
                  <a:pt x="7483" y="1017"/>
                </a:lnTo>
                <a:lnTo>
                  <a:pt x="7463" y="1018"/>
                </a:lnTo>
                <a:lnTo>
                  <a:pt x="7463" y="1018"/>
                </a:lnTo>
                <a:lnTo>
                  <a:pt x="7442" y="1017"/>
                </a:lnTo>
                <a:lnTo>
                  <a:pt x="7421" y="1015"/>
                </a:lnTo>
                <a:lnTo>
                  <a:pt x="7400" y="1011"/>
                </a:lnTo>
                <a:lnTo>
                  <a:pt x="7380" y="1005"/>
                </a:lnTo>
                <a:lnTo>
                  <a:pt x="7359" y="997"/>
                </a:lnTo>
                <a:lnTo>
                  <a:pt x="7338" y="989"/>
                </a:lnTo>
                <a:lnTo>
                  <a:pt x="7318" y="977"/>
                </a:lnTo>
                <a:lnTo>
                  <a:pt x="7298" y="963"/>
                </a:lnTo>
                <a:lnTo>
                  <a:pt x="7275" y="1003"/>
                </a:lnTo>
                <a:lnTo>
                  <a:pt x="7275" y="1003"/>
                </a:lnTo>
                <a:lnTo>
                  <a:pt x="7295" y="1015"/>
                </a:lnTo>
                <a:lnTo>
                  <a:pt x="7317" y="1027"/>
                </a:lnTo>
                <a:lnTo>
                  <a:pt x="7339" y="1036"/>
                </a:lnTo>
                <a:lnTo>
                  <a:pt x="7362" y="1045"/>
                </a:lnTo>
                <a:lnTo>
                  <a:pt x="7386" y="1051"/>
                </a:lnTo>
                <a:lnTo>
                  <a:pt x="7411" y="1057"/>
                </a:lnTo>
                <a:lnTo>
                  <a:pt x="7437" y="1060"/>
                </a:lnTo>
                <a:lnTo>
                  <a:pt x="7463" y="1060"/>
                </a:lnTo>
                <a:lnTo>
                  <a:pt x="7463" y="1060"/>
                </a:lnTo>
                <a:lnTo>
                  <a:pt x="7489" y="1060"/>
                </a:lnTo>
                <a:lnTo>
                  <a:pt x="7513" y="1057"/>
                </a:lnTo>
                <a:lnTo>
                  <a:pt x="7534" y="1052"/>
                </a:lnTo>
                <a:lnTo>
                  <a:pt x="7556" y="1046"/>
                </a:lnTo>
                <a:lnTo>
                  <a:pt x="7575" y="1037"/>
                </a:lnTo>
                <a:lnTo>
                  <a:pt x="7593" y="1028"/>
                </a:lnTo>
                <a:lnTo>
                  <a:pt x="7609" y="1017"/>
                </a:lnTo>
                <a:lnTo>
                  <a:pt x="7624" y="1004"/>
                </a:lnTo>
                <a:lnTo>
                  <a:pt x="7637" y="990"/>
                </a:lnTo>
                <a:lnTo>
                  <a:pt x="7648" y="974"/>
                </a:lnTo>
                <a:lnTo>
                  <a:pt x="7657" y="956"/>
                </a:lnTo>
                <a:lnTo>
                  <a:pt x="7666" y="938"/>
                </a:lnTo>
                <a:lnTo>
                  <a:pt x="7671" y="918"/>
                </a:lnTo>
                <a:lnTo>
                  <a:pt x="7677" y="897"/>
                </a:lnTo>
                <a:lnTo>
                  <a:pt x="7679" y="874"/>
                </a:lnTo>
                <a:lnTo>
                  <a:pt x="7680" y="851"/>
                </a:lnTo>
                <a:lnTo>
                  <a:pt x="7680" y="267"/>
                </a:lnTo>
                <a:lnTo>
                  <a:pt x="7637" y="267"/>
                </a:lnTo>
                <a:close/>
                <a:moveTo>
                  <a:pt x="6947" y="254"/>
                </a:moveTo>
                <a:lnTo>
                  <a:pt x="6947" y="254"/>
                </a:lnTo>
                <a:lnTo>
                  <a:pt x="6934" y="254"/>
                </a:lnTo>
                <a:lnTo>
                  <a:pt x="6920" y="256"/>
                </a:lnTo>
                <a:lnTo>
                  <a:pt x="6907" y="258"/>
                </a:lnTo>
                <a:lnTo>
                  <a:pt x="6895" y="261"/>
                </a:lnTo>
                <a:lnTo>
                  <a:pt x="6883" y="265"/>
                </a:lnTo>
                <a:lnTo>
                  <a:pt x="6871" y="270"/>
                </a:lnTo>
                <a:lnTo>
                  <a:pt x="6859" y="276"/>
                </a:lnTo>
                <a:lnTo>
                  <a:pt x="6847" y="281"/>
                </a:lnTo>
                <a:lnTo>
                  <a:pt x="6826" y="295"/>
                </a:lnTo>
                <a:lnTo>
                  <a:pt x="6804" y="312"/>
                </a:lnTo>
                <a:lnTo>
                  <a:pt x="6782" y="331"/>
                </a:lnTo>
                <a:lnTo>
                  <a:pt x="6762" y="350"/>
                </a:lnTo>
                <a:lnTo>
                  <a:pt x="6759" y="350"/>
                </a:lnTo>
                <a:lnTo>
                  <a:pt x="6754" y="267"/>
                </a:lnTo>
                <a:lnTo>
                  <a:pt x="6712" y="267"/>
                </a:lnTo>
                <a:lnTo>
                  <a:pt x="6712" y="804"/>
                </a:lnTo>
                <a:lnTo>
                  <a:pt x="6761" y="804"/>
                </a:lnTo>
                <a:lnTo>
                  <a:pt x="6761" y="399"/>
                </a:lnTo>
                <a:lnTo>
                  <a:pt x="6761" y="399"/>
                </a:lnTo>
                <a:lnTo>
                  <a:pt x="6785" y="376"/>
                </a:lnTo>
                <a:lnTo>
                  <a:pt x="6807" y="355"/>
                </a:lnTo>
                <a:lnTo>
                  <a:pt x="6829" y="338"/>
                </a:lnTo>
                <a:lnTo>
                  <a:pt x="6849" y="324"/>
                </a:lnTo>
                <a:lnTo>
                  <a:pt x="6860" y="318"/>
                </a:lnTo>
                <a:lnTo>
                  <a:pt x="6871" y="312"/>
                </a:lnTo>
                <a:lnTo>
                  <a:pt x="6881" y="308"/>
                </a:lnTo>
                <a:lnTo>
                  <a:pt x="6891" y="305"/>
                </a:lnTo>
                <a:lnTo>
                  <a:pt x="6902" y="303"/>
                </a:lnTo>
                <a:lnTo>
                  <a:pt x="6913" y="300"/>
                </a:lnTo>
                <a:lnTo>
                  <a:pt x="6925" y="299"/>
                </a:lnTo>
                <a:lnTo>
                  <a:pt x="6937" y="298"/>
                </a:lnTo>
                <a:lnTo>
                  <a:pt x="6937" y="298"/>
                </a:lnTo>
                <a:lnTo>
                  <a:pt x="6953" y="299"/>
                </a:lnTo>
                <a:lnTo>
                  <a:pt x="6967" y="301"/>
                </a:lnTo>
                <a:lnTo>
                  <a:pt x="6980" y="305"/>
                </a:lnTo>
                <a:lnTo>
                  <a:pt x="6993" y="309"/>
                </a:lnTo>
                <a:lnTo>
                  <a:pt x="7004" y="314"/>
                </a:lnTo>
                <a:lnTo>
                  <a:pt x="7014" y="322"/>
                </a:lnTo>
                <a:lnTo>
                  <a:pt x="7023" y="330"/>
                </a:lnTo>
                <a:lnTo>
                  <a:pt x="7031" y="339"/>
                </a:lnTo>
                <a:lnTo>
                  <a:pt x="7038" y="351"/>
                </a:lnTo>
                <a:lnTo>
                  <a:pt x="7044" y="363"/>
                </a:lnTo>
                <a:lnTo>
                  <a:pt x="7049" y="377"/>
                </a:lnTo>
                <a:lnTo>
                  <a:pt x="7052" y="392"/>
                </a:lnTo>
                <a:lnTo>
                  <a:pt x="7056" y="408"/>
                </a:lnTo>
                <a:lnTo>
                  <a:pt x="7058" y="427"/>
                </a:lnTo>
                <a:lnTo>
                  <a:pt x="7059" y="445"/>
                </a:lnTo>
                <a:lnTo>
                  <a:pt x="7060" y="467"/>
                </a:lnTo>
                <a:lnTo>
                  <a:pt x="7060" y="804"/>
                </a:lnTo>
                <a:lnTo>
                  <a:pt x="7109" y="804"/>
                </a:lnTo>
                <a:lnTo>
                  <a:pt x="7109" y="459"/>
                </a:lnTo>
                <a:lnTo>
                  <a:pt x="7109" y="459"/>
                </a:lnTo>
                <a:lnTo>
                  <a:pt x="7109" y="434"/>
                </a:lnTo>
                <a:lnTo>
                  <a:pt x="7106" y="411"/>
                </a:lnTo>
                <a:lnTo>
                  <a:pt x="7103" y="389"/>
                </a:lnTo>
                <a:lnTo>
                  <a:pt x="7099" y="368"/>
                </a:lnTo>
                <a:lnTo>
                  <a:pt x="7093" y="350"/>
                </a:lnTo>
                <a:lnTo>
                  <a:pt x="7087" y="334"/>
                </a:lnTo>
                <a:lnTo>
                  <a:pt x="7078" y="319"/>
                </a:lnTo>
                <a:lnTo>
                  <a:pt x="7070" y="305"/>
                </a:lnTo>
                <a:lnTo>
                  <a:pt x="7059" y="293"/>
                </a:lnTo>
                <a:lnTo>
                  <a:pt x="7047" y="282"/>
                </a:lnTo>
                <a:lnTo>
                  <a:pt x="7033" y="273"/>
                </a:lnTo>
                <a:lnTo>
                  <a:pt x="7019" y="267"/>
                </a:lnTo>
                <a:lnTo>
                  <a:pt x="7003" y="260"/>
                </a:lnTo>
                <a:lnTo>
                  <a:pt x="6985" y="257"/>
                </a:lnTo>
                <a:lnTo>
                  <a:pt x="6967" y="255"/>
                </a:lnTo>
                <a:lnTo>
                  <a:pt x="6947" y="254"/>
                </a:lnTo>
                <a:close/>
                <a:moveTo>
                  <a:pt x="6525" y="49"/>
                </a:moveTo>
                <a:lnTo>
                  <a:pt x="6525" y="49"/>
                </a:lnTo>
                <a:lnTo>
                  <a:pt x="6517" y="50"/>
                </a:lnTo>
                <a:lnTo>
                  <a:pt x="6508" y="52"/>
                </a:lnTo>
                <a:lnTo>
                  <a:pt x="6500" y="56"/>
                </a:lnTo>
                <a:lnTo>
                  <a:pt x="6494" y="61"/>
                </a:lnTo>
                <a:lnTo>
                  <a:pt x="6489" y="67"/>
                </a:lnTo>
                <a:lnTo>
                  <a:pt x="6484" y="75"/>
                </a:lnTo>
                <a:lnTo>
                  <a:pt x="6481" y="84"/>
                </a:lnTo>
                <a:lnTo>
                  <a:pt x="6480" y="94"/>
                </a:lnTo>
                <a:lnTo>
                  <a:pt x="6480" y="94"/>
                </a:lnTo>
                <a:lnTo>
                  <a:pt x="6481" y="103"/>
                </a:lnTo>
                <a:lnTo>
                  <a:pt x="6484" y="111"/>
                </a:lnTo>
                <a:lnTo>
                  <a:pt x="6489" y="119"/>
                </a:lnTo>
                <a:lnTo>
                  <a:pt x="6494" y="125"/>
                </a:lnTo>
                <a:lnTo>
                  <a:pt x="6500" y="131"/>
                </a:lnTo>
                <a:lnTo>
                  <a:pt x="6508" y="134"/>
                </a:lnTo>
                <a:lnTo>
                  <a:pt x="6517" y="136"/>
                </a:lnTo>
                <a:lnTo>
                  <a:pt x="6525" y="137"/>
                </a:lnTo>
                <a:lnTo>
                  <a:pt x="6525" y="137"/>
                </a:lnTo>
                <a:lnTo>
                  <a:pt x="6534" y="136"/>
                </a:lnTo>
                <a:lnTo>
                  <a:pt x="6543" y="134"/>
                </a:lnTo>
                <a:lnTo>
                  <a:pt x="6550" y="131"/>
                </a:lnTo>
                <a:lnTo>
                  <a:pt x="6557" y="125"/>
                </a:lnTo>
                <a:lnTo>
                  <a:pt x="6562" y="119"/>
                </a:lnTo>
                <a:lnTo>
                  <a:pt x="6566" y="111"/>
                </a:lnTo>
                <a:lnTo>
                  <a:pt x="6569" y="103"/>
                </a:lnTo>
                <a:lnTo>
                  <a:pt x="6570" y="94"/>
                </a:lnTo>
                <a:lnTo>
                  <a:pt x="6570" y="94"/>
                </a:lnTo>
                <a:lnTo>
                  <a:pt x="6569" y="84"/>
                </a:lnTo>
                <a:lnTo>
                  <a:pt x="6566" y="75"/>
                </a:lnTo>
                <a:lnTo>
                  <a:pt x="6562" y="67"/>
                </a:lnTo>
                <a:lnTo>
                  <a:pt x="6557" y="61"/>
                </a:lnTo>
                <a:lnTo>
                  <a:pt x="6550" y="56"/>
                </a:lnTo>
                <a:lnTo>
                  <a:pt x="6543" y="52"/>
                </a:lnTo>
                <a:lnTo>
                  <a:pt x="6534" y="50"/>
                </a:lnTo>
                <a:lnTo>
                  <a:pt x="6525" y="49"/>
                </a:lnTo>
                <a:close/>
                <a:moveTo>
                  <a:pt x="6499" y="804"/>
                </a:moveTo>
                <a:lnTo>
                  <a:pt x="6549" y="804"/>
                </a:lnTo>
                <a:lnTo>
                  <a:pt x="6549" y="267"/>
                </a:lnTo>
                <a:lnTo>
                  <a:pt x="6499" y="267"/>
                </a:lnTo>
                <a:lnTo>
                  <a:pt x="6499" y="804"/>
                </a:lnTo>
                <a:close/>
                <a:moveTo>
                  <a:pt x="6325" y="774"/>
                </a:moveTo>
                <a:lnTo>
                  <a:pt x="6325" y="774"/>
                </a:lnTo>
                <a:lnTo>
                  <a:pt x="6313" y="774"/>
                </a:lnTo>
                <a:lnTo>
                  <a:pt x="6301" y="771"/>
                </a:lnTo>
                <a:lnTo>
                  <a:pt x="6290" y="769"/>
                </a:lnTo>
                <a:lnTo>
                  <a:pt x="6280" y="766"/>
                </a:lnTo>
                <a:lnTo>
                  <a:pt x="6271" y="762"/>
                </a:lnTo>
                <a:lnTo>
                  <a:pt x="6264" y="756"/>
                </a:lnTo>
                <a:lnTo>
                  <a:pt x="6258" y="750"/>
                </a:lnTo>
                <a:lnTo>
                  <a:pt x="6252" y="742"/>
                </a:lnTo>
                <a:lnTo>
                  <a:pt x="6248" y="735"/>
                </a:lnTo>
                <a:lnTo>
                  <a:pt x="6244" y="726"/>
                </a:lnTo>
                <a:lnTo>
                  <a:pt x="6241" y="716"/>
                </a:lnTo>
                <a:lnTo>
                  <a:pt x="6239" y="707"/>
                </a:lnTo>
                <a:lnTo>
                  <a:pt x="6237" y="696"/>
                </a:lnTo>
                <a:lnTo>
                  <a:pt x="6236" y="684"/>
                </a:lnTo>
                <a:lnTo>
                  <a:pt x="6235" y="660"/>
                </a:lnTo>
                <a:lnTo>
                  <a:pt x="6235" y="310"/>
                </a:lnTo>
                <a:lnTo>
                  <a:pt x="6390" y="310"/>
                </a:lnTo>
                <a:lnTo>
                  <a:pt x="6390" y="267"/>
                </a:lnTo>
                <a:lnTo>
                  <a:pt x="6235" y="267"/>
                </a:lnTo>
                <a:lnTo>
                  <a:pt x="6235" y="111"/>
                </a:lnTo>
                <a:lnTo>
                  <a:pt x="6193" y="111"/>
                </a:lnTo>
                <a:lnTo>
                  <a:pt x="6186" y="267"/>
                </a:lnTo>
                <a:lnTo>
                  <a:pt x="6101" y="271"/>
                </a:lnTo>
                <a:lnTo>
                  <a:pt x="6101" y="310"/>
                </a:lnTo>
                <a:lnTo>
                  <a:pt x="6185" y="310"/>
                </a:lnTo>
                <a:lnTo>
                  <a:pt x="6185" y="656"/>
                </a:lnTo>
                <a:lnTo>
                  <a:pt x="6185" y="656"/>
                </a:lnTo>
                <a:lnTo>
                  <a:pt x="6185" y="673"/>
                </a:lnTo>
                <a:lnTo>
                  <a:pt x="6186" y="690"/>
                </a:lnTo>
                <a:lnTo>
                  <a:pt x="6188" y="707"/>
                </a:lnTo>
                <a:lnTo>
                  <a:pt x="6190" y="722"/>
                </a:lnTo>
                <a:lnTo>
                  <a:pt x="6195" y="736"/>
                </a:lnTo>
                <a:lnTo>
                  <a:pt x="6199" y="749"/>
                </a:lnTo>
                <a:lnTo>
                  <a:pt x="6206" y="762"/>
                </a:lnTo>
                <a:lnTo>
                  <a:pt x="6213" y="773"/>
                </a:lnTo>
                <a:lnTo>
                  <a:pt x="6221" y="782"/>
                </a:lnTo>
                <a:lnTo>
                  <a:pt x="6230" y="792"/>
                </a:lnTo>
                <a:lnTo>
                  <a:pt x="6241" y="800"/>
                </a:lnTo>
                <a:lnTo>
                  <a:pt x="6254" y="806"/>
                </a:lnTo>
                <a:lnTo>
                  <a:pt x="6268" y="811"/>
                </a:lnTo>
                <a:lnTo>
                  <a:pt x="6283" y="815"/>
                </a:lnTo>
                <a:lnTo>
                  <a:pt x="6301" y="817"/>
                </a:lnTo>
                <a:lnTo>
                  <a:pt x="6319" y="818"/>
                </a:lnTo>
                <a:lnTo>
                  <a:pt x="6319" y="818"/>
                </a:lnTo>
                <a:lnTo>
                  <a:pt x="6328" y="817"/>
                </a:lnTo>
                <a:lnTo>
                  <a:pt x="6337" y="816"/>
                </a:lnTo>
                <a:lnTo>
                  <a:pt x="6359" y="811"/>
                </a:lnTo>
                <a:lnTo>
                  <a:pt x="6383" y="805"/>
                </a:lnTo>
                <a:lnTo>
                  <a:pt x="6406" y="797"/>
                </a:lnTo>
                <a:lnTo>
                  <a:pt x="6392" y="757"/>
                </a:lnTo>
                <a:lnTo>
                  <a:pt x="6392" y="757"/>
                </a:lnTo>
                <a:lnTo>
                  <a:pt x="6377" y="764"/>
                </a:lnTo>
                <a:lnTo>
                  <a:pt x="6359" y="769"/>
                </a:lnTo>
                <a:lnTo>
                  <a:pt x="6342" y="773"/>
                </a:lnTo>
                <a:lnTo>
                  <a:pt x="6325" y="774"/>
                </a:lnTo>
                <a:close/>
                <a:moveTo>
                  <a:pt x="5971" y="688"/>
                </a:moveTo>
                <a:lnTo>
                  <a:pt x="5971" y="688"/>
                </a:lnTo>
                <a:lnTo>
                  <a:pt x="5946" y="708"/>
                </a:lnTo>
                <a:lnTo>
                  <a:pt x="5923" y="726"/>
                </a:lnTo>
                <a:lnTo>
                  <a:pt x="5900" y="740"/>
                </a:lnTo>
                <a:lnTo>
                  <a:pt x="5878" y="753"/>
                </a:lnTo>
                <a:lnTo>
                  <a:pt x="5856" y="763"/>
                </a:lnTo>
                <a:lnTo>
                  <a:pt x="5845" y="766"/>
                </a:lnTo>
                <a:lnTo>
                  <a:pt x="5834" y="769"/>
                </a:lnTo>
                <a:lnTo>
                  <a:pt x="5822" y="771"/>
                </a:lnTo>
                <a:lnTo>
                  <a:pt x="5811" y="774"/>
                </a:lnTo>
                <a:lnTo>
                  <a:pt x="5799" y="775"/>
                </a:lnTo>
                <a:lnTo>
                  <a:pt x="5789" y="775"/>
                </a:lnTo>
                <a:lnTo>
                  <a:pt x="5789" y="775"/>
                </a:lnTo>
                <a:lnTo>
                  <a:pt x="5777" y="775"/>
                </a:lnTo>
                <a:lnTo>
                  <a:pt x="5766" y="774"/>
                </a:lnTo>
                <a:lnTo>
                  <a:pt x="5755" y="771"/>
                </a:lnTo>
                <a:lnTo>
                  <a:pt x="5744" y="769"/>
                </a:lnTo>
                <a:lnTo>
                  <a:pt x="5735" y="766"/>
                </a:lnTo>
                <a:lnTo>
                  <a:pt x="5726" y="762"/>
                </a:lnTo>
                <a:lnTo>
                  <a:pt x="5717" y="756"/>
                </a:lnTo>
                <a:lnTo>
                  <a:pt x="5709" y="751"/>
                </a:lnTo>
                <a:lnTo>
                  <a:pt x="5701" y="743"/>
                </a:lnTo>
                <a:lnTo>
                  <a:pt x="5695" y="736"/>
                </a:lnTo>
                <a:lnTo>
                  <a:pt x="5689" y="727"/>
                </a:lnTo>
                <a:lnTo>
                  <a:pt x="5685" y="717"/>
                </a:lnTo>
                <a:lnTo>
                  <a:pt x="5681" y="707"/>
                </a:lnTo>
                <a:lnTo>
                  <a:pt x="5677" y="695"/>
                </a:lnTo>
                <a:lnTo>
                  <a:pt x="5676" y="682"/>
                </a:lnTo>
                <a:lnTo>
                  <a:pt x="5675" y="668"/>
                </a:lnTo>
                <a:lnTo>
                  <a:pt x="5675" y="668"/>
                </a:lnTo>
                <a:lnTo>
                  <a:pt x="5676" y="653"/>
                </a:lnTo>
                <a:lnTo>
                  <a:pt x="5680" y="638"/>
                </a:lnTo>
                <a:lnTo>
                  <a:pt x="5684" y="623"/>
                </a:lnTo>
                <a:lnTo>
                  <a:pt x="5690" y="610"/>
                </a:lnTo>
                <a:lnTo>
                  <a:pt x="5700" y="598"/>
                </a:lnTo>
                <a:lnTo>
                  <a:pt x="5711" y="586"/>
                </a:lnTo>
                <a:lnTo>
                  <a:pt x="5725" y="575"/>
                </a:lnTo>
                <a:lnTo>
                  <a:pt x="5740" y="564"/>
                </a:lnTo>
                <a:lnTo>
                  <a:pt x="5759" y="554"/>
                </a:lnTo>
                <a:lnTo>
                  <a:pt x="5780" y="546"/>
                </a:lnTo>
                <a:lnTo>
                  <a:pt x="5805" y="537"/>
                </a:lnTo>
                <a:lnTo>
                  <a:pt x="5832" y="529"/>
                </a:lnTo>
                <a:lnTo>
                  <a:pt x="5862" y="523"/>
                </a:lnTo>
                <a:lnTo>
                  <a:pt x="5894" y="516"/>
                </a:lnTo>
                <a:lnTo>
                  <a:pt x="5931" y="511"/>
                </a:lnTo>
                <a:lnTo>
                  <a:pt x="5971" y="506"/>
                </a:lnTo>
                <a:lnTo>
                  <a:pt x="5971" y="688"/>
                </a:lnTo>
                <a:close/>
                <a:moveTo>
                  <a:pt x="5850" y="254"/>
                </a:moveTo>
                <a:lnTo>
                  <a:pt x="5850" y="254"/>
                </a:lnTo>
                <a:lnTo>
                  <a:pt x="5834" y="254"/>
                </a:lnTo>
                <a:lnTo>
                  <a:pt x="5818" y="256"/>
                </a:lnTo>
                <a:lnTo>
                  <a:pt x="5803" y="258"/>
                </a:lnTo>
                <a:lnTo>
                  <a:pt x="5788" y="260"/>
                </a:lnTo>
                <a:lnTo>
                  <a:pt x="5772" y="265"/>
                </a:lnTo>
                <a:lnTo>
                  <a:pt x="5758" y="269"/>
                </a:lnTo>
                <a:lnTo>
                  <a:pt x="5731" y="279"/>
                </a:lnTo>
                <a:lnTo>
                  <a:pt x="5708" y="290"/>
                </a:lnTo>
                <a:lnTo>
                  <a:pt x="5686" y="301"/>
                </a:lnTo>
                <a:lnTo>
                  <a:pt x="5667" y="312"/>
                </a:lnTo>
                <a:lnTo>
                  <a:pt x="5650" y="323"/>
                </a:lnTo>
                <a:lnTo>
                  <a:pt x="5673" y="360"/>
                </a:lnTo>
                <a:lnTo>
                  <a:pt x="5673" y="360"/>
                </a:lnTo>
                <a:lnTo>
                  <a:pt x="5688" y="350"/>
                </a:lnTo>
                <a:lnTo>
                  <a:pt x="5704" y="339"/>
                </a:lnTo>
                <a:lnTo>
                  <a:pt x="5724" y="328"/>
                </a:lnTo>
                <a:lnTo>
                  <a:pt x="5745" y="319"/>
                </a:lnTo>
                <a:lnTo>
                  <a:pt x="5768" y="310"/>
                </a:lnTo>
                <a:lnTo>
                  <a:pt x="5792" y="304"/>
                </a:lnTo>
                <a:lnTo>
                  <a:pt x="5805" y="300"/>
                </a:lnTo>
                <a:lnTo>
                  <a:pt x="5818" y="299"/>
                </a:lnTo>
                <a:lnTo>
                  <a:pt x="5831" y="298"/>
                </a:lnTo>
                <a:lnTo>
                  <a:pt x="5845" y="297"/>
                </a:lnTo>
                <a:lnTo>
                  <a:pt x="5845" y="297"/>
                </a:lnTo>
                <a:lnTo>
                  <a:pt x="5863" y="298"/>
                </a:lnTo>
                <a:lnTo>
                  <a:pt x="5880" y="301"/>
                </a:lnTo>
                <a:lnTo>
                  <a:pt x="5896" y="306"/>
                </a:lnTo>
                <a:lnTo>
                  <a:pt x="5909" y="312"/>
                </a:lnTo>
                <a:lnTo>
                  <a:pt x="5920" y="321"/>
                </a:lnTo>
                <a:lnTo>
                  <a:pt x="5931" y="330"/>
                </a:lnTo>
                <a:lnTo>
                  <a:pt x="5940" y="340"/>
                </a:lnTo>
                <a:lnTo>
                  <a:pt x="5947" y="352"/>
                </a:lnTo>
                <a:lnTo>
                  <a:pt x="5954" y="364"/>
                </a:lnTo>
                <a:lnTo>
                  <a:pt x="5959" y="378"/>
                </a:lnTo>
                <a:lnTo>
                  <a:pt x="5964" y="392"/>
                </a:lnTo>
                <a:lnTo>
                  <a:pt x="5967" y="406"/>
                </a:lnTo>
                <a:lnTo>
                  <a:pt x="5969" y="421"/>
                </a:lnTo>
                <a:lnTo>
                  <a:pt x="5970" y="437"/>
                </a:lnTo>
                <a:lnTo>
                  <a:pt x="5971" y="452"/>
                </a:lnTo>
                <a:lnTo>
                  <a:pt x="5971" y="468"/>
                </a:lnTo>
                <a:lnTo>
                  <a:pt x="5971" y="468"/>
                </a:lnTo>
                <a:lnTo>
                  <a:pt x="5928" y="473"/>
                </a:lnTo>
                <a:lnTo>
                  <a:pt x="5887" y="479"/>
                </a:lnTo>
                <a:lnTo>
                  <a:pt x="5850" y="486"/>
                </a:lnTo>
                <a:lnTo>
                  <a:pt x="5816" y="494"/>
                </a:lnTo>
                <a:lnTo>
                  <a:pt x="5784" y="502"/>
                </a:lnTo>
                <a:lnTo>
                  <a:pt x="5756" y="512"/>
                </a:lnTo>
                <a:lnTo>
                  <a:pt x="5730" y="523"/>
                </a:lnTo>
                <a:lnTo>
                  <a:pt x="5708" y="535"/>
                </a:lnTo>
                <a:lnTo>
                  <a:pt x="5688" y="547"/>
                </a:lnTo>
                <a:lnTo>
                  <a:pt x="5680" y="554"/>
                </a:lnTo>
                <a:lnTo>
                  <a:pt x="5671" y="561"/>
                </a:lnTo>
                <a:lnTo>
                  <a:pt x="5663" y="568"/>
                </a:lnTo>
                <a:lnTo>
                  <a:pt x="5657" y="576"/>
                </a:lnTo>
                <a:lnTo>
                  <a:pt x="5650" y="583"/>
                </a:lnTo>
                <a:lnTo>
                  <a:pt x="5645" y="592"/>
                </a:lnTo>
                <a:lnTo>
                  <a:pt x="5640" y="601"/>
                </a:lnTo>
                <a:lnTo>
                  <a:pt x="5635" y="609"/>
                </a:lnTo>
                <a:lnTo>
                  <a:pt x="5632" y="619"/>
                </a:lnTo>
                <a:lnTo>
                  <a:pt x="5629" y="629"/>
                </a:lnTo>
                <a:lnTo>
                  <a:pt x="5627" y="639"/>
                </a:lnTo>
                <a:lnTo>
                  <a:pt x="5626" y="648"/>
                </a:lnTo>
                <a:lnTo>
                  <a:pt x="5624" y="659"/>
                </a:lnTo>
                <a:lnTo>
                  <a:pt x="5624" y="670"/>
                </a:lnTo>
                <a:lnTo>
                  <a:pt x="5624" y="670"/>
                </a:lnTo>
                <a:lnTo>
                  <a:pt x="5624" y="688"/>
                </a:lnTo>
                <a:lnTo>
                  <a:pt x="5628" y="706"/>
                </a:lnTo>
                <a:lnTo>
                  <a:pt x="5631" y="722"/>
                </a:lnTo>
                <a:lnTo>
                  <a:pt x="5636" y="736"/>
                </a:lnTo>
                <a:lnTo>
                  <a:pt x="5643" y="750"/>
                </a:lnTo>
                <a:lnTo>
                  <a:pt x="5651" y="762"/>
                </a:lnTo>
                <a:lnTo>
                  <a:pt x="5660" y="773"/>
                </a:lnTo>
                <a:lnTo>
                  <a:pt x="5671" y="782"/>
                </a:lnTo>
                <a:lnTo>
                  <a:pt x="5682" y="791"/>
                </a:lnTo>
                <a:lnTo>
                  <a:pt x="5694" y="797"/>
                </a:lnTo>
                <a:lnTo>
                  <a:pt x="5707" y="804"/>
                </a:lnTo>
                <a:lnTo>
                  <a:pt x="5721" y="809"/>
                </a:lnTo>
                <a:lnTo>
                  <a:pt x="5735" y="813"/>
                </a:lnTo>
                <a:lnTo>
                  <a:pt x="5750" y="816"/>
                </a:lnTo>
                <a:lnTo>
                  <a:pt x="5765" y="817"/>
                </a:lnTo>
                <a:lnTo>
                  <a:pt x="5781" y="818"/>
                </a:lnTo>
                <a:lnTo>
                  <a:pt x="5781" y="818"/>
                </a:lnTo>
                <a:lnTo>
                  <a:pt x="5794" y="817"/>
                </a:lnTo>
                <a:lnTo>
                  <a:pt x="5807" y="816"/>
                </a:lnTo>
                <a:lnTo>
                  <a:pt x="5820" y="814"/>
                </a:lnTo>
                <a:lnTo>
                  <a:pt x="5832" y="810"/>
                </a:lnTo>
                <a:lnTo>
                  <a:pt x="5845" y="807"/>
                </a:lnTo>
                <a:lnTo>
                  <a:pt x="5858" y="803"/>
                </a:lnTo>
                <a:lnTo>
                  <a:pt x="5882" y="793"/>
                </a:lnTo>
                <a:lnTo>
                  <a:pt x="5905" y="780"/>
                </a:lnTo>
                <a:lnTo>
                  <a:pt x="5928" y="766"/>
                </a:lnTo>
                <a:lnTo>
                  <a:pt x="5950" y="751"/>
                </a:lnTo>
                <a:lnTo>
                  <a:pt x="5971" y="735"/>
                </a:lnTo>
                <a:lnTo>
                  <a:pt x="5973" y="735"/>
                </a:lnTo>
                <a:lnTo>
                  <a:pt x="5979" y="804"/>
                </a:lnTo>
                <a:lnTo>
                  <a:pt x="6020" y="804"/>
                </a:lnTo>
                <a:lnTo>
                  <a:pt x="6020" y="460"/>
                </a:lnTo>
                <a:lnTo>
                  <a:pt x="6020" y="460"/>
                </a:lnTo>
                <a:lnTo>
                  <a:pt x="6020" y="440"/>
                </a:lnTo>
                <a:lnTo>
                  <a:pt x="6018" y="419"/>
                </a:lnTo>
                <a:lnTo>
                  <a:pt x="6015" y="399"/>
                </a:lnTo>
                <a:lnTo>
                  <a:pt x="6011" y="380"/>
                </a:lnTo>
                <a:lnTo>
                  <a:pt x="6006" y="362"/>
                </a:lnTo>
                <a:lnTo>
                  <a:pt x="5999" y="345"/>
                </a:lnTo>
                <a:lnTo>
                  <a:pt x="5992" y="328"/>
                </a:lnTo>
                <a:lnTo>
                  <a:pt x="5983" y="314"/>
                </a:lnTo>
                <a:lnTo>
                  <a:pt x="5972" y="300"/>
                </a:lnTo>
                <a:lnTo>
                  <a:pt x="5959" y="289"/>
                </a:lnTo>
                <a:lnTo>
                  <a:pt x="5946" y="279"/>
                </a:lnTo>
                <a:lnTo>
                  <a:pt x="5930" y="270"/>
                </a:lnTo>
                <a:lnTo>
                  <a:pt x="5913" y="263"/>
                </a:lnTo>
                <a:lnTo>
                  <a:pt x="5893" y="258"/>
                </a:lnTo>
                <a:lnTo>
                  <a:pt x="5873" y="255"/>
                </a:lnTo>
                <a:lnTo>
                  <a:pt x="5850" y="254"/>
                </a:lnTo>
                <a:close/>
                <a:moveTo>
                  <a:pt x="5162" y="505"/>
                </a:moveTo>
                <a:lnTo>
                  <a:pt x="5162" y="505"/>
                </a:lnTo>
                <a:lnTo>
                  <a:pt x="5165" y="481"/>
                </a:lnTo>
                <a:lnTo>
                  <a:pt x="5170" y="458"/>
                </a:lnTo>
                <a:lnTo>
                  <a:pt x="5175" y="438"/>
                </a:lnTo>
                <a:lnTo>
                  <a:pt x="5183" y="417"/>
                </a:lnTo>
                <a:lnTo>
                  <a:pt x="5191" y="399"/>
                </a:lnTo>
                <a:lnTo>
                  <a:pt x="5201" y="383"/>
                </a:lnTo>
                <a:lnTo>
                  <a:pt x="5212" y="366"/>
                </a:lnTo>
                <a:lnTo>
                  <a:pt x="5225" y="352"/>
                </a:lnTo>
                <a:lnTo>
                  <a:pt x="5238" y="339"/>
                </a:lnTo>
                <a:lnTo>
                  <a:pt x="5251" y="328"/>
                </a:lnTo>
                <a:lnTo>
                  <a:pt x="5266" y="319"/>
                </a:lnTo>
                <a:lnTo>
                  <a:pt x="5281" y="311"/>
                </a:lnTo>
                <a:lnTo>
                  <a:pt x="5297" y="305"/>
                </a:lnTo>
                <a:lnTo>
                  <a:pt x="5313" y="300"/>
                </a:lnTo>
                <a:lnTo>
                  <a:pt x="5330" y="297"/>
                </a:lnTo>
                <a:lnTo>
                  <a:pt x="5347" y="296"/>
                </a:lnTo>
                <a:lnTo>
                  <a:pt x="5347" y="296"/>
                </a:lnTo>
                <a:lnTo>
                  <a:pt x="5364" y="297"/>
                </a:lnTo>
                <a:lnTo>
                  <a:pt x="5381" y="299"/>
                </a:lnTo>
                <a:lnTo>
                  <a:pt x="5398" y="304"/>
                </a:lnTo>
                <a:lnTo>
                  <a:pt x="5412" y="309"/>
                </a:lnTo>
                <a:lnTo>
                  <a:pt x="5426" y="317"/>
                </a:lnTo>
                <a:lnTo>
                  <a:pt x="5439" y="326"/>
                </a:lnTo>
                <a:lnTo>
                  <a:pt x="5451" y="336"/>
                </a:lnTo>
                <a:lnTo>
                  <a:pt x="5461" y="349"/>
                </a:lnTo>
                <a:lnTo>
                  <a:pt x="5471" y="363"/>
                </a:lnTo>
                <a:lnTo>
                  <a:pt x="5480" y="378"/>
                </a:lnTo>
                <a:lnTo>
                  <a:pt x="5487" y="395"/>
                </a:lnTo>
                <a:lnTo>
                  <a:pt x="5494" y="414"/>
                </a:lnTo>
                <a:lnTo>
                  <a:pt x="5498" y="434"/>
                </a:lnTo>
                <a:lnTo>
                  <a:pt x="5501" y="456"/>
                </a:lnTo>
                <a:lnTo>
                  <a:pt x="5503" y="480"/>
                </a:lnTo>
                <a:lnTo>
                  <a:pt x="5505" y="505"/>
                </a:lnTo>
                <a:lnTo>
                  <a:pt x="5162" y="505"/>
                </a:lnTo>
                <a:close/>
                <a:moveTo>
                  <a:pt x="5346" y="254"/>
                </a:moveTo>
                <a:lnTo>
                  <a:pt x="5346" y="254"/>
                </a:lnTo>
                <a:lnTo>
                  <a:pt x="5323" y="255"/>
                </a:lnTo>
                <a:lnTo>
                  <a:pt x="5301" y="258"/>
                </a:lnTo>
                <a:lnTo>
                  <a:pt x="5280" y="265"/>
                </a:lnTo>
                <a:lnTo>
                  <a:pt x="5258" y="273"/>
                </a:lnTo>
                <a:lnTo>
                  <a:pt x="5239" y="284"/>
                </a:lnTo>
                <a:lnTo>
                  <a:pt x="5219" y="297"/>
                </a:lnTo>
                <a:lnTo>
                  <a:pt x="5201" y="312"/>
                </a:lnTo>
                <a:lnTo>
                  <a:pt x="5184" y="330"/>
                </a:lnTo>
                <a:lnTo>
                  <a:pt x="5169" y="349"/>
                </a:lnTo>
                <a:lnTo>
                  <a:pt x="5155" y="371"/>
                </a:lnTo>
                <a:lnTo>
                  <a:pt x="5142" y="393"/>
                </a:lnTo>
                <a:lnTo>
                  <a:pt x="5132" y="418"/>
                </a:lnTo>
                <a:lnTo>
                  <a:pt x="5123" y="445"/>
                </a:lnTo>
                <a:lnTo>
                  <a:pt x="5120" y="459"/>
                </a:lnTo>
                <a:lnTo>
                  <a:pt x="5117" y="474"/>
                </a:lnTo>
                <a:lnTo>
                  <a:pt x="5115" y="489"/>
                </a:lnTo>
                <a:lnTo>
                  <a:pt x="5114" y="505"/>
                </a:lnTo>
                <a:lnTo>
                  <a:pt x="5112" y="521"/>
                </a:lnTo>
                <a:lnTo>
                  <a:pt x="5112" y="537"/>
                </a:lnTo>
                <a:lnTo>
                  <a:pt x="5112" y="537"/>
                </a:lnTo>
                <a:lnTo>
                  <a:pt x="5112" y="553"/>
                </a:lnTo>
                <a:lnTo>
                  <a:pt x="5114" y="569"/>
                </a:lnTo>
                <a:lnTo>
                  <a:pt x="5115" y="585"/>
                </a:lnTo>
                <a:lnTo>
                  <a:pt x="5117" y="600"/>
                </a:lnTo>
                <a:lnTo>
                  <a:pt x="5120" y="614"/>
                </a:lnTo>
                <a:lnTo>
                  <a:pt x="5123" y="628"/>
                </a:lnTo>
                <a:lnTo>
                  <a:pt x="5126" y="642"/>
                </a:lnTo>
                <a:lnTo>
                  <a:pt x="5132" y="655"/>
                </a:lnTo>
                <a:lnTo>
                  <a:pt x="5136" y="668"/>
                </a:lnTo>
                <a:lnTo>
                  <a:pt x="5142" y="680"/>
                </a:lnTo>
                <a:lnTo>
                  <a:pt x="5148" y="692"/>
                </a:lnTo>
                <a:lnTo>
                  <a:pt x="5155" y="703"/>
                </a:lnTo>
                <a:lnTo>
                  <a:pt x="5161" y="714"/>
                </a:lnTo>
                <a:lnTo>
                  <a:pt x="5169" y="724"/>
                </a:lnTo>
                <a:lnTo>
                  <a:pt x="5176" y="734"/>
                </a:lnTo>
                <a:lnTo>
                  <a:pt x="5185" y="743"/>
                </a:lnTo>
                <a:lnTo>
                  <a:pt x="5202" y="761"/>
                </a:lnTo>
                <a:lnTo>
                  <a:pt x="5222" y="775"/>
                </a:lnTo>
                <a:lnTo>
                  <a:pt x="5242" y="788"/>
                </a:lnTo>
                <a:lnTo>
                  <a:pt x="5264" y="799"/>
                </a:lnTo>
                <a:lnTo>
                  <a:pt x="5286" y="807"/>
                </a:lnTo>
                <a:lnTo>
                  <a:pt x="5310" y="813"/>
                </a:lnTo>
                <a:lnTo>
                  <a:pt x="5335" y="817"/>
                </a:lnTo>
                <a:lnTo>
                  <a:pt x="5360" y="818"/>
                </a:lnTo>
                <a:lnTo>
                  <a:pt x="5360" y="818"/>
                </a:lnTo>
                <a:lnTo>
                  <a:pt x="5388" y="817"/>
                </a:lnTo>
                <a:lnTo>
                  <a:pt x="5414" y="814"/>
                </a:lnTo>
                <a:lnTo>
                  <a:pt x="5436" y="808"/>
                </a:lnTo>
                <a:lnTo>
                  <a:pt x="5458" y="801"/>
                </a:lnTo>
                <a:lnTo>
                  <a:pt x="5478" y="793"/>
                </a:lnTo>
                <a:lnTo>
                  <a:pt x="5496" y="784"/>
                </a:lnTo>
                <a:lnTo>
                  <a:pt x="5513" y="775"/>
                </a:lnTo>
                <a:lnTo>
                  <a:pt x="5529" y="765"/>
                </a:lnTo>
                <a:lnTo>
                  <a:pt x="5509" y="727"/>
                </a:lnTo>
                <a:lnTo>
                  <a:pt x="5509" y="727"/>
                </a:lnTo>
                <a:lnTo>
                  <a:pt x="5494" y="738"/>
                </a:lnTo>
                <a:lnTo>
                  <a:pt x="5478" y="747"/>
                </a:lnTo>
                <a:lnTo>
                  <a:pt x="5461" y="755"/>
                </a:lnTo>
                <a:lnTo>
                  <a:pt x="5444" y="762"/>
                </a:lnTo>
                <a:lnTo>
                  <a:pt x="5426" y="767"/>
                </a:lnTo>
                <a:lnTo>
                  <a:pt x="5406" y="771"/>
                </a:lnTo>
                <a:lnTo>
                  <a:pt x="5386" y="775"/>
                </a:lnTo>
                <a:lnTo>
                  <a:pt x="5365" y="775"/>
                </a:lnTo>
                <a:lnTo>
                  <a:pt x="5365" y="775"/>
                </a:lnTo>
                <a:lnTo>
                  <a:pt x="5343" y="774"/>
                </a:lnTo>
                <a:lnTo>
                  <a:pt x="5321" y="770"/>
                </a:lnTo>
                <a:lnTo>
                  <a:pt x="5301" y="765"/>
                </a:lnTo>
                <a:lnTo>
                  <a:pt x="5282" y="757"/>
                </a:lnTo>
                <a:lnTo>
                  <a:pt x="5265" y="749"/>
                </a:lnTo>
                <a:lnTo>
                  <a:pt x="5249" y="737"/>
                </a:lnTo>
                <a:lnTo>
                  <a:pt x="5233" y="724"/>
                </a:lnTo>
                <a:lnTo>
                  <a:pt x="5219" y="710"/>
                </a:lnTo>
                <a:lnTo>
                  <a:pt x="5206" y="694"/>
                </a:lnTo>
                <a:lnTo>
                  <a:pt x="5196" y="675"/>
                </a:lnTo>
                <a:lnTo>
                  <a:pt x="5186" y="657"/>
                </a:lnTo>
                <a:lnTo>
                  <a:pt x="5178" y="636"/>
                </a:lnTo>
                <a:lnTo>
                  <a:pt x="5172" y="614"/>
                </a:lnTo>
                <a:lnTo>
                  <a:pt x="5166" y="591"/>
                </a:lnTo>
                <a:lnTo>
                  <a:pt x="5163" y="567"/>
                </a:lnTo>
                <a:lnTo>
                  <a:pt x="5162" y="542"/>
                </a:lnTo>
                <a:lnTo>
                  <a:pt x="5549" y="542"/>
                </a:lnTo>
                <a:lnTo>
                  <a:pt x="5549" y="542"/>
                </a:lnTo>
                <a:lnTo>
                  <a:pt x="5551" y="533"/>
                </a:lnTo>
                <a:lnTo>
                  <a:pt x="5551" y="522"/>
                </a:lnTo>
                <a:lnTo>
                  <a:pt x="5551" y="502"/>
                </a:lnTo>
                <a:lnTo>
                  <a:pt x="5551" y="502"/>
                </a:lnTo>
                <a:lnTo>
                  <a:pt x="5551" y="473"/>
                </a:lnTo>
                <a:lnTo>
                  <a:pt x="5548" y="446"/>
                </a:lnTo>
                <a:lnTo>
                  <a:pt x="5543" y="420"/>
                </a:lnTo>
                <a:lnTo>
                  <a:pt x="5537" y="397"/>
                </a:lnTo>
                <a:lnTo>
                  <a:pt x="5529" y="375"/>
                </a:lnTo>
                <a:lnTo>
                  <a:pt x="5520" y="354"/>
                </a:lnTo>
                <a:lnTo>
                  <a:pt x="5509" y="336"/>
                </a:lnTo>
                <a:lnTo>
                  <a:pt x="5496" y="319"/>
                </a:lnTo>
                <a:lnTo>
                  <a:pt x="5482" y="304"/>
                </a:lnTo>
                <a:lnTo>
                  <a:pt x="5467" y="291"/>
                </a:lnTo>
                <a:lnTo>
                  <a:pt x="5449" y="280"/>
                </a:lnTo>
                <a:lnTo>
                  <a:pt x="5432" y="270"/>
                </a:lnTo>
                <a:lnTo>
                  <a:pt x="5412" y="264"/>
                </a:lnTo>
                <a:lnTo>
                  <a:pt x="5391" y="258"/>
                </a:lnTo>
                <a:lnTo>
                  <a:pt x="5370" y="255"/>
                </a:lnTo>
                <a:lnTo>
                  <a:pt x="5346" y="254"/>
                </a:lnTo>
                <a:close/>
                <a:moveTo>
                  <a:pt x="4926" y="390"/>
                </a:moveTo>
                <a:lnTo>
                  <a:pt x="4531" y="390"/>
                </a:lnTo>
                <a:lnTo>
                  <a:pt x="4531" y="67"/>
                </a:lnTo>
                <a:lnTo>
                  <a:pt x="4481" y="67"/>
                </a:lnTo>
                <a:lnTo>
                  <a:pt x="4481" y="804"/>
                </a:lnTo>
                <a:lnTo>
                  <a:pt x="4531" y="804"/>
                </a:lnTo>
                <a:lnTo>
                  <a:pt x="4531" y="435"/>
                </a:lnTo>
                <a:lnTo>
                  <a:pt x="4926" y="435"/>
                </a:lnTo>
                <a:lnTo>
                  <a:pt x="4926" y="804"/>
                </a:lnTo>
                <a:lnTo>
                  <a:pt x="4977" y="804"/>
                </a:lnTo>
                <a:lnTo>
                  <a:pt x="4977" y="67"/>
                </a:lnTo>
                <a:lnTo>
                  <a:pt x="4926" y="67"/>
                </a:lnTo>
                <a:lnTo>
                  <a:pt x="4926" y="390"/>
                </a:lnTo>
                <a:close/>
                <a:moveTo>
                  <a:pt x="3134" y="672"/>
                </a:moveTo>
                <a:lnTo>
                  <a:pt x="3134" y="672"/>
                </a:lnTo>
                <a:lnTo>
                  <a:pt x="3113" y="693"/>
                </a:lnTo>
                <a:lnTo>
                  <a:pt x="3093" y="710"/>
                </a:lnTo>
                <a:lnTo>
                  <a:pt x="3072" y="725"/>
                </a:lnTo>
                <a:lnTo>
                  <a:pt x="3051" y="738"/>
                </a:lnTo>
                <a:lnTo>
                  <a:pt x="3030" y="748"/>
                </a:lnTo>
                <a:lnTo>
                  <a:pt x="3020" y="752"/>
                </a:lnTo>
                <a:lnTo>
                  <a:pt x="3009" y="755"/>
                </a:lnTo>
                <a:lnTo>
                  <a:pt x="2999" y="757"/>
                </a:lnTo>
                <a:lnTo>
                  <a:pt x="2988" y="760"/>
                </a:lnTo>
                <a:lnTo>
                  <a:pt x="2977" y="761"/>
                </a:lnTo>
                <a:lnTo>
                  <a:pt x="2966" y="761"/>
                </a:lnTo>
                <a:lnTo>
                  <a:pt x="2966" y="761"/>
                </a:lnTo>
                <a:lnTo>
                  <a:pt x="2946" y="760"/>
                </a:lnTo>
                <a:lnTo>
                  <a:pt x="2925" y="756"/>
                </a:lnTo>
                <a:lnTo>
                  <a:pt x="2907" y="751"/>
                </a:lnTo>
                <a:lnTo>
                  <a:pt x="2889" y="744"/>
                </a:lnTo>
                <a:lnTo>
                  <a:pt x="2874" y="735"/>
                </a:lnTo>
                <a:lnTo>
                  <a:pt x="2859" y="724"/>
                </a:lnTo>
                <a:lnTo>
                  <a:pt x="2846" y="711"/>
                </a:lnTo>
                <a:lnTo>
                  <a:pt x="2834" y="697"/>
                </a:lnTo>
                <a:lnTo>
                  <a:pt x="2824" y="681"/>
                </a:lnTo>
                <a:lnTo>
                  <a:pt x="2814" y="663"/>
                </a:lnTo>
                <a:lnTo>
                  <a:pt x="2806" y="644"/>
                </a:lnTo>
                <a:lnTo>
                  <a:pt x="2800" y="623"/>
                </a:lnTo>
                <a:lnTo>
                  <a:pt x="2794" y="602"/>
                </a:lnTo>
                <a:lnTo>
                  <a:pt x="2791" y="579"/>
                </a:lnTo>
                <a:lnTo>
                  <a:pt x="2789" y="554"/>
                </a:lnTo>
                <a:lnTo>
                  <a:pt x="2788" y="529"/>
                </a:lnTo>
                <a:lnTo>
                  <a:pt x="2788" y="529"/>
                </a:lnTo>
                <a:lnTo>
                  <a:pt x="2789" y="505"/>
                </a:lnTo>
                <a:lnTo>
                  <a:pt x="2792" y="482"/>
                </a:lnTo>
                <a:lnTo>
                  <a:pt x="2797" y="459"/>
                </a:lnTo>
                <a:lnTo>
                  <a:pt x="2803" y="438"/>
                </a:lnTo>
                <a:lnTo>
                  <a:pt x="2811" y="417"/>
                </a:lnTo>
                <a:lnTo>
                  <a:pt x="2820" y="399"/>
                </a:lnTo>
                <a:lnTo>
                  <a:pt x="2831" y="380"/>
                </a:lnTo>
                <a:lnTo>
                  <a:pt x="2843" y="364"/>
                </a:lnTo>
                <a:lnTo>
                  <a:pt x="2856" y="349"/>
                </a:lnTo>
                <a:lnTo>
                  <a:pt x="2871" y="336"/>
                </a:lnTo>
                <a:lnTo>
                  <a:pt x="2886" y="325"/>
                </a:lnTo>
                <a:lnTo>
                  <a:pt x="2902" y="316"/>
                </a:lnTo>
                <a:lnTo>
                  <a:pt x="2920" y="308"/>
                </a:lnTo>
                <a:lnTo>
                  <a:pt x="2938" y="301"/>
                </a:lnTo>
                <a:lnTo>
                  <a:pt x="2958" y="298"/>
                </a:lnTo>
                <a:lnTo>
                  <a:pt x="2977" y="297"/>
                </a:lnTo>
                <a:lnTo>
                  <a:pt x="2977" y="297"/>
                </a:lnTo>
                <a:lnTo>
                  <a:pt x="2996" y="298"/>
                </a:lnTo>
                <a:lnTo>
                  <a:pt x="3016" y="301"/>
                </a:lnTo>
                <a:lnTo>
                  <a:pt x="3035" y="306"/>
                </a:lnTo>
                <a:lnTo>
                  <a:pt x="3054" y="313"/>
                </a:lnTo>
                <a:lnTo>
                  <a:pt x="3073" y="323"/>
                </a:lnTo>
                <a:lnTo>
                  <a:pt x="3093" y="335"/>
                </a:lnTo>
                <a:lnTo>
                  <a:pt x="3113" y="349"/>
                </a:lnTo>
                <a:lnTo>
                  <a:pt x="3134" y="366"/>
                </a:lnTo>
                <a:lnTo>
                  <a:pt x="3134" y="672"/>
                </a:lnTo>
                <a:close/>
                <a:moveTo>
                  <a:pt x="3135" y="317"/>
                </a:moveTo>
                <a:lnTo>
                  <a:pt x="3131" y="317"/>
                </a:lnTo>
                <a:lnTo>
                  <a:pt x="3131" y="317"/>
                </a:lnTo>
                <a:lnTo>
                  <a:pt x="3113" y="303"/>
                </a:lnTo>
                <a:lnTo>
                  <a:pt x="3096" y="290"/>
                </a:lnTo>
                <a:lnTo>
                  <a:pt x="3077" y="280"/>
                </a:lnTo>
                <a:lnTo>
                  <a:pt x="3059" y="270"/>
                </a:lnTo>
                <a:lnTo>
                  <a:pt x="3040" y="264"/>
                </a:lnTo>
                <a:lnTo>
                  <a:pt x="3019" y="258"/>
                </a:lnTo>
                <a:lnTo>
                  <a:pt x="2997" y="255"/>
                </a:lnTo>
                <a:lnTo>
                  <a:pt x="2975" y="254"/>
                </a:lnTo>
                <a:lnTo>
                  <a:pt x="2975" y="254"/>
                </a:lnTo>
                <a:lnTo>
                  <a:pt x="2951" y="255"/>
                </a:lnTo>
                <a:lnTo>
                  <a:pt x="2928" y="258"/>
                </a:lnTo>
                <a:lnTo>
                  <a:pt x="2906" y="265"/>
                </a:lnTo>
                <a:lnTo>
                  <a:pt x="2884" y="273"/>
                </a:lnTo>
                <a:lnTo>
                  <a:pt x="2864" y="283"/>
                </a:lnTo>
                <a:lnTo>
                  <a:pt x="2843" y="296"/>
                </a:lnTo>
                <a:lnTo>
                  <a:pt x="2825" y="311"/>
                </a:lnTo>
                <a:lnTo>
                  <a:pt x="2807" y="327"/>
                </a:lnTo>
                <a:lnTo>
                  <a:pt x="2792" y="347"/>
                </a:lnTo>
                <a:lnTo>
                  <a:pt x="2778" y="367"/>
                </a:lnTo>
                <a:lnTo>
                  <a:pt x="2766" y="390"/>
                </a:lnTo>
                <a:lnTo>
                  <a:pt x="2756" y="414"/>
                </a:lnTo>
                <a:lnTo>
                  <a:pt x="2748" y="441"/>
                </a:lnTo>
                <a:lnTo>
                  <a:pt x="2741" y="468"/>
                </a:lnTo>
                <a:lnTo>
                  <a:pt x="2739" y="483"/>
                </a:lnTo>
                <a:lnTo>
                  <a:pt x="2738" y="498"/>
                </a:lnTo>
                <a:lnTo>
                  <a:pt x="2737" y="513"/>
                </a:lnTo>
                <a:lnTo>
                  <a:pt x="2736" y="529"/>
                </a:lnTo>
                <a:lnTo>
                  <a:pt x="2736" y="529"/>
                </a:lnTo>
                <a:lnTo>
                  <a:pt x="2737" y="561"/>
                </a:lnTo>
                <a:lnTo>
                  <a:pt x="2740" y="592"/>
                </a:lnTo>
                <a:lnTo>
                  <a:pt x="2746" y="620"/>
                </a:lnTo>
                <a:lnTo>
                  <a:pt x="2752" y="646"/>
                </a:lnTo>
                <a:lnTo>
                  <a:pt x="2761" y="671"/>
                </a:lnTo>
                <a:lnTo>
                  <a:pt x="2772" y="694"/>
                </a:lnTo>
                <a:lnTo>
                  <a:pt x="2784" y="714"/>
                </a:lnTo>
                <a:lnTo>
                  <a:pt x="2797" y="733"/>
                </a:lnTo>
                <a:lnTo>
                  <a:pt x="2813" y="750"/>
                </a:lnTo>
                <a:lnTo>
                  <a:pt x="2829" y="764"/>
                </a:lnTo>
                <a:lnTo>
                  <a:pt x="2847" y="776"/>
                </a:lnTo>
                <a:lnTo>
                  <a:pt x="2867" y="787"/>
                </a:lnTo>
                <a:lnTo>
                  <a:pt x="2887" y="794"/>
                </a:lnTo>
                <a:lnTo>
                  <a:pt x="2910" y="800"/>
                </a:lnTo>
                <a:lnTo>
                  <a:pt x="2934" y="803"/>
                </a:lnTo>
                <a:lnTo>
                  <a:pt x="2959" y="804"/>
                </a:lnTo>
                <a:lnTo>
                  <a:pt x="2959" y="804"/>
                </a:lnTo>
                <a:lnTo>
                  <a:pt x="2972" y="804"/>
                </a:lnTo>
                <a:lnTo>
                  <a:pt x="2985" y="803"/>
                </a:lnTo>
                <a:lnTo>
                  <a:pt x="2997" y="801"/>
                </a:lnTo>
                <a:lnTo>
                  <a:pt x="3009" y="797"/>
                </a:lnTo>
                <a:lnTo>
                  <a:pt x="3021" y="794"/>
                </a:lnTo>
                <a:lnTo>
                  <a:pt x="3033" y="790"/>
                </a:lnTo>
                <a:lnTo>
                  <a:pt x="3045" y="784"/>
                </a:lnTo>
                <a:lnTo>
                  <a:pt x="3057" y="779"/>
                </a:lnTo>
                <a:lnTo>
                  <a:pt x="3078" y="767"/>
                </a:lnTo>
                <a:lnTo>
                  <a:pt x="3098" y="753"/>
                </a:lnTo>
                <a:lnTo>
                  <a:pt x="3117" y="738"/>
                </a:lnTo>
                <a:lnTo>
                  <a:pt x="3135" y="722"/>
                </a:lnTo>
                <a:lnTo>
                  <a:pt x="3134" y="844"/>
                </a:lnTo>
                <a:lnTo>
                  <a:pt x="3134" y="844"/>
                </a:lnTo>
                <a:lnTo>
                  <a:pt x="3132" y="863"/>
                </a:lnTo>
                <a:lnTo>
                  <a:pt x="3131" y="882"/>
                </a:lnTo>
                <a:lnTo>
                  <a:pt x="3128" y="900"/>
                </a:lnTo>
                <a:lnTo>
                  <a:pt x="3123" y="916"/>
                </a:lnTo>
                <a:lnTo>
                  <a:pt x="3117" y="932"/>
                </a:lnTo>
                <a:lnTo>
                  <a:pt x="3110" y="947"/>
                </a:lnTo>
                <a:lnTo>
                  <a:pt x="3101" y="960"/>
                </a:lnTo>
                <a:lnTo>
                  <a:pt x="3091" y="971"/>
                </a:lnTo>
                <a:lnTo>
                  <a:pt x="3081" y="982"/>
                </a:lnTo>
                <a:lnTo>
                  <a:pt x="3068" y="992"/>
                </a:lnTo>
                <a:lnTo>
                  <a:pt x="3054" y="999"/>
                </a:lnTo>
                <a:lnTo>
                  <a:pt x="3039" y="1006"/>
                </a:lnTo>
                <a:lnTo>
                  <a:pt x="3022" y="1011"/>
                </a:lnTo>
                <a:lnTo>
                  <a:pt x="3005" y="1015"/>
                </a:lnTo>
                <a:lnTo>
                  <a:pt x="2986" y="1017"/>
                </a:lnTo>
                <a:lnTo>
                  <a:pt x="2966" y="1018"/>
                </a:lnTo>
                <a:lnTo>
                  <a:pt x="2966" y="1018"/>
                </a:lnTo>
                <a:lnTo>
                  <a:pt x="2945" y="1017"/>
                </a:lnTo>
                <a:lnTo>
                  <a:pt x="2924" y="1015"/>
                </a:lnTo>
                <a:lnTo>
                  <a:pt x="2903" y="1011"/>
                </a:lnTo>
                <a:lnTo>
                  <a:pt x="2882" y="1005"/>
                </a:lnTo>
                <a:lnTo>
                  <a:pt x="2861" y="997"/>
                </a:lnTo>
                <a:lnTo>
                  <a:pt x="2841" y="989"/>
                </a:lnTo>
                <a:lnTo>
                  <a:pt x="2820" y="977"/>
                </a:lnTo>
                <a:lnTo>
                  <a:pt x="2801" y="963"/>
                </a:lnTo>
                <a:lnTo>
                  <a:pt x="2778" y="1003"/>
                </a:lnTo>
                <a:lnTo>
                  <a:pt x="2778" y="1003"/>
                </a:lnTo>
                <a:lnTo>
                  <a:pt x="2799" y="1015"/>
                </a:lnTo>
                <a:lnTo>
                  <a:pt x="2819" y="1027"/>
                </a:lnTo>
                <a:lnTo>
                  <a:pt x="2842" y="1036"/>
                </a:lnTo>
                <a:lnTo>
                  <a:pt x="2865" y="1045"/>
                </a:lnTo>
                <a:lnTo>
                  <a:pt x="2888" y="1051"/>
                </a:lnTo>
                <a:lnTo>
                  <a:pt x="2913" y="1057"/>
                </a:lnTo>
                <a:lnTo>
                  <a:pt x="2939" y="1060"/>
                </a:lnTo>
                <a:lnTo>
                  <a:pt x="2966" y="1060"/>
                </a:lnTo>
                <a:lnTo>
                  <a:pt x="2966" y="1060"/>
                </a:lnTo>
                <a:lnTo>
                  <a:pt x="2991" y="1060"/>
                </a:lnTo>
                <a:lnTo>
                  <a:pt x="3015" y="1057"/>
                </a:lnTo>
                <a:lnTo>
                  <a:pt x="3037" y="1052"/>
                </a:lnTo>
                <a:lnTo>
                  <a:pt x="3058" y="1046"/>
                </a:lnTo>
                <a:lnTo>
                  <a:pt x="3077" y="1037"/>
                </a:lnTo>
                <a:lnTo>
                  <a:pt x="3096" y="1028"/>
                </a:lnTo>
                <a:lnTo>
                  <a:pt x="3112" y="1017"/>
                </a:lnTo>
                <a:lnTo>
                  <a:pt x="3126" y="1004"/>
                </a:lnTo>
                <a:lnTo>
                  <a:pt x="3139" y="990"/>
                </a:lnTo>
                <a:lnTo>
                  <a:pt x="3151" y="974"/>
                </a:lnTo>
                <a:lnTo>
                  <a:pt x="3161" y="956"/>
                </a:lnTo>
                <a:lnTo>
                  <a:pt x="3168" y="938"/>
                </a:lnTo>
                <a:lnTo>
                  <a:pt x="3175" y="918"/>
                </a:lnTo>
                <a:lnTo>
                  <a:pt x="3179" y="897"/>
                </a:lnTo>
                <a:lnTo>
                  <a:pt x="3182" y="874"/>
                </a:lnTo>
                <a:lnTo>
                  <a:pt x="3183" y="851"/>
                </a:lnTo>
                <a:lnTo>
                  <a:pt x="3183" y="267"/>
                </a:lnTo>
                <a:lnTo>
                  <a:pt x="3139" y="267"/>
                </a:lnTo>
                <a:lnTo>
                  <a:pt x="3135" y="317"/>
                </a:lnTo>
                <a:close/>
                <a:moveTo>
                  <a:pt x="2450" y="254"/>
                </a:moveTo>
                <a:lnTo>
                  <a:pt x="2450" y="254"/>
                </a:lnTo>
                <a:lnTo>
                  <a:pt x="2436" y="254"/>
                </a:lnTo>
                <a:lnTo>
                  <a:pt x="2423" y="256"/>
                </a:lnTo>
                <a:lnTo>
                  <a:pt x="2410" y="258"/>
                </a:lnTo>
                <a:lnTo>
                  <a:pt x="2397" y="261"/>
                </a:lnTo>
                <a:lnTo>
                  <a:pt x="2385" y="265"/>
                </a:lnTo>
                <a:lnTo>
                  <a:pt x="2373" y="270"/>
                </a:lnTo>
                <a:lnTo>
                  <a:pt x="2361" y="276"/>
                </a:lnTo>
                <a:lnTo>
                  <a:pt x="2350" y="281"/>
                </a:lnTo>
                <a:lnTo>
                  <a:pt x="2328" y="295"/>
                </a:lnTo>
                <a:lnTo>
                  <a:pt x="2307" y="312"/>
                </a:lnTo>
                <a:lnTo>
                  <a:pt x="2286" y="331"/>
                </a:lnTo>
                <a:lnTo>
                  <a:pt x="2265" y="350"/>
                </a:lnTo>
                <a:lnTo>
                  <a:pt x="2262" y="350"/>
                </a:lnTo>
                <a:lnTo>
                  <a:pt x="2258" y="267"/>
                </a:lnTo>
                <a:lnTo>
                  <a:pt x="2214" y="267"/>
                </a:lnTo>
                <a:lnTo>
                  <a:pt x="2214" y="804"/>
                </a:lnTo>
                <a:lnTo>
                  <a:pt x="2264" y="804"/>
                </a:lnTo>
                <a:lnTo>
                  <a:pt x="2264" y="399"/>
                </a:lnTo>
                <a:lnTo>
                  <a:pt x="2264" y="399"/>
                </a:lnTo>
                <a:lnTo>
                  <a:pt x="2288" y="376"/>
                </a:lnTo>
                <a:lnTo>
                  <a:pt x="2310" y="355"/>
                </a:lnTo>
                <a:lnTo>
                  <a:pt x="2332" y="338"/>
                </a:lnTo>
                <a:lnTo>
                  <a:pt x="2353" y="324"/>
                </a:lnTo>
                <a:lnTo>
                  <a:pt x="2363" y="318"/>
                </a:lnTo>
                <a:lnTo>
                  <a:pt x="2373" y="312"/>
                </a:lnTo>
                <a:lnTo>
                  <a:pt x="2384" y="308"/>
                </a:lnTo>
                <a:lnTo>
                  <a:pt x="2395" y="305"/>
                </a:lnTo>
                <a:lnTo>
                  <a:pt x="2406" y="303"/>
                </a:lnTo>
                <a:lnTo>
                  <a:pt x="2416" y="300"/>
                </a:lnTo>
                <a:lnTo>
                  <a:pt x="2428" y="299"/>
                </a:lnTo>
                <a:lnTo>
                  <a:pt x="2440" y="298"/>
                </a:lnTo>
                <a:lnTo>
                  <a:pt x="2440" y="298"/>
                </a:lnTo>
                <a:lnTo>
                  <a:pt x="2455" y="299"/>
                </a:lnTo>
                <a:lnTo>
                  <a:pt x="2470" y="301"/>
                </a:lnTo>
                <a:lnTo>
                  <a:pt x="2483" y="305"/>
                </a:lnTo>
                <a:lnTo>
                  <a:pt x="2495" y="309"/>
                </a:lnTo>
                <a:lnTo>
                  <a:pt x="2507" y="314"/>
                </a:lnTo>
                <a:lnTo>
                  <a:pt x="2517" y="322"/>
                </a:lnTo>
                <a:lnTo>
                  <a:pt x="2525" y="330"/>
                </a:lnTo>
                <a:lnTo>
                  <a:pt x="2534" y="339"/>
                </a:lnTo>
                <a:lnTo>
                  <a:pt x="2541" y="351"/>
                </a:lnTo>
                <a:lnTo>
                  <a:pt x="2547" y="363"/>
                </a:lnTo>
                <a:lnTo>
                  <a:pt x="2551" y="377"/>
                </a:lnTo>
                <a:lnTo>
                  <a:pt x="2556" y="392"/>
                </a:lnTo>
                <a:lnTo>
                  <a:pt x="2559" y="408"/>
                </a:lnTo>
                <a:lnTo>
                  <a:pt x="2561" y="427"/>
                </a:lnTo>
                <a:lnTo>
                  <a:pt x="2562" y="445"/>
                </a:lnTo>
                <a:lnTo>
                  <a:pt x="2562" y="467"/>
                </a:lnTo>
                <a:lnTo>
                  <a:pt x="2562" y="804"/>
                </a:lnTo>
                <a:lnTo>
                  <a:pt x="2612" y="804"/>
                </a:lnTo>
                <a:lnTo>
                  <a:pt x="2612" y="459"/>
                </a:lnTo>
                <a:lnTo>
                  <a:pt x="2612" y="459"/>
                </a:lnTo>
                <a:lnTo>
                  <a:pt x="2611" y="434"/>
                </a:lnTo>
                <a:lnTo>
                  <a:pt x="2610" y="411"/>
                </a:lnTo>
                <a:lnTo>
                  <a:pt x="2606" y="389"/>
                </a:lnTo>
                <a:lnTo>
                  <a:pt x="2602" y="368"/>
                </a:lnTo>
                <a:lnTo>
                  <a:pt x="2597" y="350"/>
                </a:lnTo>
                <a:lnTo>
                  <a:pt x="2590" y="334"/>
                </a:lnTo>
                <a:lnTo>
                  <a:pt x="2582" y="319"/>
                </a:lnTo>
                <a:lnTo>
                  <a:pt x="2572" y="305"/>
                </a:lnTo>
                <a:lnTo>
                  <a:pt x="2562" y="293"/>
                </a:lnTo>
                <a:lnTo>
                  <a:pt x="2549" y="282"/>
                </a:lnTo>
                <a:lnTo>
                  <a:pt x="2536" y="273"/>
                </a:lnTo>
                <a:lnTo>
                  <a:pt x="2522" y="267"/>
                </a:lnTo>
                <a:lnTo>
                  <a:pt x="2506" y="260"/>
                </a:lnTo>
                <a:lnTo>
                  <a:pt x="2489" y="257"/>
                </a:lnTo>
                <a:lnTo>
                  <a:pt x="2469" y="255"/>
                </a:lnTo>
                <a:lnTo>
                  <a:pt x="2450" y="254"/>
                </a:lnTo>
                <a:close/>
                <a:moveTo>
                  <a:pt x="2003" y="804"/>
                </a:moveTo>
                <a:lnTo>
                  <a:pt x="2051" y="804"/>
                </a:lnTo>
                <a:lnTo>
                  <a:pt x="2051" y="267"/>
                </a:lnTo>
                <a:lnTo>
                  <a:pt x="2003" y="267"/>
                </a:lnTo>
                <a:lnTo>
                  <a:pt x="2003" y="804"/>
                </a:lnTo>
                <a:close/>
                <a:moveTo>
                  <a:pt x="2027" y="49"/>
                </a:moveTo>
                <a:lnTo>
                  <a:pt x="2027" y="49"/>
                </a:lnTo>
                <a:lnTo>
                  <a:pt x="2019" y="50"/>
                </a:lnTo>
                <a:lnTo>
                  <a:pt x="2010" y="52"/>
                </a:lnTo>
                <a:lnTo>
                  <a:pt x="2003" y="56"/>
                </a:lnTo>
                <a:lnTo>
                  <a:pt x="1996" y="61"/>
                </a:lnTo>
                <a:lnTo>
                  <a:pt x="1991" y="67"/>
                </a:lnTo>
                <a:lnTo>
                  <a:pt x="1986" y="75"/>
                </a:lnTo>
                <a:lnTo>
                  <a:pt x="1984" y="84"/>
                </a:lnTo>
                <a:lnTo>
                  <a:pt x="1983" y="94"/>
                </a:lnTo>
                <a:lnTo>
                  <a:pt x="1983" y="94"/>
                </a:lnTo>
                <a:lnTo>
                  <a:pt x="1984" y="103"/>
                </a:lnTo>
                <a:lnTo>
                  <a:pt x="1986" y="111"/>
                </a:lnTo>
                <a:lnTo>
                  <a:pt x="1991" y="119"/>
                </a:lnTo>
                <a:lnTo>
                  <a:pt x="1996" y="125"/>
                </a:lnTo>
                <a:lnTo>
                  <a:pt x="2003" y="131"/>
                </a:lnTo>
                <a:lnTo>
                  <a:pt x="2010" y="134"/>
                </a:lnTo>
                <a:lnTo>
                  <a:pt x="2019" y="136"/>
                </a:lnTo>
                <a:lnTo>
                  <a:pt x="2027" y="137"/>
                </a:lnTo>
                <a:lnTo>
                  <a:pt x="2027" y="137"/>
                </a:lnTo>
                <a:lnTo>
                  <a:pt x="2037" y="136"/>
                </a:lnTo>
                <a:lnTo>
                  <a:pt x="2046" y="134"/>
                </a:lnTo>
                <a:lnTo>
                  <a:pt x="2053" y="131"/>
                </a:lnTo>
                <a:lnTo>
                  <a:pt x="2060" y="125"/>
                </a:lnTo>
                <a:lnTo>
                  <a:pt x="2065" y="119"/>
                </a:lnTo>
                <a:lnTo>
                  <a:pt x="2070" y="111"/>
                </a:lnTo>
                <a:lnTo>
                  <a:pt x="2072" y="103"/>
                </a:lnTo>
                <a:lnTo>
                  <a:pt x="2073" y="94"/>
                </a:lnTo>
                <a:lnTo>
                  <a:pt x="2073" y="94"/>
                </a:lnTo>
                <a:lnTo>
                  <a:pt x="2072" y="84"/>
                </a:lnTo>
                <a:lnTo>
                  <a:pt x="2070" y="75"/>
                </a:lnTo>
                <a:lnTo>
                  <a:pt x="2065" y="67"/>
                </a:lnTo>
                <a:lnTo>
                  <a:pt x="2060" y="61"/>
                </a:lnTo>
                <a:lnTo>
                  <a:pt x="2053" y="56"/>
                </a:lnTo>
                <a:lnTo>
                  <a:pt x="2046" y="52"/>
                </a:lnTo>
                <a:lnTo>
                  <a:pt x="2037" y="50"/>
                </a:lnTo>
                <a:lnTo>
                  <a:pt x="2027" y="49"/>
                </a:lnTo>
                <a:close/>
                <a:moveTo>
                  <a:pt x="1855" y="774"/>
                </a:moveTo>
                <a:lnTo>
                  <a:pt x="1855" y="774"/>
                </a:lnTo>
                <a:lnTo>
                  <a:pt x="1849" y="774"/>
                </a:lnTo>
                <a:lnTo>
                  <a:pt x="1845" y="771"/>
                </a:lnTo>
                <a:lnTo>
                  <a:pt x="1841" y="769"/>
                </a:lnTo>
                <a:lnTo>
                  <a:pt x="1837" y="765"/>
                </a:lnTo>
                <a:lnTo>
                  <a:pt x="1834" y="761"/>
                </a:lnTo>
                <a:lnTo>
                  <a:pt x="1832" y="754"/>
                </a:lnTo>
                <a:lnTo>
                  <a:pt x="1831" y="748"/>
                </a:lnTo>
                <a:lnTo>
                  <a:pt x="1831" y="739"/>
                </a:lnTo>
                <a:lnTo>
                  <a:pt x="1831" y="0"/>
                </a:lnTo>
                <a:lnTo>
                  <a:pt x="1781" y="0"/>
                </a:lnTo>
                <a:lnTo>
                  <a:pt x="1781" y="733"/>
                </a:lnTo>
                <a:lnTo>
                  <a:pt x="1781" y="733"/>
                </a:lnTo>
                <a:lnTo>
                  <a:pt x="1782" y="753"/>
                </a:lnTo>
                <a:lnTo>
                  <a:pt x="1786" y="770"/>
                </a:lnTo>
                <a:lnTo>
                  <a:pt x="1788" y="778"/>
                </a:lnTo>
                <a:lnTo>
                  <a:pt x="1791" y="786"/>
                </a:lnTo>
                <a:lnTo>
                  <a:pt x="1794" y="791"/>
                </a:lnTo>
                <a:lnTo>
                  <a:pt x="1798" y="797"/>
                </a:lnTo>
                <a:lnTo>
                  <a:pt x="1803" y="802"/>
                </a:lnTo>
                <a:lnTo>
                  <a:pt x="1807" y="806"/>
                </a:lnTo>
                <a:lnTo>
                  <a:pt x="1813" y="809"/>
                </a:lnTo>
                <a:lnTo>
                  <a:pt x="1819" y="813"/>
                </a:lnTo>
                <a:lnTo>
                  <a:pt x="1825" y="815"/>
                </a:lnTo>
                <a:lnTo>
                  <a:pt x="1832" y="817"/>
                </a:lnTo>
                <a:lnTo>
                  <a:pt x="1840" y="817"/>
                </a:lnTo>
                <a:lnTo>
                  <a:pt x="1847" y="818"/>
                </a:lnTo>
                <a:lnTo>
                  <a:pt x="1847" y="818"/>
                </a:lnTo>
                <a:lnTo>
                  <a:pt x="1858" y="817"/>
                </a:lnTo>
                <a:lnTo>
                  <a:pt x="1868" y="816"/>
                </a:lnTo>
                <a:lnTo>
                  <a:pt x="1875" y="815"/>
                </a:lnTo>
                <a:lnTo>
                  <a:pt x="1883" y="813"/>
                </a:lnTo>
                <a:lnTo>
                  <a:pt x="1874" y="771"/>
                </a:lnTo>
                <a:lnTo>
                  <a:pt x="1874" y="771"/>
                </a:lnTo>
                <a:lnTo>
                  <a:pt x="1861" y="774"/>
                </a:lnTo>
                <a:lnTo>
                  <a:pt x="1855" y="774"/>
                </a:lnTo>
                <a:close/>
                <a:moveTo>
                  <a:pt x="1410" y="774"/>
                </a:moveTo>
                <a:lnTo>
                  <a:pt x="1410" y="774"/>
                </a:lnTo>
                <a:lnTo>
                  <a:pt x="1389" y="773"/>
                </a:lnTo>
                <a:lnTo>
                  <a:pt x="1370" y="769"/>
                </a:lnTo>
                <a:lnTo>
                  <a:pt x="1351" y="764"/>
                </a:lnTo>
                <a:lnTo>
                  <a:pt x="1334" y="756"/>
                </a:lnTo>
                <a:lnTo>
                  <a:pt x="1318" y="748"/>
                </a:lnTo>
                <a:lnTo>
                  <a:pt x="1302" y="736"/>
                </a:lnTo>
                <a:lnTo>
                  <a:pt x="1288" y="723"/>
                </a:lnTo>
                <a:lnTo>
                  <a:pt x="1275" y="709"/>
                </a:lnTo>
                <a:lnTo>
                  <a:pt x="1263" y="692"/>
                </a:lnTo>
                <a:lnTo>
                  <a:pt x="1252" y="674"/>
                </a:lnTo>
                <a:lnTo>
                  <a:pt x="1242" y="655"/>
                </a:lnTo>
                <a:lnTo>
                  <a:pt x="1235" y="633"/>
                </a:lnTo>
                <a:lnTo>
                  <a:pt x="1228" y="612"/>
                </a:lnTo>
                <a:lnTo>
                  <a:pt x="1224" y="588"/>
                </a:lnTo>
                <a:lnTo>
                  <a:pt x="1222" y="563"/>
                </a:lnTo>
                <a:lnTo>
                  <a:pt x="1221" y="537"/>
                </a:lnTo>
                <a:lnTo>
                  <a:pt x="1221" y="537"/>
                </a:lnTo>
                <a:lnTo>
                  <a:pt x="1222" y="511"/>
                </a:lnTo>
                <a:lnTo>
                  <a:pt x="1224" y="486"/>
                </a:lnTo>
                <a:lnTo>
                  <a:pt x="1228" y="462"/>
                </a:lnTo>
                <a:lnTo>
                  <a:pt x="1235" y="440"/>
                </a:lnTo>
                <a:lnTo>
                  <a:pt x="1242" y="418"/>
                </a:lnTo>
                <a:lnTo>
                  <a:pt x="1252" y="399"/>
                </a:lnTo>
                <a:lnTo>
                  <a:pt x="1263" y="380"/>
                </a:lnTo>
                <a:lnTo>
                  <a:pt x="1275" y="364"/>
                </a:lnTo>
                <a:lnTo>
                  <a:pt x="1288" y="349"/>
                </a:lnTo>
                <a:lnTo>
                  <a:pt x="1302" y="336"/>
                </a:lnTo>
                <a:lnTo>
                  <a:pt x="1318" y="324"/>
                </a:lnTo>
                <a:lnTo>
                  <a:pt x="1334" y="314"/>
                </a:lnTo>
                <a:lnTo>
                  <a:pt x="1351" y="307"/>
                </a:lnTo>
                <a:lnTo>
                  <a:pt x="1370" y="301"/>
                </a:lnTo>
                <a:lnTo>
                  <a:pt x="1389" y="298"/>
                </a:lnTo>
                <a:lnTo>
                  <a:pt x="1410" y="297"/>
                </a:lnTo>
                <a:lnTo>
                  <a:pt x="1410" y="297"/>
                </a:lnTo>
                <a:lnTo>
                  <a:pt x="1429" y="298"/>
                </a:lnTo>
                <a:lnTo>
                  <a:pt x="1449" y="301"/>
                </a:lnTo>
                <a:lnTo>
                  <a:pt x="1467" y="307"/>
                </a:lnTo>
                <a:lnTo>
                  <a:pt x="1485" y="314"/>
                </a:lnTo>
                <a:lnTo>
                  <a:pt x="1501" y="324"/>
                </a:lnTo>
                <a:lnTo>
                  <a:pt x="1518" y="336"/>
                </a:lnTo>
                <a:lnTo>
                  <a:pt x="1532" y="349"/>
                </a:lnTo>
                <a:lnTo>
                  <a:pt x="1545" y="364"/>
                </a:lnTo>
                <a:lnTo>
                  <a:pt x="1558" y="380"/>
                </a:lnTo>
                <a:lnTo>
                  <a:pt x="1568" y="399"/>
                </a:lnTo>
                <a:lnTo>
                  <a:pt x="1577" y="418"/>
                </a:lnTo>
                <a:lnTo>
                  <a:pt x="1585" y="440"/>
                </a:lnTo>
                <a:lnTo>
                  <a:pt x="1591" y="462"/>
                </a:lnTo>
                <a:lnTo>
                  <a:pt x="1595" y="486"/>
                </a:lnTo>
                <a:lnTo>
                  <a:pt x="1599" y="511"/>
                </a:lnTo>
                <a:lnTo>
                  <a:pt x="1600" y="537"/>
                </a:lnTo>
                <a:lnTo>
                  <a:pt x="1600" y="537"/>
                </a:lnTo>
                <a:lnTo>
                  <a:pt x="1599" y="563"/>
                </a:lnTo>
                <a:lnTo>
                  <a:pt x="1595" y="588"/>
                </a:lnTo>
                <a:lnTo>
                  <a:pt x="1591" y="612"/>
                </a:lnTo>
                <a:lnTo>
                  <a:pt x="1585" y="633"/>
                </a:lnTo>
                <a:lnTo>
                  <a:pt x="1577" y="655"/>
                </a:lnTo>
                <a:lnTo>
                  <a:pt x="1568" y="674"/>
                </a:lnTo>
                <a:lnTo>
                  <a:pt x="1558" y="692"/>
                </a:lnTo>
                <a:lnTo>
                  <a:pt x="1545" y="709"/>
                </a:lnTo>
                <a:lnTo>
                  <a:pt x="1532" y="723"/>
                </a:lnTo>
                <a:lnTo>
                  <a:pt x="1518" y="736"/>
                </a:lnTo>
                <a:lnTo>
                  <a:pt x="1501" y="748"/>
                </a:lnTo>
                <a:lnTo>
                  <a:pt x="1485" y="756"/>
                </a:lnTo>
                <a:lnTo>
                  <a:pt x="1467" y="764"/>
                </a:lnTo>
                <a:lnTo>
                  <a:pt x="1449" y="769"/>
                </a:lnTo>
                <a:lnTo>
                  <a:pt x="1429" y="773"/>
                </a:lnTo>
                <a:lnTo>
                  <a:pt x="1410" y="774"/>
                </a:lnTo>
                <a:close/>
                <a:moveTo>
                  <a:pt x="1410" y="254"/>
                </a:moveTo>
                <a:lnTo>
                  <a:pt x="1410" y="254"/>
                </a:lnTo>
                <a:lnTo>
                  <a:pt x="1386" y="255"/>
                </a:lnTo>
                <a:lnTo>
                  <a:pt x="1362" y="258"/>
                </a:lnTo>
                <a:lnTo>
                  <a:pt x="1339" y="265"/>
                </a:lnTo>
                <a:lnTo>
                  <a:pt x="1318" y="272"/>
                </a:lnTo>
                <a:lnTo>
                  <a:pt x="1296" y="283"/>
                </a:lnTo>
                <a:lnTo>
                  <a:pt x="1277" y="296"/>
                </a:lnTo>
                <a:lnTo>
                  <a:pt x="1258" y="311"/>
                </a:lnTo>
                <a:lnTo>
                  <a:pt x="1241" y="327"/>
                </a:lnTo>
                <a:lnTo>
                  <a:pt x="1225" y="347"/>
                </a:lnTo>
                <a:lnTo>
                  <a:pt x="1211" y="368"/>
                </a:lnTo>
                <a:lnTo>
                  <a:pt x="1204" y="379"/>
                </a:lnTo>
                <a:lnTo>
                  <a:pt x="1199" y="391"/>
                </a:lnTo>
                <a:lnTo>
                  <a:pt x="1194" y="404"/>
                </a:lnTo>
                <a:lnTo>
                  <a:pt x="1188" y="417"/>
                </a:lnTo>
                <a:lnTo>
                  <a:pt x="1184" y="430"/>
                </a:lnTo>
                <a:lnTo>
                  <a:pt x="1180" y="444"/>
                </a:lnTo>
                <a:lnTo>
                  <a:pt x="1176" y="458"/>
                </a:lnTo>
                <a:lnTo>
                  <a:pt x="1174" y="473"/>
                </a:lnTo>
                <a:lnTo>
                  <a:pt x="1172" y="488"/>
                </a:lnTo>
                <a:lnTo>
                  <a:pt x="1170" y="504"/>
                </a:lnTo>
                <a:lnTo>
                  <a:pt x="1169" y="520"/>
                </a:lnTo>
                <a:lnTo>
                  <a:pt x="1169" y="537"/>
                </a:lnTo>
                <a:lnTo>
                  <a:pt x="1169" y="537"/>
                </a:lnTo>
                <a:lnTo>
                  <a:pt x="1169" y="553"/>
                </a:lnTo>
                <a:lnTo>
                  <a:pt x="1170" y="569"/>
                </a:lnTo>
                <a:lnTo>
                  <a:pt x="1172" y="585"/>
                </a:lnTo>
                <a:lnTo>
                  <a:pt x="1174" y="600"/>
                </a:lnTo>
                <a:lnTo>
                  <a:pt x="1176" y="615"/>
                </a:lnTo>
                <a:lnTo>
                  <a:pt x="1180" y="629"/>
                </a:lnTo>
                <a:lnTo>
                  <a:pt x="1184" y="643"/>
                </a:lnTo>
                <a:lnTo>
                  <a:pt x="1188" y="656"/>
                </a:lnTo>
                <a:lnTo>
                  <a:pt x="1194" y="669"/>
                </a:lnTo>
                <a:lnTo>
                  <a:pt x="1199" y="681"/>
                </a:lnTo>
                <a:lnTo>
                  <a:pt x="1211" y="703"/>
                </a:lnTo>
                <a:lnTo>
                  <a:pt x="1225" y="725"/>
                </a:lnTo>
                <a:lnTo>
                  <a:pt x="1241" y="744"/>
                </a:lnTo>
                <a:lnTo>
                  <a:pt x="1258" y="761"/>
                </a:lnTo>
                <a:lnTo>
                  <a:pt x="1277" y="776"/>
                </a:lnTo>
                <a:lnTo>
                  <a:pt x="1296" y="789"/>
                </a:lnTo>
                <a:lnTo>
                  <a:pt x="1318" y="799"/>
                </a:lnTo>
                <a:lnTo>
                  <a:pt x="1339" y="807"/>
                </a:lnTo>
                <a:lnTo>
                  <a:pt x="1362" y="813"/>
                </a:lnTo>
                <a:lnTo>
                  <a:pt x="1386" y="817"/>
                </a:lnTo>
                <a:lnTo>
                  <a:pt x="1410" y="818"/>
                </a:lnTo>
                <a:lnTo>
                  <a:pt x="1410" y="818"/>
                </a:lnTo>
                <a:lnTo>
                  <a:pt x="1433" y="817"/>
                </a:lnTo>
                <a:lnTo>
                  <a:pt x="1457" y="813"/>
                </a:lnTo>
                <a:lnTo>
                  <a:pt x="1480" y="807"/>
                </a:lnTo>
                <a:lnTo>
                  <a:pt x="1501" y="799"/>
                </a:lnTo>
                <a:lnTo>
                  <a:pt x="1523" y="789"/>
                </a:lnTo>
                <a:lnTo>
                  <a:pt x="1542" y="776"/>
                </a:lnTo>
                <a:lnTo>
                  <a:pt x="1562" y="761"/>
                </a:lnTo>
                <a:lnTo>
                  <a:pt x="1579" y="744"/>
                </a:lnTo>
                <a:lnTo>
                  <a:pt x="1594" y="725"/>
                </a:lnTo>
                <a:lnTo>
                  <a:pt x="1608" y="703"/>
                </a:lnTo>
                <a:lnTo>
                  <a:pt x="1615" y="693"/>
                </a:lnTo>
                <a:lnTo>
                  <a:pt x="1621" y="681"/>
                </a:lnTo>
                <a:lnTo>
                  <a:pt x="1627" y="669"/>
                </a:lnTo>
                <a:lnTo>
                  <a:pt x="1631" y="656"/>
                </a:lnTo>
                <a:lnTo>
                  <a:pt x="1636" y="643"/>
                </a:lnTo>
                <a:lnTo>
                  <a:pt x="1640" y="629"/>
                </a:lnTo>
                <a:lnTo>
                  <a:pt x="1643" y="615"/>
                </a:lnTo>
                <a:lnTo>
                  <a:pt x="1646" y="600"/>
                </a:lnTo>
                <a:lnTo>
                  <a:pt x="1648" y="585"/>
                </a:lnTo>
                <a:lnTo>
                  <a:pt x="1649" y="569"/>
                </a:lnTo>
                <a:lnTo>
                  <a:pt x="1650" y="553"/>
                </a:lnTo>
                <a:lnTo>
                  <a:pt x="1650" y="537"/>
                </a:lnTo>
                <a:lnTo>
                  <a:pt x="1650" y="537"/>
                </a:lnTo>
                <a:lnTo>
                  <a:pt x="1650" y="520"/>
                </a:lnTo>
                <a:lnTo>
                  <a:pt x="1649" y="504"/>
                </a:lnTo>
                <a:lnTo>
                  <a:pt x="1648" y="488"/>
                </a:lnTo>
                <a:lnTo>
                  <a:pt x="1646" y="473"/>
                </a:lnTo>
                <a:lnTo>
                  <a:pt x="1643" y="458"/>
                </a:lnTo>
                <a:lnTo>
                  <a:pt x="1640" y="444"/>
                </a:lnTo>
                <a:lnTo>
                  <a:pt x="1636" y="430"/>
                </a:lnTo>
                <a:lnTo>
                  <a:pt x="1631" y="417"/>
                </a:lnTo>
                <a:lnTo>
                  <a:pt x="1627" y="404"/>
                </a:lnTo>
                <a:lnTo>
                  <a:pt x="1621" y="391"/>
                </a:lnTo>
                <a:lnTo>
                  <a:pt x="1615" y="379"/>
                </a:lnTo>
                <a:lnTo>
                  <a:pt x="1608" y="368"/>
                </a:lnTo>
                <a:lnTo>
                  <a:pt x="1594" y="347"/>
                </a:lnTo>
                <a:lnTo>
                  <a:pt x="1579" y="327"/>
                </a:lnTo>
                <a:lnTo>
                  <a:pt x="1562" y="311"/>
                </a:lnTo>
                <a:lnTo>
                  <a:pt x="1542" y="296"/>
                </a:lnTo>
                <a:lnTo>
                  <a:pt x="1523" y="283"/>
                </a:lnTo>
                <a:lnTo>
                  <a:pt x="1501" y="272"/>
                </a:lnTo>
                <a:lnTo>
                  <a:pt x="1480" y="265"/>
                </a:lnTo>
                <a:lnTo>
                  <a:pt x="1457" y="258"/>
                </a:lnTo>
                <a:lnTo>
                  <a:pt x="1433" y="255"/>
                </a:lnTo>
                <a:lnTo>
                  <a:pt x="1410" y="254"/>
                </a:lnTo>
                <a:close/>
                <a:moveTo>
                  <a:pt x="833" y="774"/>
                </a:moveTo>
                <a:lnTo>
                  <a:pt x="833" y="774"/>
                </a:lnTo>
                <a:lnTo>
                  <a:pt x="813" y="773"/>
                </a:lnTo>
                <a:lnTo>
                  <a:pt x="794" y="769"/>
                </a:lnTo>
                <a:lnTo>
                  <a:pt x="776" y="764"/>
                </a:lnTo>
                <a:lnTo>
                  <a:pt x="757" y="756"/>
                </a:lnTo>
                <a:lnTo>
                  <a:pt x="741" y="748"/>
                </a:lnTo>
                <a:lnTo>
                  <a:pt x="726" y="736"/>
                </a:lnTo>
                <a:lnTo>
                  <a:pt x="711" y="723"/>
                </a:lnTo>
                <a:lnTo>
                  <a:pt x="698" y="709"/>
                </a:lnTo>
                <a:lnTo>
                  <a:pt x="686" y="692"/>
                </a:lnTo>
                <a:lnTo>
                  <a:pt x="675" y="674"/>
                </a:lnTo>
                <a:lnTo>
                  <a:pt x="665" y="655"/>
                </a:lnTo>
                <a:lnTo>
                  <a:pt x="658" y="633"/>
                </a:lnTo>
                <a:lnTo>
                  <a:pt x="652" y="612"/>
                </a:lnTo>
                <a:lnTo>
                  <a:pt x="647" y="588"/>
                </a:lnTo>
                <a:lnTo>
                  <a:pt x="645" y="563"/>
                </a:lnTo>
                <a:lnTo>
                  <a:pt x="644" y="537"/>
                </a:lnTo>
                <a:lnTo>
                  <a:pt x="644" y="537"/>
                </a:lnTo>
                <a:lnTo>
                  <a:pt x="645" y="511"/>
                </a:lnTo>
                <a:lnTo>
                  <a:pt x="647" y="486"/>
                </a:lnTo>
                <a:lnTo>
                  <a:pt x="652" y="462"/>
                </a:lnTo>
                <a:lnTo>
                  <a:pt x="658" y="440"/>
                </a:lnTo>
                <a:lnTo>
                  <a:pt x="665" y="418"/>
                </a:lnTo>
                <a:lnTo>
                  <a:pt x="675" y="399"/>
                </a:lnTo>
                <a:lnTo>
                  <a:pt x="686" y="380"/>
                </a:lnTo>
                <a:lnTo>
                  <a:pt x="698" y="364"/>
                </a:lnTo>
                <a:lnTo>
                  <a:pt x="711" y="349"/>
                </a:lnTo>
                <a:lnTo>
                  <a:pt x="726" y="336"/>
                </a:lnTo>
                <a:lnTo>
                  <a:pt x="741" y="324"/>
                </a:lnTo>
                <a:lnTo>
                  <a:pt x="757" y="314"/>
                </a:lnTo>
                <a:lnTo>
                  <a:pt x="776" y="307"/>
                </a:lnTo>
                <a:lnTo>
                  <a:pt x="794" y="301"/>
                </a:lnTo>
                <a:lnTo>
                  <a:pt x="813" y="298"/>
                </a:lnTo>
                <a:lnTo>
                  <a:pt x="833" y="297"/>
                </a:lnTo>
                <a:lnTo>
                  <a:pt x="833" y="297"/>
                </a:lnTo>
                <a:lnTo>
                  <a:pt x="853" y="298"/>
                </a:lnTo>
                <a:lnTo>
                  <a:pt x="873" y="301"/>
                </a:lnTo>
                <a:lnTo>
                  <a:pt x="891" y="307"/>
                </a:lnTo>
                <a:lnTo>
                  <a:pt x="908" y="314"/>
                </a:lnTo>
                <a:lnTo>
                  <a:pt x="925" y="324"/>
                </a:lnTo>
                <a:lnTo>
                  <a:pt x="941" y="336"/>
                </a:lnTo>
                <a:lnTo>
                  <a:pt x="955" y="349"/>
                </a:lnTo>
                <a:lnTo>
                  <a:pt x="969" y="364"/>
                </a:lnTo>
                <a:lnTo>
                  <a:pt x="981" y="380"/>
                </a:lnTo>
                <a:lnTo>
                  <a:pt x="992" y="399"/>
                </a:lnTo>
                <a:lnTo>
                  <a:pt x="1001" y="418"/>
                </a:lnTo>
                <a:lnTo>
                  <a:pt x="1009" y="440"/>
                </a:lnTo>
                <a:lnTo>
                  <a:pt x="1015" y="462"/>
                </a:lnTo>
                <a:lnTo>
                  <a:pt x="1020" y="486"/>
                </a:lnTo>
                <a:lnTo>
                  <a:pt x="1022" y="511"/>
                </a:lnTo>
                <a:lnTo>
                  <a:pt x="1023" y="537"/>
                </a:lnTo>
                <a:lnTo>
                  <a:pt x="1023" y="537"/>
                </a:lnTo>
                <a:lnTo>
                  <a:pt x="1022" y="563"/>
                </a:lnTo>
                <a:lnTo>
                  <a:pt x="1020" y="588"/>
                </a:lnTo>
                <a:lnTo>
                  <a:pt x="1015" y="612"/>
                </a:lnTo>
                <a:lnTo>
                  <a:pt x="1009" y="633"/>
                </a:lnTo>
                <a:lnTo>
                  <a:pt x="1001" y="655"/>
                </a:lnTo>
                <a:lnTo>
                  <a:pt x="992" y="674"/>
                </a:lnTo>
                <a:lnTo>
                  <a:pt x="981" y="692"/>
                </a:lnTo>
                <a:lnTo>
                  <a:pt x="969" y="709"/>
                </a:lnTo>
                <a:lnTo>
                  <a:pt x="955" y="723"/>
                </a:lnTo>
                <a:lnTo>
                  <a:pt x="941" y="736"/>
                </a:lnTo>
                <a:lnTo>
                  <a:pt x="925" y="748"/>
                </a:lnTo>
                <a:lnTo>
                  <a:pt x="908" y="756"/>
                </a:lnTo>
                <a:lnTo>
                  <a:pt x="891" y="764"/>
                </a:lnTo>
                <a:lnTo>
                  <a:pt x="873" y="769"/>
                </a:lnTo>
                <a:lnTo>
                  <a:pt x="853" y="773"/>
                </a:lnTo>
                <a:lnTo>
                  <a:pt x="833" y="774"/>
                </a:lnTo>
                <a:close/>
                <a:moveTo>
                  <a:pt x="833" y="254"/>
                </a:moveTo>
                <a:lnTo>
                  <a:pt x="833" y="254"/>
                </a:lnTo>
                <a:lnTo>
                  <a:pt x="809" y="255"/>
                </a:lnTo>
                <a:lnTo>
                  <a:pt x="785" y="258"/>
                </a:lnTo>
                <a:lnTo>
                  <a:pt x="763" y="265"/>
                </a:lnTo>
                <a:lnTo>
                  <a:pt x="741" y="272"/>
                </a:lnTo>
                <a:lnTo>
                  <a:pt x="720" y="283"/>
                </a:lnTo>
                <a:lnTo>
                  <a:pt x="700" y="296"/>
                </a:lnTo>
                <a:lnTo>
                  <a:pt x="682" y="311"/>
                </a:lnTo>
                <a:lnTo>
                  <a:pt x="664" y="327"/>
                </a:lnTo>
                <a:lnTo>
                  <a:pt x="649" y="347"/>
                </a:lnTo>
                <a:lnTo>
                  <a:pt x="635" y="368"/>
                </a:lnTo>
                <a:lnTo>
                  <a:pt x="629" y="379"/>
                </a:lnTo>
                <a:lnTo>
                  <a:pt x="622" y="391"/>
                </a:lnTo>
                <a:lnTo>
                  <a:pt x="617" y="404"/>
                </a:lnTo>
                <a:lnTo>
                  <a:pt x="612" y="417"/>
                </a:lnTo>
                <a:lnTo>
                  <a:pt x="607" y="430"/>
                </a:lnTo>
                <a:lnTo>
                  <a:pt x="604" y="444"/>
                </a:lnTo>
                <a:lnTo>
                  <a:pt x="601" y="458"/>
                </a:lnTo>
                <a:lnTo>
                  <a:pt x="597" y="473"/>
                </a:lnTo>
                <a:lnTo>
                  <a:pt x="595" y="488"/>
                </a:lnTo>
                <a:lnTo>
                  <a:pt x="594" y="504"/>
                </a:lnTo>
                <a:lnTo>
                  <a:pt x="593" y="520"/>
                </a:lnTo>
                <a:lnTo>
                  <a:pt x="592" y="537"/>
                </a:lnTo>
                <a:lnTo>
                  <a:pt x="592" y="537"/>
                </a:lnTo>
                <a:lnTo>
                  <a:pt x="593" y="553"/>
                </a:lnTo>
                <a:lnTo>
                  <a:pt x="594" y="569"/>
                </a:lnTo>
                <a:lnTo>
                  <a:pt x="595" y="585"/>
                </a:lnTo>
                <a:lnTo>
                  <a:pt x="597" y="600"/>
                </a:lnTo>
                <a:lnTo>
                  <a:pt x="601" y="615"/>
                </a:lnTo>
                <a:lnTo>
                  <a:pt x="604" y="629"/>
                </a:lnTo>
                <a:lnTo>
                  <a:pt x="607" y="643"/>
                </a:lnTo>
                <a:lnTo>
                  <a:pt x="612" y="656"/>
                </a:lnTo>
                <a:lnTo>
                  <a:pt x="617" y="669"/>
                </a:lnTo>
                <a:lnTo>
                  <a:pt x="622" y="681"/>
                </a:lnTo>
                <a:lnTo>
                  <a:pt x="635" y="703"/>
                </a:lnTo>
                <a:lnTo>
                  <a:pt x="649" y="725"/>
                </a:lnTo>
                <a:lnTo>
                  <a:pt x="664" y="744"/>
                </a:lnTo>
                <a:lnTo>
                  <a:pt x="682" y="761"/>
                </a:lnTo>
                <a:lnTo>
                  <a:pt x="700" y="776"/>
                </a:lnTo>
                <a:lnTo>
                  <a:pt x="720" y="789"/>
                </a:lnTo>
                <a:lnTo>
                  <a:pt x="741" y="799"/>
                </a:lnTo>
                <a:lnTo>
                  <a:pt x="763" y="807"/>
                </a:lnTo>
                <a:lnTo>
                  <a:pt x="785" y="813"/>
                </a:lnTo>
                <a:lnTo>
                  <a:pt x="809" y="817"/>
                </a:lnTo>
                <a:lnTo>
                  <a:pt x="833" y="818"/>
                </a:lnTo>
                <a:lnTo>
                  <a:pt x="833" y="818"/>
                </a:lnTo>
                <a:lnTo>
                  <a:pt x="857" y="817"/>
                </a:lnTo>
                <a:lnTo>
                  <a:pt x="880" y="813"/>
                </a:lnTo>
                <a:lnTo>
                  <a:pt x="903" y="807"/>
                </a:lnTo>
                <a:lnTo>
                  <a:pt x="926" y="799"/>
                </a:lnTo>
                <a:lnTo>
                  <a:pt x="946" y="789"/>
                </a:lnTo>
                <a:lnTo>
                  <a:pt x="967" y="776"/>
                </a:lnTo>
                <a:lnTo>
                  <a:pt x="985" y="761"/>
                </a:lnTo>
                <a:lnTo>
                  <a:pt x="1002" y="744"/>
                </a:lnTo>
                <a:lnTo>
                  <a:pt x="1019" y="725"/>
                </a:lnTo>
                <a:lnTo>
                  <a:pt x="1033" y="703"/>
                </a:lnTo>
                <a:lnTo>
                  <a:pt x="1039" y="693"/>
                </a:lnTo>
                <a:lnTo>
                  <a:pt x="1045" y="681"/>
                </a:lnTo>
                <a:lnTo>
                  <a:pt x="1050" y="669"/>
                </a:lnTo>
                <a:lnTo>
                  <a:pt x="1055" y="656"/>
                </a:lnTo>
                <a:lnTo>
                  <a:pt x="1060" y="643"/>
                </a:lnTo>
                <a:lnTo>
                  <a:pt x="1063" y="629"/>
                </a:lnTo>
                <a:lnTo>
                  <a:pt x="1067" y="615"/>
                </a:lnTo>
                <a:lnTo>
                  <a:pt x="1069" y="600"/>
                </a:lnTo>
                <a:lnTo>
                  <a:pt x="1072" y="585"/>
                </a:lnTo>
                <a:lnTo>
                  <a:pt x="1074" y="569"/>
                </a:lnTo>
                <a:lnTo>
                  <a:pt x="1074" y="553"/>
                </a:lnTo>
                <a:lnTo>
                  <a:pt x="1075" y="537"/>
                </a:lnTo>
                <a:lnTo>
                  <a:pt x="1075" y="537"/>
                </a:lnTo>
                <a:lnTo>
                  <a:pt x="1074" y="520"/>
                </a:lnTo>
                <a:lnTo>
                  <a:pt x="1074" y="504"/>
                </a:lnTo>
                <a:lnTo>
                  <a:pt x="1072" y="488"/>
                </a:lnTo>
                <a:lnTo>
                  <a:pt x="1069" y="473"/>
                </a:lnTo>
                <a:lnTo>
                  <a:pt x="1067" y="458"/>
                </a:lnTo>
                <a:lnTo>
                  <a:pt x="1063" y="444"/>
                </a:lnTo>
                <a:lnTo>
                  <a:pt x="1060" y="430"/>
                </a:lnTo>
                <a:lnTo>
                  <a:pt x="1055" y="417"/>
                </a:lnTo>
                <a:lnTo>
                  <a:pt x="1050" y="404"/>
                </a:lnTo>
                <a:lnTo>
                  <a:pt x="1045" y="391"/>
                </a:lnTo>
                <a:lnTo>
                  <a:pt x="1039" y="379"/>
                </a:lnTo>
                <a:lnTo>
                  <a:pt x="1033" y="368"/>
                </a:lnTo>
                <a:lnTo>
                  <a:pt x="1019" y="347"/>
                </a:lnTo>
                <a:lnTo>
                  <a:pt x="1002" y="327"/>
                </a:lnTo>
                <a:lnTo>
                  <a:pt x="985" y="311"/>
                </a:lnTo>
                <a:lnTo>
                  <a:pt x="967" y="296"/>
                </a:lnTo>
                <a:lnTo>
                  <a:pt x="946" y="283"/>
                </a:lnTo>
                <a:lnTo>
                  <a:pt x="926" y="272"/>
                </a:lnTo>
                <a:lnTo>
                  <a:pt x="903" y="265"/>
                </a:lnTo>
                <a:lnTo>
                  <a:pt x="880" y="258"/>
                </a:lnTo>
                <a:lnTo>
                  <a:pt x="857" y="255"/>
                </a:lnTo>
                <a:lnTo>
                  <a:pt x="833" y="254"/>
                </a:lnTo>
                <a:close/>
                <a:moveTo>
                  <a:pt x="311" y="770"/>
                </a:moveTo>
                <a:lnTo>
                  <a:pt x="311" y="770"/>
                </a:lnTo>
                <a:lnTo>
                  <a:pt x="296" y="770"/>
                </a:lnTo>
                <a:lnTo>
                  <a:pt x="282" y="769"/>
                </a:lnTo>
                <a:lnTo>
                  <a:pt x="268" y="767"/>
                </a:lnTo>
                <a:lnTo>
                  <a:pt x="254" y="765"/>
                </a:lnTo>
                <a:lnTo>
                  <a:pt x="241" y="762"/>
                </a:lnTo>
                <a:lnTo>
                  <a:pt x="228" y="757"/>
                </a:lnTo>
                <a:lnTo>
                  <a:pt x="216" y="752"/>
                </a:lnTo>
                <a:lnTo>
                  <a:pt x="204" y="747"/>
                </a:lnTo>
                <a:lnTo>
                  <a:pt x="192" y="741"/>
                </a:lnTo>
                <a:lnTo>
                  <a:pt x="181" y="734"/>
                </a:lnTo>
                <a:lnTo>
                  <a:pt x="171" y="726"/>
                </a:lnTo>
                <a:lnTo>
                  <a:pt x="160" y="719"/>
                </a:lnTo>
                <a:lnTo>
                  <a:pt x="150" y="709"/>
                </a:lnTo>
                <a:lnTo>
                  <a:pt x="140" y="700"/>
                </a:lnTo>
                <a:lnTo>
                  <a:pt x="132" y="689"/>
                </a:lnTo>
                <a:lnTo>
                  <a:pt x="123" y="679"/>
                </a:lnTo>
                <a:lnTo>
                  <a:pt x="114" y="668"/>
                </a:lnTo>
                <a:lnTo>
                  <a:pt x="107" y="656"/>
                </a:lnTo>
                <a:lnTo>
                  <a:pt x="99" y="644"/>
                </a:lnTo>
                <a:lnTo>
                  <a:pt x="93" y="630"/>
                </a:lnTo>
                <a:lnTo>
                  <a:pt x="86" y="617"/>
                </a:lnTo>
                <a:lnTo>
                  <a:pt x="81" y="603"/>
                </a:lnTo>
                <a:lnTo>
                  <a:pt x="76" y="588"/>
                </a:lnTo>
                <a:lnTo>
                  <a:pt x="71" y="573"/>
                </a:lnTo>
                <a:lnTo>
                  <a:pt x="64" y="541"/>
                </a:lnTo>
                <a:lnTo>
                  <a:pt x="58" y="507"/>
                </a:lnTo>
                <a:lnTo>
                  <a:pt x="54" y="471"/>
                </a:lnTo>
                <a:lnTo>
                  <a:pt x="53" y="434"/>
                </a:lnTo>
                <a:lnTo>
                  <a:pt x="53" y="434"/>
                </a:lnTo>
                <a:lnTo>
                  <a:pt x="54" y="397"/>
                </a:lnTo>
                <a:lnTo>
                  <a:pt x="58" y="361"/>
                </a:lnTo>
                <a:lnTo>
                  <a:pt x="64" y="327"/>
                </a:lnTo>
                <a:lnTo>
                  <a:pt x="71" y="295"/>
                </a:lnTo>
                <a:lnTo>
                  <a:pt x="77" y="280"/>
                </a:lnTo>
                <a:lnTo>
                  <a:pt x="82" y="266"/>
                </a:lnTo>
                <a:lnTo>
                  <a:pt x="87" y="252"/>
                </a:lnTo>
                <a:lnTo>
                  <a:pt x="94" y="239"/>
                </a:lnTo>
                <a:lnTo>
                  <a:pt x="100" y="226"/>
                </a:lnTo>
                <a:lnTo>
                  <a:pt x="108" y="213"/>
                </a:lnTo>
                <a:lnTo>
                  <a:pt x="116" y="202"/>
                </a:lnTo>
                <a:lnTo>
                  <a:pt x="124" y="190"/>
                </a:lnTo>
                <a:lnTo>
                  <a:pt x="133" y="179"/>
                </a:lnTo>
                <a:lnTo>
                  <a:pt x="142" y="170"/>
                </a:lnTo>
                <a:lnTo>
                  <a:pt x="151" y="161"/>
                </a:lnTo>
                <a:lnTo>
                  <a:pt x="161" y="152"/>
                </a:lnTo>
                <a:lnTo>
                  <a:pt x="172" y="144"/>
                </a:lnTo>
                <a:lnTo>
                  <a:pt x="183" y="136"/>
                </a:lnTo>
                <a:lnTo>
                  <a:pt x="194" y="130"/>
                </a:lnTo>
                <a:lnTo>
                  <a:pt x="206" y="124"/>
                </a:lnTo>
                <a:lnTo>
                  <a:pt x="218" y="119"/>
                </a:lnTo>
                <a:lnTo>
                  <a:pt x="231" y="113"/>
                </a:lnTo>
                <a:lnTo>
                  <a:pt x="244" y="110"/>
                </a:lnTo>
                <a:lnTo>
                  <a:pt x="257" y="106"/>
                </a:lnTo>
                <a:lnTo>
                  <a:pt x="271" y="104"/>
                </a:lnTo>
                <a:lnTo>
                  <a:pt x="285" y="102"/>
                </a:lnTo>
                <a:lnTo>
                  <a:pt x="300" y="100"/>
                </a:lnTo>
                <a:lnTo>
                  <a:pt x="315" y="100"/>
                </a:lnTo>
                <a:lnTo>
                  <a:pt x="315" y="100"/>
                </a:lnTo>
                <a:lnTo>
                  <a:pt x="327" y="100"/>
                </a:lnTo>
                <a:lnTo>
                  <a:pt x="339" y="102"/>
                </a:lnTo>
                <a:lnTo>
                  <a:pt x="351" y="104"/>
                </a:lnTo>
                <a:lnTo>
                  <a:pt x="363" y="106"/>
                </a:lnTo>
                <a:lnTo>
                  <a:pt x="374" y="109"/>
                </a:lnTo>
                <a:lnTo>
                  <a:pt x="385" y="112"/>
                </a:lnTo>
                <a:lnTo>
                  <a:pt x="406" y="121"/>
                </a:lnTo>
                <a:lnTo>
                  <a:pt x="426" y="132"/>
                </a:lnTo>
                <a:lnTo>
                  <a:pt x="444" y="145"/>
                </a:lnTo>
                <a:lnTo>
                  <a:pt x="460" y="160"/>
                </a:lnTo>
                <a:lnTo>
                  <a:pt x="476" y="175"/>
                </a:lnTo>
                <a:lnTo>
                  <a:pt x="507" y="142"/>
                </a:lnTo>
                <a:lnTo>
                  <a:pt x="507" y="142"/>
                </a:lnTo>
                <a:lnTo>
                  <a:pt x="490" y="125"/>
                </a:lnTo>
                <a:lnTo>
                  <a:pt x="472" y="109"/>
                </a:lnTo>
                <a:lnTo>
                  <a:pt x="462" y="102"/>
                </a:lnTo>
                <a:lnTo>
                  <a:pt x="452" y="94"/>
                </a:lnTo>
                <a:lnTo>
                  <a:pt x="440" y="86"/>
                </a:lnTo>
                <a:lnTo>
                  <a:pt x="429" y="80"/>
                </a:lnTo>
                <a:lnTo>
                  <a:pt x="416" y="75"/>
                </a:lnTo>
                <a:lnTo>
                  <a:pt x="403" y="69"/>
                </a:lnTo>
                <a:lnTo>
                  <a:pt x="390" y="65"/>
                </a:lnTo>
                <a:lnTo>
                  <a:pt x="376" y="61"/>
                </a:lnTo>
                <a:lnTo>
                  <a:pt x="362" y="57"/>
                </a:lnTo>
                <a:lnTo>
                  <a:pt x="347" y="55"/>
                </a:lnTo>
                <a:lnTo>
                  <a:pt x="331" y="54"/>
                </a:lnTo>
                <a:lnTo>
                  <a:pt x="315" y="54"/>
                </a:lnTo>
                <a:lnTo>
                  <a:pt x="315" y="54"/>
                </a:lnTo>
                <a:lnTo>
                  <a:pt x="298" y="54"/>
                </a:lnTo>
                <a:lnTo>
                  <a:pt x="281" y="55"/>
                </a:lnTo>
                <a:lnTo>
                  <a:pt x="264" y="57"/>
                </a:lnTo>
                <a:lnTo>
                  <a:pt x="247" y="61"/>
                </a:lnTo>
                <a:lnTo>
                  <a:pt x="231" y="64"/>
                </a:lnTo>
                <a:lnTo>
                  <a:pt x="216" y="68"/>
                </a:lnTo>
                <a:lnTo>
                  <a:pt x="201" y="73"/>
                </a:lnTo>
                <a:lnTo>
                  <a:pt x="187" y="80"/>
                </a:lnTo>
                <a:lnTo>
                  <a:pt x="173" y="86"/>
                </a:lnTo>
                <a:lnTo>
                  <a:pt x="159" y="95"/>
                </a:lnTo>
                <a:lnTo>
                  <a:pt x="146" y="103"/>
                </a:lnTo>
                <a:lnTo>
                  <a:pt x="133" y="112"/>
                </a:lnTo>
                <a:lnTo>
                  <a:pt x="121" y="122"/>
                </a:lnTo>
                <a:lnTo>
                  <a:pt x="109" y="133"/>
                </a:lnTo>
                <a:lnTo>
                  <a:pt x="97" y="144"/>
                </a:lnTo>
                <a:lnTo>
                  <a:pt x="86" y="156"/>
                </a:lnTo>
                <a:lnTo>
                  <a:pt x="77" y="169"/>
                </a:lnTo>
                <a:lnTo>
                  <a:pt x="67" y="182"/>
                </a:lnTo>
                <a:lnTo>
                  <a:pt x="58" y="196"/>
                </a:lnTo>
                <a:lnTo>
                  <a:pt x="50" y="211"/>
                </a:lnTo>
                <a:lnTo>
                  <a:pt x="42" y="226"/>
                </a:lnTo>
                <a:lnTo>
                  <a:pt x="35" y="242"/>
                </a:lnTo>
                <a:lnTo>
                  <a:pt x="28" y="258"/>
                </a:lnTo>
                <a:lnTo>
                  <a:pt x="23" y="276"/>
                </a:lnTo>
                <a:lnTo>
                  <a:pt x="17" y="294"/>
                </a:lnTo>
                <a:lnTo>
                  <a:pt x="13" y="312"/>
                </a:lnTo>
                <a:lnTo>
                  <a:pt x="9" y="331"/>
                </a:lnTo>
                <a:lnTo>
                  <a:pt x="5" y="350"/>
                </a:lnTo>
                <a:lnTo>
                  <a:pt x="3" y="371"/>
                </a:lnTo>
                <a:lnTo>
                  <a:pt x="1" y="391"/>
                </a:lnTo>
                <a:lnTo>
                  <a:pt x="0" y="413"/>
                </a:lnTo>
                <a:lnTo>
                  <a:pt x="0" y="434"/>
                </a:lnTo>
                <a:lnTo>
                  <a:pt x="0" y="434"/>
                </a:lnTo>
                <a:lnTo>
                  <a:pt x="0" y="456"/>
                </a:lnTo>
                <a:lnTo>
                  <a:pt x="1" y="477"/>
                </a:lnTo>
                <a:lnTo>
                  <a:pt x="3" y="498"/>
                </a:lnTo>
                <a:lnTo>
                  <a:pt x="5" y="518"/>
                </a:lnTo>
                <a:lnTo>
                  <a:pt x="9" y="537"/>
                </a:lnTo>
                <a:lnTo>
                  <a:pt x="13" y="556"/>
                </a:lnTo>
                <a:lnTo>
                  <a:pt x="17" y="575"/>
                </a:lnTo>
                <a:lnTo>
                  <a:pt x="23" y="593"/>
                </a:lnTo>
                <a:lnTo>
                  <a:pt x="28" y="610"/>
                </a:lnTo>
                <a:lnTo>
                  <a:pt x="35" y="627"/>
                </a:lnTo>
                <a:lnTo>
                  <a:pt x="42" y="643"/>
                </a:lnTo>
                <a:lnTo>
                  <a:pt x="50" y="659"/>
                </a:lnTo>
                <a:lnTo>
                  <a:pt x="58" y="673"/>
                </a:lnTo>
                <a:lnTo>
                  <a:pt x="67" y="687"/>
                </a:lnTo>
                <a:lnTo>
                  <a:pt x="76" y="701"/>
                </a:lnTo>
                <a:lnTo>
                  <a:pt x="86" y="714"/>
                </a:lnTo>
                <a:lnTo>
                  <a:pt x="96" y="726"/>
                </a:lnTo>
                <a:lnTo>
                  <a:pt x="108" y="738"/>
                </a:lnTo>
                <a:lnTo>
                  <a:pt x="119" y="748"/>
                </a:lnTo>
                <a:lnTo>
                  <a:pt x="131" y="759"/>
                </a:lnTo>
                <a:lnTo>
                  <a:pt x="144" y="767"/>
                </a:lnTo>
                <a:lnTo>
                  <a:pt x="157" y="776"/>
                </a:lnTo>
                <a:lnTo>
                  <a:pt x="170" y="783"/>
                </a:lnTo>
                <a:lnTo>
                  <a:pt x="184" y="791"/>
                </a:lnTo>
                <a:lnTo>
                  <a:pt x="198" y="797"/>
                </a:lnTo>
                <a:lnTo>
                  <a:pt x="213" y="803"/>
                </a:lnTo>
                <a:lnTo>
                  <a:pt x="228" y="807"/>
                </a:lnTo>
                <a:lnTo>
                  <a:pt x="243" y="810"/>
                </a:lnTo>
                <a:lnTo>
                  <a:pt x="259" y="814"/>
                </a:lnTo>
                <a:lnTo>
                  <a:pt x="275" y="816"/>
                </a:lnTo>
                <a:lnTo>
                  <a:pt x="292" y="817"/>
                </a:lnTo>
                <a:lnTo>
                  <a:pt x="308" y="818"/>
                </a:lnTo>
                <a:lnTo>
                  <a:pt x="308" y="818"/>
                </a:lnTo>
                <a:lnTo>
                  <a:pt x="326" y="817"/>
                </a:lnTo>
                <a:lnTo>
                  <a:pt x="343" y="816"/>
                </a:lnTo>
                <a:lnTo>
                  <a:pt x="360" y="814"/>
                </a:lnTo>
                <a:lnTo>
                  <a:pt x="375" y="810"/>
                </a:lnTo>
                <a:lnTo>
                  <a:pt x="391" y="806"/>
                </a:lnTo>
                <a:lnTo>
                  <a:pt x="405" y="802"/>
                </a:lnTo>
                <a:lnTo>
                  <a:pt x="419" y="796"/>
                </a:lnTo>
                <a:lnTo>
                  <a:pt x="433" y="790"/>
                </a:lnTo>
                <a:lnTo>
                  <a:pt x="446" y="782"/>
                </a:lnTo>
                <a:lnTo>
                  <a:pt x="459" y="775"/>
                </a:lnTo>
                <a:lnTo>
                  <a:pt x="471" y="766"/>
                </a:lnTo>
                <a:lnTo>
                  <a:pt x="483" y="756"/>
                </a:lnTo>
                <a:lnTo>
                  <a:pt x="495" y="747"/>
                </a:lnTo>
                <a:lnTo>
                  <a:pt x="507" y="736"/>
                </a:lnTo>
                <a:lnTo>
                  <a:pt x="527" y="712"/>
                </a:lnTo>
                <a:lnTo>
                  <a:pt x="497" y="680"/>
                </a:lnTo>
                <a:lnTo>
                  <a:pt x="497" y="680"/>
                </a:lnTo>
                <a:lnTo>
                  <a:pt x="477" y="701"/>
                </a:lnTo>
                <a:lnTo>
                  <a:pt x="456" y="720"/>
                </a:lnTo>
                <a:lnTo>
                  <a:pt x="446" y="728"/>
                </a:lnTo>
                <a:lnTo>
                  <a:pt x="434" y="736"/>
                </a:lnTo>
                <a:lnTo>
                  <a:pt x="423" y="742"/>
                </a:lnTo>
                <a:lnTo>
                  <a:pt x="413" y="748"/>
                </a:lnTo>
                <a:lnTo>
                  <a:pt x="401" y="753"/>
                </a:lnTo>
                <a:lnTo>
                  <a:pt x="389" y="757"/>
                </a:lnTo>
                <a:lnTo>
                  <a:pt x="377" y="762"/>
                </a:lnTo>
                <a:lnTo>
                  <a:pt x="364" y="765"/>
                </a:lnTo>
                <a:lnTo>
                  <a:pt x="351" y="767"/>
                </a:lnTo>
                <a:lnTo>
                  <a:pt x="338" y="769"/>
                </a:lnTo>
                <a:lnTo>
                  <a:pt x="325" y="770"/>
                </a:lnTo>
                <a:lnTo>
                  <a:pt x="311" y="77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CC3E0DE0-CF0D-4020-AF0E-DBD6EB9174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609" y="3378516"/>
            <a:ext cx="4662407" cy="227689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0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Master title</a:t>
            </a:r>
            <a:endParaRPr lang="es-ES" dirty="0"/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6606231" y="2300748"/>
            <a:ext cx="5613400" cy="3752851"/>
            <a:chOff x="3286125" y="1550988"/>
            <a:chExt cx="5613400" cy="3752851"/>
          </a:xfrm>
          <a:solidFill>
            <a:schemeClr val="tx1">
              <a:alpha val="15000"/>
            </a:schemeClr>
          </a:solidFill>
        </p:grpSpPr>
        <p:sp>
          <p:nvSpPr>
            <p:cNvPr id="14" name="Freeform 5"/>
            <p:cNvSpPr>
              <a:spLocks noEditPoints="1"/>
            </p:cNvSpPr>
            <p:nvPr userDrawn="1"/>
          </p:nvSpPr>
          <p:spPr bwMode="auto">
            <a:xfrm>
              <a:off x="3286125" y="2606676"/>
              <a:ext cx="2381250" cy="2697163"/>
            </a:xfrm>
            <a:custGeom>
              <a:avLst/>
              <a:gdLst>
                <a:gd name="T0" fmla="*/ 331 w 634"/>
                <a:gd name="T1" fmla="*/ 0 h 717"/>
                <a:gd name="T2" fmla="*/ 57 w 634"/>
                <a:gd name="T3" fmla="*/ 47 h 717"/>
                <a:gd name="T4" fmla="*/ 94 w 634"/>
                <a:gd name="T5" fmla="*/ 226 h 717"/>
                <a:gd name="T6" fmla="*/ 310 w 634"/>
                <a:gd name="T7" fmla="*/ 182 h 717"/>
                <a:gd name="T8" fmla="*/ 417 w 634"/>
                <a:gd name="T9" fmla="*/ 279 h 717"/>
                <a:gd name="T10" fmla="*/ 315 w 634"/>
                <a:gd name="T11" fmla="*/ 271 h 717"/>
                <a:gd name="T12" fmla="*/ 0 w 634"/>
                <a:gd name="T13" fmla="*/ 512 h 717"/>
                <a:gd name="T14" fmla="*/ 220 w 634"/>
                <a:gd name="T15" fmla="*/ 717 h 717"/>
                <a:gd name="T16" fmla="*/ 417 w 634"/>
                <a:gd name="T17" fmla="*/ 639 h 717"/>
                <a:gd name="T18" fmla="*/ 417 w 634"/>
                <a:gd name="T19" fmla="*/ 704 h 717"/>
                <a:gd name="T20" fmla="*/ 634 w 634"/>
                <a:gd name="T21" fmla="*/ 704 h 717"/>
                <a:gd name="T22" fmla="*/ 634 w 634"/>
                <a:gd name="T23" fmla="*/ 283 h 717"/>
                <a:gd name="T24" fmla="*/ 331 w 634"/>
                <a:gd name="T25" fmla="*/ 0 h 717"/>
                <a:gd name="T26" fmla="*/ 417 w 634"/>
                <a:gd name="T27" fmla="*/ 520 h 717"/>
                <a:gd name="T28" fmla="*/ 304 w 634"/>
                <a:gd name="T29" fmla="*/ 560 h 717"/>
                <a:gd name="T30" fmla="*/ 217 w 634"/>
                <a:gd name="T31" fmla="*/ 488 h 717"/>
                <a:gd name="T32" fmla="*/ 357 w 634"/>
                <a:gd name="T33" fmla="*/ 405 h 717"/>
                <a:gd name="T34" fmla="*/ 417 w 634"/>
                <a:gd name="T35" fmla="*/ 411 h 717"/>
                <a:gd name="T36" fmla="*/ 417 w 634"/>
                <a:gd name="T37" fmla="*/ 520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4" h="717">
                  <a:moveTo>
                    <a:pt x="331" y="0"/>
                  </a:moveTo>
                  <a:cubicBezTo>
                    <a:pt x="233" y="0"/>
                    <a:pt x="126" y="22"/>
                    <a:pt x="57" y="47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148" y="204"/>
                    <a:pt x="238" y="182"/>
                    <a:pt x="310" y="182"/>
                  </a:cubicBezTo>
                  <a:cubicBezTo>
                    <a:pt x="381" y="182"/>
                    <a:pt x="416" y="209"/>
                    <a:pt x="417" y="279"/>
                  </a:cubicBezTo>
                  <a:cubicBezTo>
                    <a:pt x="386" y="274"/>
                    <a:pt x="352" y="271"/>
                    <a:pt x="315" y="271"/>
                  </a:cubicBezTo>
                  <a:cubicBezTo>
                    <a:pt x="126" y="271"/>
                    <a:pt x="0" y="356"/>
                    <a:pt x="0" y="512"/>
                  </a:cubicBezTo>
                  <a:cubicBezTo>
                    <a:pt x="0" y="636"/>
                    <a:pt x="78" y="717"/>
                    <a:pt x="220" y="717"/>
                  </a:cubicBezTo>
                  <a:cubicBezTo>
                    <a:pt x="308" y="717"/>
                    <a:pt x="372" y="681"/>
                    <a:pt x="417" y="639"/>
                  </a:cubicBezTo>
                  <a:cubicBezTo>
                    <a:pt x="417" y="704"/>
                    <a:pt x="417" y="704"/>
                    <a:pt x="417" y="704"/>
                  </a:cubicBezTo>
                  <a:cubicBezTo>
                    <a:pt x="634" y="704"/>
                    <a:pt x="634" y="704"/>
                    <a:pt x="634" y="704"/>
                  </a:cubicBezTo>
                  <a:cubicBezTo>
                    <a:pt x="634" y="283"/>
                    <a:pt x="634" y="283"/>
                    <a:pt x="634" y="283"/>
                  </a:cubicBezTo>
                  <a:cubicBezTo>
                    <a:pt x="634" y="120"/>
                    <a:pt x="558" y="0"/>
                    <a:pt x="331" y="0"/>
                  </a:cubicBezTo>
                  <a:close/>
                  <a:moveTo>
                    <a:pt x="417" y="520"/>
                  </a:moveTo>
                  <a:cubicBezTo>
                    <a:pt x="389" y="540"/>
                    <a:pt x="351" y="560"/>
                    <a:pt x="304" y="560"/>
                  </a:cubicBezTo>
                  <a:cubicBezTo>
                    <a:pt x="251" y="560"/>
                    <a:pt x="217" y="540"/>
                    <a:pt x="217" y="488"/>
                  </a:cubicBezTo>
                  <a:cubicBezTo>
                    <a:pt x="217" y="431"/>
                    <a:pt x="279" y="405"/>
                    <a:pt x="357" y="405"/>
                  </a:cubicBezTo>
                  <a:cubicBezTo>
                    <a:pt x="378" y="405"/>
                    <a:pt x="400" y="407"/>
                    <a:pt x="417" y="411"/>
                  </a:cubicBezTo>
                  <a:lnTo>
                    <a:pt x="417" y="5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auto">
            <a:xfrm>
              <a:off x="5961063" y="2652713"/>
              <a:ext cx="833438" cy="26019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7"/>
            <p:cNvSpPr>
              <a:spLocks/>
            </p:cNvSpPr>
            <p:nvPr userDrawn="1"/>
          </p:nvSpPr>
          <p:spPr bwMode="auto">
            <a:xfrm>
              <a:off x="5915025" y="1550988"/>
              <a:ext cx="931863" cy="777875"/>
            </a:xfrm>
            <a:custGeom>
              <a:avLst/>
              <a:gdLst>
                <a:gd name="T0" fmla="*/ 124 w 248"/>
                <a:gd name="T1" fmla="*/ 0 h 207"/>
                <a:gd name="T2" fmla="*/ 0 w 248"/>
                <a:gd name="T3" fmla="*/ 102 h 207"/>
                <a:gd name="T4" fmla="*/ 124 w 248"/>
                <a:gd name="T5" fmla="*/ 207 h 207"/>
                <a:gd name="T6" fmla="*/ 248 w 248"/>
                <a:gd name="T7" fmla="*/ 102 h 207"/>
                <a:gd name="T8" fmla="*/ 124 w 248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07">
                  <a:moveTo>
                    <a:pt x="124" y="0"/>
                  </a:moveTo>
                  <a:cubicBezTo>
                    <a:pt x="50" y="0"/>
                    <a:pt x="0" y="27"/>
                    <a:pt x="0" y="102"/>
                  </a:cubicBezTo>
                  <a:cubicBezTo>
                    <a:pt x="0" y="179"/>
                    <a:pt x="50" y="207"/>
                    <a:pt x="124" y="207"/>
                  </a:cubicBezTo>
                  <a:cubicBezTo>
                    <a:pt x="199" y="207"/>
                    <a:pt x="248" y="179"/>
                    <a:pt x="248" y="102"/>
                  </a:cubicBezTo>
                  <a:cubicBezTo>
                    <a:pt x="248" y="27"/>
                    <a:pt x="199" y="0"/>
                    <a:pt x="1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7096125" y="2606676"/>
              <a:ext cx="1803400" cy="2647950"/>
            </a:xfrm>
            <a:custGeom>
              <a:avLst/>
              <a:gdLst>
                <a:gd name="T0" fmla="*/ 410 w 480"/>
                <a:gd name="T1" fmla="*/ 0 h 704"/>
                <a:gd name="T2" fmla="*/ 222 w 480"/>
                <a:gd name="T3" fmla="*/ 132 h 704"/>
                <a:gd name="T4" fmla="*/ 222 w 480"/>
                <a:gd name="T5" fmla="*/ 12 h 704"/>
                <a:gd name="T6" fmla="*/ 0 w 480"/>
                <a:gd name="T7" fmla="*/ 12 h 704"/>
                <a:gd name="T8" fmla="*/ 0 w 480"/>
                <a:gd name="T9" fmla="*/ 704 h 704"/>
                <a:gd name="T10" fmla="*/ 222 w 480"/>
                <a:gd name="T11" fmla="*/ 704 h 704"/>
                <a:gd name="T12" fmla="*/ 222 w 480"/>
                <a:gd name="T13" fmla="*/ 317 h 704"/>
                <a:gd name="T14" fmla="*/ 366 w 480"/>
                <a:gd name="T15" fmla="*/ 205 h 704"/>
                <a:gd name="T16" fmla="*/ 480 w 480"/>
                <a:gd name="T17" fmla="*/ 231 h 704"/>
                <a:gd name="T18" fmla="*/ 480 w 480"/>
                <a:gd name="T19" fmla="*/ 9 h 704"/>
                <a:gd name="T20" fmla="*/ 410 w 480"/>
                <a:gd name="T2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0" h="704">
                  <a:moveTo>
                    <a:pt x="410" y="0"/>
                  </a:moveTo>
                  <a:cubicBezTo>
                    <a:pt x="320" y="0"/>
                    <a:pt x="262" y="53"/>
                    <a:pt x="222" y="132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222" y="704"/>
                    <a:pt x="222" y="704"/>
                    <a:pt x="222" y="704"/>
                  </a:cubicBezTo>
                  <a:cubicBezTo>
                    <a:pt x="222" y="317"/>
                    <a:pt x="222" y="317"/>
                    <a:pt x="222" y="317"/>
                  </a:cubicBezTo>
                  <a:cubicBezTo>
                    <a:pt x="241" y="254"/>
                    <a:pt x="292" y="205"/>
                    <a:pt x="366" y="205"/>
                  </a:cubicBezTo>
                  <a:cubicBezTo>
                    <a:pt x="409" y="205"/>
                    <a:pt x="450" y="217"/>
                    <a:pt x="480" y="231"/>
                  </a:cubicBezTo>
                  <a:cubicBezTo>
                    <a:pt x="480" y="9"/>
                    <a:pt x="480" y="9"/>
                    <a:pt x="480" y="9"/>
                  </a:cubicBezTo>
                  <a:cubicBezTo>
                    <a:pt x="458" y="3"/>
                    <a:pt x="434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Rectángulo 20">
            <a:extLst>
              <a:ext uri="{FF2B5EF4-FFF2-40B4-BE49-F238E27FC236}">
                <a16:creationId xmlns:a16="http://schemas.microsoft.com/office/drawing/2014/main" id="{58F772B8-9DB2-4B06-BFA1-EED5FF697A36}"/>
              </a:ext>
            </a:extLst>
          </p:cNvPr>
          <p:cNvSpPr/>
          <p:nvPr userDrawn="1"/>
        </p:nvSpPr>
        <p:spPr bwMode="auto">
          <a:xfrm>
            <a:off x="702469" y="3084346"/>
            <a:ext cx="319088" cy="63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  <p:grpSp>
        <p:nvGrpSpPr>
          <p:cNvPr id="25" name="Группа 24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26" name="Прямоугольник 25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 CHILLERS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29" name="Прямая соединительная линия 28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53200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3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0DC71A41-2A02-4144-B254-43F69E142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4480" y="600225"/>
            <a:ext cx="2206709" cy="365125"/>
          </a:xfrm>
        </p:spPr>
        <p:txBody>
          <a:bodyPr vert="horz" lIns="91440" tIns="45720" rIns="91440" bIns="45720" rtlCol="0" anchor="ctr"/>
          <a:lstStyle>
            <a:lvl1pPr>
              <a:defRPr lang="es-ES" sz="1800" b="1" cap="all" spc="-100" baseline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endParaRPr dirty="0">
              <a:solidFill>
                <a:prstClr val="white"/>
              </a:solidFill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5DE2BF0-2FB2-4B3C-85EB-60715502261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14377" y="5839580"/>
            <a:ext cx="1328739" cy="184557"/>
          </a:xfrm>
          <a:custGeom>
            <a:avLst/>
            <a:gdLst>
              <a:gd name="T0" fmla="*/ 3636 w 7680"/>
              <a:gd name="T1" fmla="*/ 518 h 1060"/>
              <a:gd name="T2" fmla="*/ 4078 w 7680"/>
              <a:gd name="T3" fmla="*/ 418 h 1060"/>
              <a:gd name="T4" fmla="*/ 3702 w 7680"/>
              <a:gd name="T5" fmla="*/ 265 h 1060"/>
              <a:gd name="T6" fmla="*/ 3868 w 7680"/>
              <a:gd name="T7" fmla="*/ 69 h 1060"/>
              <a:gd name="T8" fmla="*/ 3665 w 7680"/>
              <a:gd name="T9" fmla="*/ 307 h 1060"/>
              <a:gd name="T10" fmla="*/ 3598 w 7680"/>
              <a:gd name="T11" fmla="*/ 750 h 1060"/>
              <a:gd name="T12" fmla="*/ 4027 w 7680"/>
              <a:gd name="T13" fmla="*/ 770 h 1060"/>
              <a:gd name="T14" fmla="*/ 7610 w 7680"/>
              <a:gd name="T15" fmla="*/ 693 h 1060"/>
              <a:gd name="T16" fmla="*/ 7285 w 7680"/>
              <a:gd name="T17" fmla="*/ 529 h 1060"/>
              <a:gd name="T18" fmla="*/ 7630 w 7680"/>
              <a:gd name="T19" fmla="*/ 672 h 1060"/>
              <a:gd name="T20" fmla="*/ 7238 w 7680"/>
              <a:gd name="T21" fmla="*/ 468 h 1060"/>
              <a:gd name="T22" fmla="*/ 7519 w 7680"/>
              <a:gd name="T23" fmla="*/ 794 h 1060"/>
              <a:gd name="T24" fmla="*/ 7442 w 7680"/>
              <a:gd name="T25" fmla="*/ 1017 h 1060"/>
              <a:gd name="T26" fmla="*/ 7637 w 7680"/>
              <a:gd name="T27" fmla="*/ 990 h 1060"/>
              <a:gd name="T28" fmla="*/ 6712 w 7680"/>
              <a:gd name="T29" fmla="*/ 804 h 1060"/>
              <a:gd name="T30" fmla="*/ 7049 w 7680"/>
              <a:gd name="T31" fmla="*/ 377 h 1060"/>
              <a:gd name="T32" fmla="*/ 6525 w 7680"/>
              <a:gd name="T33" fmla="*/ 49 h 1060"/>
              <a:gd name="T34" fmla="*/ 6570 w 7680"/>
              <a:gd name="T35" fmla="*/ 94 h 1060"/>
              <a:gd name="T36" fmla="*/ 6239 w 7680"/>
              <a:gd name="T37" fmla="*/ 707 h 1060"/>
              <a:gd name="T38" fmla="*/ 6254 w 7680"/>
              <a:gd name="T39" fmla="*/ 806 h 1060"/>
              <a:gd name="T40" fmla="*/ 5811 w 7680"/>
              <a:gd name="T41" fmla="*/ 774 h 1060"/>
              <a:gd name="T42" fmla="*/ 5725 w 7680"/>
              <a:gd name="T43" fmla="*/ 575 h 1060"/>
              <a:gd name="T44" fmla="*/ 5704 w 7680"/>
              <a:gd name="T45" fmla="*/ 339 h 1060"/>
              <a:gd name="T46" fmla="*/ 5928 w 7680"/>
              <a:gd name="T47" fmla="*/ 473 h 1060"/>
              <a:gd name="T48" fmla="*/ 5636 w 7680"/>
              <a:gd name="T49" fmla="*/ 736 h 1060"/>
              <a:gd name="T50" fmla="*/ 6020 w 7680"/>
              <a:gd name="T51" fmla="*/ 804 h 1060"/>
              <a:gd name="T52" fmla="*/ 5212 w 7680"/>
              <a:gd name="T53" fmla="*/ 366 h 1060"/>
              <a:gd name="T54" fmla="*/ 5162 w 7680"/>
              <a:gd name="T55" fmla="*/ 505 h 1060"/>
              <a:gd name="T56" fmla="*/ 5120 w 7680"/>
              <a:gd name="T57" fmla="*/ 614 h 1060"/>
              <a:gd name="T58" fmla="*/ 5513 w 7680"/>
              <a:gd name="T59" fmla="*/ 775 h 1060"/>
              <a:gd name="T60" fmla="*/ 5163 w 7680"/>
              <a:gd name="T61" fmla="*/ 567 h 1060"/>
              <a:gd name="T62" fmla="*/ 4481 w 7680"/>
              <a:gd name="T63" fmla="*/ 67 h 1060"/>
              <a:gd name="T64" fmla="*/ 2889 w 7680"/>
              <a:gd name="T65" fmla="*/ 744 h 1060"/>
              <a:gd name="T66" fmla="*/ 2938 w 7680"/>
              <a:gd name="T67" fmla="*/ 301 h 1060"/>
              <a:gd name="T68" fmla="*/ 2906 w 7680"/>
              <a:gd name="T69" fmla="*/ 265 h 1060"/>
              <a:gd name="T70" fmla="*/ 2847 w 7680"/>
              <a:gd name="T71" fmla="*/ 776 h 1060"/>
              <a:gd name="T72" fmla="*/ 3101 w 7680"/>
              <a:gd name="T73" fmla="*/ 960 h 1060"/>
              <a:gd name="T74" fmla="*/ 2939 w 7680"/>
              <a:gd name="T75" fmla="*/ 1060 h 1060"/>
              <a:gd name="T76" fmla="*/ 2397 w 7680"/>
              <a:gd name="T77" fmla="*/ 261 h 1060"/>
              <a:gd name="T78" fmla="*/ 2440 w 7680"/>
              <a:gd name="T79" fmla="*/ 298 h 1060"/>
              <a:gd name="T80" fmla="*/ 2590 w 7680"/>
              <a:gd name="T81" fmla="*/ 334 h 1060"/>
              <a:gd name="T82" fmla="*/ 1984 w 7680"/>
              <a:gd name="T83" fmla="*/ 103 h 1060"/>
              <a:gd name="T84" fmla="*/ 1855 w 7680"/>
              <a:gd name="T85" fmla="*/ 774 h 1060"/>
              <a:gd name="T86" fmla="*/ 1847 w 7680"/>
              <a:gd name="T87" fmla="*/ 818 h 1060"/>
              <a:gd name="T88" fmla="*/ 1221 w 7680"/>
              <a:gd name="T89" fmla="*/ 537 h 1060"/>
              <a:gd name="T90" fmla="*/ 1568 w 7680"/>
              <a:gd name="T91" fmla="*/ 399 h 1060"/>
              <a:gd name="T92" fmla="*/ 1362 w 7680"/>
              <a:gd name="T93" fmla="*/ 258 h 1060"/>
              <a:gd name="T94" fmla="*/ 1180 w 7680"/>
              <a:gd name="T95" fmla="*/ 629 h 1060"/>
              <a:gd name="T96" fmla="*/ 1615 w 7680"/>
              <a:gd name="T97" fmla="*/ 693 h 1060"/>
              <a:gd name="T98" fmla="*/ 1562 w 7680"/>
              <a:gd name="T99" fmla="*/ 311 h 1060"/>
              <a:gd name="T100" fmla="*/ 645 w 7680"/>
              <a:gd name="T101" fmla="*/ 511 h 1060"/>
              <a:gd name="T102" fmla="*/ 1001 w 7680"/>
              <a:gd name="T103" fmla="*/ 418 h 1060"/>
              <a:gd name="T104" fmla="*/ 763 w 7680"/>
              <a:gd name="T105" fmla="*/ 265 h 1060"/>
              <a:gd name="T106" fmla="*/ 607 w 7680"/>
              <a:gd name="T107" fmla="*/ 643 h 1060"/>
              <a:gd name="T108" fmla="*/ 1045 w 7680"/>
              <a:gd name="T109" fmla="*/ 681 h 1060"/>
              <a:gd name="T110" fmla="*/ 967 w 7680"/>
              <a:gd name="T111" fmla="*/ 296 h 1060"/>
              <a:gd name="T112" fmla="*/ 99 w 7680"/>
              <a:gd name="T113" fmla="*/ 644 h 1060"/>
              <a:gd name="T114" fmla="*/ 172 w 7680"/>
              <a:gd name="T115" fmla="*/ 144 h 1060"/>
              <a:gd name="T116" fmla="*/ 472 w 7680"/>
              <a:gd name="T117" fmla="*/ 109 h 1060"/>
              <a:gd name="T118" fmla="*/ 109 w 7680"/>
              <a:gd name="T119" fmla="*/ 133 h 1060"/>
              <a:gd name="T120" fmla="*/ 23 w 7680"/>
              <a:gd name="T121" fmla="*/ 593 h 1060"/>
              <a:gd name="T122" fmla="*/ 343 w 7680"/>
              <a:gd name="T123" fmla="*/ 816 h 1060"/>
              <a:gd name="T124" fmla="*/ 338 w 7680"/>
              <a:gd name="T125" fmla="*/ 769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80" h="1060">
                <a:moveTo>
                  <a:pt x="3767" y="775"/>
                </a:moveTo>
                <a:lnTo>
                  <a:pt x="3767" y="775"/>
                </a:lnTo>
                <a:lnTo>
                  <a:pt x="3750" y="775"/>
                </a:lnTo>
                <a:lnTo>
                  <a:pt x="3733" y="773"/>
                </a:lnTo>
                <a:lnTo>
                  <a:pt x="3718" y="768"/>
                </a:lnTo>
                <a:lnTo>
                  <a:pt x="3703" y="764"/>
                </a:lnTo>
                <a:lnTo>
                  <a:pt x="3688" y="757"/>
                </a:lnTo>
                <a:lnTo>
                  <a:pt x="3674" y="750"/>
                </a:lnTo>
                <a:lnTo>
                  <a:pt x="3662" y="741"/>
                </a:lnTo>
                <a:lnTo>
                  <a:pt x="3650" y="732"/>
                </a:lnTo>
                <a:lnTo>
                  <a:pt x="3639" y="720"/>
                </a:lnTo>
                <a:lnTo>
                  <a:pt x="3629" y="708"/>
                </a:lnTo>
                <a:lnTo>
                  <a:pt x="3621" y="695"/>
                </a:lnTo>
                <a:lnTo>
                  <a:pt x="3613" y="681"/>
                </a:lnTo>
                <a:lnTo>
                  <a:pt x="3608" y="666"/>
                </a:lnTo>
                <a:lnTo>
                  <a:pt x="3603" y="649"/>
                </a:lnTo>
                <a:lnTo>
                  <a:pt x="3601" y="632"/>
                </a:lnTo>
                <a:lnTo>
                  <a:pt x="3600" y="614"/>
                </a:lnTo>
                <a:lnTo>
                  <a:pt x="3600" y="614"/>
                </a:lnTo>
                <a:lnTo>
                  <a:pt x="3600" y="601"/>
                </a:lnTo>
                <a:lnTo>
                  <a:pt x="3602" y="588"/>
                </a:lnTo>
                <a:lnTo>
                  <a:pt x="3606" y="575"/>
                </a:lnTo>
                <a:lnTo>
                  <a:pt x="3610" y="563"/>
                </a:lnTo>
                <a:lnTo>
                  <a:pt x="3615" y="551"/>
                </a:lnTo>
                <a:lnTo>
                  <a:pt x="3621" y="539"/>
                </a:lnTo>
                <a:lnTo>
                  <a:pt x="3628" y="528"/>
                </a:lnTo>
                <a:lnTo>
                  <a:pt x="3636" y="518"/>
                </a:lnTo>
                <a:lnTo>
                  <a:pt x="3644" y="507"/>
                </a:lnTo>
                <a:lnTo>
                  <a:pt x="3653" y="496"/>
                </a:lnTo>
                <a:lnTo>
                  <a:pt x="3674" y="475"/>
                </a:lnTo>
                <a:lnTo>
                  <a:pt x="3696" y="456"/>
                </a:lnTo>
                <a:lnTo>
                  <a:pt x="3721" y="437"/>
                </a:lnTo>
                <a:lnTo>
                  <a:pt x="3721" y="437"/>
                </a:lnTo>
                <a:lnTo>
                  <a:pt x="3742" y="472"/>
                </a:lnTo>
                <a:lnTo>
                  <a:pt x="3764" y="507"/>
                </a:lnTo>
                <a:lnTo>
                  <a:pt x="3789" y="541"/>
                </a:lnTo>
                <a:lnTo>
                  <a:pt x="3816" y="575"/>
                </a:lnTo>
                <a:lnTo>
                  <a:pt x="3843" y="607"/>
                </a:lnTo>
                <a:lnTo>
                  <a:pt x="3871" y="639"/>
                </a:lnTo>
                <a:lnTo>
                  <a:pt x="3900" y="668"/>
                </a:lnTo>
                <a:lnTo>
                  <a:pt x="3930" y="696"/>
                </a:lnTo>
                <a:lnTo>
                  <a:pt x="3930" y="696"/>
                </a:lnTo>
                <a:lnTo>
                  <a:pt x="3912" y="713"/>
                </a:lnTo>
                <a:lnTo>
                  <a:pt x="3894" y="728"/>
                </a:lnTo>
                <a:lnTo>
                  <a:pt x="3875" y="741"/>
                </a:lnTo>
                <a:lnTo>
                  <a:pt x="3854" y="753"/>
                </a:lnTo>
                <a:lnTo>
                  <a:pt x="3832" y="763"/>
                </a:lnTo>
                <a:lnTo>
                  <a:pt x="3811" y="769"/>
                </a:lnTo>
                <a:lnTo>
                  <a:pt x="3800" y="771"/>
                </a:lnTo>
                <a:lnTo>
                  <a:pt x="3789" y="774"/>
                </a:lnTo>
                <a:lnTo>
                  <a:pt x="3778" y="775"/>
                </a:lnTo>
                <a:lnTo>
                  <a:pt x="3767" y="775"/>
                </a:lnTo>
                <a:close/>
                <a:moveTo>
                  <a:pt x="4126" y="418"/>
                </a:moveTo>
                <a:lnTo>
                  <a:pt x="4078" y="418"/>
                </a:lnTo>
                <a:lnTo>
                  <a:pt x="4078" y="418"/>
                </a:lnTo>
                <a:lnTo>
                  <a:pt x="4068" y="453"/>
                </a:lnTo>
                <a:lnTo>
                  <a:pt x="4056" y="486"/>
                </a:lnTo>
                <a:lnTo>
                  <a:pt x="4043" y="519"/>
                </a:lnTo>
                <a:lnTo>
                  <a:pt x="4030" y="550"/>
                </a:lnTo>
                <a:lnTo>
                  <a:pt x="4015" y="580"/>
                </a:lnTo>
                <a:lnTo>
                  <a:pt x="3998" y="608"/>
                </a:lnTo>
                <a:lnTo>
                  <a:pt x="3980" y="635"/>
                </a:lnTo>
                <a:lnTo>
                  <a:pt x="3961" y="661"/>
                </a:lnTo>
                <a:lnTo>
                  <a:pt x="3961" y="661"/>
                </a:lnTo>
                <a:lnTo>
                  <a:pt x="3946" y="647"/>
                </a:lnTo>
                <a:lnTo>
                  <a:pt x="3929" y="630"/>
                </a:lnTo>
                <a:lnTo>
                  <a:pt x="3909" y="609"/>
                </a:lnTo>
                <a:lnTo>
                  <a:pt x="3888" y="587"/>
                </a:lnTo>
                <a:lnTo>
                  <a:pt x="3866" y="563"/>
                </a:lnTo>
                <a:lnTo>
                  <a:pt x="3844" y="536"/>
                </a:lnTo>
                <a:lnTo>
                  <a:pt x="3823" y="507"/>
                </a:lnTo>
                <a:lnTo>
                  <a:pt x="3801" y="478"/>
                </a:lnTo>
                <a:lnTo>
                  <a:pt x="3781" y="446"/>
                </a:lnTo>
                <a:lnTo>
                  <a:pt x="3761" y="414"/>
                </a:lnTo>
                <a:lnTo>
                  <a:pt x="3743" y="381"/>
                </a:lnTo>
                <a:lnTo>
                  <a:pt x="3728" y="348"/>
                </a:lnTo>
                <a:lnTo>
                  <a:pt x="3721" y="332"/>
                </a:lnTo>
                <a:lnTo>
                  <a:pt x="3715" y="314"/>
                </a:lnTo>
                <a:lnTo>
                  <a:pt x="3710" y="298"/>
                </a:lnTo>
                <a:lnTo>
                  <a:pt x="3706" y="281"/>
                </a:lnTo>
                <a:lnTo>
                  <a:pt x="3702" y="265"/>
                </a:lnTo>
                <a:lnTo>
                  <a:pt x="3700" y="249"/>
                </a:lnTo>
                <a:lnTo>
                  <a:pt x="3697" y="232"/>
                </a:lnTo>
                <a:lnTo>
                  <a:pt x="3697" y="216"/>
                </a:lnTo>
                <a:lnTo>
                  <a:pt x="3697" y="216"/>
                </a:lnTo>
                <a:lnTo>
                  <a:pt x="3697" y="203"/>
                </a:lnTo>
                <a:lnTo>
                  <a:pt x="3700" y="191"/>
                </a:lnTo>
                <a:lnTo>
                  <a:pt x="3702" y="179"/>
                </a:lnTo>
                <a:lnTo>
                  <a:pt x="3705" y="169"/>
                </a:lnTo>
                <a:lnTo>
                  <a:pt x="3708" y="158"/>
                </a:lnTo>
                <a:lnTo>
                  <a:pt x="3714" y="148"/>
                </a:lnTo>
                <a:lnTo>
                  <a:pt x="3719" y="138"/>
                </a:lnTo>
                <a:lnTo>
                  <a:pt x="3726" y="130"/>
                </a:lnTo>
                <a:lnTo>
                  <a:pt x="3732" y="122"/>
                </a:lnTo>
                <a:lnTo>
                  <a:pt x="3740" y="115"/>
                </a:lnTo>
                <a:lnTo>
                  <a:pt x="3748" y="108"/>
                </a:lnTo>
                <a:lnTo>
                  <a:pt x="3758" y="104"/>
                </a:lnTo>
                <a:lnTo>
                  <a:pt x="3768" y="99"/>
                </a:lnTo>
                <a:lnTo>
                  <a:pt x="3778" y="96"/>
                </a:lnTo>
                <a:lnTo>
                  <a:pt x="3789" y="94"/>
                </a:lnTo>
                <a:lnTo>
                  <a:pt x="3801" y="94"/>
                </a:lnTo>
                <a:lnTo>
                  <a:pt x="3801" y="94"/>
                </a:lnTo>
                <a:lnTo>
                  <a:pt x="3815" y="95"/>
                </a:lnTo>
                <a:lnTo>
                  <a:pt x="3827" y="97"/>
                </a:lnTo>
                <a:lnTo>
                  <a:pt x="3838" y="102"/>
                </a:lnTo>
                <a:lnTo>
                  <a:pt x="3846" y="107"/>
                </a:lnTo>
                <a:lnTo>
                  <a:pt x="3846" y="107"/>
                </a:lnTo>
                <a:lnTo>
                  <a:pt x="3868" y="69"/>
                </a:lnTo>
                <a:lnTo>
                  <a:pt x="3868" y="69"/>
                </a:lnTo>
                <a:lnTo>
                  <a:pt x="3854" y="63"/>
                </a:lnTo>
                <a:lnTo>
                  <a:pt x="3839" y="57"/>
                </a:lnTo>
                <a:lnTo>
                  <a:pt x="3822" y="54"/>
                </a:lnTo>
                <a:lnTo>
                  <a:pt x="3803" y="54"/>
                </a:lnTo>
                <a:lnTo>
                  <a:pt x="3803" y="54"/>
                </a:lnTo>
                <a:lnTo>
                  <a:pt x="3787" y="54"/>
                </a:lnTo>
                <a:lnTo>
                  <a:pt x="3772" y="56"/>
                </a:lnTo>
                <a:lnTo>
                  <a:pt x="3757" y="61"/>
                </a:lnTo>
                <a:lnTo>
                  <a:pt x="3742" y="66"/>
                </a:lnTo>
                <a:lnTo>
                  <a:pt x="3729" y="72"/>
                </a:lnTo>
                <a:lnTo>
                  <a:pt x="3716" y="80"/>
                </a:lnTo>
                <a:lnTo>
                  <a:pt x="3705" y="90"/>
                </a:lnTo>
                <a:lnTo>
                  <a:pt x="3694" y="100"/>
                </a:lnTo>
                <a:lnTo>
                  <a:pt x="3684" y="111"/>
                </a:lnTo>
                <a:lnTo>
                  <a:pt x="3676" y="124"/>
                </a:lnTo>
                <a:lnTo>
                  <a:pt x="3668" y="137"/>
                </a:lnTo>
                <a:lnTo>
                  <a:pt x="3663" y="152"/>
                </a:lnTo>
                <a:lnTo>
                  <a:pt x="3657" y="167"/>
                </a:lnTo>
                <a:lnTo>
                  <a:pt x="3654" y="184"/>
                </a:lnTo>
                <a:lnTo>
                  <a:pt x="3652" y="201"/>
                </a:lnTo>
                <a:lnTo>
                  <a:pt x="3652" y="218"/>
                </a:lnTo>
                <a:lnTo>
                  <a:pt x="3652" y="218"/>
                </a:lnTo>
                <a:lnTo>
                  <a:pt x="3652" y="240"/>
                </a:lnTo>
                <a:lnTo>
                  <a:pt x="3655" y="261"/>
                </a:lnTo>
                <a:lnTo>
                  <a:pt x="3660" y="284"/>
                </a:lnTo>
                <a:lnTo>
                  <a:pt x="3665" y="307"/>
                </a:lnTo>
                <a:lnTo>
                  <a:pt x="3671" y="331"/>
                </a:lnTo>
                <a:lnTo>
                  <a:pt x="3680" y="353"/>
                </a:lnTo>
                <a:lnTo>
                  <a:pt x="3690" y="377"/>
                </a:lnTo>
                <a:lnTo>
                  <a:pt x="3701" y="401"/>
                </a:lnTo>
                <a:lnTo>
                  <a:pt x="3701" y="401"/>
                </a:lnTo>
                <a:lnTo>
                  <a:pt x="3673" y="422"/>
                </a:lnTo>
                <a:lnTo>
                  <a:pt x="3644" y="445"/>
                </a:lnTo>
                <a:lnTo>
                  <a:pt x="3632" y="456"/>
                </a:lnTo>
                <a:lnTo>
                  <a:pt x="3619" y="469"/>
                </a:lnTo>
                <a:lnTo>
                  <a:pt x="3608" y="481"/>
                </a:lnTo>
                <a:lnTo>
                  <a:pt x="3596" y="494"/>
                </a:lnTo>
                <a:lnTo>
                  <a:pt x="3586" y="507"/>
                </a:lnTo>
                <a:lnTo>
                  <a:pt x="3578" y="521"/>
                </a:lnTo>
                <a:lnTo>
                  <a:pt x="3569" y="536"/>
                </a:lnTo>
                <a:lnTo>
                  <a:pt x="3562" y="550"/>
                </a:lnTo>
                <a:lnTo>
                  <a:pt x="3557" y="566"/>
                </a:lnTo>
                <a:lnTo>
                  <a:pt x="3553" y="582"/>
                </a:lnTo>
                <a:lnTo>
                  <a:pt x="3551" y="600"/>
                </a:lnTo>
                <a:lnTo>
                  <a:pt x="3549" y="617"/>
                </a:lnTo>
                <a:lnTo>
                  <a:pt x="3549" y="617"/>
                </a:lnTo>
                <a:lnTo>
                  <a:pt x="3551" y="640"/>
                </a:lnTo>
                <a:lnTo>
                  <a:pt x="3554" y="661"/>
                </a:lnTo>
                <a:lnTo>
                  <a:pt x="3559" y="681"/>
                </a:lnTo>
                <a:lnTo>
                  <a:pt x="3567" y="700"/>
                </a:lnTo>
                <a:lnTo>
                  <a:pt x="3575" y="717"/>
                </a:lnTo>
                <a:lnTo>
                  <a:pt x="3586" y="735"/>
                </a:lnTo>
                <a:lnTo>
                  <a:pt x="3598" y="750"/>
                </a:lnTo>
                <a:lnTo>
                  <a:pt x="3612" y="763"/>
                </a:lnTo>
                <a:lnTo>
                  <a:pt x="3627" y="776"/>
                </a:lnTo>
                <a:lnTo>
                  <a:pt x="3643" y="787"/>
                </a:lnTo>
                <a:lnTo>
                  <a:pt x="3661" y="796"/>
                </a:lnTo>
                <a:lnTo>
                  <a:pt x="3679" y="804"/>
                </a:lnTo>
                <a:lnTo>
                  <a:pt x="3700" y="809"/>
                </a:lnTo>
                <a:lnTo>
                  <a:pt x="3719" y="814"/>
                </a:lnTo>
                <a:lnTo>
                  <a:pt x="3741" y="817"/>
                </a:lnTo>
                <a:lnTo>
                  <a:pt x="3762" y="818"/>
                </a:lnTo>
                <a:lnTo>
                  <a:pt x="3762" y="818"/>
                </a:lnTo>
                <a:lnTo>
                  <a:pt x="3777" y="817"/>
                </a:lnTo>
                <a:lnTo>
                  <a:pt x="3792" y="816"/>
                </a:lnTo>
                <a:lnTo>
                  <a:pt x="3807" y="814"/>
                </a:lnTo>
                <a:lnTo>
                  <a:pt x="3821" y="810"/>
                </a:lnTo>
                <a:lnTo>
                  <a:pt x="3835" y="807"/>
                </a:lnTo>
                <a:lnTo>
                  <a:pt x="3849" y="803"/>
                </a:lnTo>
                <a:lnTo>
                  <a:pt x="3862" y="797"/>
                </a:lnTo>
                <a:lnTo>
                  <a:pt x="3873" y="792"/>
                </a:lnTo>
                <a:lnTo>
                  <a:pt x="3886" y="786"/>
                </a:lnTo>
                <a:lnTo>
                  <a:pt x="3898" y="778"/>
                </a:lnTo>
                <a:lnTo>
                  <a:pt x="3921" y="763"/>
                </a:lnTo>
                <a:lnTo>
                  <a:pt x="3943" y="744"/>
                </a:lnTo>
                <a:lnTo>
                  <a:pt x="3963" y="725"/>
                </a:lnTo>
                <a:lnTo>
                  <a:pt x="3963" y="725"/>
                </a:lnTo>
                <a:lnTo>
                  <a:pt x="3985" y="741"/>
                </a:lnTo>
                <a:lnTo>
                  <a:pt x="4006" y="756"/>
                </a:lnTo>
                <a:lnTo>
                  <a:pt x="4027" y="770"/>
                </a:lnTo>
                <a:lnTo>
                  <a:pt x="4046" y="782"/>
                </a:lnTo>
                <a:lnTo>
                  <a:pt x="4066" y="793"/>
                </a:lnTo>
                <a:lnTo>
                  <a:pt x="4085" y="803"/>
                </a:lnTo>
                <a:lnTo>
                  <a:pt x="4104" y="810"/>
                </a:lnTo>
                <a:lnTo>
                  <a:pt x="4121" y="818"/>
                </a:lnTo>
                <a:lnTo>
                  <a:pt x="4138" y="774"/>
                </a:lnTo>
                <a:lnTo>
                  <a:pt x="4138" y="774"/>
                </a:lnTo>
                <a:lnTo>
                  <a:pt x="4122" y="767"/>
                </a:lnTo>
                <a:lnTo>
                  <a:pt x="4105" y="760"/>
                </a:lnTo>
                <a:lnTo>
                  <a:pt x="4087" y="751"/>
                </a:lnTo>
                <a:lnTo>
                  <a:pt x="4070" y="741"/>
                </a:lnTo>
                <a:lnTo>
                  <a:pt x="4052" y="730"/>
                </a:lnTo>
                <a:lnTo>
                  <a:pt x="4033" y="717"/>
                </a:lnTo>
                <a:lnTo>
                  <a:pt x="4014" y="703"/>
                </a:lnTo>
                <a:lnTo>
                  <a:pt x="3994" y="689"/>
                </a:lnTo>
                <a:lnTo>
                  <a:pt x="3994" y="689"/>
                </a:lnTo>
                <a:lnTo>
                  <a:pt x="4016" y="660"/>
                </a:lnTo>
                <a:lnTo>
                  <a:pt x="4037" y="629"/>
                </a:lnTo>
                <a:lnTo>
                  <a:pt x="4055" y="596"/>
                </a:lnTo>
                <a:lnTo>
                  <a:pt x="4071" y="563"/>
                </a:lnTo>
                <a:lnTo>
                  <a:pt x="4087" y="528"/>
                </a:lnTo>
                <a:lnTo>
                  <a:pt x="4101" y="493"/>
                </a:lnTo>
                <a:lnTo>
                  <a:pt x="4114" y="456"/>
                </a:lnTo>
                <a:lnTo>
                  <a:pt x="4126" y="418"/>
                </a:lnTo>
                <a:close/>
                <a:moveTo>
                  <a:pt x="7630" y="672"/>
                </a:moveTo>
                <a:lnTo>
                  <a:pt x="7630" y="672"/>
                </a:lnTo>
                <a:lnTo>
                  <a:pt x="7610" y="693"/>
                </a:lnTo>
                <a:lnTo>
                  <a:pt x="7589" y="710"/>
                </a:lnTo>
                <a:lnTo>
                  <a:pt x="7569" y="725"/>
                </a:lnTo>
                <a:lnTo>
                  <a:pt x="7548" y="738"/>
                </a:lnTo>
                <a:lnTo>
                  <a:pt x="7528" y="748"/>
                </a:lnTo>
                <a:lnTo>
                  <a:pt x="7517" y="752"/>
                </a:lnTo>
                <a:lnTo>
                  <a:pt x="7506" y="755"/>
                </a:lnTo>
                <a:lnTo>
                  <a:pt x="7495" y="757"/>
                </a:lnTo>
                <a:lnTo>
                  <a:pt x="7484" y="760"/>
                </a:lnTo>
                <a:lnTo>
                  <a:pt x="7474" y="761"/>
                </a:lnTo>
                <a:lnTo>
                  <a:pt x="7463" y="761"/>
                </a:lnTo>
                <a:lnTo>
                  <a:pt x="7463" y="761"/>
                </a:lnTo>
                <a:lnTo>
                  <a:pt x="7442" y="760"/>
                </a:lnTo>
                <a:lnTo>
                  <a:pt x="7423" y="756"/>
                </a:lnTo>
                <a:lnTo>
                  <a:pt x="7405" y="751"/>
                </a:lnTo>
                <a:lnTo>
                  <a:pt x="7387" y="744"/>
                </a:lnTo>
                <a:lnTo>
                  <a:pt x="7371" y="735"/>
                </a:lnTo>
                <a:lnTo>
                  <a:pt x="7357" y="724"/>
                </a:lnTo>
                <a:lnTo>
                  <a:pt x="7343" y="711"/>
                </a:lnTo>
                <a:lnTo>
                  <a:pt x="7331" y="697"/>
                </a:lnTo>
                <a:lnTo>
                  <a:pt x="7320" y="681"/>
                </a:lnTo>
                <a:lnTo>
                  <a:pt x="7312" y="663"/>
                </a:lnTo>
                <a:lnTo>
                  <a:pt x="7303" y="644"/>
                </a:lnTo>
                <a:lnTo>
                  <a:pt x="7297" y="623"/>
                </a:lnTo>
                <a:lnTo>
                  <a:pt x="7292" y="602"/>
                </a:lnTo>
                <a:lnTo>
                  <a:pt x="7288" y="579"/>
                </a:lnTo>
                <a:lnTo>
                  <a:pt x="7286" y="554"/>
                </a:lnTo>
                <a:lnTo>
                  <a:pt x="7285" y="529"/>
                </a:lnTo>
                <a:lnTo>
                  <a:pt x="7285" y="529"/>
                </a:lnTo>
                <a:lnTo>
                  <a:pt x="7286" y="505"/>
                </a:lnTo>
                <a:lnTo>
                  <a:pt x="7289" y="482"/>
                </a:lnTo>
                <a:lnTo>
                  <a:pt x="7293" y="459"/>
                </a:lnTo>
                <a:lnTo>
                  <a:pt x="7300" y="438"/>
                </a:lnTo>
                <a:lnTo>
                  <a:pt x="7307" y="417"/>
                </a:lnTo>
                <a:lnTo>
                  <a:pt x="7317" y="399"/>
                </a:lnTo>
                <a:lnTo>
                  <a:pt x="7328" y="380"/>
                </a:lnTo>
                <a:lnTo>
                  <a:pt x="7340" y="364"/>
                </a:lnTo>
                <a:lnTo>
                  <a:pt x="7353" y="349"/>
                </a:lnTo>
                <a:lnTo>
                  <a:pt x="7368" y="336"/>
                </a:lnTo>
                <a:lnTo>
                  <a:pt x="7383" y="325"/>
                </a:lnTo>
                <a:lnTo>
                  <a:pt x="7400" y="316"/>
                </a:lnTo>
                <a:lnTo>
                  <a:pt x="7418" y="308"/>
                </a:lnTo>
                <a:lnTo>
                  <a:pt x="7436" y="301"/>
                </a:lnTo>
                <a:lnTo>
                  <a:pt x="7454" y="298"/>
                </a:lnTo>
                <a:lnTo>
                  <a:pt x="7474" y="297"/>
                </a:lnTo>
                <a:lnTo>
                  <a:pt x="7474" y="297"/>
                </a:lnTo>
                <a:lnTo>
                  <a:pt x="7494" y="298"/>
                </a:lnTo>
                <a:lnTo>
                  <a:pt x="7513" y="301"/>
                </a:lnTo>
                <a:lnTo>
                  <a:pt x="7532" y="306"/>
                </a:lnTo>
                <a:lnTo>
                  <a:pt x="7551" y="313"/>
                </a:lnTo>
                <a:lnTo>
                  <a:pt x="7571" y="323"/>
                </a:lnTo>
                <a:lnTo>
                  <a:pt x="7590" y="335"/>
                </a:lnTo>
                <a:lnTo>
                  <a:pt x="7610" y="349"/>
                </a:lnTo>
                <a:lnTo>
                  <a:pt x="7630" y="366"/>
                </a:lnTo>
                <a:lnTo>
                  <a:pt x="7630" y="672"/>
                </a:lnTo>
                <a:close/>
                <a:moveTo>
                  <a:pt x="7637" y="267"/>
                </a:moveTo>
                <a:lnTo>
                  <a:pt x="7631" y="317"/>
                </a:lnTo>
                <a:lnTo>
                  <a:pt x="7628" y="317"/>
                </a:lnTo>
                <a:lnTo>
                  <a:pt x="7628" y="317"/>
                </a:lnTo>
                <a:lnTo>
                  <a:pt x="7611" y="303"/>
                </a:lnTo>
                <a:lnTo>
                  <a:pt x="7593" y="290"/>
                </a:lnTo>
                <a:lnTo>
                  <a:pt x="7574" y="280"/>
                </a:lnTo>
                <a:lnTo>
                  <a:pt x="7556" y="270"/>
                </a:lnTo>
                <a:lnTo>
                  <a:pt x="7536" y="264"/>
                </a:lnTo>
                <a:lnTo>
                  <a:pt x="7517" y="258"/>
                </a:lnTo>
                <a:lnTo>
                  <a:pt x="7495" y="255"/>
                </a:lnTo>
                <a:lnTo>
                  <a:pt x="7472" y="254"/>
                </a:lnTo>
                <a:lnTo>
                  <a:pt x="7472" y="254"/>
                </a:lnTo>
                <a:lnTo>
                  <a:pt x="7448" y="255"/>
                </a:lnTo>
                <a:lnTo>
                  <a:pt x="7425" y="258"/>
                </a:lnTo>
                <a:lnTo>
                  <a:pt x="7402" y="265"/>
                </a:lnTo>
                <a:lnTo>
                  <a:pt x="7381" y="273"/>
                </a:lnTo>
                <a:lnTo>
                  <a:pt x="7360" y="283"/>
                </a:lnTo>
                <a:lnTo>
                  <a:pt x="7341" y="296"/>
                </a:lnTo>
                <a:lnTo>
                  <a:pt x="7322" y="311"/>
                </a:lnTo>
                <a:lnTo>
                  <a:pt x="7305" y="327"/>
                </a:lnTo>
                <a:lnTo>
                  <a:pt x="7289" y="347"/>
                </a:lnTo>
                <a:lnTo>
                  <a:pt x="7275" y="367"/>
                </a:lnTo>
                <a:lnTo>
                  <a:pt x="7263" y="390"/>
                </a:lnTo>
                <a:lnTo>
                  <a:pt x="7253" y="414"/>
                </a:lnTo>
                <a:lnTo>
                  <a:pt x="7245" y="441"/>
                </a:lnTo>
                <a:lnTo>
                  <a:pt x="7238" y="468"/>
                </a:lnTo>
                <a:lnTo>
                  <a:pt x="7236" y="483"/>
                </a:lnTo>
                <a:lnTo>
                  <a:pt x="7235" y="498"/>
                </a:lnTo>
                <a:lnTo>
                  <a:pt x="7234" y="513"/>
                </a:lnTo>
                <a:lnTo>
                  <a:pt x="7234" y="529"/>
                </a:lnTo>
                <a:lnTo>
                  <a:pt x="7234" y="529"/>
                </a:lnTo>
                <a:lnTo>
                  <a:pt x="7235" y="561"/>
                </a:lnTo>
                <a:lnTo>
                  <a:pt x="7238" y="592"/>
                </a:lnTo>
                <a:lnTo>
                  <a:pt x="7243" y="620"/>
                </a:lnTo>
                <a:lnTo>
                  <a:pt x="7249" y="646"/>
                </a:lnTo>
                <a:lnTo>
                  <a:pt x="7258" y="671"/>
                </a:lnTo>
                <a:lnTo>
                  <a:pt x="7268" y="694"/>
                </a:lnTo>
                <a:lnTo>
                  <a:pt x="7280" y="714"/>
                </a:lnTo>
                <a:lnTo>
                  <a:pt x="7294" y="733"/>
                </a:lnTo>
                <a:lnTo>
                  <a:pt x="7310" y="750"/>
                </a:lnTo>
                <a:lnTo>
                  <a:pt x="7326" y="764"/>
                </a:lnTo>
                <a:lnTo>
                  <a:pt x="7344" y="776"/>
                </a:lnTo>
                <a:lnTo>
                  <a:pt x="7364" y="787"/>
                </a:lnTo>
                <a:lnTo>
                  <a:pt x="7385" y="794"/>
                </a:lnTo>
                <a:lnTo>
                  <a:pt x="7407" y="800"/>
                </a:lnTo>
                <a:lnTo>
                  <a:pt x="7430" y="803"/>
                </a:lnTo>
                <a:lnTo>
                  <a:pt x="7455" y="804"/>
                </a:lnTo>
                <a:lnTo>
                  <a:pt x="7455" y="804"/>
                </a:lnTo>
                <a:lnTo>
                  <a:pt x="7468" y="804"/>
                </a:lnTo>
                <a:lnTo>
                  <a:pt x="7481" y="803"/>
                </a:lnTo>
                <a:lnTo>
                  <a:pt x="7494" y="801"/>
                </a:lnTo>
                <a:lnTo>
                  <a:pt x="7507" y="797"/>
                </a:lnTo>
                <a:lnTo>
                  <a:pt x="7519" y="794"/>
                </a:lnTo>
                <a:lnTo>
                  <a:pt x="7531" y="790"/>
                </a:lnTo>
                <a:lnTo>
                  <a:pt x="7543" y="784"/>
                </a:lnTo>
                <a:lnTo>
                  <a:pt x="7554" y="779"/>
                </a:lnTo>
                <a:lnTo>
                  <a:pt x="7575" y="767"/>
                </a:lnTo>
                <a:lnTo>
                  <a:pt x="7596" y="753"/>
                </a:lnTo>
                <a:lnTo>
                  <a:pt x="7614" y="738"/>
                </a:lnTo>
                <a:lnTo>
                  <a:pt x="7631" y="722"/>
                </a:lnTo>
                <a:lnTo>
                  <a:pt x="7630" y="844"/>
                </a:lnTo>
                <a:lnTo>
                  <a:pt x="7630" y="844"/>
                </a:lnTo>
                <a:lnTo>
                  <a:pt x="7630" y="863"/>
                </a:lnTo>
                <a:lnTo>
                  <a:pt x="7628" y="882"/>
                </a:lnTo>
                <a:lnTo>
                  <a:pt x="7625" y="900"/>
                </a:lnTo>
                <a:lnTo>
                  <a:pt x="7621" y="916"/>
                </a:lnTo>
                <a:lnTo>
                  <a:pt x="7614" y="932"/>
                </a:lnTo>
                <a:lnTo>
                  <a:pt x="7607" y="947"/>
                </a:lnTo>
                <a:lnTo>
                  <a:pt x="7598" y="960"/>
                </a:lnTo>
                <a:lnTo>
                  <a:pt x="7588" y="971"/>
                </a:lnTo>
                <a:lnTo>
                  <a:pt x="7577" y="982"/>
                </a:lnTo>
                <a:lnTo>
                  <a:pt x="7564" y="992"/>
                </a:lnTo>
                <a:lnTo>
                  <a:pt x="7551" y="999"/>
                </a:lnTo>
                <a:lnTo>
                  <a:pt x="7536" y="1006"/>
                </a:lnTo>
                <a:lnTo>
                  <a:pt x="7520" y="1011"/>
                </a:lnTo>
                <a:lnTo>
                  <a:pt x="7502" y="1015"/>
                </a:lnTo>
                <a:lnTo>
                  <a:pt x="7483" y="1017"/>
                </a:lnTo>
                <a:lnTo>
                  <a:pt x="7463" y="1018"/>
                </a:lnTo>
                <a:lnTo>
                  <a:pt x="7463" y="1018"/>
                </a:lnTo>
                <a:lnTo>
                  <a:pt x="7442" y="1017"/>
                </a:lnTo>
                <a:lnTo>
                  <a:pt x="7421" y="1015"/>
                </a:lnTo>
                <a:lnTo>
                  <a:pt x="7400" y="1011"/>
                </a:lnTo>
                <a:lnTo>
                  <a:pt x="7380" y="1005"/>
                </a:lnTo>
                <a:lnTo>
                  <a:pt x="7359" y="997"/>
                </a:lnTo>
                <a:lnTo>
                  <a:pt x="7338" y="989"/>
                </a:lnTo>
                <a:lnTo>
                  <a:pt x="7318" y="977"/>
                </a:lnTo>
                <a:lnTo>
                  <a:pt x="7298" y="963"/>
                </a:lnTo>
                <a:lnTo>
                  <a:pt x="7275" y="1003"/>
                </a:lnTo>
                <a:lnTo>
                  <a:pt x="7275" y="1003"/>
                </a:lnTo>
                <a:lnTo>
                  <a:pt x="7295" y="1015"/>
                </a:lnTo>
                <a:lnTo>
                  <a:pt x="7317" y="1027"/>
                </a:lnTo>
                <a:lnTo>
                  <a:pt x="7339" y="1036"/>
                </a:lnTo>
                <a:lnTo>
                  <a:pt x="7362" y="1045"/>
                </a:lnTo>
                <a:lnTo>
                  <a:pt x="7386" y="1051"/>
                </a:lnTo>
                <a:lnTo>
                  <a:pt x="7411" y="1057"/>
                </a:lnTo>
                <a:lnTo>
                  <a:pt x="7437" y="1060"/>
                </a:lnTo>
                <a:lnTo>
                  <a:pt x="7463" y="1060"/>
                </a:lnTo>
                <a:lnTo>
                  <a:pt x="7463" y="1060"/>
                </a:lnTo>
                <a:lnTo>
                  <a:pt x="7489" y="1060"/>
                </a:lnTo>
                <a:lnTo>
                  <a:pt x="7513" y="1057"/>
                </a:lnTo>
                <a:lnTo>
                  <a:pt x="7534" y="1052"/>
                </a:lnTo>
                <a:lnTo>
                  <a:pt x="7556" y="1046"/>
                </a:lnTo>
                <a:lnTo>
                  <a:pt x="7575" y="1037"/>
                </a:lnTo>
                <a:lnTo>
                  <a:pt x="7593" y="1028"/>
                </a:lnTo>
                <a:lnTo>
                  <a:pt x="7609" y="1017"/>
                </a:lnTo>
                <a:lnTo>
                  <a:pt x="7624" y="1004"/>
                </a:lnTo>
                <a:lnTo>
                  <a:pt x="7637" y="990"/>
                </a:lnTo>
                <a:lnTo>
                  <a:pt x="7648" y="974"/>
                </a:lnTo>
                <a:lnTo>
                  <a:pt x="7657" y="956"/>
                </a:lnTo>
                <a:lnTo>
                  <a:pt x="7666" y="938"/>
                </a:lnTo>
                <a:lnTo>
                  <a:pt x="7671" y="918"/>
                </a:lnTo>
                <a:lnTo>
                  <a:pt x="7677" y="897"/>
                </a:lnTo>
                <a:lnTo>
                  <a:pt x="7679" y="874"/>
                </a:lnTo>
                <a:lnTo>
                  <a:pt x="7680" y="851"/>
                </a:lnTo>
                <a:lnTo>
                  <a:pt x="7680" y="267"/>
                </a:lnTo>
                <a:lnTo>
                  <a:pt x="7637" y="267"/>
                </a:lnTo>
                <a:close/>
                <a:moveTo>
                  <a:pt x="6947" y="254"/>
                </a:moveTo>
                <a:lnTo>
                  <a:pt x="6947" y="254"/>
                </a:lnTo>
                <a:lnTo>
                  <a:pt x="6934" y="254"/>
                </a:lnTo>
                <a:lnTo>
                  <a:pt x="6920" y="256"/>
                </a:lnTo>
                <a:lnTo>
                  <a:pt x="6907" y="258"/>
                </a:lnTo>
                <a:lnTo>
                  <a:pt x="6895" y="261"/>
                </a:lnTo>
                <a:lnTo>
                  <a:pt x="6883" y="265"/>
                </a:lnTo>
                <a:lnTo>
                  <a:pt x="6871" y="270"/>
                </a:lnTo>
                <a:lnTo>
                  <a:pt x="6859" y="276"/>
                </a:lnTo>
                <a:lnTo>
                  <a:pt x="6847" y="281"/>
                </a:lnTo>
                <a:lnTo>
                  <a:pt x="6826" y="295"/>
                </a:lnTo>
                <a:lnTo>
                  <a:pt x="6804" y="312"/>
                </a:lnTo>
                <a:lnTo>
                  <a:pt x="6782" y="331"/>
                </a:lnTo>
                <a:lnTo>
                  <a:pt x="6762" y="350"/>
                </a:lnTo>
                <a:lnTo>
                  <a:pt x="6759" y="350"/>
                </a:lnTo>
                <a:lnTo>
                  <a:pt x="6754" y="267"/>
                </a:lnTo>
                <a:lnTo>
                  <a:pt x="6712" y="267"/>
                </a:lnTo>
                <a:lnTo>
                  <a:pt x="6712" y="804"/>
                </a:lnTo>
                <a:lnTo>
                  <a:pt x="6761" y="804"/>
                </a:lnTo>
                <a:lnTo>
                  <a:pt x="6761" y="399"/>
                </a:lnTo>
                <a:lnTo>
                  <a:pt x="6761" y="399"/>
                </a:lnTo>
                <a:lnTo>
                  <a:pt x="6785" y="376"/>
                </a:lnTo>
                <a:lnTo>
                  <a:pt x="6807" y="355"/>
                </a:lnTo>
                <a:lnTo>
                  <a:pt x="6829" y="338"/>
                </a:lnTo>
                <a:lnTo>
                  <a:pt x="6849" y="324"/>
                </a:lnTo>
                <a:lnTo>
                  <a:pt x="6860" y="318"/>
                </a:lnTo>
                <a:lnTo>
                  <a:pt x="6871" y="312"/>
                </a:lnTo>
                <a:lnTo>
                  <a:pt x="6881" y="308"/>
                </a:lnTo>
                <a:lnTo>
                  <a:pt x="6891" y="305"/>
                </a:lnTo>
                <a:lnTo>
                  <a:pt x="6902" y="303"/>
                </a:lnTo>
                <a:lnTo>
                  <a:pt x="6913" y="300"/>
                </a:lnTo>
                <a:lnTo>
                  <a:pt x="6925" y="299"/>
                </a:lnTo>
                <a:lnTo>
                  <a:pt x="6937" y="298"/>
                </a:lnTo>
                <a:lnTo>
                  <a:pt x="6937" y="298"/>
                </a:lnTo>
                <a:lnTo>
                  <a:pt x="6953" y="299"/>
                </a:lnTo>
                <a:lnTo>
                  <a:pt x="6967" y="301"/>
                </a:lnTo>
                <a:lnTo>
                  <a:pt x="6980" y="305"/>
                </a:lnTo>
                <a:lnTo>
                  <a:pt x="6993" y="309"/>
                </a:lnTo>
                <a:lnTo>
                  <a:pt x="7004" y="314"/>
                </a:lnTo>
                <a:lnTo>
                  <a:pt x="7014" y="322"/>
                </a:lnTo>
                <a:lnTo>
                  <a:pt x="7023" y="330"/>
                </a:lnTo>
                <a:lnTo>
                  <a:pt x="7031" y="339"/>
                </a:lnTo>
                <a:lnTo>
                  <a:pt x="7038" y="351"/>
                </a:lnTo>
                <a:lnTo>
                  <a:pt x="7044" y="363"/>
                </a:lnTo>
                <a:lnTo>
                  <a:pt x="7049" y="377"/>
                </a:lnTo>
                <a:lnTo>
                  <a:pt x="7052" y="392"/>
                </a:lnTo>
                <a:lnTo>
                  <a:pt x="7056" y="408"/>
                </a:lnTo>
                <a:lnTo>
                  <a:pt x="7058" y="427"/>
                </a:lnTo>
                <a:lnTo>
                  <a:pt x="7059" y="445"/>
                </a:lnTo>
                <a:lnTo>
                  <a:pt x="7060" y="467"/>
                </a:lnTo>
                <a:lnTo>
                  <a:pt x="7060" y="804"/>
                </a:lnTo>
                <a:lnTo>
                  <a:pt x="7109" y="804"/>
                </a:lnTo>
                <a:lnTo>
                  <a:pt x="7109" y="459"/>
                </a:lnTo>
                <a:lnTo>
                  <a:pt x="7109" y="459"/>
                </a:lnTo>
                <a:lnTo>
                  <a:pt x="7109" y="434"/>
                </a:lnTo>
                <a:lnTo>
                  <a:pt x="7106" y="411"/>
                </a:lnTo>
                <a:lnTo>
                  <a:pt x="7103" y="389"/>
                </a:lnTo>
                <a:lnTo>
                  <a:pt x="7099" y="368"/>
                </a:lnTo>
                <a:lnTo>
                  <a:pt x="7093" y="350"/>
                </a:lnTo>
                <a:lnTo>
                  <a:pt x="7087" y="334"/>
                </a:lnTo>
                <a:lnTo>
                  <a:pt x="7078" y="319"/>
                </a:lnTo>
                <a:lnTo>
                  <a:pt x="7070" y="305"/>
                </a:lnTo>
                <a:lnTo>
                  <a:pt x="7059" y="293"/>
                </a:lnTo>
                <a:lnTo>
                  <a:pt x="7047" y="282"/>
                </a:lnTo>
                <a:lnTo>
                  <a:pt x="7033" y="273"/>
                </a:lnTo>
                <a:lnTo>
                  <a:pt x="7019" y="267"/>
                </a:lnTo>
                <a:lnTo>
                  <a:pt x="7003" y="260"/>
                </a:lnTo>
                <a:lnTo>
                  <a:pt x="6985" y="257"/>
                </a:lnTo>
                <a:lnTo>
                  <a:pt x="6967" y="255"/>
                </a:lnTo>
                <a:lnTo>
                  <a:pt x="6947" y="254"/>
                </a:lnTo>
                <a:close/>
                <a:moveTo>
                  <a:pt x="6525" y="49"/>
                </a:moveTo>
                <a:lnTo>
                  <a:pt x="6525" y="49"/>
                </a:lnTo>
                <a:lnTo>
                  <a:pt x="6517" y="50"/>
                </a:lnTo>
                <a:lnTo>
                  <a:pt x="6508" y="52"/>
                </a:lnTo>
                <a:lnTo>
                  <a:pt x="6500" y="56"/>
                </a:lnTo>
                <a:lnTo>
                  <a:pt x="6494" y="61"/>
                </a:lnTo>
                <a:lnTo>
                  <a:pt x="6489" y="67"/>
                </a:lnTo>
                <a:lnTo>
                  <a:pt x="6484" y="75"/>
                </a:lnTo>
                <a:lnTo>
                  <a:pt x="6481" y="84"/>
                </a:lnTo>
                <a:lnTo>
                  <a:pt x="6480" y="94"/>
                </a:lnTo>
                <a:lnTo>
                  <a:pt x="6480" y="94"/>
                </a:lnTo>
                <a:lnTo>
                  <a:pt x="6481" y="103"/>
                </a:lnTo>
                <a:lnTo>
                  <a:pt x="6484" y="111"/>
                </a:lnTo>
                <a:lnTo>
                  <a:pt x="6489" y="119"/>
                </a:lnTo>
                <a:lnTo>
                  <a:pt x="6494" y="125"/>
                </a:lnTo>
                <a:lnTo>
                  <a:pt x="6500" y="131"/>
                </a:lnTo>
                <a:lnTo>
                  <a:pt x="6508" y="134"/>
                </a:lnTo>
                <a:lnTo>
                  <a:pt x="6517" y="136"/>
                </a:lnTo>
                <a:lnTo>
                  <a:pt x="6525" y="137"/>
                </a:lnTo>
                <a:lnTo>
                  <a:pt x="6525" y="137"/>
                </a:lnTo>
                <a:lnTo>
                  <a:pt x="6534" y="136"/>
                </a:lnTo>
                <a:lnTo>
                  <a:pt x="6543" y="134"/>
                </a:lnTo>
                <a:lnTo>
                  <a:pt x="6550" y="131"/>
                </a:lnTo>
                <a:lnTo>
                  <a:pt x="6557" y="125"/>
                </a:lnTo>
                <a:lnTo>
                  <a:pt x="6562" y="119"/>
                </a:lnTo>
                <a:lnTo>
                  <a:pt x="6566" y="111"/>
                </a:lnTo>
                <a:lnTo>
                  <a:pt x="6569" y="103"/>
                </a:lnTo>
                <a:lnTo>
                  <a:pt x="6570" y="94"/>
                </a:lnTo>
                <a:lnTo>
                  <a:pt x="6570" y="94"/>
                </a:lnTo>
                <a:lnTo>
                  <a:pt x="6569" y="84"/>
                </a:lnTo>
                <a:lnTo>
                  <a:pt x="6566" y="75"/>
                </a:lnTo>
                <a:lnTo>
                  <a:pt x="6562" y="67"/>
                </a:lnTo>
                <a:lnTo>
                  <a:pt x="6557" y="61"/>
                </a:lnTo>
                <a:lnTo>
                  <a:pt x="6550" y="56"/>
                </a:lnTo>
                <a:lnTo>
                  <a:pt x="6543" y="52"/>
                </a:lnTo>
                <a:lnTo>
                  <a:pt x="6534" y="50"/>
                </a:lnTo>
                <a:lnTo>
                  <a:pt x="6525" y="49"/>
                </a:lnTo>
                <a:close/>
                <a:moveTo>
                  <a:pt x="6499" y="804"/>
                </a:moveTo>
                <a:lnTo>
                  <a:pt x="6549" y="804"/>
                </a:lnTo>
                <a:lnTo>
                  <a:pt x="6549" y="267"/>
                </a:lnTo>
                <a:lnTo>
                  <a:pt x="6499" y="267"/>
                </a:lnTo>
                <a:lnTo>
                  <a:pt x="6499" y="804"/>
                </a:lnTo>
                <a:close/>
                <a:moveTo>
                  <a:pt x="6325" y="774"/>
                </a:moveTo>
                <a:lnTo>
                  <a:pt x="6325" y="774"/>
                </a:lnTo>
                <a:lnTo>
                  <a:pt x="6313" y="774"/>
                </a:lnTo>
                <a:lnTo>
                  <a:pt x="6301" y="771"/>
                </a:lnTo>
                <a:lnTo>
                  <a:pt x="6290" y="769"/>
                </a:lnTo>
                <a:lnTo>
                  <a:pt x="6280" y="766"/>
                </a:lnTo>
                <a:lnTo>
                  <a:pt x="6271" y="762"/>
                </a:lnTo>
                <a:lnTo>
                  <a:pt x="6264" y="756"/>
                </a:lnTo>
                <a:lnTo>
                  <a:pt x="6258" y="750"/>
                </a:lnTo>
                <a:lnTo>
                  <a:pt x="6252" y="742"/>
                </a:lnTo>
                <a:lnTo>
                  <a:pt x="6248" y="735"/>
                </a:lnTo>
                <a:lnTo>
                  <a:pt x="6244" y="726"/>
                </a:lnTo>
                <a:lnTo>
                  <a:pt x="6241" y="716"/>
                </a:lnTo>
                <a:lnTo>
                  <a:pt x="6239" y="707"/>
                </a:lnTo>
                <a:lnTo>
                  <a:pt x="6237" y="696"/>
                </a:lnTo>
                <a:lnTo>
                  <a:pt x="6236" y="684"/>
                </a:lnTo>
                <a:lnTo>
                  <a:pt x="6235" y="660"/>
                </a:lnTo>
                <a:lnTo>
                  <a:pt x="6235" y="310"/>
                </a:lnTo>
                <a:lnTo>
                  <a:pt x="6390" y="310"/>
                </a:lnTo>
                <a:lnTo>
                  <a:pt x="6390" y="267"/>
                </a:lnTo>
                <a:lnTo>
                  <a:pt x="6235" y="267"/>
                </a:lnTo>
                <a:lnTo>
                  <a:pt x="6235" y="111"/>
                </a:lnTo>
                <a:lnTo>
                  <a:pt x="6193" y="111"/>
                </a:lnTo>
                <a:lnTo>
                  <a:pt x="6186" y="267"/>
                </a:lnTo>
                <a:lnTo>
                  <a:pt x="6101" y="271"/>
                </a:lnTo>
                <a:lnTo>
                  <a:pt x="6101" y="310"/>
                </a:lnTo>
                <a:lnTo>
                  <a:pt x="6185" y="310"/>
                </a:lnTo>
                <a:lnTo>
                  <a:pt x="6185" y="656"/>
                </a:lnTo>
                <a:lnTo>
                  <a:pt x="6185" y="656"/>
                </a:lnTo>
                <a:lnTo>
                  <a:pt x="6185" y="673"/>
                </a:lnTo>
                <a:lnTo>
                  <a:pt x="6186" y="690"/>
                </a:lnTo>
                <a:lnTo>
                  <a:pt x="6188" y="707"/>
                </a:lnTo>
                <a:lnTo>
                  <a:pt x="6190" y="722"/>
                </a:lnTo>
                <a:lnTo>
                  <a:pt x="6195" y="736"/>
                </a:lnTo>
                <a:lnTo>
                  <a:pt x="6199" y="749"/>
                </a:lnTo>
                <a:lnTo>
                  <a:pt x="6206" y="762"/>
                </a:lnTo>
                <a:lnTo>
                  <a:pt x="6213" y="773"/>
                </a:lnTo>
                <a:lnTo>
                  <a:pt x="6221" y="782"/>
                </a:lnTo>
                <a:lnTo>
                  <a:pt x="6230" y="792"/>
                </a:lnTo>
                <a:lnTo>
                  <a:pt x="6241" y="800"/>
                </a:lnTo>
                <a:lnTo>
                  <a:pt x="6254" y="806"/>
                </a:lnTo>
                <a:lnTo>
                  <a:pt x="6268" y="811"/>
                </a:lnTo>
                <a:lnTo>
                  <a:pt x="6283" y="815"/>
                </a:lnTo>
                <a:lnTo>
                  <a:pt x="6301" y="817"/>
                </a:lnTo>
                <a:lnTo>
                  <a:pt x="6319" y="818"/>
                </a:lnTo>
                <a:lnTo>
                  <a:pt x="6319" y="818"/>
                </a:lnTo>
                <a:lnTo>
                  <a:pt x="6328" y="817"/>
                </a:lnTo>
                <a:lnTo>
                  <a:pt x="6337" y="816"/>
                </a:lnTo>
                <a:lnTo>
                  <a:pt x="6359" y="811"/>
                </a:lnTo>
                <a:lnTo>
                  <a:pt x="6383" y="805"/>
                </a:lnTo>
                <a:lnTo>
                  <a:pt x="6406" y="797"/>
                </a:lnTo>
                <a:lnTo>
                  <a:pt x="6392" y="757"/>
                </a:lnTo>
                <a:lnTo>
                  <a:pt x="6392" y="757"/>
                </a:lnTo>
                <a:lnTo>
                  <a:pt x="6377" y="764"/>
                </a:lnTo>
                <a:lnTo>
                  <a:pt x="6359" y="769"/>
                </a:lnTo>
                <a:lnTo>
                  <a:pt x="6342" y="773"/>
                </a:lnTo>
                <a:lnTo>
                  <a:pt x="6325" y="774"/>
                </a:lnTo>
                <a:close/>
                <a:moveTo>
                  <a:pt x="5971" y="688"/>
                </a:moveTo>
                <a:lnTo>
                  <a:pt x="5971" y="688"/>
                </a:lnTo>
                <a:lnTo>
                  <a:pt x="5946" y="708"/>
                </a:lnTo>
                <a:lnTo>
                  <a:pt x="5923" y="726"/>
                </a:lnTo>
                <a:lnTo>
                  <a:pt x="5900" y="740"/>
                </a:lnTo>
                <a:lnTo>
                  <a:pt x="5878" y="753"/>
                </a:lnTo>
                <a:lnTo>
                  <a:pt x="5856" y="763"/>
                </a:lnTo>
                <a:lnTo>
                  <a:pt x="5845" y="766"/>
                </a:lnTo>
                <a:lnTo>
                  <a:pt x="5834" y="769"/>
                </a:lnTo>
                <a:lnTo>
                  <a:pt x="5822" y="771"/>
                </a:lnTo>
                <a:lnTo>
                  <a:pt x="5811" y="774"/>
                </a:lnTo>
                <a:lnTo>
                  <a:pt x="5799" y="775"/>
                </a:lnTo>
                <a:lnTo>
                  <a:pt x="5789" y="775"/>
                </a:lnTo>
                <a:lnTo>
                  <a:pt x="5789" y="775"/>
                </a:lnTo>
                <a:lnTo>
                  <a:pt x="5777" y="775"/>
                </a:lnTo>
                <a:lnTo>
                  <a:pt x="5766" y="774"/>
                </a:lnTo>
                <a:lnTo>
                  <a:pt x="5755" y="771"/>
                </a:lnTo>
                <a:lnTo>
                  <a:pt x="5744" y="769"/>
                </a:lnTo>
                <a:lnTo>
                  <a:pt x="5735" y="766"/>
                </a:lnTo>
                <a:lnTo>
                  <a:pt x="5726" y="762"/>
                </a:lnTo>
                <a:lnTo>
                  <a:pt x="5717" y="756"/>
                </a:lnTo>
                <a:lnTo>
                  <a:pt x="5709" y="751"/>
                </a:lnTo>
                <a:lnTo>
                  <a:pt x="5701" y="743"/>
                </a:lnTo>
                <a:lnTo>
                  <a:pt x="5695" y="736"/>
                </a:lnTo>
                <a:lnTo>
                  <a:pt x="5689" y="727"/>
                </a:lnTo>
                <a:lnTo>
                  <a:pt x="5685" y="717"/>
                </a:lnTo>
                <a:lnTo>
                  <a:pt x="5681" y="707"/>
                </a:lnTo>
                <a:lnTo>
                  <a:pt x="5677" y="695"/>
                </a:lnTo>
                <a:lnTo>
                  <a:pt x="5676" y="682"/>
                </a:lnTo>
                <a:lnTo>
                  <a:pt x="5675" y="668"/>
                </a:lnTo>
                <a:lnTo>
                  <a:pt x="5675" y="668"/>
                </a:lnTo>
                <a:lnTo>
                  <a:pt x="5676" y="653"/>
                </a:lnTo>
                <a:lnTo>
                  <a:pt x="5680" y="638"/>
                </a:lnTo>
                <a:lnTo>
                  <a:pt x="5684" y="623"/>
                </a:lnTo>
                <a:lnTo>
                  <a:pt x="5690" y="610"/>
                </a:lnTo>
                <a:lnTo>
                  <a:pt x="5700" y="598"/>
                </a:lnTo>
                <a:lnTo>
                  <a:pt x="5711" y="586"/>
                </a:lnTo>
                <a:lnTo>
                  <a:pt x="5725" y="575"/>
                </a:lnTo>
                <a:lnTo>
                  <a:pt x="5740" y="564"/>
                </a:lnTo>
                <a:lnTo>
                  <a:pt x="5759" y="554"/>
                </a:lnTo>
                <a:lnTo>
                  <a:pt x="5780" y="546"/>
                </a:lnTo>
                <a:lnTo>
                  <a:pt x="5805" y="537"/>
                </a:lnTo>
                <a:lnTo>
                  <a:pt x="5832" y="529"/>
                </a:lnTo>
                <a:lnTo>
                  <a:pt x="5862" y="523"/>
                </a:lnTo>
                <a:lnTo>
                  <a:pt x="5894" y="516"/>
                </a:lnTo>
                <a:lnTo>
                  <a:pt x="5931" y="511"/>
                </a:lnTo>
                <a:lnTo>
                  <a:pt x="5971" y="506"/>
                </a:lnTo>
                <a:lnTo>
                  <a:pt x="5971" y="688"/>
                </a:lnTo>
                <a:close/>
                <a:moveTo>
                  <a:pt x="5850" y="254"/>
                </a:moveTo>
                <a:lnTo>
                  <a:pt x="5850" y="254"/>
                </a:lnTo>
                <a:lnTo>
                  <a:pt x="5834" y="254"/>
                </a:lnTo>
                <a:lnTo>
                  <a:pt x="5818" y="256"/>
                </a:lnTo>
                <a:lnTo>
                  <a:pt x="5803" y="258"/>
                </a:lnTo>
                <a:lnTo>
                  <a:pt x="5788" y="260"/>
                </a:lnTo>
                <a:lnTo>
                  <a:pt x="5772" y="265"/>
                </a:lnTo>
                <a:lnTo>
                  <a:pt x="5758" y="269"/>
                </a:lnTo>
                <a:lnTo>
                  <a:pt x="5731" y="279"/>
                </a:lnTo>
                <a:lnTo>
                  <a:pt x="5708" y="290"/>
                </a:lnTo>
                <a:lnTo>
                  <a:pt x="5686" y="301"/>
                </a:lnTo>
                <a:lnTo>
                  <a:pt x="5667" y="312"/>
                </a:lnTo>
                <a:lnTo>
                  <a:pt x="5650" y="323"/>
                </a:lnTo>
                <a:lnTo>
                  <a:pt x="5673" y="360"/>
                </a:lnTo>
                <a:lnTo>
                  <a:pt x="5673" y="360"/>
                </a:lnTo>
                <a:lnTo>
                  <a:pt x="5688" y="350"/>
                </a:lnTo>
                <a:lnTo>
                  <a:pt x="5704" y="339"/>
                </a:lnTo>
                <a:lnTo>
                  <a:pt x="5724" y="328"/>
                </a:lnTo>
                <a:lnTo>
                  <a:pt x="5745" y="319"/>
                </a:lnTo>
                <a:lnTo>
                  <a:pt x="5768" y="310"/>
                </a:lnTo>
                <a:lnTo>
                  <a:pt x="5792" y="304"/>
                </a:lnTo>
                <a:lnTo>
                  <a:pt x="5805" y="300"/>
                </a:lnTo>
                <a:lnTo>
                  <a:pt x="5818" y="299"/>
                </a:lnTo>
                <a:lnTo>
                  <a:pt x="5831" y="298"/>
                </a:lnTo>
                <a:lnTo>
                  <a:pt x="5845" y="297"/>
                </a:lnTo>
                <a:lnTo>
                  <a:pt x="5845" y="297"/>
                </a:lnTo>
                <a:lnTo>
                  <a:pt x="5863" y="298"/>
                </a:lnTo>
                <a:lnTo>
                  <a:pt x="5880" y="301"/>
                </a:lnTo>
                <a:lnTo>
                  <a:pt x="5896" y="306"/>
                </a:lnTo>
                <a:lnTo>
                  <a:pt x="5909" y="312"/>
                </a:lnTo>
                <a:lnTo>
                  <a:pt x="5920" y="321"/>
                </a:lnTo>
                <a:lnTo>
                  <a:pt x="5931" y="330"/>
                </a:lnTo>
                <a:lnTo>
                  <a:pt x="5940" y="340"/>
                </a:lnTo>
                <a:lnTo>
                  <a:pt x="5947" y="352"/>
                </a:lnTo>
                <a:lnTo>
                  <a:pt x="5954" y="364"/>
                </a:lnTo>
                <a:lnTo>
                  <a:pt x="5959" y="378"/>
                </a:lnTo>
                <a:lnTo>
                  <a:pt x="5964" y="392"/>
                </a:lnTo>
                <a:lnTo>
                  <a:pt x="5967" y="406"/>
                </a:lnTo>
                <a:lnTo>
                  <a:pt x="5969" y="421"/>
                </a:lnTo>
                <a:lnTo>
                  <a:pt x="5970" y="437"/>
                </a:lnTo>
                <a:lnTo>
                  <a:pt x="5971" y="452"/>
                </a:lnTo>
                <a:lnTo>
                  <a:pt x="5971" y="468"/>
                </a:lnTo>
                <a:lnTo>
                  <a:pt x="5971" y="468"/>
                </a:lnTo>
                <a:lnTo>
                  <a:pt x="5928" y="473"/>
                </a:lnTo>
                <a:lnTo>
                  <a:pt x="5887" y="479"/>
                </a:lnTo>
                <a:lnTo>
                  <a:pt x="5850" y="486"/>
                </a:lnTo>
                <a:lnTo>
                  <a:pt x="5816" y="494"/>
                </a:lnTo>
                <a:lnTo>
                  <a:pt x="5784" y="502"/>
                </a:lnTo>
                <a:lnTo>
                  <a:pt x="5756" y="512"/>
                </a:lnTo>
                <a:lnTo>
                  <a:pt x="5730" y="523"/>
                </a:lnTo>
                <a:lnTo>
                  <a:pt x="5708" y="535"/>
                </a:lnTo>
                <a:lnTo>
                  <a:pt x="5688" y="547"/>
                </a:lnTo>
                <a:lnTo>
                  <a:pt x="5680" y="554"/>
                </a:lnTo>
                <a:lnTo>
                  <a:pt x="5671" y="561"/>
                </a:lnTo>
                <a:lnTo>
                  <a:pt x="5663" y="568"/>
                </a:lnTo>
                <a:lnTo>
                  <a:pt x="5657" y="576"/>
                </a:lnTo>
                <a:lnTo>
                  <a:pt x="5650" y="583"/>
                </a:lnTo>
                <a:lnTo>
                  <a:pt x="5645" y="592"/>
                </a:lnTo>
                <a:lnTo>
                  <a:pt x="5640" y="601"/>
                </a:lnTo>
                <a:lnTo>
                  <a:pt x="5635" y="609"/>
                </a:lnTo>
                <a:lnTo>
                  <a:pt x="5632" y="619"/>
                </a:lnTo>
                <a:lnTo>
                  <a:pt x="5629" y="629"/>
                </a:lnTo>
                <a:lnTo>
                  <a:pt x="5627" y="639"/>
                </a:lnTo>
                <a:lnTo>
                  <a:pt x="5626" y="648"/>
                </a:lnTo>
                <a:lnTo>
                  <a:pt x="5624" y="659"/>
                </a:lnTo>
                <a:lnTo>
                  <a:pt x="5624" y="670"/>
                </a:lnTo>
                <a:lnTo>
                  <a:pt x="5624" y="670"/>
                </a:lnTo>
                <a:lnTo>
                  <a:pt x="5624" y="688"/>
                </a:lnTo>
                <a:lnTo>
                  <a:pt x="5628" y="706"/>
                </a:lnTo>
                <a:lnTo>
                  <a:pt x="5631" y="722"/>
                </a:lnTo>
                <a:lnTo>
                  <a:pt x="5636" y="736"/>
                </a:lnTo>
                <a:lnTo>
                  <a:pt x="5643" y="750"/>
                </a:lnTo>
                <a:lnTo>
                  <a:pt x="5651" y="762"/>
                </a:lnTo>
                <a:lnTo>
                  <a:pt x="5660" y="773"/>
                </a:lnTo>
                <a:lnTo>
                  <a:pt x="5671" y="782"/>
                </a:lnTo>
                <a:lnTo>
                  <a:pt x="5682" y="791"/>
                </a:lnTo>
                <a:lnTo>
                  <a:pt x="5694" y="797"/>
                </a:lnTo>
                <a:lnTo>
                  <a:pt x="5707" y="804"/>
                </a:lnTo>
                <a:lnTo>
                  <a:pt x="5721" y="809"/>
                </a:lnTo>
                <a:lnTo>
                  <a:pt x="5735" y="813"/>
                </a:lnTo>
                <a:lnTo>
                  <a:pt x="5750" y="816"/>
                </a:lnTo>
                <a:lnTo>
                  <a:pt x="5765" y="817"/>
                </a:lnTo>
                <a:lnTo>
                  <a:pt x="5781" y="818"/>
                </a:lnTo>
                <a:lnTo>
                  <a:pt x="5781" y="818"/>
                </a:lnTo>
                <a:lnTo>
                  <a:pt x="5794" y="817"/>
                </a:lnTo>
                <a:lnTo>
                  <a:pt x="5807" y="816"/>
                </a:lnTo>
                <a:lnTo>
                  <a:pt x="5820" y="814"/>
                </a:lnTo>
                <a:lnTo>
                  <a:pt x="5832" y="810"/>
                </a:lnTo>
                <a:lnTo>
                  <a:pt x="5845" y="807"/>
                </a:lnTo>
                <a:lnTo>
                  <a:pt x="5858" y="803"/>
                </a:lnTo>
                <a:lnTo>
                  <a:pt x="5882" y="793"/>
                </a:lnTo>
                <a:lnTo>
                  <a:pt x="5905" y="780"/>
                </a:lnTo>
                <a:lnTo>
                  <a:pt x="5928" y="766"/>
                </a:lnTo>
                <a:lnTo>
                  <a:pt x="5950" y="751"/>
                </a:lnTo>
                <a:lnTo>
                  <a:pt x="5971" y="735"/>
                </a:lnTo>
                <a:lnTo>
                  <a:pt x="5973" y="735"/>
                </a:lnTo>
                <a:lnTo>
                  <a:pt x="5979" y="804"/>
                </a:lnTo>
                <a:lnTo>
                  <a:pt x="6020" y="804"/>
                </a:lnTo>
                <a:lnTo>
                  <a:pt x="6020" y="460"/>
                </a:lnTo>
                <a:lnTo>
                  <a:pt x="6020" y="460"/>
                </a:lnTo>
                <a:lnTo>
                  <a:pt x="6020" y="440"/>
                </a:lnTo>
                <a:lnTo>
                  <a:pt x="6018" y="419"/>
                </a:lnTo>
                <a:lnTo>
                  <a:pt x="6015" y="399"/>
                </a:lnTo>
                <a:lnTo>
                  <a:pt x="6011" y="380"/>
                </a:lnTo>
                <a:lnTo>
                  <a:pt x="6006" y="362"/>
                </a:lnTo>
                <a:lnTo>
                  <a:pt x="5999" y="345"/>
                </a:lnTo>
                <a:lnTo>
                  <a:pt x="5992" y="328"/>
                </a:lnTo>
                <a:lnTo>
                  <a:pt x="5983" y="314"/>
                </a:lnTo>
                <a:lnTo>
                  <a:pt x="5972" y="300"/>
                </a:lnTo>
                <a:lnTo>
                  <a:pt x="5959" y="289"/>
                </a:lnTo>
                <a:lnTo>
                  <a:pt x="5946" y="279"/>
                </a:lnTo>
                <a:lnTo>
                  <a:pt x="5930" y="270"/>
                </a:lnTo>
                <a:lnTo>
                  <a:pt x="5913" y="263"/>
                </a:lnTo>
                <a:lnTo>
                  <a:pt x="5893" y="258"/>
                </a:lnTo>
                <a:lnTo>
                  <a:pt x="5873" y="255"/>
                </a:lnTo>
                <a:lnTo>
                  <a:pt x="5850" y="254"/>
                </a:lnTo>
                <a:close/>
                <a:moveTo>
                  <a:pt x="5162" y="505"/>
                </a:moveTo>
                <a:lnTo>
                  <a:pt x="5162" y="505"/>
                </a:lnTo>
                <a:lnTo>
                  <a:pt x="5165" y="481"/>
                </a:lnTo>
                <a:lnTo>
                  <a:pt x="5170" y="458"/>
                </a:lnTo>
                <a:lnTo>
                  <a:pt x="5175" y="438"/>
                </a:lnTo>
                <a:lnTo>
                  <a:pt x="5183" y="417"/>
                </a:lnTo>
                <a:lnTo>
                  <a:pt x="5191" y="399"/>
                </a:lnTo>
                <a:lnTo>
                  <a:pt x="5201" y="383"/>
                </a:lnTo>
                <a:lnTo>
                  <a:pt x="5212" y="366"/>
                </a:lnTo>
                <a:lnTo>
                  <a:pt x="5225" y="352"/>
                </a:lnTo>
                <a:lnTo>
                  <a:pt x="5238" y="339"/>
                </a:lnTo>
                <a:lnTo>
                  <a:pt x="5251" y="328"/>
                </a:lnTo>
                <a:lnTo>
                  <a:pt x="5266" y="319"/>
                </a:lnTo>
                <a:lnTo>
                  <a:pt x="5281" y="311"/>
                </a:lnTo>
                <a:lnTo>
                  <a:pt x="5297" y="305"/>
                </a:lnTo>
                <a:lnTo>
                  <a:pt x="5313" y="300"/>
                </a:lnTo>
                <a:lnTo>
                  <a:pt x="5330" y="297"/>
                </a:lnTo>
                <a:lnTo>
                  <a:pt x="5347" y="296"/>
                </a:lnTo>
                <a:lnTo>
                  <a:pt x="5347" y="296"/>
                </a:lnTo>
                <a:lnTo>
                  <a:pt x="5364" y="297"/>
                </a:lnTo>
                <a:lnTo>
                  <a:pt x="5381" y="299"/>
                </a:lnTo>
                <a:lnTo>
                  <a:pt x="5398" y="304"/>
                </a:lnTo>
                <a:lnTo>
                  <a:pt x="5412" y="309"/>
                </a:lnTo>
                <a:lnTo>
                  <a:pt x="5426" y="317"/>
                </a:lnTo>
                <a:lnTo>
                  <a:pt x="5439" y="326"/>
                </a:lnTo>
                <a:lnTo>
                  <a:pt x="5451" y="336"/>
                </a:lnTo>
                <a:lnTo>
                  <a:pt x="5461" y="349"/>
                </a:lnTo>
                <a:lnTo>
                  <a:pt x="5471" y="363"/>
                </a:lnTo>
                <a:lnTo>
                  <a:pt x="5480" y="378"/>
                </a:lnTo>
                <a:lnTo>
                  <a:pt x="5487" y="395"/>
                </a:lnTo>
                <a:lnTo>
                  <a:pt x="5494" y="414"/>
                </a:lnTo>
                <a:lnTo>
                  <a:pt x="5498" y="434"/>
                </a:lnTo>
                <a:lnTo>
                  <a:pt x="5501" y="456"/>
                </a:lnTo>
                <a:lnTo>
                  <a:pt x="5503" y="480"/>
                </a:lnTo>
                <a:lnTo>
                  <a:pt x="5505" y="505"/>
                </a:lnTo>
                <a:lnTo>
                  <a:pt x="5162" y="505"/>
                </a:lnTo>
                <a:close/>
                <a:moveTo>
                  <a:pt x="5346" y="254"/>
                </a:moveTo>
                <a:lnTo>
                  <a:pt x="5346" y="254"/>
                </a:lnTo>
                <a:lnTo>
                  <a:pt x="5323" y="255"/>
                </a:lnTo>
                <a:lnTo>
                  <a:pt x="5301" y="258"/>
                </a:lnTo>
                <a:lnTo>
                  <a:pt x="5280" y="265"/>
                </a:lnTo>
                <a:lnTo>
                  <a:pt x="5258" y="273"/>
                </a:lnTo>
                <a:lnTo>
                  <a:pt x="5239" y="284"/>
                </a:lnTo>
                <a:lnTo>
                  <a:pt x="5219" y="297"/>
                </a:lnTo>
                <a:lnTo>
                  <a:pt x="5201" y="312"/>
                </a:lnTo>
                <a:lnTo>
                  <a:pt x="5184" y="330"/>
                </a:lnTo>
                <a:lnTo>
                  <a:pt x="5169" y="349"/>
                </a:lnTo>
                <a:lnTo>
                  <a:pt x="5155" y="371"/>
                </a:lnTo>
                <a:lnTo>
                  <a:pt x="5142" y="393"/>
                </a:lnTo>
                <a:lnTo>
                  <a:pt x="5132" y="418"/>
                </a:lnTo>
                <a:lnTo>
                  <a:pt x="5123" y="445"/>
                </a:lnTo>
                <a:lnTo>
                  <a:pt x="5120" y="459"/>
                </a:lnTo>
                <a:lnTo>
                  <a:pt x="5117" y="474"/>
                </a:lnTo>
                <a:lnTo>
                  <a:pt x="5115" y="489"/>
                </a:lnTo>
                <a:lnTo>
                  <a:pt x="5114" y="505"/>
                </a:lnTo>
                <a:lnTo>
                  <a:pt x="5112" y="521"/>
                </a:lnTo>
                <a:lnTo>
                  <a:pt x="5112" y="537"/>
                </a:lnTo>
                <a:lnTo>
                  <a:pt x="5112" y="537"/>
                </a:lnTo>
                <a:lnTo>
                  <a:pt x="5112" y="553"/>
                </a:lnTo>
                <a:lnTo>
                  <a:pt x="5114" y="569"/>
                </a:lnTo>
                <a:lnTo>
                  <a:pt x="5115" y="585"/>
                </a:lnTo>
                <a:lnTo>
                  <a:pt x="5117" y="600"/>
                </a:lnTo>
                <a:lnTo>
                  <a:pt x="5120" y="614"/>
                </a:lnTo>
                <a:lnTo>
                  <a:pt x="5123" y="628"/>
                </a:lnTo>
                <a:lnTo>
                  <a:pt x="5126" y="642"/>
                </a:lnTo>
                <a:lnTo>
                  <a:pt x="5132" y="655"/>
                </a:lnTo>
                <a:lnTo>
                  <a:pt x="5136" y="668"/>
                </a:lnTo>
                <a:lnTo>
                  <a:pt x="5142" y="680"/>
                </a:lnTo>
                <a:lnTo>
                  <a:pt x="5148" y="692"/>
                </a:lnTo>
                <a:lnTo>
                  <a:pt x="5155" y="703"/>
                </a:lnTo>
                <a:lnTo>
                  <a:pt x="5161" y="714"/>
                </a:lnTo>
                <a:lnTo>
                  <a:pt x="5169" y="724"/>
                </a:lnTo>
                <a:lnTo>
                  <a:pt x="5176" y="734"/>
                </a:lnTo>
                <a:lnTo>
                  <a:pt x="5185" y="743"/>
                </a:lnTo>
                <a:lnTo>
                  <a:pt x="5202" y="761"/>
                </a:lnTo>
                <a:lnTo>
                  <a:pt x="5222" y="775"/>
                </a:lnTo>
                <a:lnTo>
                  <a:pt x="5242" y="788"/>
                </a:lnTo>
                <a:lnTo>
                  <a:pt x="5264" y="799"/>
                </a:lnTo>
                <a:lnTo>
                  <a:pt x="5286" y="807"/>
                </a:lnTo>
                <a:lnTo>
                  <a:pt x="5310" y="813"/>
                </a:lnTo>
                <a:lnTo>
                  <a:pt x="5335" y="817"/>
                </a:lnTo>
                <a:lnTo>
                  <a:pt x="5360" y="818"/>
                </a:lnTo>
                <a:lnTo>
                  <a:pt x="5360" y="818"/>
                </a:lnTo>
                <a:lnTo>
                  <a:pt x="5388" y="817"/>
                </a:lnTo>
                <a:lnTo>
                  <a:pt x="5414" y="814"/>
                </a:lnTo>
                <a:lnTo>
                  <a:pt x="5436" y="808"/>
                </a:lnTo>
                <a:lnTo>
                  <a:pt x="5458" y="801"/>
                </a:lnTo>
                <a:lnTo>
                  <a:pt x="5478" y="793"/>
                </a:lnTo>
                <a:lnTo>
                  <a:pt x="5496" y="784"/>
                </a:lnTo>
                <a:lnTo>
                  <a:pt x="5513" y="775"/>
                </a:lnTo>
                <a:lnTo>
                  <a:pt x="5529" y="765"/>
                </a:lnTo>
                <a:lnTo>
                  <a:pt x="5509" y="727"/>
                </a:lnTo>
                <a:lnTo>
                  <a:pt x="5509" y="727"/>
                </a:lnTo>
                <a:lnTo>
                  <a:pt x="5494" y="738"/>
                </a:lnTo>
                <a:lnTo>
                  <a:pt x="5478" y="747"/>
                </a:lnTo>
                <a:lnTo>
                  <a:pt x="5461" y="755"/>
                </a:lnTo>
                <a:lnTo>
                  <a:pt x="5444" y="762"/>
                </a:lnTo>
                <a:lnTo>
                  <a:pt x="5426" y="767"/>
                </a:lnTo>
                <a:lnTo>
                  <a:pt x="5406" y="771"/>
                </a:lnTo>
                <a:lnTo>
                  <a:pt x="5386" y="775"/>
                </a:lnTo>
                <a:lnTo>
                  <a:pt x="5365" y="775"/>
                </a:lnTo>
                <a:lnTo>
                  <a:pt x="5365" y="775"/>
                </a:lnTo>
                <a:lnTo>
                  <a:pt x="5343" y="774"/>
                </a:lnTo>
                <a:lnTo>
                  <a:pt x="5321" y="770"/>
                </a:lnTo>
                <a:lnTo>
                  <a:pt x="5301" y="765"/>
                </a:lnTo>
                <a:lnTo>
                  <a:pt x="5282" y="757"/>
                </a:lnTo>
                <a:lnTo>
                  <a:pt x="5265" y="749"/>
                </a:lnTo>
                <a:lnTo>
                  <a:pt x="5249" y="737"/>
                </a:lnTo>
                <a:lnTo>
                  <a:pt x="5233" y="724"/>
                </a:lnTo>
                <a:lnTo>
                  <a:pt x="5219" y="710"/>
                </a:lnTo>
                <a:lnTo>
                  <a:pt x="5206" y="694"/>
                </a:lnTo>
                <a:lnTo>
                  <a:pt x="5196" y="675"/>
                </a:lnTo>
                <a:lnTo>
                  <a:pt x="5186" y="657"/>
                </a:lnTo>
                <a:lnTo>
                  <a:pt x="5178" y="636"/>
                </a:lnTo>
                <a:lnTo>
                  <a:pt x="5172" y="614"/>
                </a:lnTo>
                <a:lnTo>
                  <a:pt x="5166" y="591"/>
                </a:lnTo>
                <a:lnTo>
                  <a:pt x="5163" y="567"/>
                </a:lnTo>
                <a:lnTo>
                  <a:pt x="5162" y="542"/>
                </a:lnTo>
                <a:lnTo>
                  <a:pt x="5549" y="542"/>
                </a:lnTo>
                <a:lnTo>
                  <a:pt x="5549" y="542"/>
                </a:lnTo>
                <a:lnTo>
                  <a:pt x="5551" y="533"/>
                </a:lnTo>
                <a:lnTo>
                  <a:pt x="5551" y="522"/>
                </a:lnTo>
                <a:lnTo>
                  <a:pt x="5551" y="502"/>
                </a:lnTo>
                <a:lnTo>
                  <a:pt x="5551" y="502"/>
                </a:lnTo>
                <a:lnTo>
                  <a:pt x="5551" y="473"/>
                </a:lnTo>
                <a:lnTo>
                  <a:pt x="5548" y="446"/>
                </a:lnTo>
                <a:lnTo>
                  <a:pt x="5543" y="420"/>
                </a:lnTo>
                <a:lnTo>
                  <a:pt x="5537" y="397"/>
                </a:lnTo>
                <a:lnTo>
                  <a:pt x="5529" y="375"/>
                </a:lnTo>
                <a:lnTo>
                  <a:pt x="5520" y="354"/>
                </a:lnTo>
                <a:lnTo>
                  <a:pt x="5509" y="336"/>
                </a:lnTo>
                <a:lnTo>
                  <a:pt x="5496" y="319"/>
                </a:lnTo>
                <a:lnTo>
                  <a:pt x="5482" y="304"/>
                </a:lnTo>
                <a:lnTo>
                  <a:pt x="5467" y="291"/>
                </a:lnTo>
                <a:lnTo>
                  <a:pt x="5449" y="280"/>
                </a:lnTo>
                <a:lnTo>
                  <a:pt x="5432" y="270"/>
                </a:lnTo>
                <a:lnTo>
                  <a:pt x="5412" y="264"/>
                </a:lnTo>
                <a:lnTo>
                  <a:pt x="5391" y="258"/>
                </a:lnTo>
                <a:lnTo>
                  <a:pt x="5370" y="255"/>
                </a:lnTo>
                <a:lnTo>
                  <a:pt x="5346" y="254"/>
                </a:lnTo>
                <a:close/>
                <a:moveTo>
                  <a:pt x="4926" y="390"/>
                </a:moveTo>
                <a:lnTo>
                  <a:pt x="4531" y="390"/>
                </a:lnTo>
                <a:lnTo>
                  <a:pt x="4531" y="67"/>
                </a:lnTo>
                <a:lnTo>
                  <a:pt x="4481" y="67"/>
                </a:lnTo>
                <a:lnTo>
                  <a:pt x="4481" y="804"/>
                </a:lnTo>
                <a:lnTo>
                  <a:pt x="4531" y="804"/>
                </a:lnTo>
                <a:lnTo>
                  <a:pt x="4531" y="435"/>
                </a:lnTo>
                <a:lnTo>
                  <a:pt x="4926" y="435"/>
                </a:lnTo>
                <a:lnTo>
                  <a:pt x="4926" y="804"/>
                </a:lnTo>
                <a:lnTo>
                  <a:pt x="4977" y="804"/>
                </a:lnTo>
                <a:lnTo>
                  <a:pt x="4977" y="67"/>
                </a:lnTo>
                <a:lnTo>
                  <a:pt x="4926" y="67"/>
                </a:lnTo>
                <a:lnTo>
                  <a:pt x="4926" y="390"/>
                </a:lnTo>
                <a:close/>
                <a:moveTo>
                  <a:pt x="3134" y="672"/>
                </a:moveTo>
                <a:lnTo>
                  <a:pt x="3134" y="672"/>
                </a:lnTo>
                <a:lnTo>
                  <a:pt x="3113" y="693"/>
                </a:lnTo>
                <a:lnTo>
                  <a:pt x="3093" y="710"/>
                </a:lnTo>
                <a:lnTo>
                  <a:pt x="3072" y="725"/>
                </a:lnTo>
                <a:lnTo>
                  <a:pt x="3051" y="738"/>
                </a:lnTo>
                <a:lnTo>
                  <a:pt x="3030" y="748"/>
                </a:lnTo>
                <a:lnTo>
                  <a:pt x="3020" y="752"/>
                </a:lnTo>
                <a:lnTo>
                  <a:pt x="3009" y="755"/>
                </a:lnTo>
                <a:lnTo>
                  <a:pt x="2999" y="757"/>
                </a:lnTo>
                <a:lnTo>
                  <a:pt x="2988" y="760"/>
                </a:lnTo>
                <a:lnTo>
                  <a:pt x="2977" y="761"/>
                </a:lnTo>
                <a:lnTo>
                  <a:pt x="2966" y="761"/>
                </a:lnTo>
                <a:lnTo>
                  <a:pt x="2966" y="761"/>
                </a:lnTo>
                <a:lnTo>
                  <a:pt x="2946" y="760"/>
                </a:lnTo>
                <a:lnTo>
                  <a:pt x="2925" y="756"/>
                </a:lnTo>
                <a:lnTo>
                  <a:pt x="2907" y="751"/>
                </a:lnTo>
                <a:lnTo>
                  <a:pt x="2889" y="744"/>
                </a:lnTo>
                <a:lnTo>
                  <a:pt x="2874" y="735"/>
                </a:lnTo>
                <a:lnTo>
                  <a:pt x="2859" y="724"/>
                </a:lnTo>
                <a:lnTo>
                  <a:pt x="2846" y="711"/>
                </a:lnTo>
                <a:lnTo>
                  <a:pt x="2834" y="697"/>
                </a:lnTo>
                <a:lnTo>
                  <a:pt x="2824" y="681"/>
                </a:lnTo>
                <a:lnTo>
                  <a:pt x="2814" y="663"/>
                </a:lnTo>
                <a:lnTo>
                  <a:pt x="2806" y="644"/>
                </a:lnTo>
                <a:lnTo>
                  <a:pt x="2800" y="623"/>
                </a:lnTo>
                <a:lnTo>
                  <a:pt x="2794" y="602"/>
                </a:lnTo>
                <a:lnTo>
                  <a:pt x="2791" y="579"/>
                </a:lnTo>
                <a:lnTo>
                  <a:pt x="2789" y="554"/>
                </a:lnTo>
                <a:lnTo>
                  <a:pt x="2788" y="529"/>
                </a:lnTo>
                <a:lnTo>
                  <a:pt x="2788" y="529"/>
                </a:lnTo>
                <a:lnTo>
                  <a:pt x="2789" y="505"/>
                </a:lnTo>
                <a:lnTo>
                  <a:pt x="2792" y="482"/>
                </a:lnTo>
                <a:lnTo>
                  <a:pt x="2797" y="459"/>
                </a:lnTo>
                <a:lnTo>
                  <a:pt x="2803" y="438"/>
                </a:lnTo>
                <a:lnTo>
                  <a:pt x="2811" y="417"/>
                </a:lnTo>
                <a:lnTo>
                  <a:pt x="2820" y="399"/>
                </a:lnTo>
                <a:lnTo>
                  <a:pt x="2831" y="380"/>
                </a:lnTo>
                <a:lnTo>
                  <a:pt x="2843" y="364"/>
                </a:lnTo>
                <a:lnTo>
                  <a:pt x="2856" y="349"/>
                </a:lnTo>
                <a:lnTo>
                  <a:pt x="2871" y="336"/>
                </a:lnTo>
                <a:lnTo>
                  <a:pt x="2886" y="325"/>
                </a:lnTo>
                <a:lnTo>
                  <a:pt x="2902" y="316"/>
                </a:lnTo>
                <a:lnTo>
                  <a:pt x="2920" y="308"/>
                </a:lnTo>
                <a:lnTo>
                  <a:pt x="2938" y="301"/>
                </a:lnTo>
                <a:lnTo>
                  <a:pt x="2958" y="298"/>
                </a:lnTo>
                <a:lnTo>
                  <a:pt x="2977" y="297"/>
                </a:lnTo>
                <a:lnTo>
                  <a:pt x="2977" y="297"/>
                </a:lnTo>
                <a:lnTo>
                  <a:pt x="2996" y="298"/>
                </a:lnTo>
                <a:lnTo>
                  <a:pt x="3016" y="301"/>
                </a:lnTo>
                <a:lnTo>
                  <a:pt x="3035" y="306"/>
                </a:lnTo>
                <a:lnTo>
                  <a:pt x="3054" y="313"/>
                </a:lnTo>
                <a:lnTo>
                  <a:pt x="3073" y="323"/>
                </a:lnTo>
                <a:lnTo>
                  <a:pt x="3093" y="335"/>
                </a:lnTo>
                <a:lnTo>
                  <a:pt x="3113" y="349"/>
                </a:lnTo>
                <a:lnTo>
                  <a:pt x="3134" y="366"/>
                </a:lnTo>
                <a:lnTo>
                  <a:pt x="3134" y="672"/>
                </a:lnTo>
                <a:close/>
                <a:moveTo>
                  <a:pt x="3135" y="317"/>
                </a:moveTo>
                <a:lnTo>
                  <a:pt x="3131" y="317"/>
                </a:lnTo>
                <a:lnTo>
                  <a:pt x="3131" y="317"/>
                </a:lnTo>
                <a:lnTo>
                  <a:pt x="3113" y="303"/>
                </a:lnTo>
                <a:lnTo>
                  <a:pt x="3096" y="290"/>
                </a:lnTo>
                <a:lnTo>
                  <a:pt x="3077" y="280"/>
                </a:lnTo>
                <a:lnTo>
                  <a:pt x="3059" y="270"/>
                </a:lnTo>
                <a:lnTo>
                  <a:pt x="3040" y="264"/>
                </a:lnTo>
                <a:lnTo>
                  <a:pt x="3019" y="258"/>
                </a:lnTo>
                <a:lnTo>
                  <a:pt x="2997" y="255"/>
                </a:lnTo>
                <a:lnTo>
                  <a:pt x="2975" y="254"/>
                </a:lnTo>
                <a:lnTo>
                  <a:pt x="2975" y="254"/>
                </a:lnTo>
                <a:lnTo>
                  <a:pt x="2951" y="255"/>
                </a:lnTo>
                <a:lnTo>
                  <a:pt x="2928" y="258"/>
                </a:lnTo>
                <a:lnTo>
                  <a:pt x="2906" y="265"/>
                </a:lnTo>
                <a:lnTo>
                  <a:pt x="2884" y="273"/>
                </a:lnTo>
                <a:lnTo>
                  <a:pt x="2864" y="283"/>
                </a:lnTo>
                <a:lnTo>
                  <a:pt x="2843" y="296"/>
                </a:lnTo>
                <a:lnTo>
                  <a:pt x="2825" y="311"/>
                </a:lnTo>
                <a:lnTo>
                  <a:pt x="2807" y="327"/>
                </a:lnTo>
                <a:lnTo>
                  <a:pt x="2792" y="347"/>
                </a:lnTo>
                <a:lnTo>
                  <a:pt x="2778" y="367"/>
                </a:lnTo>
                <a:lnTo>
                  <a:pt x="2766" y="390"/>
                </a:lnTo>
                <a:lnTo>
                  <a:pt x="2756" y="414"/>
                </a:lnTo>
                <a:lnTo>
                  <a:pt x="2748" y="441"/>
                </a:lnTo>
                <a:lnTo>
                  <a:pt x="2741" y="468"/>
                </a:lnTo>
                <a:lnTo>
                  <a:pt x="2739" y="483"/>
                </a:lnTo>
                <a:lnTo>
                  <a:pt x="2738" y="498"/>
                </a:lnTo>
                <a:lnTo>
                  <a:pt x="2737" y="513"/>
                </a:lnTo>
                <a:lnTo>
                  <a:pt x="2736" y="529"/>
                </a:lnTo>
                <a:lnTo>
                  <a:pt x="2736" y="529"/>
                </a:lnTo>
                <a:lnTo>
                  <a:pt x="2737" y="561"/>
                </a:lnTo>
                <a:lnTo>
                  <a:pt x="2740" y="592"/>
                </a:lnTo>
                <a:lnTo>
                  <a:pt x="2746" y="620"/>
                </a:lnTo>
                <a:lnTo>
                  <a:pt x="2752" y="646"/>
                </a:lnTo>
                <a:lnTo>
                  <a:pt x="2761" y="671"/>
                </a:lnTo>
                <a:lnTo>
                  <a:pt x="2772" y="694"/>
                </a:lnTo>
                <a:lnTo>
                  <a:pt x="2784" y="714"/>
                </a:lnTo>
                <a:lnTo>
                  <a:pt x="2797" y="733"/>
                </a:lnTo>
                <a:lnTo>
                  <a:pt x="2813" y="750"/>
                </a:lnTo>
                <a:lnTo>
                  <a:pt x="2829" y="764"/>
                </a:lnTo>
                <a:lnTo>
                  <a:pt x="2847" y="776"/>
                </a:lnTo>
                <a:lnTo>
                  <a:pt x="2867" y="787"/>
                </a:lnTo>
                <a:lnTo>
                  <a:pt x="2887" y="794"/>
                </a:lnTo>
                <a:lnTo>
                  <a:pt x="2910" y="800"/>
                </a:lnTo>
                <a:lnTo>
                  <a:pt x="2934" y="803"/>
                </a:lnTo>
                <a:lnTo>
                  <a:pt x="2959" y="804"/>
                </a:lnTo>
                <a:lnTo>
                  <a:pt x="2959" y="804"/>
                </a:lnTo>
                <a:lnTo>
                  <a:pt x="2972" y="804"/>
                </a:lnTo>
                <a:lnTo>
                  <a:pt x="2985" y="803"/>
                </a:lnTo>
                <a:lnTo>
                  <a:pt x="2997" y="801"/>
                </a:lnTo>
                <a:lnTo>
                  <a:pt x="3009" y="797"/>
                </a:lnTo>
                <a:lnTo>
                  <a:pt x="3021" y="794"/>
                </a:lnTo>
                <a:lnTo>
                  <a:pt x="3033" y="790"/>
                </a:lnTo>
                <a:lnTo>
                  <a:pt x="3045" y="784"/>
                </a:lnTo>
                <a:lnTo>
                  <a:pt x="3057" y="779"/>
                </a:lnTo>
                <a:lnTo>
                  <a:pt x="3078" y="767"/>
                </a:lnTo>
                <a:lnTo>
                  <a:pt x="3098" y="753"/>
                </a:lnTo>
                <a:lnTo>
                  <a:pt x="3117" y="738"/>
                </a:lnTo>
                <a:lnTo>
                  <a:pt x="3135" y="722"/>
                </a:lnTo>
                <a:lnTo>
                  <a:pt x="3134" y="844"/>
                </a:lnTo>
                <a:lnTo>
                  <a:pt x="3134" y="844"/>
                </a:lnTo>
                <a:lnTo>
                  <a:pt x="3132" y="863"/>
                </a:lnTo>
                <a:lnTo>
                  <a:pt x="3131" y="882"/>
                </a:lnTo>
                <a:lnTo>
                  <a:pt x="3128" y="900"/>
                </a:lnTo>
                <a:lnTo>
                  <a:pt x="3123" y="916"/>
                </a:lnTo>
                <a:lnTo>
                  <a:pt x="3117" y="932"/>
                </a:lnTo>
                <a:lnTo>
                  <a:pt x="3110" y="947"/>
                </a:lnTo>
                <a:lnTo>
                  <a:pt x="3101" y="960"/>
                </a:lnTo>
                <a:lnTo>
                  <a:pt x="3091" y="971"/>
                </a:lnTo>
                <a:lnTo>
                  <a:pt x="3081" y="982"/>
                </a:lnTo>
                <a:lnTo>
                  <a:pt x="3068" y="992"/>
                </a:lnTo>
                <a:lnTo>
                  <a:pt x="3054" y="999"/>
                </a:lnTo>
                <a:lnTo>
                  <a:pt x="3039" y="1006"/>
                </a:lnTo>
                <a:lnTo>
                  <a:pt x="3022" y="1011"/>
                </a:lnTo>
                <a:lnTo>
                  <a:pt x="3005" y="1015"/>
                </a:lnTo>
                <a:lnTo>
                  <a:pt x="2986" y="1017"/>
                </a:lnTo>
                <a:lnTo>
                  <a:pt x="2966" y="1018"/>
                </a:lnTo>
                <a:lnTo>
                  <a:pt x="2966" y="1018"/>
                </a:lnTo>
                <a:lnTo>
                  <a:pt x="2945" y="1017"/>
                </a:lnTo>
                <a:lnTo>
                  <a:pt x="2924" y="1015"/>
                </a:lnTo>
                <a:lnTo>
                  <a:pt x="2903" y="1011"/>
                </a:lnTo>
                <a:lnTo>
                  <a:pt x="2882" y="1005"/>
                </a:lnTo>
                <a:lnTo>
                  <a:pt x="2861" y="997"/>
                </a:lnTo>
                <a:lnTo>
                  <a:pt x="2841" y="989"/>
                </a:lnTo>
                <a:lnTo>
                  <a:pt x="2820" y="977"/>
                </a:lnTo>
                <a:lnTo>
                  <a:pt x="2801" y="963"/>
                </a:lnTo>
                <a:lnTo>
                  <a:pt x="2778" y="1003"/>
                </a:lnTo>
                <a:lnTo>
                  <a:pt x="2778" y="1003"/>
                </a:lnTo>
                <a:lnTo>
                  <a:pt x="2799" y="1015"/>
                </a:lnTo>
                <a:lnTo>
                  <a:pt x="2819" y="1027"/>
                </a:lnTo>
                <a:lnTo>
                  <a:pt x="2842" y="1036"/>
                </a:lnTo>
                <a:lnTo>
                  <a:pt x="2865" y="1045"/>
                </a:lnTo>
                <a:lnTo>
                  <a:pt x="2888" y="1051"/>
                </a:lnTo>
                <a:lnTo>
                  <a:pt x="2913" y="1057"/>
                </a:lnTo>
                <a:lnTo>
                  <a:pt x="2939" y="1060"/>
                </a:lnTo>
                <a:lnTo>
                  <a:pt x="2966" y="1060"/>
                </a:lnTo>
                <a:lnTo>
                  <a:pt x="2966" y="1060"/>
                </a:lnTo>
                <a:lnTo>
                  <a:pt x="2991" y="1060"/>
                </a:lnTo>
                <a:lnTo>
                  <a:pt x="3015" y="1057"/>
                </a:lnTo>
                <a:lnTo>
                  <a:pt x="3037" y="1052"/>
                </a:lnTo>
                <a:lnTo>
                  <a:pt x="3058" y="1046"/>
                </a:lnTo>
                <a:lnTo>
                  <a:pt x="3077" y="1037"/>
                </a:lnTo>
                <a:lnTo>
                  <a:pt x="3096" y="1028"/>
                </a:lnTo>
                <a:lnTo>
                  <a:pt x="3112" y="1017"/>
                </a:lnTo>
                <a:lnTo>
                  <a:pt x="3126" y="1004"/>
                </a:lnTo>
                <a:lnTo>
                  <a:pt x="3139" y="990"/>
                </a:lnTo>
                <a:lnTo>
                  <a:pt x="3151" y="974"/>
                </a:lnTo>
                <a:lnTo>
                  <a:pt x="3161" y="956"/>
                </a:lnTo>
                <a:lnTo>
                  <a:pt x="3168" y="938"/>
                </a:lnTo>
                <a:lnTo>
                  <a:pt x="3175" y="918"/>
                </a:lnTo>
                <a:lnTo>
                  <a:pt x="3179" y="897"/>
                </a:lnTo>
                <a:lnTo>
                  <a:pt x="3182" y="874"/>
                </a:lnTo>
                <a:lnTo>
                  <a:pt x="3183" y="851"/>
                </a:lnTo>
                <a:lnTo>
                  <a:pt x="3183" y="267"/>
                </a:lnTo>
                <a:lnTo>
                  <a:pt x="3139" y="267"/>
                </a:lnTo>
                <a:lnTo>
                  <a:pt x="3135" y="317"/>
                </a:lnTo>
                <a:close/>
                <a:moveTo>
                  <a:pt x="2450" y="254"/>
                </a:moveTo>
                <a:lnTo>
                  <a:pt x="2450" y="254"/>
                </a:lnTo>
                <a:lnTo>
                  <a:pt x="2436" y="254"/>
                </a:lnTo>
                <a:lnTo>
                  <a:pt x="2423" y="256"/>
                </a:lnTo>
                <a:lnTo>
                  <a:pt x="2410" y="258"/>
                </a:lnTo>
                <a:lnTo>
                  <a:pt x="2397" y="261"/>
                </a:lnTo>
                <a:lnTo>
                  <a:pt x="2385" y="265"/>
                </a:lnTo>
                <a:lnTo>
                  <a:pt x="2373" y="270"/>
                </a:lnTo>
                <a:lnTo>
                  <a:pt x="2361" y="276"/>
                </a:lnTo>
                <a:lnTo>
                  <a:pt x="2350" y="281"/>
                </a:lnTo>
                <a:lnTo>
                  <a:pt x="2328" y="295"/>
                </a:lnTo>
                <a:lnTo>
                  <a:pt x="2307" y="312"/>
                </a:lnTo>
                <a:lnTo>
                  <a:pt x="2286" y="331"/>
                </a:lnTo>
                <a:lnTo>
                  <a:pt x="2265" y="350"/>
                </a:lnTo>
                <a:lnTo>
                  <a:pt x="2262" y="350"/>
                </a:lnTo>
                <a:lnTo>
                  <a:pt x="2258" y="267"/>
                </a:lnTo>
                <a:lnTo>
                  <a:pt x="2214" y="267"/>
                </a:lnTo>
                <a:lnTo>
                  <a:pt x="2214" y="804"/>
                </a:lnTo>
                <a:lnTo>
                  <a:pt x="2264" y="804"/>
                </a:lnTo>
                <a:lnTo>
                  <a:pt x="2264" y="399"/>
                </a:lnTo>
                <a:lnTo>
                  <a:pt x="2264" y="399"/>
                </a:lnTo>
                <a:lnTo>
                  <a:pt x="2288" y="376"/>
                </a:lnTo>
                <a:lnTo>
                  <a:pt x="2310" y="355"/>
                </a:lnTo>
                <a:lnTo>
                  <a:pt x="2332" y="338"/>
                </a:lnTo>
                <a:lnTo>
                  <a:pt x="2353" y="324"/>
                </a:lnTo>
                <a:lnTo>
                  <a:pt x="2363" y="318"/>
                </a:lnTo>
                <a:lnTo>
                  <a:pt x="2373" y="312"/>
                </a:lnTo>
                <a:lnTo>
                  <a:pt x="2384" y="308"/>
                </a:lnTo>
                <a:lnTo>
                  <a:pt x="2395" y="305"/>
                </a:lnTo>
                <a:lnTo>
                  <a:pt x="2406" y="303"/>
                </a:lnTo>
                <a:lnTo>
                  <a:pt x="2416" y="300"/>
                </a:lnTo>
                <a:lnTo>
                  <a:pt x="2428" y="299"/>
                </a:lnTo>
                <a:lnTo>
                  <a:pt x="2440" y="298"/>
                </a:lnTo>
                <a:lnTo>
                  <a:pt x="2440" y="298"/>
                </a:lnTo>
                <a:lnTo>
                  <a:pt x="2455" y="299"/>
                </a:lnTo>
                <a:lnTo>
                  <a:pt x="2470" y="301"/>
                </a:lnTo>
                <a:lnTo>
                  <a:pt x="2483" y="305"/>
                </a:lnTo>
                <a:lnTo>
                  <a:pt x="2495" y="309"/>
                </a:lnTo>
                <a:lnTo>
                  <a:pt x="2507" y="314"/>
                </a:lnTo>
                <a:lnTo>
                  <a:pt x="2517" y="322"/>
                </a:lnTo>
                <a:lnTo>
                  <a:pt x="2525" y="330"/>
                </a:lnTo>
                <a:lnTo>
                  <a:pt x="2534" y="339"/>
                </a:lnTo>
                <a:lnTo>
                  <a:pt x="2541" y="351"/>
                </a:lnTo>
                <a:lnTo>
                  <a:pt x="2547" y="363"/>
                </a:lnTo>
                <a:lnTo>
                  <a:pt x="2551" y="377"/>
                </a:lnTo>
                <a:lnTo>
                  <a:pt x="2556" y="392"/>
                </a:lnTo>
                <a:lnTo>
                  <a:pt x="2559" y="408"/>
                </a:lnTo>
                <a:lnTo>
                  <a:pt x="2561" y="427"/>
                </a:lnTo>
                <a:lnTo>
                  <a:pt x="2562" y="445"/>
                </a:lnTo>
                <a:lnTo>
                  <a:pt x="2562" y="467"/>
                </a:lnTo>
                <a:lnTo>
                  <a:pt x="2562" y="804"/>
                </a:lnTo>
                <a:lnTo>
                  <a:pt x="2612" y="804"/>
                </a:lnTo>
                <a:lnTo>
                  <a:pt x="2612" y="459"/>
                </a:lnTo>
                <a:lnTo>
                  <a:pt x="2612" y="459"/>
                </a:lnTo>
                <a:lnTo>
                  <a:pt x="2611" y="434"/>
                </a:lnTo>
                <a:lnTo>
                  <a:pt x="2610" y="411"/>
                </a:lnTo>
                <a:lnTo>
                  <a:pt x="2606" y="389"/>
                </a:lnTo>
                <a:lnTo>
                  <a:pt x="2602" y="368"/>
                </a:lnTo>
                <a:lnTo>
                  <a:pt x="2597" y="350"/>
                </a:lnTo>
                <a:lnTo>
                  <a:pt x="2590" y="334"/>
                </a:lnTo>
                <a:lnTo>
                  <a:pt x="2582" y="319"/>
                </a:lnTo>
                <a:lnTo>
                  <a:pt x="2572" y="305"/>
                </a:lnTo>
                <a:lnTo>
                  <a:pt x="2562" y="293"/>
                </a:lnTo>
                <a:lnTo>
                  <a:pt x="2549" y="282"/>
                </a:lnTo>
                <a:lnTo>
                  <a:pt x="2536" y="273"/>
                </a:lnTo>
                <a:lnTo>
                  <a:pt x="2522" y="267"/>
                </a:lnTo>
                <a:lnTo>
                  <a:pt x="2506" y="260"/>
                </a:lnTo>
                <a:lnTo>
                  <a:pt x="2489" y="257"/>
                </a:lnTo>
                <a:lnTo>
                  <a:pt x="2469" y="255"/>
                </a:lnTo>
                <a:lnTo>
                  <a:pt x="2450" y="254"/>
                </a:lnTo>
                <a:close/>
                <a:moveTo>
                  <a:pt x="2003" y="804"/>
                </a:moveTo>
                <a:lnTo>
                  <a:pt x="2051" y="804"/>
                </a:lnTo>
                <a:lnTo>
                  <a:pt x="2051" y="267"/>
                </a:lnTo>
                <a:lnTo>
                  <a:pt x="2003" y="267"/>
                </a:lnTo>
                <a:lnTo>
                  <a:pt x="2003" y="804"/>
                </a:lnTo>
                <a:close/>
                <a:moveTo>
                  <a:pt x="2027" y="49"/>
                </a:moveTo>
                <a:lnTo>
                  <a:pt x="2027" y="49"/>
                </a:lnTo>
                <a:lnTo>
                  <a:pt x="2019" y="50"/>
                </a:lnTo>
                <a:lnTo>
                  <a:pt x="2010" y="52"/>
                </a:lnTo>
                <a:lnTo>
                  <a:pt x="2003" y="56"/>
                </a:lnTo>
                <a:lnTo>
                  <a:pt x="1996" y="61"/>
                </a:lnTo>
                <a:lnTo>
                  <a:pt x="1991" y="67"/>
                </a:lnTo>
                <a:lnTo>
                  <a:pt x="1986" y="75"/>
                </a:lnTo>
                <a:lnTo>
                  <a:pt x="1984" y="84"/>
                </a:lnTo>
                <a:lnTo>
                  <a:pt x="1983" y="94"/>
                </a:lnTo>
                <a:lnTo>
                  <a:pt x="1983" y="94"/>
                </a:lnTo>
                <a:lnTo>
                  <a:pt x="1984" y="103"/>
                </a:lnTo>
                <a:lnTo>
                  <a:pt x="1986" y="111"/>
                </a:lnTo>
                <a:lnTo>
                  <a:pt x="1991" y="119"/>
                </a:lnTo>
                <a:lnTo>
                  <a:pt x="1996" y="125"/>
                </a:lnTo>
                <a:lnTo>
                  <a:pt x="2003" y="131"/>
                </a:lnTo>
                <a:lnTo>
                  <a:pt x="2010" y="134"/>
                </a:lnTo>
                <a:lnTo>
                  <a:pt x="2019" y="136"/>
                </a:lnTo>
                <a:lnTo>
                  <a:pt x="2027" y="137"/>
                </a:lnTo>
                <a:lnTo>
                  <a:pt x="2027" y="137"/>
                </a:lnTo>
                <a:lnTo>
                  <a:pt x="2037" y="136"/>
                </a:lnTo>
                <a:lnTo>
                  <a:pt x="2046" y="134"/>
                </a:lnTo>
                <a:lnTo>
                  <a:pt x="2053" y="131"/>
                </a:lnTo>
                <a:lnTo>
                  <a:pt x="2060" y="125"/>
                </a:lnTo>
                <a:lnTo>
                  <a:pt x="2065" y="119"/>
                </a:lnTo>
                <a:lnTo>
                  <a:pt x="2070" y="111"/>
                </a:lnTo>
                <a:lnTo>
                  <a:pt x="2072" y="103"/>
                </a:lnTo>
                <a:lnTo>
                  <a:pt x="2073" y="94"/>
                </a:lnTo>
                <a:lnTo>
                  <a:pt x="2073" y="94"/>
                </a:lnTo>
                <a:lnTo>
                  <a:pt x="2072" y="84"/>
                </a:lnTo>
                <a:lnTo>
                  <a:pt x="2070" y="75"/>
                </a:lnTo>
                <a:lnTo>
                  <a:pt x="2065" y="67"/>
                </a:lnTo>
                <a:lnTo>
                  <a:pt x="2060" y="61"/>
                </a:lnTo>
                <a:lnTo>
                  <a:pt x="2053" y="56"/>
                </a:lnTo>
                <a:lnTo>
                  <a:pt x="2046" y="52"/>
                </a:lnTo>
                <a:lnTo>
                  <a:pt x="2037" y="50"/>
                </a:lnTo>
                <a:lnTo>
                  <a:pt x="2027" y="49"/>
                </a:lnTo>
                <a:close/>
                <a:moveTo>
                  <a:pt x="1855" y="774"/>
                </a:moveTo>
                <a:lnTo>
                  <a:pt x="1855" y="774"/>
                </a:lnTo>
                <a:lnTo>
                  <a:pt x="1849" y="774"/>
                </a:lnTo>
                <a:lnTo>
                  <a:pt x="1845" y="771"/>
                </a:lnTo>
                <a:lnTo>
                  <a:pt x="1841" y="769"/>
                </a:lnTo>
                <a:lnTo>
                  <a:pt x="1837" y="765"/>
                </a:lnTo>
                <a:lnTo>
                  <a:pt x="1834" y="761"/>
                </a:lnTo>
                <a:lnTo>
                  <a:pt x="1832" y="754"/>
                </a:lnTo>
                <a:lnTo>
                  <a:pt x="1831" y="748"/>
                </a:lnTo>
                <a:lnTo>
                  <a:pt x="1831" y="739"/>
                </a:lnTo>
                <a:lnTo>
                  <a:pt x="1831" y="0"/>
                </a:lnTo>
                <a:lnTo>
                  <a:pt x="1781" y="0"/>
                </a:lnTo>
                <a:lnTo>
                  <a:pt x="1781" y="733"/>
                </a:lnTo>
                <a:lnTo>
                  <a:pt x="1781" y="733"/>
                </a:lnTo>
                <a:lnTo>
                  <a:pt x="1782" y="753"/>
                </a:lnTo>
                <a:lnTo>
                  <a:pt x="1786" y="770"/>
                </a:lnTo>
                <a:lnTo>
                  <a:pt x="1788" y="778"/>
                </a:lnTo>
                <a:lnTo>
                  <a:pt x="1791" y="786"/>
                </a:lnTo>
                <a:lnTo>
                  <a:pt x="1794" y="791"/>
                </a:lnTo>
                <a:lnTo>
                  <a:pt x="1798" y="797"/>
                </a:lnTo>
                <a:lnTo>
                  <a:pt x="1803" y="802"/>
                </a:lnTo>
                <a:lnTo>
                  <a:pt x="1807" y="806"/>
                </a:lnTo>
                <a:lnTo>
                  <a:pt x="1813" y="809"/>
                </a:lnTo>
                <a:lnTo>
                  <a:pt x="1819" y="813"/>
                </a:lnTo>
                <a:lnTo>
                  <a:pt x="1825" y="815"/>
                </a:lnTo>
                <a:lnTo>
                  <a:pt x="1832" y="817"/>
                </a:lnTo>
                <a:lnTo>
                  <a:pt x="1840" y="817"/>
                </a:lnTo>
                <a:lnTo>
                  <a:pt x="1847" y="818"/>
                </a:lnTo>
                <a:lnTo>
                  <a:pt x="1847" y="818"/>
                </a:lnTo>
                <a:lnTo>
                  <a:pt x="1858" y="817"/>
                </a:lnTo>
                <a:lnTo>
                  <a:pt x="1868" y="816"/>
                </a:lnTo>
                <a:lnTo>
                  <a:pt x="1875" y="815"/>
                </a:lnTo>
                <a:lnTo>
                  <a:pt x="1883" y="813"/>
                </a:lnTo>
                <a:lnTo>
                  <a:pt x="1874" y="771"/>
                </a:lnTo>
                <a:lnTo>
                  <a:pt x="1874" y="771"/>
                </a:lnTo>
                <a:lnTo>
                  <a:pt x="1861" y="774"/>
                </a:lnTo>
                <a:lnTo>
                  <a:pt x="1855" y="774"/>
                </a:lnTo>
                <a:close/>
                <a:moveTo>
                  <a:pt x="1410" y="774"/>
                </a:moveTo>
                <a:lnTo>
                  <a:pt x="1410" y="774"/>
                </a:lnTo>
                <a:lnTo>
                  <a:pt x="1389" y="773"/>
                </a:lnTo>
                <a:lnTo>
                  <a:pt x="1370" y="769"/>
                </a:lnTo>
                <a:lnTo>
                  <a:pt x="1351" y="764"/>
                </a:lnTo>
                <a:lnTo>
                  <a:pt x="1334" y="756"/>
                </a:lnTo>
                <a:lnTo>
                  <a:pt x="1318" y="748"/>
                </a:lnTo>
                <a:lnTo>
                  <a:pt x="1302" y="736"/>
                </a:lnTo>
                <a:lnTo>
                  <a:pt x="1288" y="723"/>
                </a:lnTo>
                <a:lnTo>
                  <a:pt x="1275" y="709"/>
                </a:lnTo>
                <a:lnTo>
                  <a:pt x="1263" y="692"/>
                </a:lnTo>
                <a:lnTo>
                  <a:pt x="1252" y="674"/>
                </a:lnTo>
                <a:lnTo>
                  <a:pt x="1242" y="655"/>
                </a:lnTo>
                <a:lnTo>
                  <a:pt x="1235" y="633"/>
                </a:lnTo>
                <a:lnTo>
                  <a:pt x="1228" y="612"/>
                </a:lnTo>
                <a:lnTo>
                  <a:pt x="1224" y="588"/>
                </a:lnTo>
                <a:lnTo>
                  <a:pt x="1222" y="563"/>
                </a:lnTo>
                <a:lnTo>
                  <a:pt x="1221" y="537"/>
                </a:lnTo>
                <a:lnTo>
                  <a:pt x="1221" y="537"/>
                </a:lnTo>
                <a:lnTo>
                  <a:pt x="1222" y="511"/>
                </a:lnTo>
                <a:lnTo>
                  <a:pt x="1224" y="486"/>
                </a:lnTo>
                <a:lnTo>
                  <a:pt x="1228" y="462"/>
                </a:lnTo>
                <a:lnTo>
                  <a:pt x="1235" y="440"/>
                </a:lnTo>
                <a:lnTo>
                  <a:pt x="1242" y="418"/>
                </a:lnTo>
                <a:lnTo>
                  <a:pt x="1252" y="399"/>
                </a:lnTo>
                <a:lnTo>
                  <a:pt x="1263" y="380"/>
                </a:lnTo>
                <a:lnTo>
                  <a:pt x="1275" y="364"/>
                </a:lnTo>
                <a:lnTo>
                  <a:pt x="1288" y="349"/>
                </a:lnTo>
                <a:lnTo>
                  <a:pt x="1302" y="336"/>
                </a:lnTo>
                <a:lnTo>
                  <a:pt x="1318" y="324"/>
                </a:lnTo>
                <a:lnTo>
                  <a:pt x="1334" y="314"/>
                </a:lnTo>
                <a:lnTo>
                  <a:pt x="1351" y="307"/>
                </a:lnTo>
                <a:lnTo>
                  <a:pt x="1370" y="301"/>
                </a:lnTo>
                <a:lnTo>
                  <a:pt x="1389" y="298"/>
                </a:lnTo>
                <a:lnTo>
                  <a:pt x="1410" y="297"/>
                </a:lnTo>
                <a:lnTo>
                  <a:pt x="1410" y="297"/>
                </a:lnTo>
                <a:lnTo>
                  <a:pt x="1429" y="298"/>
                </a:lnTo>
                <a:lnTo>
                  <a:pt x="1449" y="301"/>
                </a:lnTo>
                <a:lnTo>
                  <a:pt x="1467" y="307"/>
                </a:lnTo>
                <a:lnTo>
                  <a:pt x="1485" y="314"/>
                </a:lnTo>
                <a:lnTo>
                  <a:pt x="1501" y="324"/>
                </a:lnTo>
                <a:lnTo>
                  <a:pt x="1518" y="336"/>
                </a:lnTo>
                <a:lnTo>
                  <a:pt x="1532" y="349"/>
                </a:lnTo>
                <a:lnTo>
                  <a:pt x="1545" y="364"/>
                </a:lnTo>
                <a:lnTo>
                  <a:pt x="1558" y="380"/>
                </a:lnTo>
                <a:lnTo>
                  <a:pt x="1568" y="399"/>
                </a:lnTo>
                <a:lnTo>
                  <a:pt x="1577" y="418"/>
                </a:lnTo>
                <a:lnTo>
                  <a:pt x="1585" y="440"/>
                </a:lnTo>
                <a:lnTo>
                  <a:pt x="1591" y="462"/>
                </a:lnTo>
                <a:lnTo>
                  <a:pt x="1595" y="486"/>
                </a:lnTo>
                <a:lnTo>
                  <a:pt x="1599" y="511"/>
                </a:lnTo>
                <a:lnTo>
                  <a:pt x="1600" y="537"/>
                </a:lnTo>
                <a:lnTo>
                  <a:pt x="1600" y="537"/>
                </a:lnTo>
                <a:lnTo>
                  <a:pt x="1599" y="563"/>
                </a:lnTo>
                <a:lnTo>
                  <a:pt x="1595" y="588"/>
                </a:lnTo>
                <a:lnTo>
                  <a:pt x="1591" y="612"/>
                </a:lnTo>
                <a:lnTo>
                  <a:pt x="1585" y="633"/>
                </a:lnTo>
                <a:lnTo>
                  <a:pt x="1577" y="655"/>
                </a:lnTo>
                <a:lnTo>
                  <a:pt x="1568" y="674"/>
                </a:lnTo>
                <a:lnTo>
                  <a:pt x="1558" y="692"/>
                </a:lnTo>
                <a:lnTo>
                  <a:pt x="1545" y="709"/>
                </a:lnTo>
                <a:lnTo>
                  <a:pt x="1532" y="723"/>
                </a:lnTo>
                <a:lnTo>
                  <a:pt x="1518" y="736"/>
                </a:lnTo>
                <a:lnTo>
                  <a:pt x="1501" y="748"/>
                </a:lnTo>
                <a:lnTo>
                  <a:pt x="1485" y="756"/>
                </a:lnTo>
                <a:lnTo>
                  <a:pt x="1467" y="764"/>
                </a:lnTo>
                <a:lnTo>
                  <a:pt x="1449" y="769"/>
                </a:lnTo>
                <a:lnTo>
                  <a:pt x="1429" y="773"/>
                </a:lnTo>
                <a:lnTo>
                  <a:pt x="1410" y="774"/>
                </a:lnTo>
                <a:close/>
                <a:moveTo>
                  <a:pt x="1410" y="254"/>
                </a:moveTo>
                <a:lnTo>
                  <a:pt x="1410" y="254"/>
                </a:lnTo>
                <a:lnTo>
                  <a:pt x="1386" y="255"/>
                </a:lnTo>
                <a:lnTo>
                  <a:pt x="1362" y="258"/>
                </a:lnTo>
                <a:lnTo>
                  <a:pt x="1339" y="265"/>
                </a:lnTo>
                <a:lnTo>
                  <a:pt x="1318" y="272"/>
                </a:lnTo>
                <a:lnTo>
                  <a:pt x="1296" y="283"/>
                </a:lnTo>
                <a:lnTo>
                  <a:pt x="1277" y="296"/>
                </a:lnTo>
                <a:lnTo>
                  <a:pt x="1258" y="311"/>
                </a:lnTo>
                <a:lnTo>
                  <a:pt x="1241" y="327"/>
                </a:lnTo>
                <a:lnTo>
                  <a:pt x="1225" y="347"/>
                </a:lnTo>
                <a:lnTo>
                  <a:pt x="1211" y="368"/>
                </a:lnTo>
                <a:lnTo>
                  <a:pt x="1204" y="379"/>
                </a:lnTo>
                <a:lnTo>
                  <a:pt x="1199" y="391"/>
                </a:lnTo>
                <a:lnTo>
                  <a:pt x="1194" y="404"/>
                </a:lnTo>
                <a:lnTo>
                  <a:pt x="1188" y="417"/>
                </a:lnTo>
                <a:lnTo>
                  <a:pt x="1184" y="430"/>
                </a:lnTo>
                <a:lnTo>
                  <a:pt x="1180" y="444"/>
                </a:lnTo>
                <a:lnTo>
                  <a:pt x="1176" y="458"/>
                </a:lnTo>
                <a:lnTo>
                  <a:pt x="1174" y="473"/>
                </a:lnTo>
                <a:lnTo>
                  <a:pt x="1172" y="488"/>
                </a:lnTo>
                <a:lnTo>
                  <a:pt x="1170" y="504"/>
                </a:lnTo>
                <a:lnTo>
                  <a:pt x="1169" y="520"/>
                </a:lnTo>
                <a:lnTo>
                  <a:pt x="1169" y="537"/>
                </a:lnTo>
                <a:lnTo>
                  <a:pt x="1169" y="537"/>
                </a:lnTo>
                <a:lnTo>
                  <a:pt x="1169" y="553"/>
                </a:lnTo>
                <a:lnTo>
                  <a:pt x="1170" y="569"/>
                </a:lnTo>
                <a:lnTo>
                  <a:pt x="1172" y="585"/>
                </a:lnTo>
                <a:lnTo>
                  <a:pt x="1174" y="600"/>
                </a:lnTo>
                <a:lnTo>
                  <a:pt x="1176" y="615"/>
                </a:lnTo>
                <a:lnTo>
                  <a:pt x="1180" y="629"/>
                </a:lnTo>
                <a:lnTo>
                  <a:pt x="1184" y="643"/>
                </a:lnTo>
                <a:lnTo>
                  <a:pt x="1188" y="656"/>
                </a:lnTo>
                <a:lnTo>
                  <a:pt x="1194" y="669"/>
                </a:lnTo>
                <a:lnTo>
                  <a:pt x="1199" y="681"/>
                </a:lnTo>
                <a:lnTo>
                  <a:pt x="1211" y="703"/>
                </a:lnTo>
                <a:lnTo>
                  <a:pt x="1225" y="725"/>
                </a:lnTo>
                <a:lnTo>
                  <a:pt x="1241" y="744"/>
                </a:lnTo>
                <a:lnTo>
                  <a:pt x="1258" y="761"/>
                </a:lnTo>
                <a:lnTo>
                  <a:pt x="1277" y="776"/>
                </a:lnTo>
                <a:lnTo>
                  <a:pt x="1296" y="789"/>
                </a:lnTo>
                <a:lnTo>
                  <a:pt x="1318" y="799"/>
                </a:lnTo>
                <a:lnTo>
                  <a:pt x="1339" y="807"/>
                </a:lnTo>
                <a:lnTo>
                  <a:pt x="1362" y="813"/>
                </a:lnTo>
                <a:lnTo>
                  <a:pt x="1386" y="817"/>
                </a:lnTo>
                <a:lnTo>
                  <a:pt x="1410" y="818"/>
                </a:lnTo>
                <a:lnTo>
                  <a:pt x="1410" y="818"/>
                </a:lnTo>
                <a:lnTo>
                  <a:pt x="1433" y="817"/>
                </a:lnTo>
                <a:lnTo>
                  <a:pt x="1457" y="813"/>
                </a:lnTo>
                <a:lnTo>
                  <a:pt x="1480" y="807"/>
                </a:lnTo>
                <a:lnTo>
                  <a:pt x="1501" y="799"/>
                </a:lnTo>
                <a:lnTo>
                  <a:pt x="1523" y="789"/>
                </a:lnTo>
                <a:lnTo>
                  <a:pt x="1542" y="776"/>
                </a:lnTo>
                <a:lnTo>
                  <a:pt x="1562" y="761"/>
                </a:lnTo>
                <a:lnTo>
                  <a:pt x="1579" y="744"/>
                </a:lnTo>
                <a:lnTo>
                  <a:pt x="1594" y="725"/>
                </a:lnTo>
                <a:lnTo>
                  <a:pt x="1608" y="703"/>
                </a:lnTo>
                <a:lnTo>
                  <a:pt x="1615" y="693"/>
                </a:lnTo>
                <a:lnTo>
                  <a:pt x="1621" y="681"/>
                </a:lnTo>
                <a:lnTo>
                  <a:pt x="1627" y="669"/>
                </a:lnTo>
                <a:lnTo>
                  <a:pt x="1631" y="656"/>
                </a:lnTo>
                <a:lnTo>
                  <a:pt x="1636" y="643"/>
                </a:lnTo>
                <a:lnTo>
                  <a:pt x="1640" y="629"/>
                </a:lnTo>
                <a:lnTo>
                  <a:pt x="1643" y="615"/>
                </a:lnTo>
                <a:lnTo>
                  <a:pt x="1646" y="600"/>
                </a:lnTo>
                <a:lnTo>
                  <a:pt x="1648" y="585"/>
                </a:lnTo>
                <a:lnTo>
                  <a:pt x="1649" y="569"/>
                </a:lnTo>
                <a:lnTo>
                  <a:pt x="1650" y="553"/>
                </a:lnTo>
                <a:lnTo>
                  <a:pt x="1650" y="537"/>
                </a:lnTo>
                <a:lnTo>
                  <a:pt x="1650" y="537"/>
                </a:lnTo>
                <a:lnTo>
                  <a:pt x="1650" y="520"/>
                </a:lnTo>
                <a:lnTo>
                  <a:pt x="1649" y="504"/>
                </a:lnTo>
                <a:lnTo>
                  <a:pt x="1648" y="488"/>
                </a:lnTo>
                <a:lnTo>
                  <a:pt x="1646" y="473"/>
                </a:lnTo>
                <a:lnTo>
                  <a:pt x="1643" y="458"/>
                </a:lnTo>
                <a:lnTo>
                  <a:pt x="1640" y="444"/>
                </a:lnTo>
                <a:lnTo>
                  <a:pt x="1636" y="430"/>
                </a:lnTo>
                <a:lnTo>
                  <a:pt x="1631" y="417"/>
                </a:lnTo>
                <a:lnTo>
                  <a:pt x="1627" y="404"/>
                </a:lnTo>
                <a:lnTo>
                  <a:pt x="1621" y="391"/>
                </a:lnTo>
                <a:lnTo>
                  <a:pt x="1615" y="379"/>
                </a:lnTo>
                <a:lnTo>
                  <a:pt x="1608" y="368"/>
                </a:lnTo>
                <a:lnTo>
                  <a:pt x="1594" y="347"/>
                </a:lnTo>
                <a:lnTo>
                  <a:pt x="1579" y="327"/>
                </a:lnTo>
                <a:lnTo>
                  <a:pt x="1562" y="311"/>
                </a:lnTo>
                <a:lnTo>
                  <a:pt x="1542" y="296"/>
                </a:lnTo>
                <a:lnTo>
                  <a:pt x="1523" y="283"/>
                </a:lnTo>
                <a:lnTo>
                  <a:pt x="1501" y="272"/>
                </a:lnTo>
                <a:lnTo>
                  <a:pt x="1480" y="265"/>
                </a:lnTo>
                <a:lnTo>
                  <a:pt x="1457" y="258"/>
                </a:lnTo>
                <a:lnTo>
                  <a:pt x="1433" y="255"/>
                </a:lnTo>
                <a:lnTo>
                  <a:pt x="1410" y="254"/>
                </a:lnTo>
                <a:close/>
                <a:moveTo>
                  <a:pt x="833" y="774"/>
                </a:moveTo>
                <a:lnTo>
                  <a:pt x="833" y="774"/>
                </a:lnTo>
                <a:lnTo>
                  <a:pt x="813" y="773"/>
                </a:lnTo>
                <a:lnTo>
                  <a:pt x="794" y="769"/>
                </a:lnTo>
                <a:lnTo>
                  <a:pt x="776" y="764"/>
                </a:lnTo>
                <a:lnTo>
                  <a:pt x="757" y="756"/>
                </a:lnTo>
                <a:lnTo>
                  <a:pt x="741" y="748"/>
                </a:lnTo>
                <a:lnTo>
                  <a:pt x="726" y="736"/>
                </a:lnTo>
                <a:lnTo>
                  <a:pt x="711" y="723"/>
                </a:lnTo>
                <a:lnTo>
                  <a:pt x="698" y="709"/>
                </a:lnTo>
                <a:lnTo>
                  <a:pt x="686" y="692"/>
                </a:lnTo>
                <a:lnTo>
                  <a:pt x="675" y="674"/>
                </a:lnTo>
                <a:lnTo>
                  <a:pt x="665" y="655"/>
                </a:lnTo>
                <a:lnTo>
                  <a:pt x="658" y="633"/>
                </a:lnTo>
                <a:lnTo>
                  <a:pt x="652" y="612"/>
                </a:lnTo>
                <a:lnTo>
                  <a:pt x="647" y="588"/>
                </a:lnTo>
                <a:lnTo>
                  <a:pt x="645" y="563"/>
                </a:lnTo>
                <a:lnTo>
                  <a:pt x="644" y="537"/>
                </a:lnTo>
                <a:lnTo>
                  <a:pt x="644" y="537"/>
                </a:lnTo>
                <a:lnTo>
                  <a:pt x="645" y="511"/>
                </a:lnTo>
                <a:lnTo>
                  <a:pt x="647" y="486"/>
                </a:lnTo>
                <a:lnTo>
                  <a:pt x="652" y="462"/>
                </a:lnTo>
                <a:lnTo>
                  <a:pt x="658" y="440"/>
                </a:lnTo>
                <a:lnTo>
                  <a:pt x="665" y="418"/>
                </a:lnTo>
                <a:lnTo>
                  <a:pt x="675" y="399"/>
                </a:lnTo>
                <a:lnTo>
                  <a:pt x="686" y="380"/>
                </a:lnTo>
                <a:lnTo>
                  <a:pt x="698" y="364"/>
                </a:lnTo>
                <a:lnTo>
                  <a:pt x="711" y="349"/>
                </a:lnTo>
                <a:lnTo>
                  <a:pt x="726" y="336"/>
                </a:lnTo>
                <a:lnTo>
                  <a:pt x="741" y="324"/>
                </a:lnTo>
                <a:lnTo>
                  <a:pt x="757" y="314"/>
                </a:lnTo>
                <a:lnTo>
                  <a:pt x="776" y="307"/>
                </a:lnTo>
                <a:lnTo>
                  <a:pt x="794" y="301"/>
                </a:lnTo>
                <a:lnTo>
                  <a:pt x="813" y="298"/>
                </a:lnTo>
                <a:lnTo>
                  <a:pt x="833" y="297"/>
                </a:lnTo>
                <a:lnTo>
                  <a:pt x="833" y="297"/>
                </a:lnTo>
                <a:lnTo>
                  <a:pt x="853" y="298"/>
                </a:lnTo>
                <a:lnTo>
                  <a:pt x="873" y="301"/>
                </a:lnTo>
                <a:lnTo>
                  <a:pt x="891" y="307"/>
                </a:lnTo>
                <a:lnTo>
                  <a:pt x="908" y="314"/>
                </a:lnTo>
                <a:lnTo>
                  <a:pt x="925" y="324"/>
                </a:lnTo>
                <a:lnTo>
                  <a:pt x="941" y="336"/>
                </a:lnTo>
                <a:lnTo>
                  <a:pt x="955" y="349"/>
                </a:lnTo>
                <a:lnTo>
                  <a:pt x="969" y="364"/>
                </a:lnTo>
                <a:lnTo>
                  <a:pt x="981" y="380"/>
                </a:lnTo>
                <a:lnTo>
                  <a:pt x="992" y="399"/>
                </a:lnTo>
                <a:lnTo>
                  <a:pt x="1001" y="418"/>
                </a:lnTo>
                <a:lnTo>
                  <a:pt x="1009" y="440"/>
                </a:lnTo>
                <a:lnTo>
                  <a:pt x="1015" y="462"/>
                </a:lnTo>
                <a:lnTo>
                  <a:pt x="1020" y="486"/>
                </a:lnTo>
                <a:lnTo>
                  <a:pt x="1022" y="511"/>
                </a:lnTo>
                <a:lnTo>
                  <a:pt x="1023" y="537"/>
                </a:lnTo>
                <a:lnTo>
                  <a:pt x="1023" y="537"/>
                </a:lnTo>
                <a:lnTo>
                  <a:pt x="1022" y="563"/>
                </a:lnTo>
                <a:lnTo>
                  <a:pt x="1020" y="588"/>
                </a:lnTo>
                <a:lnTo>
                  <a:pt x="1015" y="612"/>
                </a:lnTo>
                <a:lnTo>
                  <a:pt x="1009" y="633"/>
                </a:lnTo>
                <a:lnTo>
                  <a:pt x="1001" y="655"/>
                </a:lnTo>
                <a:lnTo>
                  <a:pt x="992" y="674"/>
                </a:lnTo>
                <a:lnTo>
                  <a:pt x="981" y="692"/>
                </a:lnTo>
                <a:lnTo>
                  <a:pt x="969" y="709"/>
                </a:lnTo>
                <a:lnTo>
                  <a:pt x="955" y="723"/>
                </a:lnTo>
                <a:lnTo>
                  <a:pt x="941" y="736"/>
                </a:lnTo>
                <a:lnTo>
                  <a:pt x="925" y="748"/>
                </a:lnTo>
                <a:lnTo>
                  <a:pt x="908" y="756"/>
                </a:lnTo>
                <a:lnTo>
                  <a:pt x="891" y="764"/>
                </a:lnTo>
                <a:lnTo>
                  <a:pt x="873" y="769"/>
                </a:lnTo>
                <a:lnTo>
                  <a:pt x="853" y="773"/>
                </a:lnTo>
                <a:lnTo>
                  <a:pt x="833" y="774"/>
                </a:lnTo>
                <a:close/>
                <a:moveTo>
                  <a:pt x="833" y="254"/>
                </a:moveTo>
                <a:lnTo>
                  <a:pt x="833" y="254"/>
                </a:lnTo>
                <a:lnTo>
                  <a:pt x="809" y="255"/>
                </a:lnTo>
                <a:lnTo>
                  <a:pt x="785" y="258"/>
                </a:lnTo>
                <a:lnTo>
                  <a:pt x="763" y="265"/>
                </a:lnTo>
                <a:lnTo>
                  <a:pt x="741" y="272"/>
                </a:lnTo>
                <a:lnTo>
                  <a:pt x="720" y="283"/>
                </a:lnTo>
                <a:lnTo>
                  <a:pt x="700" y="296"/>
                </a:lnTo>
                <a:lnTo>
                  <a:pt x="682" y="311"/>
                </a:lnTo>
                <a:lnTo>
                  <a:pt x="664" y="327"/>
                </a:lnTo>
                <a:lnTo>
                  <a:pt x="649" y="347"/>
                </a:lnTo>
                <a:lnTo>
                  <a:pt x="635" y="368"/>
                </a:lnTo>
                <a:lnTo>
                  <a:pt x="629" y="379"/>
                </a:lnTo>
                <a:lnTo>
                  <a:pt x="622" y="391"/>
                </a:lnTo>
                <a:lnTo>
                  <a:pt x="617" y="404"/>
                </a:lnTo>
                <a:lnTo>
                  <a:pt x="612" y="417"/>
                </a:lnTo>
                <a:lnTo>
                  <a:pt x="607" y="430"/>
                </a:lnTo>
                <a:lnTo>
                  <a:pt x="604" y="444"/>
                </a:lnTo>
                <a:lnTo>
                  <a:pt x="601" y="458"/>
                </a:lnTo>
                <a:lnTo>
                  <a:pt x="597" y="473"/>
                </a:lnTo>
                <a:lnTo>
                  <a:pt x="595" y="488"/>
                </a:lnTo>
                <a:lnTo>
                  <a:pt x="594" y="504"/>
                </a:lnTo>
                <a:lnTo>
                  <a:pt x="593" y="520"/>
                </a:lnTo>
                <a:lnTo>
                  <a:pt x="592" y="537"/>
                </a:lnTo>
                <a:lnTo>
                  <a:pt x="592" y="537"/>
                </a:lnTo>
                <a:lnTo>
                  <a:pt x="593" y="553"/>
                </a:lnTo>
                <a:lnTo>
                  <a:pt x="594" y="569"/>
                </a:lnTo>
                <a:lnTo>
                  <a:pt x="595" y="585"/>
                </a:lnTo>
                <a:lnTo>
                  <a:pt x="597" y="600"/>
                </a:lnTo>
                <a:lnTo>
                  <a:pt x="601" y="615"/>
                </a:lnTo>
                <a:lnTo>
                  <a:pt x="604" y="629"/>
                </a:lnTo>
                <a:lnTo>
                  <a:pt x="607" y="643"/>
                </a:lnTo>
                <a:lnTo>
                  <a:pt x="612" y="656"/>
                </a:lnTo>
                <a:lnTo>
                  <a:pt x="617" y="669"/>
                </a:lnTo>
                <a:lnTo>
                  <a:pt x="622" y="681"/>
                </a:lnTo>
                <a:lnTo>
                  <a:pt x="635" y="703"/>
                </a:lnTo>
                <a:lnTo>
                  <a:pt x="649" y="725"/>
                </a:lnTo>
                <a:lnTo>
                  <a:pt x="664" y="744"/>
                </a:lnTo>
                <a:lnTo>
                  <a:pt x="682" y="761"/>
                </a:lnTo>
                <a:lnTo>
                  <a:pt x="700" y="776"/>
                </a:lnTo>
                <a:lnTo>
                  <a:pt x="720" y="789"/>
                </a:lnTo>
                <a:lnTo>
                  <a:pt x="741" y="799"/>
                </a:lnTo>
                <a:lnTo>
                  <a:pt x="763" y="807"/>
                </a:lnTo>
                <a:lnTo>
                  <a:pt x="785" y="813"/>
                </a:lnTo>
                <a:lnTo>
                  <a:pt x="809" y="817"/>
                </a:lnTo>
                <a:lnTo>
                  <a:pt x="833" y="818"/>
                </a:lnTo>
                <a:lnTo>
                  <a:pt x="833" y="818"/>
                </a:lnTo>
                <a:lnTo>
                  <a:pt x="857" y="817"/>
                </a:lnTo>
                <a:lnTo>
                  <a:pt x="880" y="813"/>
                </a:lnTo>
                <a:lnTo>
                  <a:pt x="903" y="807"/>
                </a:lnTo>
                <a:lnTo>
                  <a:pt x="926" y="799"/>
                </a:lnTo>
                <a:lnTo>
                  <a:pt x="946" y="789"/>
                </a:lnTo>
                <a:lnTo>
                  <a:pt x="967" y="776"/>
                </a:lnTo>
                <a:lnTo>
                  <a:pt x="985" y="761"/>
                </a:lnTo>
                <a:lnTo>
                  <a:pt x="1002" y="744"/>
                </a:lnTo>
                <a:lnTo>
                  <a:pt x="1019" y="725"/>
                </a:lnTo>
                <a:lnTo>
                  <a:pt x="1033" y="703"/>
                </a:lnTo>
                <a:lnTo>
                  <a:pt x="1039" y="693"/>
                </a:lnTo>
                <a:lnTo>
                  <a:pt x="1045" y="681"/>
                </a:lnTo>
                <a:lnTo>
                  <a:pt x="1050" y="669"/>
                </a:lnTo>
                <a:lnTo>
                  <a:pt x="1055" y="656"/>
                </a:lnTo>
                <a:lnTo>
                  <a:pt x="1060" y="643"/>
                </a:lnTo>
                <a:lnTo>
                  <a:pt x="1063" y="629"/>
                </a:lnTo>
                <a:lnTo>
                  <a:pt x="1067" y="615"/>
                </a:lnTo>
                <a:lnTo>
                  <a:pt x="1069" y="600"/>
                </a:lnTo>
                <a:lnTo>
                  <a:pt x="1072" y="585"/>
                </a:lnTo>
                <a:lnTo>
                  <a:pt x="1074" y="569"/>
                </a:lnTo>
                <a:lnTo>
                  <a:pt x="1074" y="553"/>
                </a:lnTo>
                <a:lnTo>
                  <a:pt x="1075" y="537"/>
                </a:lnTo>
                <a:lnTo>
                  <a:pt x="1075" y="537"/>
                </a:lnTo>
                <a:lnTo>
                  <a:pt x="1074" y="520"/>
                </a:lnTo>
                <a:lnTo>
                  <a:pt x="1074" y="504"/>
                </a:lnTo>
                <a:lnTo>
                  <a:pt x="1072" y="488"/>
                </a:lnTo>
                <a:lnTo>
                  <a:pt x="1069" y="473"/>
                </a:lnTo>
                <a:lnTo>
                  <a:pt x="1067" y="458"/>
                </a:lnTo>
                <a:lnTo>
                  <a:pt x="1063" y="444"/>
                </a:lnTo>
                <a:lnTo>
                  <a:pt x="1060" y="430"/>
                </a:lnTo>
                <a:lnTo>
                  <a:pt x="1055" y="417"/>
                </a:lnTo>
                <a:lnTo>
                  <a:pt x="1050" y="404"/>
                </a:lnTo>
                <a:lnTo>
                  <a:pt x="1045" y="391"/>
                </a:lnTo>
                <a:lnTo>
                  <a:pt x="1039" y="379"/>
                </a:lnTo>
                <a:lnTo>
                  <a:pt x="1033" y="368"/>
                </a:lnTo>
                <a:lnTo>
                  <a:pt x="1019" y="347"/>
                </a:lnTo>
                <a:lnTo>
                  <a:pt x="1002" y="327"/>
                </a:lnTo>
                <a:lnTo>
                  <a:pt x="985" y="311"/>
                </a:lnTo>
                <a:lnTo>
                  <a:pt x="967" y="296"/>
                </a:lnTo>
                <a:lnTo>
                  <a:pt x="946" y="283"/>
                </a:lnTo>
                <a:lnTo>
                  <a:pt x="926" y="272"/>
                </a:lnTo>
                <a:lnTo>
                  <a:pt x="903" y="265"/>
                </a:lnTo>
                <a:lnTo>
                  <a:pt x="880" y="258"/>
                </a:lnTo>
                <a:lnTo>
                  <a:pt x="857" y="255"/>
                </a:lnTo>
                <a:lnTo>
                  <a:pt x="833" y="254"/>
                </a:lnTo>
                <a:close/>
                <a:moveTo>
                  <a:pt x="311" y="770"/>
                </a:moveTo>
                <a:lnTo>
                  <a:pt x="311" y="770"/>
                </a:lnTo>
                <a:lnTo>
                  <a:pt x="296" y="770"/>
                </a:lnTo>
                <a:lnTo>
                  <a:pt x="282" y="769"/>
                </a:lnTo>
                <a:lnTo>
                  <a:pt x="268" y="767"/>
                </a:lnTo>
                <a:lnTo>
                  <a:pt x="254" y="765"/>
                </a:lnTo>
                <a:lnTo>
                  <a:pt x="241" y="762"/>
                </a:lnTo>
                <a:lnTo>
                  <a:pt x="228" y="757"/>
                </a:lnTo>
                <a:lnTo>
                  <a:pt x="216" y="752"/>
                </a:lnTo>
                <a:lnTo>
                  <a:pt x="204" y="747"/>
                </a:lnTo>
                <a:lnTo>
                  <a:pt x="192" y="741"/>
                </a:lnTo>
                <a:lnTo>
                  <a:pt x="181" y="734"/>
                </a:lnTo>
                <a:lnTo>
                  <a:pt x="171" y="726"/>
                </a:lnTo>
                <a:lnTo>
                  <a:pt x="160" y="719"/>
                </a:lnTo>
                <a:lnTo>
                  <a:pt x="150" y="709"/>
                </a:lnTo>
                <a:lnTo>
                  <a:pt x="140" y="700"/>
                </a:lnTo>
                <a:lnTo>
                  <a:pt x="132" y="689"/>
                </a:lnTo>
                <a:lnTo>
                  <a:pt x="123" y="679"/>
                </a:lnTo>
                <a:lnTo>
                  <a:pt x="114" y="668"/>
                </a:lnTo>
                <a:lnTo>
                  <a:pt x="107" y="656"/>
                </a:lnTo>
                <a:lnTo>
                  <a:pt x="99" y="644"/>
                </a:lnTo>
                <a:lnTo>
                  <a:pt x="93" y="630"/>
                </a:lnTo>
                <a:lnTo>
                  <a:pt x="86" y="617"/>
                </a:lnTo>
                <a:lnTo>
                  <a:pt x="81" y="603"/>
                </a:lnTo>
                <a:lnTo>
                  <a:pt x="76" y="588"/>
                </a:lnTo>
                <a:lnTo>
                  <a:pt x="71" y="573"/>
                </a:lnTo>
                <a:lnTo>
                  <a:pt x="64" y="541"/>
                </a:lnTo>
                <a:lnTo>
                  <a:pt x="58" y="507"/>
                </a:lnTo>
                <a:lnTo>
                  <a:pt x="54" y="471"/>
                </a:lnTo>
                <a:lnTo>
                  <a:pt x="53" y="434"/>
                </a:lnTo>
                <a:lnTo>
                  <a:pt x="53" y="434"/>
                </a:lnTo>
                <a:lnTo>
                  <a:pt x="54" y="397"/>
                </a:lnTo>
                <a:lnTo>
                  <a:pt x="58" y="361"/>
                </a:lnTo>
                <a:lnTo>
                  <a:pt x="64" y="327"/>
                </a:lnTo>
                <a:lnTo>
                  <a:pt x="71" y="295"/>
                </a:lnTo>
                <a:lnTo>
                  <a:pt x="77" y="280"/>
                </a:lnTo>
                <a:lnTo>
                  <a:pt x="82" y="266"/>
                </a:lnTo>
                <a:lnTo>
                  <a:pt x="87" y="252"/>
                </a:lnTo>
                <a:lnTo>
                  <a:pt x="94" y="239"/>
                </a:lnTo>
                <a:lnTo>
                  <a:pt x="100" y="226"/>
                </a:lnTo>
                <a:lnTo>
                  <a:pt x="108" y="213"/>
                </a:lnTo>
                <a:lnTo>
                  <a:pt x="116" y="202"/>
                </a:lnTo>
                <a:lnTo>
                  <a:pt x="124" y="190"/>
                </a:lnTo>
                <a:lnTo>
                  <a:pt x="133" y="179"/>
                </a:lnTo>
                <a:lnTo>
                  <a:pt x="142" y="170"/>
                </a:lnTo>
                <a:lnTo>
                  <a:pt x="151" y="161"/>
                </a:lnTo>
                <a:lnTo>
                  <a:pt x="161" y="152"/>
                </a:lnTo>
                <a:lnTo>
                  <a:pt x="172" y="144"/>
                </a:lnTo>
                <a:lnTo>
                  <a:pt x="183" y="136"/>
                </a:lnTo>
                <a:lnTo>
                  <a:pt x="194" y="130"/>
                </a:lnTo>
                <a:lnTo>
                  <a:pt x="206" y="124"/>
                </a:lnTo>
                <a:lnTo>
                  <a:pt x="218" y="119"/>
                </a:lnTo>
                <a:lnTo>
                  <a:pt x="231" y="113"/>
                </a:lnTo>
                <a:lnTo>
                  <a:pt x="244" y="110"/>
                </a:lnTo>
                <a:lnTo>
                  <a:pt x="257" y="106"/>
                </a:lnTo>
                <a:lnTo>
                  <a:pt x="271" y="104"/>
                </a:lnTo>
                <a:lnTo>
                  <a:pt x="285" y="102"/>
                </a:lnTo>
                <a:lnTo>
                  <a:pt x="300" y="100"/>
                </a:lnTo>
                <a:lnTo>
                  <a:pt x="315" y="100"/>
                </a:lnTo>
                <a:lnTo>
                  <a:pt x="315" y="100"/>
                </a:lnTo>
                <a:lnTo>
                  <a:pt x="327" y="100"/>
                </a:lnTo>
                <a:lnTo>
                  <a:pt x="339" y="102"/>
                </a:lnTo>
                <a:lnTo>
                  <a:pt x="351" y="104"/>
                </a:lnTo>
                <a:lnTo>
                  <a:pt x="363" y="106"/>
                </a:lnTo>
                <a:lnTo>
                  <a:pt x="374" y="109"/>
                </a:lnTo>
                <a:lnTo>
                  <a:pt x="385" y="112"/>
                </a:lnTo>
                <a:lnTo>
                  <a:pt x="406" y="121"/>
                </a:lnTo>
                <a:lnTo>
                  <a:pt x="426" y="132"/>
                </a:lnTo>
                <a:lnTo>
                  <a:pt x="444" y="145"/>
                </a:lnTo>
                <a:lnTo>
                  <a:pt x="460" y="160"/>
                </a:lnTo>
                <a:lnTo>
                  <a:pt x="476" y="175"/>
                </a:lnTo>
                <a:lnTo>
                  <a:pt x="507" y="142"/>
                </a:lnTo>
                <a:lnTo>
                  <a:pt x="507" y="142"/>
                </a:lnTo>
                <a:lnTo>
                  <a:pt x="490" y="125"/>
                </a:lnTo>
                <a:lnTo>
                  <a:pt x="472" y="109"/>
                </a:lnTo>
                <a:lnTo>
                  <a:pt x="462" y="102"/>
                </a:lnTo>
                <a:lnTo>
                  <a:pt x="452" y="94"/>
                </a:lnTo>
                <a:lnTo>
                  <a:pt x="440" y="86"/>
                </a:lnTo>
                <a:lnTo>
                  <a:pt x="429" y="80"/>
                </a:lnTo>
                <a:lnTo>
                  <a:pt x="416" y="75"/>
                </a:lnTo>
                <a:lnTo>
                  <a:pt x="403" y="69"/>
                </a:lnTo>
                <a:lnTo>
                  <a:pt x="390" y="65"/>
                </a:lnTo>
                <a:lnTo>
                  <a:pt x="376" y="61"/>
                </a:lnTo>
                <a:lnTo>
                  <a:pt x="362" y="57"/>
                </a:lnTo>
                <a:lnTo>
                  <a:pt x="347" y="55"/>
                </a:lnTo>
                <a:lnTo>
                  <a:pt x="331" y="54"/>
                </a:lnTo>
                <a:lnTo>
                  <a:pt x="315" y="54"/>
                </a:lnTo>
                <a:lnTo>
                  <a:pt x="315" y="54"/>
                </a:lnTo>
                <a:lnTo>
                  <a:pt x="298" y="54"/>
                </a:lnTo>
                <a:lnTo>
                  <a:pt x="281" y="55"/>
                </a:lnTo>
                <a:lnTo>
                  <a:pt x="264" y="57"/>
                </a:lnTo>
                <a:lnTo>
                  <a:pt x="247" y="61"/>
                </a:lnTo>
                <a:lnTo>
                  <a:pt x="231" y="64"/>
                </a:lnTo>
                <a:lnTo>
                  <a:pt x="216" y="68"/>
                </a:lnTo>
                <a:lnTo>
                  <a:pt x="201" y="73"/>
                </a:lnTo>
                <a:lnTo>
                  <a:pt x="187" y="80"/>
                </a:lnTo>
                <a:lnTo>
                  <a:pt x="173" y="86"/>
                </a:lnTo>
                <a:lnTo>
                  <a:pt x="159" y="95"/>
                </a:lnTo>
                <a:lnTo>
                  <a:pt x="146" y="103"/>
                </a:lnTo>
                <a:lnTo>
                  <a:pt x="133" y="112"/>
                </a:lnTo>
                <a:lnTo>
                  <a:pt x="121" y="122"/>
                </a:lnTo>
                <a:lnTo>
                  <a:pt x="109" y="133"/>
                </a:lnTo>
                <a:lnTo>
                  <a:pt x="97" y="144"/>
                </a:lnTo>
                <a:lnTo>
                  <a:pt x="86" y="156"/>
                </a:lnTo>
                <a:lnTo>
                  <a:pt x="77" y="169"/>
                </a:lnTo>
                <a:lnTo>
                  <a:pt x="67" y="182"/>
                </a:lnTo>
                <a:lnTo>
                  <a:pt x="58" y="196"/>
                </a:lnTo>
                <a:lnTo>
                  <a:pt x="50" y="211"/>
                </a:lnTo>
                <a:lnTo>
                  <a:pt x="42" y="226"/>
                </a:lnTo>
                <a:lnTo>
                  <a:pt x="35" y="242"/>
                </a:lnTo>
                <a:lnTo>
                  <a:pt x="28" y="258"/>
                </a:lnTo>
                <a:lnTo>
                  <a:pt x="23" y="276"/>
                </a:lnTo>
                <a:lnTo>
                  <a:pt x="17" y="294"/>
                </a:lnTo>
                <a:lnTo>
                  <a:pt x="13" y="312"/>
                </a:lnTo>
                <a:lnTo>
                  <a:pt x="9" y="331"/>
                </a:lnTo>
                <a:lnTo>
                  <a:pt x="5" y="350"/>
                </a:lnTo>
                <a:lnTo>
                  <a:pt x="3" y="371"/>
                </a:lnTo>
                <a:lnTo>
                  <a:pt x="1" y="391"/>
                </a:lnTo>
                <a:lnTo>
                  <a:pt x="0" y="413"/>
                </a:lnTo>
                <a:lnTo>
                  <a:pt x="0" y="434"/>
                </a:lnTo>
                <a:lnTo>
                  <a:pt x="0" y="434"/>
                </a:lnTo>
                <a:lnTo>
                  <a:pt x="0" y="456"/>
                </a:lnTo>
                <a:lnTo>
                  <a:pt x="1" y="477"/>
                </a:lnTo>
                <a:lnTo>
                  <a:pt x="3" y="498"/>
                </a:lnTo>
                <a:lnTo>
                  <a:pt x="5" y="518"/>
                </a:lnTo>
                <a:lnTo>
                  <a:pt x="9" y="537"/>
                </a:lnTo>
                <a:lnTo>
                  <a:pt x="13" y="556"/>
                </a:lnTo>
                <a:lnTo>
                  <a:pt x="17" y="575"/>
                </a:lnTo>
                <a:lnTo>
                  <a:pt x="23" y="593"/>
                </a:lnTo>
                <a:lnTo>
                  <a:pt x="28" y="610"/>
                </a:lnTo>
                <a:lnTo>
                  <a:pt x="35" y="627"/>
                </a:lnTo>
                <a:lnTo>
                  <a:pt x="42" y="643"/>
                </a:lnTo>
                <a:lnTo>
                  <a:pt x="50" y="659"/>
                </a:lnTo>
                <a:lnTo>
                  <a:pt x="58" y="673"/>
                </a:lnTo>
                <a:lnTo>
                  <a:pt x="67" y="687"/>
                </a:lnTo>
                <a:lnTo>
                  <a:pt x="76" y="701"/>
                </a:lnTo>
                <a:lnTo>
                  <a:pt x="86" y="714"/>
                </a:lnTo>
                <a:lnTo>
                  <a:pt x="96" y="726"/>
                </a:lnTo>
                <a:lnTo>
                  <a:pt x="108" y="738"/>
                </a:lnTo>
                <a:lnTo>
                  <a:pt x="119" y="748"/>
                </a:lnTo>
                <a:lnTo>
                  <a:pt x="131" y="759"/>
                </a:lnTo>
                <a:lnTo>
                  <a:pt x="144" y="767"/>
                </a:lnTo>
                <a:lnTo>
                  <a:pt x="157" y="776"/>
                </a:lnTo>
                <a:lnTo>
                  <a:pt x="170" y="783"/>
                </a:lnTo>
                <a:lnTo>
                  <a:pt x="184" y="791"/>
                </a:lnTo>
                <a:lnTo>
                  <a:pt x="198" y="797"/>
                </a:lnTo>
                <a:lnTo>
                  <a:pt x="213" y="803"/>
                </a:lnTo>
                <a:lnTo>
                  <a:pt x="228" y="807"/>
                </a:lnTo>
                <a:lnTo>
                  <a:pt x="243" y="810"/>
                </a:lnTo>
                <a:lnTo>
                  <a:pt x="259" y="814"/>
                </a:lnTo>
                <a:lnTo>
                  <a:pt x="275" y="816"/>
                </a:lnTo>
                <a:lnTo>
                  <a:pt x="292" y="817"/>
                </a:lnTo>
                <a:lnTo>
                  <a:pt x="308" y="818"/>
                </a:lnTo>
                <a:lnTo>
                  <a:pt x="308" y="818"/>
                </a:lnTo>
                <a:lnTo>
                  <a:pt x="326" y="817"/>
                </a:lnTo>
                <a:lnTo>
                  <a:pt x="343" y="816"/>
                </a:lnTo>
                <a:lnTo>
                  <a:pt x="360" y="814"/>
                </a:lnTo>
                <a:lnTo>
                  <a:pt x="375" y="810"/>
                </a:lnTo>
                <a:lnTo>
                  <a:pt x="391" y="806"/>
                </a:lnTo>
                <a:lnTo>
                  <a:pt x="405" y="802"/>
                </a:lnTo>
                <a:lnTo>
                  <a:pt x="419" y="796"/>
                </a:lnTo>
                <a:lnTo>
                  <a:pt x="433" y="790"/>
                </a:lnTo>
                <a:lnTo>
                  <a:pt x="446" y="782"/>
                </a:lnTo>
                <a:lnTo>
                  <a:pt x="459" y="775"/>
                </a:lnTo>
                <a:lnTo>
                  <a:pt x="471" y="766"/>
                </a:lnTo>
                <a:lnTo>
                  <a:pt x="483" y="756"/>
                </a:lnTo>
                <a:lnTo>
                  <a:pt x="495" y="747"/>
                </a:lnTo>
                <a:lnTo>
                  <a:pt x="507" y="736"/>
                </a:lnTo>
                <a:lnTo>
                  <a:pt x="527" y="712"/>
                </a:lnTo>
                <a:lnTo>
                  <a:pt x="497" y="680"/>
                </a:lnTo>
                <a:lnTo>
                  <a:pt x="497" y="680"/>
                </a:lnTo>
                <a:lnTo>
                  <a:pt x="477" y="701"/>
                </a:lnTo>
                <a:lnTo>
                  <a:pt x="456" y="720"/>
                </a:lnTo>
                <a:lnTo>
                  <a:pt x="446" y="728"/>
                </a:lnTo>
                <a:lnTo>
                  <a:pt x="434" y="736"/>
                </a:lnTo>
                <a:lnTo>
                  <a:pt x="423" y="742"/>
                </a:lnTo>
                <a:lnTo>
                  <a:pt x="413" y="748"/>
                </a:lnTo>
                <a:lnTo>
                  <a:pt x="401" y="753"/>
                </a:lnTo>
                <a:lnTo>
                  <a:pt x="389" y="757"/>
                </a:lnTo>
                <a:lnTo>
                  <a:pt x="377" y="762"/>
                </a:lnTo>
                <a:lnTo>
                  <a:pt x="364" y="765"/>
                </a:lnTo>
                <a:lnTo>
                  <a:pt x="351" y="767"/>
                </a:lnTo>
                <a:lnTo>
                  <a:pt x="338" y="769"/>
                </a:lnTo>
                <a:lnTo>
                  <a:pt x="325" y="770"/>
                </a:lnTo>
                <a:lnTo>
                  <a:pt x="311" y="77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grpSp>
        <p:nvGrpSpPr>
          <p:cNvPr id="12" name="Grupo 11"/>
          <p:cNvGrpSpPr/>
          <p:nvPr userDrawn="1"/>
        </p:nvGrpSpPr>
        <p:grpSpPr>
          <a:xfrm>
            <a:off x="6606231" y="2300748"/>
            <a:ext cx="5613400" cy="3752851"/>
            <a:chOff x="3286125" y="1550988"/>
            <a:chExt cx="5613400" cy="3752851"/>
          </a:xfrm>
          <a:solidFill>
            <a:schemeClr val="bg1">
              <a:alpha val="10000"/>
            </a:schemeClr>
          </a:solidFill>
        </p:grpSpPr>
        <p:sp>
          <p:nvSpPr>
            <p:cNvPr id="13" name="Freeform 5"/>
            <p:cNvSpPr>
              <a:spLocks noEditPoints="1"/>
            </p:cNvSpPr>
            <p:nvPr userDrawn="1"/>
          </p:nvSpPr>
          <p:spPr bwMode="auto">
            <a:xfrm>
              <a:off x="3286125" y="2606676"/>
              <a:ext cx="2381250" cy="2697163"/>
            </a:xfrm>
            <a:custGeom>
              <a:avLst/>
              <a:gdLst>
                <a:gd name="T0" fmla="*/ 331 w 634"/>
                <a:gd name="T1" fmla="*/ 0 h 717"/>
                <a:gd name="T2" fmla="*/ 57 w 634"/>
                <a:gd name="T3" fmla="*/ 47 h 717"/>
                <a:gd name="T4" fmla="*/ 94 w 634"/>
                <a:gd name="T5" fmla="*/ 226 h 717"/>
                <a:gd name="T6" fmla="*/ 310 w 634"/>
                <a:gd name="T7" fmla="*/ 182 h 717"/>
                <a:gd name="T8" fmla="*/ 417 w 634"/>
                <a:gd name="T9" fmla="*/ 279 h 717"/>
                <a:gd name="T10" fmla="*/ 315 w 634"/>
                <a:gd name="T11" fmla="*/ 271 h 717"/>
                <a:gd name="T12" fmla="*/ 0 w 634"/>
                <a:gd name="T13" fmla="*/ 512 h 717"/>
                <a:gd name="T14" fmla="*/ 220 w 634"/>
                <a:gd name="T15" fmla="*/ 717 h 717"/>
                <a:gd name="T16" fmla="*/ 417 w 634"/>
                <a:gd name="T17" fmla="*/ 639 h 717"/>
                <a:gd name="T18" fmla="*/ 417 w 634"/>
                <a:gd name="T19" fmla="*/ 704 h 717"/>
                <a:gd name="T20" fmla="*/ 634 w 634"/>
                <a:gd name="T21" fmla="*/ 704 h 717"/>
                <a:gd name="T22" fmla="*/ 634 w 634"/>
                <a:gd name="T23" fmla="*/ 283 h 717"/>
                <a:gd name="T24" fmla="*/ 331 w 634"/>
                <a:gd name="T25" fmla="*/ 0 h 717"/>
                <a:gd name="T26" fmla="*/ 417 w 634"/>
                <a:gd name="T27" fmla="*/ 520 h 717"/>
                <a:gd name="T28" fmla="*/ 304 w 634"/>
                <a:gd name="T29" fmla="*/ 560 h 717"/>
                <a:gd name="T30" fmla="*/ 217 w 634"/>
                <a:gd name="T31" fmla="*/ 488 h 717"/>
                <a:gd name="T32" fmla="*/ 357 w 634"/>
                <a:gd name="T33" fmla="*/ 405 h 717"/>
                <a:gd name="T34" fmla="*/ 417 w 634"/>
                <a:gd name="T35" fmla="*/ 411 h 717"/>
                <a:gd name="T36" fmla="*/ 417 w 634"/>
                <a:gd name="T37" fmla="*/ 520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4" h="717">
                  <a:moveTo>
                    <a:pt x="331" y="0"/>
                  </a:moveTo>
                  <a:cubicBezTo>
                    <a:pt x="233" y="0"/>
                    <a:pt x="126" y="22"/>
                    <a:pt x="57" y="47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148" y="204"/>
                    <a:pt x="238" y="182"/>
                    <a:pt x="310" y="182"/>
                  </a:cubicBezTo>
                  <a:cubicBezTo>
                    <a:pt x="381" y="182"/>
                    <a:pt x="416" y="209"/>
                    <a:pt x="417" y="279"/>
                  </a:cubicBezTo>
                  <a:cubicBezTo>
                    <a:pt x="386" y="274"/>
                    <a:pt x="352" y="271"/>
                    <a:pt x="315" y="271"/>
                  </a:cubicBezTo>
                  <a:cubicBezTo>
                    <a:pt x="126" y="271"/>
                    <a:pt x="0" y="356"/>
                    <a:pt x="0" y="512"/>
                  </a:cubicBezTo>
                  <a:cubicBezTo>
                    <a:pt x="0" y="636"/>
                    <a:pt x="78" y="717"/>
                    <a:pt x="220" y="717"/>
                  </a:cubicBezTo>
                  <a:cubicBezTo>
                    <a:pt x="308" y="717"/>
                    <a:pt x="372" y="681"/>
                    <a:pt x="417" y="639"/>
                  </a:cubicBezTo>
                  <a:cubicBezTo>
                    <a:pt x="417" y="704"/>
                    <a:pt x="417" y="704"/>
                    <a:pt x="417" y="704"/>
                  </a:cubicBezTo>
                  <a:cubicBezTo>
                    <a:pt x="634" y="704"/>
                    <a:pt x="634" y="704"/>
                    <a:pt x="634" y="704"/>
                  </a:cubicBezTo>
                  <a:cubicBezTo>
                    <a:pt x="634" y="283"/>
                    <a:pt x="634" y="283"/>
                    <a:pt x="634" y="283"/>
                  </a:cubicBezTo>
                  <a:cubicBezTo>
                    <a:pt x="634" y="120"/>
                    <a:pt x="558" y="0"/>
                    <a:pt x="331" y="0"/>
                  </a:cubicBezTo>
                  <a:close/>
                  <a:moveTo>
                    <a:pt x="417" y="520"/>
                  </a:moveTo>
                  <a:cubicBezTo>
                    <a:pt x="389" y="540"/>
                    <a:pt x="351" y="560"/>
                    <a:pt x="304" y="560"/>
                  </a:cubicBezTo>
                  <a:cubicBezTo>
                    <a:pt x="251" y="560"/>
                    <a:pt x="217" y="540"/>
                    <a:pt x="217" y="488"/>
                  </a:cubicBezTo>
                  <a:cubicBezTo>
                    <a:pt x="217" y="431"/>
                    <a:pt x="279" y="405"/>
                    <a:pt x="357" y="405"/>
                  </a:cubicBezTo>
                  <a:cubicBezTo>
                    <a:pt x="378" y="405"/>
                    <a:pt x="400" y="407"/>
                    <a:pt x="417" y="411"/>
                  </a:cubicBezTo>
                  <a:lnTo>
                    <a:pt x="417" y="5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auto">
            <a:xfrm>
              <a:off x="5961063" y="2652713"/>
              <a:ext cx="833438" cy="26019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5915025" y="1550988"/>
              <a:ext cx="931863" cy="777875"/>
            </a:xfrm>
            <a:custGeom>
              <a:avLst/>
              <a:gdLst>
                <a:gd name="T0" fmla="*/ 124 w 248"/>
                <a:gd name="T1" fmla="*/ 0 h 207"/>
                <a:gd name="T2" fmla="*/ 0 w 248"/>
                <a:gd name="T3" fmla="*/ 102 h 207"/>
                <a:gd name="T4" fmla="*/ 124 w 248"/>
                <a:gd name="T5" fmla="*/ 207 h 207"/>
                <a:gd name="T6" fmla="*/ 248 w 248"/>
                <a:gd name="T7" fmla="*/ 102 h 207"/>
                <a:gd name="T8" fmla="*/ 124 w 248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07">
                  <a:moveTo>
                    <a:pt x="124" y="0"/>
                  </a:moveTo>
                  <a:cubicBezTo>
                    <a:pt x="50" y="0"/>
                    <a:pt x="0" y="27"/>
                    <a:pt x="0" y="102"/>
                  </a:cubicBezTo>
                  <a:cubicBezTo>
                    <a:pt x="0" y="179"/>
                    <a:pt x="50" y="207"/>
                    <a:pt x="124" y="207"/>
                  </a:cubicBezTo>
                  <a:cubicBezTo>
                    <a:pt x="199" y="207"/>
                    <a:pt x="248" y="179"/>
                    <a:pt x="248" y="102"/>
                  </a:cubicBezTo>
                  <a:cubicBezTo>
                    <a:pt x="248" y="27"/>
                    <a:pt x="199" y="0"/>
                    <a:pt x="1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7096125" y="2606676"/>
              <a:ext cx="1803400" cy="2647950"/>
            </a:xfrm>
            <a:custGeom>
              <a:avLst/>
              <a:gdLst>
                <a:gd name="T0" fmla="*/ 410 w 480"/>
                <a:gd name="T1" fmla="*/ 0 h 704"/>
                <a:gd name="T2" fmla="*/ 222 w 480"/>
                <a:gd name="T3" fmla="*/ 132 h 704"/>
                <a:gd name="T4" fmla="*/ 222 w 480"/>
                <a:gd name="T5" fmla="*/ 12 h 704"/>
                <a:gd name="T6" fmla="*/ 0 w 480"/>
                <a:gd name="T7" fmla="*/ 12 h 704"/>
                <a:gd name="T8" fmla="*/ 0 w 480"/>
                <a:gd name="T9" fmla="*/ 704 h 704"/>
                <a:gd name="T10" fmla="*/ 222 w 480"/>
                <a:gd name="T11" fmla="*/ 704 h 704"/>
                <a:gd name="T12" fmla="*/ 222 w 480"/>
                <a:gd name="T13" fmla="*/ 317 h 704"/>
                <a:gd name="T14" fmla="*/ 366 w 480"/>
                <a:gd name="T15" fmla="*/ 205 h 704"/>
                <a:gd name="T16" fmla="*/ 480 w 480"/>
                <a:gd name="T17" fmla="*/ 231 h 704"/>
                <a:gd name="T18" fmla="*/ 480 w 480"/>
                <a:gd name="T19" fmla="*/ 9 h 704"/>
                <a:gd name="T20" fmla="*/ 410 w 480"/>
                <a:gd name="T2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0" h="704">
                  <a:moveTo>
                    <a:pt x="410" y="0"/>
                  </a:moveTo>
                  <a:cubicBezTo>
                    <a:pt x="320" y="0"/>
                    <a:pt x="262" y="53"/>
                    <a:pt x="222" y="132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222" y="704"/>
                    <a:pt x="222" y="704"/>
                    <a:pt x="222" y="704"/>
                  </a:cubicBezTo>
                  <a:cubicBezTo>
                    <a:pt x="222" y="317"/>
                    <a:pt x="222" y="317"/>
                    <a:pt x="222" y="317"/>
                  </a:cubicBezTo>
                  <a:cubicBezTo>
                    <a:pt x="241" y="254"/>
                    <a:pt x="292" y="205"/>
                    <a:pt x="366" y="205"/>
                  </a:cubicBezTo>
                  <a:cubicBezTo>
                    <a:pt x="409" y="205"/>
                    <a:pt x="450" y="217"/>
                    <a:pt x="480" y="231"/>
                  </a:cubicBezTo>
                  <a:cubicBezTo>
                    <a:pt x="480" y="9"/>
                    <a:pt x="480" y="9"/>
                    <a:pt x="480" y="9"/>
                  </a:cubicBezTo>
                  <a:cubicBezTo>
                    <a:pt x="458" y="3"/>
                    <a:pt x="434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Gráfico 1">
            <a:extLst>
              <a:ext uri="{FF2B5EF4-FFF2-40B4-BE49-F238E27FC236}">
                <a16:creationId xmlns:a16="http://schemas.microsoft.com/office/drawing/2014/main" id="{DB36740D-40B4-435B-80B4-3B75D78A582A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143310" y="-32276"/>
            <a:ext cx="186689" cy="11201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D0022802-3406-461D-89BF-CC30732CAA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609" y="3378516"/>
            <a:ext cx="4662407" cy="227689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0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Master title</a:t>
            </a:r>
            <a:endParaRPr lang="es-ES" dirty="0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72665AA-503D-4D38-8FB8-BFA2F1B949E7}"/>
              </a:ext>
            </a:extLst>
          </p:cNvPr>
          <p:cNvSpPr/>
          <p:nvPr userDrawn="1"/>
        </p:nvSpPr>
        <p:spPr bwMode="auto">
          <a:xfrm>
            <a:off x="702469" y="3084346"/>
            <a:ext cx="319088" cy="63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7825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703" userDrawn="1">
          <p15:clr>
            <a:srgbClr val="FBAE40"/>
          </p15:clr>
        </p15:guide>
        <p15:guide id="2" pos="379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0DC71A41-2A02-4144-B254-43F69E142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4480" y="600225"/>
            <a:ext cx="2206709" cy="365125"/>
          </a:xfrm>
        </p:spPr>
        <p:txBody>
          <a:bodyPr/>
          <a:lstStyle>
            <a:lvl1pPr>
              <a:defRPr lang="es-ES" sz="1800" b="1" i="0" kern="1200" cap="all" spc="-100" baseline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endParaRPr>
              <a:solidFill>
                <a:prstClr val="white"/>
              </a:solidFill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5B6F7FC-A71E-49B1-BA0F-5E77B5B2B64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14377" y="5839580"/>
            <a:ext cx="1328739" cy="184557"/>
          </a:xfrm>
          <a:custGeom>
            <a:avLst/>
            <a:gdLst>
              <a:gd name="T0" fmla="*/ 3636 w 7680"/>
              <a:gd name="T1" fmla="*/ 518 h 1060"/>
              <a:gd name="T2" fmla="*/ 4078 w 7680"/>
              <a:gd name="T3" fmla="*/ 418 h 1060"/>
              <a:gd name="T4" fmla="*/ 3702 w 7680"/>
              <a:gd name="T5" fmla="*/ 265 h 1060"/>
              <a:gd name="T6" fmla="*/ 3868 w 7680"/>
              <a:gd name="T7" fmla="*/ 69 h 1060"/>
              <a:gd name="T8" fmla="*/ 3665 w 7680"/>
              <a:gd name="T9" fmla="*/ 307 h 1060"/>
              <a:gd name="T10" fmla="*/ 3598 w 7680"/>
              <a:gd name="T11" fmla="*/ 750 h 1060"/>
              <a:gd name="T12" fmla="*/ 4027 w 7680"/>
              <a:gd name="T13" fmla="*/ 770 h 1060"/>
              <a:gd name="T14" fmla="*/ 7610 w 7680"/>
              <a:gd name="T15" fmla="*/ 693 h 1060"/>
              <a:gd name="T16" fmla="*/ 7285 w 7680"/>
              <a:gd name="T17" fmla="*/ 529 h 1060"/>
              <a:gd name="T18" fmla="*/ 7630 w 7680"/>
              <a:gd name="T19" fmla="*/ 672 h 1060"/>
              <a:gd name="T20" fmla="*/ 7238 w 7680"/>
              <a:gd name="T21" fmla="*/ 468 h 1060"/>
              <a:gd name="T22" fmla="*/ 7519 w 7680"/>
              <a:gd name="T23" fmla="*/ 794 h 1060"/>
              <a:gd name="T24" fmla="*/ 7442 w 7680"/>
              <a:gd name="T25" fmla="*/ 1017 h 1060"/>
              <a:gd name="T26" fmla="*/ 7637 w 7680"/>
              <a:gd name="T27" fmla="*/ 990 h 1060"/>
              <a:gd name="T28" fmla="*/ 6712 w 7680"/>
              <a:gd name="T29" fmla="*/ 804 h 1060"/>
              <a:gd name="T30" fmla="*/ 7049 w 7680"/>
              <a:gd name="T31" fmla="*/ 377 h 1060"/>
              <a:gd name="T32" fmla="*/ 6525 w 7680"/>
              <a:gd name="T33" fmla="*/ 49 h 1060"/>
              <a:gd name="T34" fmla="*/ 6570 w 7680"/>
              <a:gd name="T35" fmla="*/ 94 h 1060"/>
              <a:gd name="T36" fmla="*/ 6239 w 7680"/>
              <a:gd name="T37" fmla="*/ 707 h 1060"/>
              <a:gd name="T38" fmla="*/ 6254 w 7680"/>
              <a:gd name="T39" fmla="*/ 806 h 1060"/>
              <a:gd name="T40" fmla="*/ 5811 w 7680"/>
              <a:gd name="T41" fmla="*/ 774 h 1060"/>
              <a:gd name="T42" fmla="*/ 5725 w 7680"/>
              <a:gd name="T43" fmla="*/ 575 h 1060"/>
              <a:gd name="T44" fmla="*/ 5704 w 7680"/>
              <a:gd name="T45" fmla="*/ 339 h 1060"/>
              <a:gd name="T46" fmla="*/ 5928 w 7680"/>
              <a:gd name="T47" fmla="*/ 473 h 1060"/>
              <a:gd name="T48" fmla="*/ 5636 w 7680"/>
              <a:gd name="T49" fmla="*/ 736 h 1060"/>
              <a:gd name="T50" fmla="*/ 6020 w 7680"/>
              <a:gd name="T51" fmla="*/ 804 h 1060"/>
              <a:gd name="T52" fmla="*/ 5212 w 7680"/>
              <a:gd name="T53" fmla="*/ 366 h 1060"/>
              <a:gd name="T54" fmla="*/ 5162 w 7680"/>
              <a:gd name="T55" fmla="*/ 505 h 1060"/>
              <a:gd name="T56" fmla="*/ 5120 w 7680"/>
              <a:gd name="T57" fmla="*/ 614 h 1060"/>
              <a:gd name="T58" fmla="*/ 5513 w 7680"/>
              <a:gd name="T59" fmla="*/ 775 h 1060"/>
              <a:gd name="T60" fmla="*/ 5163 w 7680"/>
              <a:gd name="T61" fmla="*/ 567 h 1060"/>
              <a:gd name="T62" fmla="*/ 4481 w 7680"/>
              <a:gd name="T63" fmla="*/ 67 h 1060"/>
              <a:gd name="T64" fmla="*/ 2889 w 7680"/>
              <a:gd name="T65" fmla="*/ 744 h 1060"/>
              <a:gd name="T66" fmla="*/ 2938 w 7680"/>
              <a:gd name="T67" fmla="*/ 301 h 1060"/>
              <a:gd name="T68" fmla="*/ 2906 w 7680"/>
              <a:gd name="T69" fmla="*/ 265 h 1060"/>
              <a:gd name="T70" fmla="*/ 2847 w 7680"/>
              <a:gd name="T71" fmla="*/ 776 h 1060"/>
              <a:gd name="T72" fmla="*/ 3101 w 7680"/>
              <a:gd name="T73" fmla="*/ 960 h 1060"/>
              <a:gd name="T74" fmla="*/ 2939 w 7680"/>
              <a:gd name="T75" fmla="*/ 1060 h 1060"/>
              <a:gd name="T76" fmla="*/ 2397 w 7680"/>
              <a:gd name="T77" fmla="*/ 261 h 1060"/>
              <a:gd name="T78" fmla="*/ 2440 w 7680"/>
              <a:gd name="T79" fmla="*/ 298 h 1060"/>
              <a:gd name="T80" fmla="*/ 2590 w 7680"/>
              <a:gd name="T81" fmla="*/ 334 h 1060"/>
              <a:gd name="T82" fmla="*/ 1984 w 7680"/>
              <a:gd name="T83" fmla="*/ 103 h 1060"/>
              <a:gd name="T84" fmla="*/ 1855 w 7680"/>
              <a:gd name="T85" fmla="*/ 774 h 1060"/>
              <a:gd name="T86" fmla="*/ 1847 w 7680"/>
              <a:gd name="T87" fmla="*/ 818 h 1060"/>
              <a:gd name="T88" fmla="*/ 1221 w 7680"/>
              <a:gd name="T89" fmla="*/ 537 h 1060"/>
              <a:gd name="T90" fmla="*/ 1568 w 7680"/>
              <a:gd name="T91" fmla="*/ 399 h 1060"/>
              <a:gd name="T92" fmla="*/ 1362 w 7680"/>
              <a:gd name="T93" fmla="*/ 258 h 1060"/>
              <a:gd name="T94" fmla="*/ 1180 w 7680"/>
              <a:gd name="T95" fmla="*/ 629 h 1060"/>
              <a:gd name="T96" fmla="*/ 1615 w 7680"/>
              <a:gd name="T97" fmla="*/ 693 h 1060"/>
              <a:gd name="T98" fmla="*/ 1562 w 7680"/>
              <a:gd name="T99" fmla="*/ 311 h 1060"/>
              <a:gd name="T100" fmla="*/ 645 w 7680"/>
              <a:gd name="T101" fmla="*/ 511 h 1060"/>
              <a:gd name="T102" fmla="*/ 1001 w 7680"/>
              <a:gd name="T103" fmla="*/ 418 h 1060"/>
              <a:gd name="T104" fmla="*/ 763 w 7680"/>
              <a:gd name="T105" fmla="*/ 265 h 1060"/>
              <a:gd name="T106" fmla="*/ 607 w 7680"/>
              <a:gd name="T107" fmla="*/ 643 h 1060"/>
              <a:gd name="T108" fmla="*/ 1045 w 7680"/>
              <a:gd name="T109" fmla="*/ 681 h 1060"/>
              <a:gd name="T110" fmla="*/ 967 w 7680"/>
              <a:gd name="T111" fmla="*/ 296 h 1060"/>
              <a:gd name="T112" fmla="*/ 99 w 7680"/>
              <a:gd name="T113" fmla="*/ 644 h 1060"/>
              <a:gd name="T114" fmla="*/ 172 w 7680"/>
              <a:gd name="T115" fmla="*/ 144 h 1060"/>
              <a:gd name="T116" fmla="*/ 472 w 7680"/>
              <a:gd name="T117" fmla="*/ 109 h 1060"/>
              <a:gd name="T118" fmla="*/ 109 w 7680"/>
              <a:gd name="T119" fmla="*/ 133 h 1060"/>
              <a:gd name="T120" fmla="*/ 23 w 7680"/>
              <a:gd name="T121" fmla="*/ 593 h 1060"/>
              <a:gd name="T122" fmla="*/ 343 w 7680"/>
              <a:gd name="T123" fmla="*/ 816 h 1060"/>
              <a:gd name="T124" fmla="*/ 338 w 7680"/>
              <a:gd name="T125" fmla="*/ 769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80" h="1060">
                <a:moveTo>
                  <a:pt x="3767" y="775"/>
                </a:moveTo>
                <a:lnTo>
                  <a:pt x="3767" y="775"/>
                </a:lnTo>
                <a:lnTo>
                  <a:pt x="3750" y="775"/>
                </a:lnTo>
                <a:lnTo>
                  <a:pt x="3733" y="773"/>
                </a:lnTo>
                <a:lnTo>
                  <a:pt x="3718" y="768"/>
                </a:lnTo>
                <a:lnTo>
                  <a:pt x="3703" y="764"/>
                </a:lnTo>
                <a:lnTo>
                  <a:pt x="3688" y="757"/>
                </a:lnTo>
                <a:lnTo>
                  <a:pt x="3674" y="750"/>
                </a:lnTo>
                <a:lnTo>
                  <a:pt x="3662" y="741"/>
                </a:lnTo>
                <a:lnTo>
                  <a:pt x="3650" y="732"/>
                </a:lnTo>
                <a:lnTo>
                  <a:pt x="3639" y="720"/>
                </a:lnTo>
                <a:lnTo>
                  <a:pt x="3629" y="708"/>
                </a:lnTo>
                <a:lnTo>
                  <a:pt x="3621" y="695"/>
                </a:lnTo>
                <a:lnTo>
                  <a:pt x="3613" y="681"/>
                </a:lnTo>
                <a:lnTo>
                  <a:pt x="3608" y="666"/>
                </a:lnTo>
                <a:lnTo>
                  <a:pt x="3603" y="649"/>
                </a:lnTo>
                <a:lnTo>
                  <a:pt x="3601" y="632"/>
                </a:lnTo>
                <a:lnTo>
                  <a:pt x="3600" y="614"/>
                </a:lnTo>
                <a:lnTo>
                  <a:pt x="3600" y="614"/>
                </a:lnTo>
                <a:lnTo>
                  <a:pt x="3600" y="601"/>
                </a:lnTo>
                <a:lnTo>
                  <a:pt x="3602" y="588"/>
                </a:lnTo>
                <a:lnTo>
                  <a:pt x="3606" y="575"/>
                </a:lnTo>
                <a:lnTo>
                  <a:pt x="3610" y="563"/>
                </a:lnTo>
                <a:lnTo>
                  <a:pt x="3615" y="551"/>
                </a:lnTo>
                <a:lnTo>
                  <a:pt x="3621" y="539"/>
                </a:lnTo>
                <a:lnTo>
                  <a:pt x="3628" y="528"/>
                </a:lnTo>
                <a:lnTo>
                  <a:pt x="3636" y="518"/>
                </a:lnTo>
                <a:lnTo>
                  <a:pt x="3644" y="507"/>
                </a:lnTo>
                <a:lnTo>
                  <a:pt x="3653" y="496"/>
                </a:lnTo>
                <a:lnTo>
                  <a:pt x="3674" y="475"/>
                </a:lnTo>
                <a:lnTo>
                  <a:pt x="3696" y="456"/>
                </a:lnTo>
                <a:lnTo>
                  <a:pt x="3721" y="437"/>
                </a:lnTo>
                <a:lnTo>
                  <a:pt x="3721" y="437"/>
                </a:lnTo>
                <a:lnTo>
                  <a:pt x="3742" y="472"/>
                </a:lnTo>
                <a:lnTo>
                  <a:pt x="3764" y="507"/>
                </a:lnTo>
                <a:lnTo>
                  <a:pt x="3789" y="541"/>
                </a:lnTo>
                <a:lnTo>
                  <a:pt x="3816" y="575"/>
                </a:lnTo>
                <a:lnTo>
                  <a:pt x="3843" y="607"/>
                </a:lnTo>
                <a:lnTo>
                  <a:pt x="3871" y="639"/>
                </a:lnTo>
                <a:lnTo>
                  <a:pt x="3900" y="668"/>
                </a:lnTo>
                <a:lnTo>
                  <a:pt x="3930" y="696"/>
                </a:lnTo>
                <a:lnTo>
                  <a:pt x="3930" y="696"/>
                </a:lnTo>
                <a:lnTo>
                  <a:pt x="3912" y="713"/>
                </a:lnTo>
                <a:lnTo>
                  <a:pt x="3894" y="728"/>
                </a:lnTo>
                <a:lnTo>
                  <a:pt x="3875" y="741"/>
                </a:lnTo>
                <a:lnTo>
                  <a:pt x="3854" y="753"/>
                </a:lnTo>
                <a:lnTo>
                  <a:pt x="3832" y="763"/>
                </a:lnTo>
                <a:lnTo>
                  <a:pt x="3811" y="769"/>
                </a:lnTo>
                <a:lnTo>
                  <a:pt x="3800" y="771"/>
                </a:lnTo>
                <a:lnTo>
                  <a:pt x="3789" y="774"/>
                </a:lnTo>
                <a:lnTo>
                  <a:pt x="3778" y="775"/>
                </a:lnTo>
                <a:lnTo>
                  <a:pt x="3767" y="775"/>
                </a:lnTo>
                <a:close/>
                <a:moveTo>
                  <a:pt x="4126" y="418"/>
                </a:moveTo>
                <a:lnTo>
                  <a:pt x="4078" y="418"/>
                </a:lnTo>
                <a:lnTo>
                  <a:pt x="4078" y="418"/>
                </a:lnTo>
                <a:lnTo>
                  <a:pt x="4068" y="453"/>
                </a:lnTo>
                <a:lnTo>
                  <a:pt x="4056" y="486"/>
                </a:lnTo>
                <a:lnTo>
                  <a:pt x="4043" y="519"/>
                </a:lnTo>
                <a:lnTo>
                  <a:pt x="4030" y="550"/>
                </a:lnTo>
                <a:lnTo>
                  <a:pt x="4015" y="580"/>
                </a:lnTo>
                <a:lnTo>
                  <a:pt x="3998" y="608"/>
                </a:lnTo>
                <a:lnTo>
                  <a:pt x="3980" y="635"/>
                </a:lnTo>
                <a:lnTo>
                  <a:pt x="3961" y="661"/>
                </a:lnTo>
                <a:lnTo>
                  <a:pt x="3961" y="661"/>
                </a:lnTo>
                <a:lnTo>
                  <a:pt x="3946" y="647"/>
                </a:lnTo>
                <a:lnTo>
                  <a:pt x="3929" y="630"/>
                </a:lnTo>
                <a:lnTo>
                  <a:pt x="3909" y="609"/>
                </a:lnTo>
                <a:lnTo>
                  <a:pt x="3888" y="587"/>
                </a:lnTo>
                <a:lnTo>
                  <a:pt x="3866" y="563"/>
                </a:lnTo>
                <a:lnTo>
                  <a:pt x="3844" y="536"/>
                </a:lnTo>
                <a:lnTo>
                  <a:pt x="3823" y="507"/>
                </a:lnTo>
                <a:lnTo>
                  <a:pt x="3801" y="478"/>
                </a:lnTo>
                <a:lnTo>
                  <a:pt x="3781" y="446"/>
                </a:lnTo>
                <a:lnTo>
                  <a:pt x="3761" y="414"/>
                </a:lnTo>
                <a:lnTo>
                  <a:pt x="3743" y="381"/>
                </a:lnTo>
                <a:lnTo>
                  <a:pt x="3728" y="348"/>
                </a:lnTo>
                <a:lnTo>
                  <a:pt x="3721" y="332"/>
                </a:lnTo>
                <a:lnTo>
                  <a:pt x="3715" y="314"/>
                </a:lnTo>
                <a:lnTo>
                  <a:pt x="3710" y="298"/>
                </a:lnTo>
                <a:lnTo>
                  <a:pt x="3706" y="281"/>
                </a:lnTo>
                <a:lnTo>
                  <a:pt x="3702" y="265"/>
                </a:lnTo>
                <a:lnTo>
                  <a:pt x="3700" y="249"/>
                </a:lnTo>
                <a:lnTo>
                  <a:pt x="3697" y="232"/>
                </a:lnTo>
                <a:lnTo>
                  <a:pt x="3697" y="216"/>
                </a:lnTo>
                <a:lnTo>
                  <a:pt x="3697" y="216"/>
                </a:lnTo>
                <a:lnTo>
                  <a:pt x="3697" y="203"/>
                </a:lnTo>
                <a:lnTo>
                  <a:pt x="3700" y="191"/>
                </a:lnTo>
                <a:lnTo>
                  <a:pt x="3702" y="179"/>
                </a:lnTo>
                <a:lnTo>
                  <a:pt x="3705" y="169"/>
                </a:lnTo>
                <a:lnTo>
                  <a:pt x="3708" y="158"/>
                </a:lnTo>
                <a:lnTo>
                  <a:pt x="3714" y="148"/>
                </a:lnTo>
                <a:lnTo>
                  <a:pt x="3719" y="138"/>
                </a:lnTo>
                <a:lnTo>
                  <a:pt x="3726" y="130"/>
                </a:lnTo>
                <a:lnTo>
                  <a:pt x="3732" y="122"/>
                </a:lnTo>
                <a:lnTo>
                  <a:pt x="3740" y="115"/>
                </a:lnTo>
                <a:lnTo>
                  <a:pt x="3748" y="108"/>
                </a:lnTo>
                <a:lnTo>
                  <a:pt x="3758" y="104"/>
                </a:lnTo>
                <a:lnTo>
                  <a:pt x="3768" y="99"/>
                </a:lnTo>
                <a:lnTo>
                  <a:pt x="3778" y="96"/>
                </a:lnTo>
                <a:lnTo>
                  <a:pt x="3789" y="94"/>
                </a:lnTo>
                <a:lnTo>
                  <a:pt x="3801" y="94"/>
                </a:lnTo>
                <a:lnTo>
                  <a:pt x="3801" y="94"/>
                </a:lnTo>
                <a:lnTo>
                  <a:pt x="3815" y="95"/>
                </a:lnTo>
                <a:lnTo>
                  <a:pt x="3827" y="97"/>
                </a:lnTo>
                <a:lnTo>
                  <a:pt x="3838" y="102"/>
                </a:lnTo>
                <a:lnTo>
                  <a:pt x="3846" y="107"/>
                </a:lnTo>
                <a:lnTo>
                  <a:pt x="3846" y="107"/>
                </a:lnTo>
                <a:lnTo>
                  <a:pt x="3868" y="69"/>
                </a:lnTo>
                <a:lnTo>
                  <a:pt x="3868" y="69"/>
                </a:lnTo>
                <a:lnTo>
                  <a:pt x="3854" y="63"/>
                </a:lnTo>
                <a:lnTo>
                  <a:pt x="3839" y="57"/>
                </a:lnTo>
                <a:lnTo>
                  <a:pt x="3822" y="54"/>
                </a:lnTo>
                <a:lnTo>
                  <a:pt x="3803" y="54"/>
                </a:lnTo>
                <a:lnTo>
                  <a:pt x="3803" y="54"/>
                </a:lnTo>
                <a:lnTo>
                  <a:pt x="3787" y="54"/>
                </a:lnTo>
                <a:lnTo>
                  <a:pt x="3772" y="56"/>
                </a:lnTo>
                <a:lnTo>
                  <a:pt x="3757" y="61"/>
                </a:lnTo>
                <a:lnTo>
                  <a:pt x="3742" y="66"/>
                </a:lnTo>
                <a:lnTo>
                  <a:pt x="3729" y="72"/>
                </a:lnTo>
                <a:lnTo>
                  <a:pt x="3716" y="80"/>
                </a:lnTo>
                <a:lnTo>
                  <a:pt x="3705" y="90"/>
                </a:lnTo>
                <a:lnTo>
                  <a:pt x="3694" y="100"/>
                </a:lnTo>
                <a:lnTo>
                  <a:pt x="3684" y="111"/>
                </a:lnTo>
                <a:lnTo>
                  <a:pt x="3676" y="124"/>
                </a:lnTo>
                <a:lnTo>
                  <a:pt x="3668" y="137"/>
                </a:lnTo>
                <a:lnTo>
                  <a:pt x="3663" y="152"/>
                </a:lnTo>
                <a:lnTo>
                  <a:pt x="3657" y="167"/>
                </a:lnTo>
                <a:lnTo>
                  <a:pt x="3654" y="184"/>
                </a:lnTo>
                <a:lnTo>
                  <a:pt x="3652" y="201"/>
                </a:lnTo>
                <a:lnTo>
                  <a:pt x="3652" y="218"/>
                </a:lnTo>
                <a:lnTo>
                  <a:pt x="3652" y="218"/>
                </a:lnTo>
                <a:lnTo>
                  <a:pt x="3652" y="240"/>
                </a:lnTo>
                <a:lnTo>
                  <a:pt x="3655" y="261"/>
                </a:lnTo>
                <a:lnTo>
                  <a:pt x="3660" y="284"/>
                </a:lnTo>
                <a:lnTo>
                  <a:pt x="3665" y="307"/>
                </a:lnTo>
                <a:lnTo>
                  <a:pt x="3671" y="331"/>
                </a:lnTo>
                <a:lnTo>
                  <a:pt x="3680" y="353"/>
                </a:lnTo>
                <a:lnTo>
                  <a:pt x="3690" y="377"/>
                </a:lnTo>
                <a:lnTo>
                  <a:pt x="3701" y="401"/>
                </a:lnTo>
                <a:lnTo>
                  <a:pt x="3701" y="401"/>
                </a:lnTo>
                <a:lnTo>
                  <a:pt x="3673" y="422"/>
                </a:lnTo>
                <a:lnTo>
                  <a:pt x="3644" y="445"/>
                </a:lnTo>
                <a:lnTo>
                  <a:pt x="3632" y="456"/>
                </a:lnTo>
                <a:lnTo>
                  <a:pt x="3619" y="469"/>
                </a:lnTo>
                <a:lnTo>
                  <a:pt x="3608" y="481"/>
                </a:lnTo>
                <a:lnTo>
                  <a:pt x="3596" y="494"/>
                </a:lnTo>
                <a:lnTo>
                  <a:pt x="3586" y="507"/>
                </a:lnTo>
                <a:lnTo>
                  <a:pt x="3578" y="521"/>
                </a:lnTo>
                <a:lnTo>
                  <a:pt x="3569" y="536"/>
                </a:lnTo>
                <a:lnTo>
                  <a:pt x="3562" y="550"/>
                </a:lnTo>
                <a:lnTo>
                  <a:pt x="3557" y="566"/>
                </a:lnTo>
                <a:lnTo>
                  <a:pt x="3553" y="582"/>
                </a:lnTo>
                <a:lnTo>
                  <a:pt x="3551" y="600"/>
                </a:lnTo>
                <a:lnTo>
                  <a:pt x="3549" y="617"/>
                </a:lnTo>
                <a:lnTo>
                  <a:pt x="3549" y="617"/>
                </a:lnTo>
                <a:lnTo>
                  <a:pt x="3551" y="640"/>
                </a:lnTo>
                <a:lnTo>
                  <a:pt x="3554" y="661"/>
                </a:lnTo>
                <a:lnTo>
                  <a:pt x="3559" y="681"/>
                </a:lnTo>
                <a:lnTo>
                  <a:pt x="3567" y="700"/>
                </a:lnTo>
                <a:lnTo>
                  <a:pt x="3575" y="717"/>
                </a:lnTo>
                <a:lnTo>
                  <a:pt x="3586" y="735"/>
                </a:lnTo>
                <a:lnTo>
                  <a:pt x="3598" y="750"/>
                </a:lnTo>
                <a:lnTo>
                  <a:pt x="3612" y="763"/>
                </a:lnTo>
                <a:lnTo>
                  <a:pt x="3627" y="776"/>
                </a:lnTo>
                <a:lnTo>
                  <a:pt x="3643" y="787"/>
                </a:lnTo>
                <a:lnTo>
                  <a:pt x="3661" y="796"/>
                </a:lnTo>
                <a:lnTo>
                  <a:pt x="3679" y="804"/>
                </a:lnTo>
                <a:lnTo>
                  <a:pt x="3700" y="809"/>
                </a:lnTo>
                <a:lnTo>
                  <a:pt x="3719" y="814"/>
                </a:lnTo>
                <a:lnTo>
                  <a:pt x="3741" y="817"/>
                </a:lnTo>
                <a:lnTo>
                  <a:pt x="3762" y="818"/>
                </a:lnTo>
                <a:lnTo>
                  <a:pt x="3762" y="818"/>
                </a:lnTo>
                <a:lnTo>
                  <a:pt x="3777" y="817"/>
                </a:lnTo>
                <a:lnTo>
                  <a:pt x="3792" y="816"/>
                </a:lnTo>
                <a:lnTo>
                  <a:pt x="3807" y="814"/>
                </a:lnTo>
                <a:lnTo>
                  <a:pt x="3821" y="810"/>
                </a:lnTo>
                <a:lnTo>
                  <a:pt x="3835" y="807"/>
                </a:lnTo>
                <a:lnTo>
                  <a:pt x="3849" y="803"/>
                </a:lnTo>
                <a:lnTo>
                  <a:pt x="3862" y="797"/>
                </a:lnTo>
                <a:lnTo>
                  <a:pt x="3873" y="792"/>
                </a:lnTo>
                <a:lnTo>
                  <a:pt x="3886" y="786"/>
                </a:lnTo>
                <a:lnTo>
                  <a:pt x="3898" y="778"/>
                </a:lnTo>
                <a:lnTo>
                  <a:pt x="3921" y="763"/>
                </a:lnTo>
                <a:lnTo>
                  <a:pt x="3943" y="744"/>
                </a:lnTo>
                <a:lnTo>
                  <a:pt x="3963" y="725"/>
                </a:lnTo>
                <a:lnTo>
                  <a:pt x="3963" y="725"/>
                </a:lnTo>
                <a:lnTo>
                  <a:pt x="3985" y="741"/>
                </a:lnTo>
                <a:lnTo>
                  <a:pt x="4006" y="756"/>
                </a:lnTo>
                <a:lnTo>
                  <a:pt x="4027" y="770"/>
                </a:lnTo>
                <a:lnTo>
                  <a:pt x="4046" y="782"/>
                </a:lnTo>
                <a:lnTo>
                  <a:pt x="4066" y="793"/>
                </a:lnTo>
                <a:lnTo>
                  <a:pt x="4085" y="803"/>
                </a:lnTo>
                <a:lnTo>
                  <a:pt x="4104" y="810"/>
                </a:lnTo>
                <a:lnTo>
                  <a:pt x="4121" y="818"/>
                </a:lnTo>
                <a:lnTo>
                  <a:pt x="4138" y="774"/>
                </a:lnTo>
                <a:lnTo>
                  <a:pt x="4138" y="774"/>
                </a:lnTo>
                <a:lnTo>
                  <a:pt x="4122" y="767"/>
                </a:lnTo>
                <a:lnTo>
                  <a:pt x="4105" y="760"/>
                </a:lnTo>
                <a:lnTo>
                  <a:pt x="4087" y="751"/>
                </a:lnTo>
                <a:lnTo>
                  <a:pt x="4070" y="741"/>
                </a:lnTo>
                <a:lnTo>
                  <a:pt x="4052" y="730"/>
                </a:lnTo>
                <a:lnTo>
                  <a:pt x="4033" y="717"/>
                </a:lnTo>
                <a:lnTo>
                  <a:pt x="4014" y="703"/>
                </a:lnTo>
                <a:lnTo>
                  <a:pt x="3994" y="689"/>
                </a:lnTo>
                <a:lnTo>
                  <a:pt x="3994" y="689"/>
                </a:lnTo>
                <a:lnTo>
                  <a:pt x="4016" y="660"/>
                </a:lnTo>
                <a:lnTo>
                  <a:pt x="4037" y="629"/>
                </a:lnTo>
                <a:lnTo>
                  <a:pt x="4055" y="596"/>
                </a:lnTo>
                <a:lnTo>
                  <a:pt x="4071" y="563"/>
                </a:lnTo>
                <a:lnTo>
                  <a:pt x="4087" y="528"/>
                </a:lnTo>
                <a:lnTo>
                  <a:pt x="4101" y="493"/>
                </a:lnTo>
                <a:lnTo>
                  <a:pt x="4114" y="456"/>
                </a:lnTo>
                <a:lnTo>
                  <a:pt x="4126" y="418"/>
                </a:lnTo>
                <a:close/>
                <a:moveTo>
                  <a:pt x="7630" y="672"/>
                </a:moveTo>
                <a:lnTo>
                  <a:pt x="7630" y="672"/>
                </a:lnTo>
                <a:lnTo>
                  <a:pt x="7610" y="693"/>
                </a:lnTo>
                <a:lnTo>
                  <a:pt x="7589" y="710"/>
                </a:lnTo>
                <a:lnTo>
                  <a:pt x="7569" y="725"/>
                </a:lnTo>
                <a:lnTo>
                  <a:pt x="7548" y="738"/>
                </a:lnTo>
                <a:lnTo>
                  <a:pt x="7528" y="748"/>
                </a:lnTo>
                <a:lnTo>
                  <a:pt x="7517" y="752"/>
                </a:lnTo>
                <a:lnTo>
                  <a:pt x="7506" y="755"/>
                </a:lnTo>
                <a:lnTo>
                  <a:pt x="7495" y="757"/>
                </a:lnTo>
                <a:lnTo>
                  <a:pt x="7484" y="760"/>
                </a:lnTo>
                <a:lnTo>
                  <a:pt x="7474" y="761"/>
                </a:lnTo>
                <a:lnTo>
                  <a:pt x="7463" y="761"/>
                </a:lnTo>
                <a:lnTo>
                  <a:pt x="7463" y="761"/>
                </a:lnTo>
                <a:lnTo>
                  <a:pt x="7442" y="760"/>
                </a:lnTo>
                <a:lnTo>
                  <a:pt x="7423" y="756"/>
                </a:lnTo>
                <a:lnTo>
                  <a:pt x="7405" y="751"/>
                </a:lnTo>
                <a:lnTo>
                  <a:pt x="7387" y="744"/>
                </a:lnTo>
                <a:lnTo>
                  <a:pt x="7371" y="735"/>
                </a:lnTo>
                <a:lnTo>
                  <a:pt x="7357" y="724"/>
                </a:lnTo>
                <a:lnTo>
                  <a:pt x="7343" y="711"/>
                </a:lnTo>
                <a:lnTo>
                  <a:pt x="7331" y="697"/>
                </a:lnTo>
                <a:lnTo>
                  <a:pt x="7320" y="681"/>
                </a:lnTo>
                <a:lnTo>
                  <a:pt x="7312" y="663"/>
                </a:lnTo>
                <a:lnTo>
                  <a:pt x="7303" y="644"/>
                </a:lnTo>
                <a:lnTo>
                  <a:pt x="7297" y="623"/>
                </a:lnTo>
                <a:lnTo>
                  <a:pt x="7292" y="602"/>
                </a:lnTo>
                <a:lnTo>
                  <a:pt x="7288" y="579"/>
                </a:lnTo>
                <a:lnTo>
                  <a:pt x="7286" y="554"/>
                </a:lnTo>
                <a:lnTo>
                  <a:pt x="7285" y="529"/>
                </a:lnTo>
                <a:lnTo>
                  <a:pt x="7285" y="529"/>
                </a:lnTo>
                <a:lnTo>
                  <a:pt x="7286" y="505"/>
                </a:lnTo>
                <a:lnTo>
                  <a:pt x="7289" y="482"/>
                </a:lnTo>
                <a:lnTo>
                  <a:pt x="7293" y="459"/>
                </a:lnTo>
                <a:lnTo>
                  <a:pt x="7300" y="438"/>
                </a:lnTo>
                <a:lnTo>
                  <a:pt x="7307" y="417"/>
                </a:lnTo>
                <a:lnTo>
                  <a:pt x="7317" y="399"/>
                </a:lnTo>
                <a:lnTo>
                  <a:pt x="7328" y="380"/>
                </a:lnTo>
                <a:lnTo>
                  <a:pt x="7340" y="364"/>
                </a:lnTo>
                <a:lnTo>
                  <a:pt x="7353" y="349"/>
                </a:lnTo>
                <a:lnTo>
                  <a:pt x="7368" y="336"/>
                </a:lnTo>
                <a:lnTo>
                  <a:pt x="7383" y="325"/>
                </a:lnTo>
                <a:lnTo>
                  <a:pt x="7400" y="316"/>
                </a:lnTo>
                <a:lnTo>
                  <a:pt x="7418" y="308"/>
                </a:lnTo>
                <a:lnTo>
                  <a:pt x="7436" y="301"/>
                </a:lnTo>
                <a:lnTo>
                  <a:pt x="7454" y="298"/>
                </a:lnTo>
                <a:lnTo>
                  <a:pt x="7474" y="297"/>
                </a:lnTo>
                <a:lnTo>
                  <a:pt x="7474" y="297"/>
                </a:lnTo>
                <a:lnTo>
                  <a:pt x="7494" y="298"/>
                </a:lnTo>
                <a:lnTo>
                  <a:pt x="7513" y="301"/>
                </a:lnTo>
                <a:lnTo>
                  <a:pt x="7532" y="306"/>
                </a:lnTo>
                <a:lnTo>
                  <a:pt x="7551" y="313"/>
                </a:lnTo>
                <a:lnTo>
                  <a:pt x="7571" y="323"/>
                </a:lnTo>
                <a:lnTo>
                  <a:pt x="7590" y="335"/>
                </a:lnTo>
                <a:lnTo>
                  <a:pt x="7610" y="349"/>
                </a:lnTo>
                <a:lnTo>
                  <a:pt x="7630" y="366"/>
                </a:lnTo>
                <a:lnTo>
                  <a:pt x="7630" y="672"/>
                </a:lnTo>
                <a:close/>
                <a:moveTo>
                  <a:pt x="7637" y="267"/>
                </a:moveTo>
                <a:lnTo>
                  <a:pt x="7631" y="317"/>
                </a:lnTo>
                <a:lnTo>
                  <a:pt x="7628" y="317"/>
                </a:lnTo>
                <a:lnTo>
                  <a:pt x="7628" y="317"/>
                </a:lnTo>
                <a:lnTo>
                  <a:pt x="7611" y="303"/>
                </a:lnTo>
                <a:lnTo>
                  <a:pt x="7593" y="290"/>
                </a:lnTo>
                <a:lnTo>
                  <a:pt x="7574" y="280"/>
                </a:lnTo>
                <a:lnTo>
                  <a:pt x="7556" y="270"/>
                </a:lnTo>
                <a:lnTo>
                  <a:pt x="7536" y="264"/>
                </a:lnTo>
                <a:lnTo>
                  <a:pt x="7517" y="258"/>
                </a:lnTo>
                <a:lnTo>
                  <a:pt x="7495" y="255"/>
                </a:lnTo>
                <a:lnTo>
                  <a:pt x="7472" y="254"/>
                </a:lnTo>
                <a:lnTo>
                  <a:pt x="7472" y="254"/>
                </a:lnTo>
                <a:lnTo>
                  <a:pt x="7448" y="255"/>
                </a:lnTo>
                <a:lnTo>
                  <a:pt x="7425" y="258"/>
                </a:lnTo>
                <a:lnTo>
                  <a:pt x="7402" y="265"/>
                </a:lnTo>
                <a:lnTo>
                  <a:pt x="7381" y="273"/>
                </a:lnTo>
                <a:lnTo>
                  <a:pt x="7360" y="283"/>
                </a:lnTo>
                <a:lnTo>
                  <a:pt x="7341" y="296"/>
                </a:lnTo>
                <a:lnTo>
                  <a:pt x="7322" y="311"/>
                </a:lnTo>
                <a:lnTo>
                  <a:pt x="7305" y="327"/>
                </a:lnTo>
                <a:lnTo>
                  <a:pt x="7289" y="347"/>
                </a:lnTo>
                <a:lnTo>
                  <a:pt x="7275" y="367"/>
                </a:lnTo>
                <a:lnTo>
                  <a:pt x="7263" y="390"/>
                </a:lnTo>
                <a:lnTo>
                  <a:pt x="7253" y="414"/>
                </a:lnTo>
                <a:lnTo>
                  <a:pt x="7245" y="441"/>
                </a:lnTo>
                <a:lnTo>
                  <a:pt x="7238" y="468"/>
                </a:lnTo>
                <a:lnTo>
                  <a:pt x="7236" y="483"/>
                </a:lnTo>
                <a:lnTo>
                  <a:pt x="7235" y="498"/>
                </a:lnTo>
                <a:lnTo>
                  <a:pt x="7234" y="513"/>
                </a:lnTo>
                <a:lnTo>
                  <a:pt x="7234" y="529"/>
                </a:lnTo>
                <a:lnTo>
                  <a:pt x="7234" y="529"/>
                </a:lnTo>
                <a:lnTo>
                  <a:pt x="7235" y="561"/>
                </a:lnTo>
                <a:lnTo>
                  <a:pt x="7238" y="592"/>
                </a:lnTo>
                <a:lnTo>
                  <a:pt x="7243" y="620"/>
                </a:lnTo>
                <a:lnTo>
                  <a:pt x="7249" y="646"/>
                </a:lnTo>
                <a:lnTo>
                  <a:pt x="7258" y="671"/>
                </a:lnTo>
                <a:lnTo>
                  <a:pt x="7268" y="694"/>
                </a:lnTo>
                <a:lnTo>
                  <a:pt x="7280" y="714"/>
                </a:lnTo>
                <a:lnTo>
                  <a:pt x="7294" y="733"/>
                </a:lnTo>
                <a:lnTo>
                  <a:pt x="7310" y="750"/>
                </a:lnTo>
                <a:lnTo>
                  <a:pt x="7326" y="764"/>
                </a:lnTo>
                <a:lnTo>
                  <a:pt x="7344" y="776"/>
                </a:lnTo>
                <a:lnTo>
                  <a:pt x="7364" y="787"/>
                </a:lnTo>
                <a:lnTo>
                  <a:pt x="7385" y="794"/>
                </a:lnTo>
                <a:lnTo>
                  <a:pt x="7407" y="800"/>
                </a:lnTo>
                <a:lnTo>
                  <a:pt x="7430" y="803"/>
                </a:lnTo>
                <a:lnTo>
                  <a:pt x="7455" y="804"/>
                </a:lnTo>
                <a:lnTo>
                  <a:pt x="7455" y="804"/>
                </a:lnTo>
                <a:lnTo>
                  <a:pt x="7468" y="804"/>
                </a:lnTo>
                <a:lnTo>
                  <a:pt x="7481" y="803"/>
                </a:lnTo>
                <a:lnTo>
                  <a:pt x="7494" y="801"/>
                </a:lnTo>
                <a:lnTo>
                  <a:pt x="7507" y="797"/>
                </a:lnTo>
                <a:lnTo>
                  <a:pt x="7519" y="794"/>
                </a:lnTo>
                <a:lnTo>
                  <a:pt x="7531" y="790"/>
                </a:lnTo>
                <a:lnTo>
                  <a:pt x="7543" y="784"/>
                </a:lnTo>
                <a:lnTo>
                  <a:pt x="7554" y="779"/>
                </a:lnTo>
                <a:lnTo>
                  <a:pt x="7575" y="767"/>
                </a:lnTo>
                <a:lnTo>
                  <a:pt x="7596" y="753"/>
                </a:lnTo>
                <a:lnTo>
                  <a:pt x="7614" y="738"/>
                </a:lnTo>
                <a:lnTo>
                  <a:pt x="7631" y="722"/>
                </a:lnTo>
                <a:lnTo>
                  <a:pt x="7630" y="844"/>
                </a:lnTo>
                <a:lnTo>
                  <a:pt x="7630" y="844"/>
                </a:lnTo>
                <a:lnTo>
                  <a:pt x="7630" y="863"/>
                </a:lnTo>
                <a:lnTo>
                  <a:pt x="7628" y="882"/>
                </a:lnTo>
                <a:lnTo>
                  <a:pt x="7625" y="900"/>
                </a:lnTo>
                <a:lnTo>
                  <a:pt x="7621" y="916"/>
                </a:lnTo>
                <a:lnTo>
                  <a:pt x="7614" y="932"/>
                </a:lnTo>
                <a:lnTo>
                  <a:pt x="7607" y="947"/>
                </a:lnTo>
                <a:lnTo>
                  <a:pt x="7598" y="960"/>
                </a:lnTo>
                <a:lnTo>
                  <a:pt x="7588" y="971"/>
                </a:lnTo>
                <a:lnTo>
                  <a:pt x="7577" y="982"/>
                </a:lnTo>
                <a:lnTo>
                  <a:pt x="7564" y="992"/>
                </a:lnTo>
                <a:lnTo>
                  <a:pt x="7551" y="999"/>
                </a:lnTo>
                <a:lnTo>
                  <a:pt x="7536" y="1006"/>
                </a:lnTo>
                <a:lnTo>
                  <a:pt x="7520" y="1011"/>
                </a:lnTo>
                <a:lnTo>
                  <a:pt x="7502" y="1015"/>
                </a:lnTo>
                <a:lnTo>
                  <a:pt x="7483" y="1017"/>
                </a:lnTo>
                <a:lnTo>
                  <a:pt x="7463" y="1018"/>
                </a:lnTo>
                <a:lnTo>
                  <a:pt x="7463" y="1018"/>
                </a:lnTo>
                <a:lnTo>
                  <a:pt x="7442" y="1017"/>
                </a:lnTo>
                <a:lnTo>
                  <a:pt x="7421" y="1015"/>
                </a:lnTo>
                <a:lnTo>
                  <a:pt x="7400" y="1011"/>
                </a:lnTo>
                <a:lnTo>
                  <a:pt x="7380" y="1005"/>
                </a:lnTo>
                <a:lnTo>
                  <a:pt x="7359" y="997"/>
                </a:lnTo>
                <a:lnTo>
                  <a:pt x="7338" y="989"/>
                </a:lnTo>
                <a:lnTo>
                  <a:pt x="7318" y="977"/>
                </a:lnTo>
                <a:lnTo>
                  <a:pt x="7298" y="963"/>
                </a:lnTo>
                <a:lnTo>
                  <a:pt x="7275" y="1003"/>
                </a:lnTo>
                <a:lnTo>
                  <a:pt x="7275" y="1003"/>
                </a:lnTo>
                <a:lnTo>
                  <a:pt x="7295" y="1015"/>
                </a:lnTo>
                <a:lnTo>
                  <a:pt x="7317" y="1027"/>
                </a:lnTo>
                <a:lnTo>
                  <a:pt x="7339" y="1036"/>
                </a:lnTo>
                <a:lnTo>
                  <a:pt x="7362" y="1045"/>
                </a:lnTo>
                <a:lnTo>
                  <a:pt x="7386" y="1051"/>
                </a:lnTo>
                <a:lnTo>
                  <a:pt x="7411" y="1057"/>
                </a:lnTo>
                <a:lnTo>
                  <a:pt x="7437" y="1060"/>
                </a:lnTo>
                <a:lnTo>
                  <a:pt x="7463" y="1060"/>
                </a:lnTo>
                <a:lnTo>
                  <a:pt x="7463" y="1060"/>
                </a:lnTo>
                <a:lnTo>
                  <a:pt x="7489" y="1060"/>
                </a:lnTo>
                <a:lnTo>
                  <a:pt x="7513" y="1057"/>
                </a:lnTo>
                <a:lnTo>
                  <a:pt x="7534" y="1052"/>
                </a:lnTo>
                <a:lnTo>
                  <a:pt x="7556" y="1046"/>
                </a:lnTo>
                <a:lnTo>
                  <a:pt x="7575" y="1037"/>
                </a:lnTo>
                <a:lnTo>
                  <a:pt x="7593" y="1028"/>
                </a:lnTo>
                <a:lnTo>
                  <a:pt x="7609" y="1017"/>
                </a:lnTo>
                <a:lnTo>
                  <a:pt x="7624" y="1004"/>
                </a:lnTo>
                <a:lnTo>
                  <a:pt x="7637" y="990"/>
                </a:lnTo>
                <a:lnTo>
                  <a:pt x="7648" y="974"/>
                </a:lnTo>
                <a:lnTo>
                  <a:pt x="7657" y="956"/>
                </a:lnTo>
                <a:lnTo>
                  <a:pt x="7666" y="938"/>
                </a:lnTo>
                <a:lnTo>
                  <a:pt x="7671" y="918"/>
                </a:lnTo>
                <a:lnTo>
                  <a:pt x="7677" y="897"/>
                </a:lnTo>
                <a:lnTo>
                  <a:pt x="7679" y="874"/>
                </a:lnTo>
                <a:lnTo>
                  <a:pt x="7680" y="851"/>
                </a:lnTo>
                <a:lnTo>
                  <a:pt x="7680" y="267"/>
                </a:lnTo>
                <a:lnTo>
                  <a:pt x="7637" y="267"/>
                </a:lnTo>
                <a:close/>
                <a:moveTo>
                  <a:pt x="6947" y="254"/>
                </a:moveTo>
                <a:lnTo>
                  <a:pt x="6947" y="254"/>
                </a:lnTo>
                <a:lnTo>
                  <a:pt x="6934" y="254"/>
                </a:lnTo>
                <a:lnTo>
                  <a:pt x="6920" y="256"/>
                </a:lnTo>
                <a:lnTo>
                  <a:pt x="6907" y="258"/>
                </a:lnTo>
                <a:lnTo>
                  <a:pt x="6895" y="261"/>
                </a:lnTo>
                <a:lnTo>
                  <a:pt x="6883" y="265"/>
                </a:lnTo>
                <a:lnTo>
                  <a:pt x="6871" y="270"/>
                </a:lnTo>
                <a:lnTo>
                  <a:pt x="6859" y="276"/>
                </a:lnTo>
                <a:lnTo>
                  <a:pt x="6847" y="281"/>
                </a:lnTo>
                <a:lnTo>
                  <a:pt x="6826" y="295"/>
                </a:lnTo>
                <a:lnTo>
                  <a:pt x="6804" y="312"/>
                </a:lnTo>
                <a:lnTo>
                  <a:pt x="6782" y="331"/>
                </a:lnTo>
                <a:lnTo>
                  <a:pt x="6762" y="350"/>
                </a:lnTo>
                <a:lnTo>
                  <a:pt x="6759" y="350"/>
                </a:lnTo>
                <a:lnTo>
                  <a:pt x="6754" y="267"/>
                </a:lnTo>
                <a:lnTo>
                  <a:pt x="6712" y="267"/>
                </a:lnTo>
                <a:lnTo>
                  <a:pt x="6712" y="804"/>
                </a:lnTo>
                <a:lnTo>
                  <a:pt x="6761" y="804"/>
                </a:lnTo>
                <a:lnTo>
                  <a:pt x="6761" y="399"/>
                </a:lnTo>
                <a:lnTo>
                  <a:pt x="6761" y="399"/>
                </a:lnTo>
                <a:lnTo>
                  <a:pt x="6785" y="376"/>
                </a:lnTo>
                <a:lnTo>
                  <a:pt x="6807" y="355"/>
                </a:lnTo>
                <a:lnTo>
                  <a:pt x="6829" y="338"/>
                </a:lnTo>
                <a:lnTo>
                  <a:pt x="6849" y="324"/>
                </a:lnTo>
                <a:lnTo>
                  <a:pt x="6860" y="318"/>
                </a:lnTo>
                <a:lnTo>
                  <a:pt x="6871" y="312"/>
                </a:lnTo>
                <a:lnTo>
                  <a:pt x="6881" y="308"/>
                </a:lnTo>
                <a:lnTo>
                  <a:pt x="6891" y="305"/>
                </a:lnTo>
                <a:lnTo>
                  <a:pt x="6902" y="303"/>
                </a:lnTo>
                <a:lnTo>
                  <a:pt x="6913" y="300"/>
                </a:lnTo>
                <a:lnTo>
                  <a:pt x="6925" y="299"/>
                </a:lnTo>
                <a:lnTo>
                  <a:pt x="6937" y="298"/>
                </a:lnTo>
                <a:lnTo>
                  <a:pt x="6937" y="298"/>
                </a:lnTo>
                <a:lnTo>
                  <a:pt x="6953" y="299"/>
                </a:lnTo>
                <a:lnTo>
                  <a:pt x="6967" y="301"/>
                </a:lnTo>
                <a:lnTo>
                  <a:pt x="6980" y="305"/>
                </a:lnTo>
                <a:lnTo>
                  <a:pt x="6993" y="309"/>
                </a:lnTo>
                <a:lnTo>
                  <a:pt x="7004" y="314"/>
                </a:lnTo>
                <a:lnTo>
                  <a:pt x="7014" y="322"/>
                </a:lnTo>
                <a:lnTo>
                  <a:pt x="7023" y="330"/>
                </a:lnTo>
                <a:lnTo>
                  <a:pt x="7031" y="339"/>
                </a:lnTo>
                <a:lnTo>
                  <a:pt x="7038" y="351"/>
                </a:lnTo>
                <a:lnTo>
                  <a:pt x="7044" y="363"/>
                </a:lnTo>
                <a:lnTo>
                  <a:pt x="7049" y="377"/>
                </a:lnTo>
                <a:lnTo>
                  <a:pt x="7052" y="392"/>
                </a:lnTo>
                <a:lnTo>
                  <a:pt x="7056" y="408"/>
                </a:lnTo>
                <a:lnTo>
                  <a:pt x="7058" y="427"/>
                </a:lnTo>
                <a:lnTo>
                  <a:pt x="7059" y="445"/>
                </a:lnTo>
                <a:lnTo>
                  <a:pt x="7060" y="467"/>
                </a:lnTo>
                <a:lnTo>
                  <a:pt x="7060" y="804"/>
                </a:lnTo>
                <a:lnTo>
                  <a:pt x="7109" y="804"/>
                </a:lnTo>
                <a:lnTo>
                  <a:pt x="7109" y="459"/>
                </a:lnTo>
                <a:lnTo>
                  <a:pt x="7109" y="459"/>
                </a:lnTo>
                <a:lnTo>
                  <a:pt x="7109" y="434"/>
                </a:lnTo>
                <a:lnTo>
                  <a:pt x="7106" y="411"/>
                </a:lnTo>
                <a:lnTo>
                  <a:pt x="7103" y="389"/>
                </a:lnTo>
                <a:lnTo>
                  <a:pt x="7099" y="368"/>
                </a:lnTo>
                <a:lnTo>
                  <a:pt x="7093" y="350"/>
                </a:lnTo>
                <a:lnTo>
                  <a:pt x="7087" y="334"/>
                </a:lnTo>
                <a:lnTo>
                  <a:pt x="7078" y="319"/>
                </a:lnTo>
                <a:lnTo>
                  <a:pt x="7070" y="305"/>
                </a:lnTo>
                <a:lnTo>
                  <a:pt x="7059" y="293"/>
                </a:lnTo>
                <a:lnTo>
                  <a:pt x="7047" y="282"/>
                </a:lnTo>
                <a:lnTo>
                  <a:pt x="7033" y="273"/>
                </a:lnTo>
                <a:lnTo>
                  <a:pt x="7019" y="267"/>
                </a:lnTo>
                <a:lnTo>
                  <a:pt x="7003" y="260"/>
                </a:lnTo>
                <a:lnTo>
                  <a:pt x="6985" y="257"/>
                </a:lnTo>
                <a:lnTo>
                  <a:pt x="6967" y="255"/>
                </a:lnTo>
                <a:lnTo>
                  <a:pt x="6947" y="254"/>
                </a:lnTo>
                <a:close/>
                <a:moveTo>
                  <a:pt x="6525" y="49"/>
                </a:moveTo>
                <a:lnTo>
                  <a:pt x="6525" y="49"/>
                </a:lnTo>
                <a:lnTo>
                  <a:pt x="6517" y="50"/>
                </a:lnTo>
                <a:lnTo>
                  <a:pt x="6508" y="52"/>
                </a:lnTo>
                <a:lnTo>
                  <a:pt x="6500" y="56"/>
                </a:lnTo>
                <a:lnTo>
                  <a:pt x="6494" y="61"/>
                </a:lnTo>
                <a:lnTo>
                  <a:pt x="6489" y="67"/>
                </a:lnTo>
                <a:lnTo>
                  <a:pt x="6484" y="75"/>
                </a:lnTo>
                <a:lnTo>
                  <a:pt x="6481" y="84"/>
                </a:lnTo>
                <a:lnTo>
                  <a:pt x="6480" y="94"/>
                </a:lnTo>
                <a:lnTo>
                  <a:pt x="6480" y="94"/>
                </a:lnTo>
                <a:lnTo>
                  <a:pt x="6481" y="103"/>
                </a:lnTo>
                <a:lnTo>
                  <a:pt x="6484" y="111"/>
                </a:lnTo>
                <a:lnTo>
                  <a:pt x="6489" y="119"/>
                </a:lnTo>
                <a:lnTo>
                  <a:pt x="6494" y="125"/>
                </a:lnTo>
                <a:lnTo>
                  <a:pt x="6500" y="131"/>
                </a:lnTo>
                <a:lnTo>
                  <a:pt x="6508" y="134"/>
                </a:lnTo>
                <a:lnTo>
                  <a:pt x="6517" y="136"/>
                </a:lnTo>
                <a:lnTo>
                  <a:pt x="6525" y="137"/>
                </a:lnTo>
                <a:lnTo>
                  <a:pt x="6525" y="137"/>
                </a:lnTo>
                <a:lnTo>
                  <a:pt x="6534" y="136"/>
                </a:lnTo>
                <a:lnTo>
                  <a:pt x="6543" y="134"/>
                </a:lnTo>
                <a:lnTo>
                  <a:pt x="6550" y="131"/>
                </a:lnTo>
                <a:lnTo>
                  <a:pt x="6557" y="125"/>
                </a:lnTo>
                <a:lnTo>
                  <a:pt x="6562" y="119"/>
                </a:lnTo>
                <a:lnTo>
                  <a:pt x="6566" y="111"/>
                </a:lnTo>
                <a:lnTo>
                  <a:pt x="6569" y="103"/>
                </a:lnTo>
                <a:lnTo>
                  <a:pt x="6570" y="94"/>
                </a:lnTo>
                <a:lnTo>
                  <a:pt x="6570" y="94"/>
                </a:lnTo>
                <a:lnTo>
                  <a:pt x="6569" y="84"/>
                </a:lnTo>
                <a:lnTo>
                  <a:pt x="6566" y="75"/>
                </a:lnTo>
                <a:lnTo>
                  <a:pt x="6562" y="67"/>
                </a:lnTo>
                <a:lnTo>
                  <a:pt x="6557" y="61"/>
                </a:lnTo>
                <a:lnTo>
                  <a:pt x="6550" y="56"/>
                </a:lnTo>
                <a:lnTo>
                  <a:pt x="6543" y="52"/>
                </a:lnTo>
                <a:lnTo>
                  <a:pt x="6534" y="50"/>
                </a:lnTo>
                <a:lnTo>
                  <a:pt x="6525" y="49"/>
                </a:lnTo>
                <a:close/>
                <a:moveTo>
                  <a:pt x="6499" y="804"/>
                </a:moveTo>
                <a:lnTo>
                  <a:pt x="6549" y="804"/>
                </a:lnTo>
                <a:lnTo>
                  <a:pt x="6549" y="267"/>
                </a:lnTo>
                <a:lnTo>
                  <a:pt x="6499" y="267"/>
                </a:lnTo>
                <a:lnTo>
                  <a:pt x="6499" y="804"/>
                </a:lnTo>
                <a:close/>
                <a:moveTo>
                  <a:pt x="6325" y="774"/>
                </a:moveTo>
                <a:lnTo>
                  <a:pt x="6325" y="774"/>
                </a:lnTo>
                <a:lnTo>
                  <a:pt x="6313" y="774"/>
                </a:lnTo>
                <a:lnTo>
                  <a:pt x="6301" y="771"/>
                </a:lnTo>
                <a:lnTo>
                  <a:pt x="6290" y="769"/>
                </a:lnTo>
                <a:lnTo>
                  <a:pt x="6280" y="766"/>
                </a:lnTo>
                <a:lnTo>
                  <a:pt x="6271" y="762"/>
                </a:lnTo>
                <a:lnTo>
                  <a:pt x="6264" y="756"/>
                </a:lnTo>
                <a:lnTo>
                  <a:pt x="6258" y="750"/>
                </a:lnTo>
                <a:lnTo>
                  <a:pt x="6252" y="742"/>
                </a:lnTo>
                <a:lnTo>
                  <a:pt x="6248" y="735"/>
                </a:lnTo>
                <a:lnTo>
                  <a:pt x="6244" y="726"/>
                </a:lnTo>
                <a:lnTo>
                  <a:pt x="6241" y="716"/>
                </a:lnTo>
                <a:lnTo>
                  <a:pt x="6239" y="707"/>
                </a:lnTo>
                <a:lnTo>
                  <a:pt x="6237" y="696"/>
                </a:lnTo>
                <a:lnTo>
                  <a:pt x="6236" y="684"/>
                </a:lnTo>
                <a:lnTo>
                  <a:pt x="6235" y="660"/>
                </a:lnTo>
                <a:lnTo>
                  <a:pt x="6235" y="310"/>
                </a:lnTo>
                <a:lnTo>
                  <a:pt x="6390" y="310"/>
                </a:lnTo>
                <a:lnTo>
                  <a:pt x="6390" y="267"/>
                </a:lnTo>
                <a:lnTo>
                  <a:pt x="6235" y="267"/>
                </a:lnTo>
                <a:lnTo>
                  <a:pt x="6235" y="111"/>
                </a:lnTo>
                <a:lnTo>
                  <a:pt x="6193" y="111"/>
                </a:lnTo>
                <a:lnTo>
                  <a:pt x="6186" y="267"/>
                </a:lnTo>
                <a:lnTo>
                  <a:pt x="6101" y="271"/>
                </a:lnTo>
                <a:lnTo>
                  <a:pt x="6101" y="310"/>
                </a:lnTo>
                <a:lnTo>
                  <a:pt x="6185" y="310"/>
                </a:lnTo>
                <a:lnTo>
                  <a:pt x="6185" y="656"/>
                </a:lnTo>
                <a:lnTo>
                  <a:pt x="6185" y="656"/>
                </a:lnTo>
                <a:lnTo>
                  <a:pt x="6185" y="673"/>
                </a:lnTo>
                <a:lnTo>
                  <a:pt x="6186" y="690"/>
                </a:lnTo>
                <a:lnTo>
                  <a:pt x="6188" y="707"/>
                </a:lnTo>
                <a:lnTo>
                  <a:pt x="6190" y="722"/>
                </a:lnTo>
                <a:lnTo>
                  <a:pt x="6195" y="736"/>
                </a:lnTo>
                <a:lnTo>
                  <a:pt x="6199" y="749"/>
                </a:lnTo>
                <a:lnTo>
                  <a:pt x="6206" y="762"/>
                </a:lnTo>
                <a:lnTo>
                  <a:pt x="6213" y="773"/>
                </a:lnTo>
                <a:lnTo>
                  <a:pt x="6221" y="782"/>
                </a:lnTo>
                <a:lnTo>
                  <a:pt x="6230" y="792"/>
                </a:lnTo>
                <a:lnTo>
                  <a:pt x="6241" y="800"/>
                </a:lnTo>
                <a:lnTo>
                  <a:pt x="6254" y="806"/>
                </a:lnTo>
                <a:lnTo>
                  <a:pt x="6268" y="811"/>
                </a:lnTo>
                <a:lnTo>
                  <a:pt x="6283" y="815"/>
                </a:lnTo>
                <a:lnTo>
                  <a:pt x="6301" y="817"/>
                </a:lnTo>
                <a:lnTo>
                  <a:pt x="6319" y="818"/>
                </a:lnTo>
                <a:lnTo>
                  <a:pt x="6319" y="818"/>
                </a:lnTo>
                <a:lnTo>
                  <a:pt x="6328" y="817"/>
                </a:lnTo>
                <a:lnTo>
                  <a:pt x="6337" y="816"/>
                </a:lnTo>
                <a:lnTo>
                  <a:pt x="6359" y="811"/>
                </a:lnTo>
                <a:lnTo>
                  <a:pt x="6383" y="805"/>
                </a:lnTo>
                <a:lnTo>
                  <a:pt x="6406" y="797"/>
                </a:lnTo>
                <a:lnTo>
                  <a:pt x="6392" y="757"/>
                </a:lnTo>
                <a:lnTo>
                  <a:pt x="6392" y="757"/>
                </a:lnTo>
                <a:lnTo>
                  <a:pt x="6377" y="764"/>
                </a:lnTo>
                <a:lnTo>
                  <a:pt x="6359" y="769"/>
                </a:lnTo>
                <a:lnTo>
                  <a:pt x="6342" y="773"/>
                </a:lnTo>
                <a:lnTo>
                  <a:pt x="6325" y="774"/>
                </a:lnTo>
                <a:close/>
                <a:moveTo>
                  <a:pt x="5971" y="688"/>
                </a:moveTo>
                <a:lnTo>
                  <a:pt x="5971" y="688"/>
                </a:lnTo>
                <a:lnTo>
                  <a:pt x="5946" y="708"/>
                </a:lnTo>
                <a:lnTo>
                  <a:pt x="5923" y="726"/>
                </a:lnTo>
                <a:lnTo>
                  <a:pt x="5900" y="740"/>
                </a:lnTo>
                <a:lnTo>
                  <a:pt x="5878" y="753"/>
                </a:lnTo>
                <a:lnTo>
                  <a:pt x="5856" y="763"/>
                </a:lnTo>
                <a:lnTo>
                  <a:pt x="5845" y="766"/>
                </a:lnTo>
                <a:lnTo>
                  <a:pt x="5834" y="769"/>
                </a:lnTo>
                <a:lnTo>
                  <a:pt x="5822" y="771"/>
                </a:lnTo>
                <a:lnTo>
                  <a:pt x="5811" y="774"/>
                </a:lnTo>
                <a:lnTo>
                  <a:pt x="5799" y="775"/>
                </a:lnTo>
                <a:lnTo>
                  <a:pt x="5789" y="775"/>
                </a:lnTo>
                <a:lnTo>
                  <a:pt x="5789" y="775"/>
                </a:lnTo>
                <a:lnTo>
                  <a:pt x="5777" y="775"/>
                </a:lnTo>
                <a:lnTo>
                  <a:pt x="5766" y="774"/>
                </a:lnTo>
                <a:lnTo>
                  <a:pt x="5755" y="771"/>
                </a:lnTo>
                <a:lnTo>
                  <a:pt x="5744" y="769"/>
                </a:lnTo>
                <a:lnTo>
                  <a:pt x="5735" y="766"/>
                </a:lnTo>
                <a:lnTo>
                  <a:pt x="5726" y="762"/>
                </a:lnTo>
                <a:lnTo>
                  <a:pt x="5717" y="756"/>
                </a:lnTo>
                <a:lnTo>
                  <a:pt x="5709" y="751"/>
                </a:lnTo>
                <a:lnTo>
                  <a:pt x="5701" y="743"/>
                </a:lnTo>
                <a:lnTo>
                  <a:pt x="5695" y="736"/>
                </a:lnTo>
                <a:lnTo>
                  <a:pt x="5689" y="727"/>
                </a:lnTo>
                <a:lnTo>
                  <a:pt x="5685" y="717"/>
                </a:lnTo>
                <a:lnTo>
                  <a:pt x="5681" y="707"/>
                </a:lnTo>
                <a:lnTo>
                  <a:pt x="5677" y="695"/>
                </a:lnTo>
                <a:lnTo>
                  <a:pt x="5676" y="682"/>
                </a:lnTo>
                <a:lnTo>
                  <a:pt x="5675" y="668"/>
                </a:lnTo>
                <a:lnTo>
                  <a:pt x="5675" y="668"/>
                </a:lnTo>
                <a:lnTo>
                  <a:pt x="5676" y="653"/>
                </a:lnTo>
                <a:lnTo>
                  <a:pt x="5680" y="638"/>
                </a:lnTo>
                <a:lnTo>
                  <a:pt x="5684" y="623"/>
                </a:lnTo>
                <a:lnTo>
                  <a:pt x="5690" y="610"/>
                </a:lnTo>
                <a:lnTo>
                  <a:pt x="5700" y="598"/>
                </a:lnTo>
                <a:lnTo>
                  <a:pt x="5711" y="586"/>
                </a:lnTo>
                <a:lnTo>
                  <a:pt x="5725" y="575"/>
                </a:lnTo>
                <a:lnTo>
                  <a:pt x="5740" y="564"/>
                </a:lnTo>
                <a:lnTo>
                  <a:pt x="5759" y="554"/>
                </a:lnTo>
                <a:lnTo>
                  <a:pt x="5780" y="546"/>
                </a:lnTo>
                <a:lnTo>
                  <a:pt x="5805" y="537"/>
                </a:lnTo>
                <a:lnTo>
                  <a:pt x="5832" y="529"/>
                </a:lnTo>
                <a:lnTo>
                  <a:pt x="5862" y="523"/>
                </a:lnTo>
                <a:lnTo>
                  <a:pt x="5894" y="516"/>
                </a:lnTo>
                <a:lnTo>
                  <a:pt x="5931" y="511"/>
                </a:lnTo>
                <a:lnTo>
                  <a:pt x="5971" y="506"/>
                </a:lnTo>
                <a:lnTo>
                  <a:pt x="5971" y="688"/>
                </a:lnTo>
                <a:close/>
                <a:moveTo>
                  <a:pt x="5850" y="254"/>
                </a:moveTo>
                <a:lnTo>
                  <a:pt x="5850" y="254"/>
                </a:lnTo>
                <a:lnTo>
                  <a:pt x="5834" y="254"/>
                </a:lnTo>
                <a:lnTo>
                  <a:pt x="5818" y="256"/>
                </a:lnTo>
                <a:lnTo>
                  <a:pt x="5803" y="258"/>
                </a:lnTo>
                <a:lnTo>
                  <a:pt x="5788" y="260"/>
                </a:lnTo>
                <a:lnTo>
                  <a:pt x="5772" y="265"/>
                </a:lnTo>
                <a:lnTo>
                  <a:pt x="5758" y="269"/>
                </a:lnTo>
                <a:lnTo>
                  <a:pt x="5731" y="279"/>
                </a:lnTo>
                <a:lnTo>
                  <a:pt x="5708" y="290"/>
                </a:lnTo>
                <a:lnTo>
                  <a:pt x="5686" y="301"/>
                </a:lnTo>
                <a:lnTo>
                  <a:pt x="5667" y="312"/>
                </a:lnTo>
                <a:lnTo>
                  <a:pt x="5650" y="323"/>
                </a:lnTo>
                <a:lnTo>
                  <a:pt x="5673" y="360"/>
                </a:lnTo>
                <a:lnTo>
                  <a:pt x="5673" y="360"/>
                </a:lnTo>
                <a:lnTo>
                  <a:pt x="5688" y="350"/>
                </a:lnTo>
                <a:lnTo>
                  <a:pt x="5704" y="339"/>
                </a:lnTo>
                <a:lnTo>
                  <a:pt x="5724" y="328"/>
                </a:lnTo>
                <a:lnTo>
                  <a:pt x="5745" y="319"/>
                </a:lnTo>
                <a:lnTo>
                  <a:pt x="5768" y="310"/>
                </a:lnTo>
                <a:lnTo>
                  <a:pt x="5792" y="304"/>
                </a:lnTo>
                <a:lnTo>
                  <a:pt x="5805" y="300"/>
                </a:lnTo>
                <a:lnTo>
                  <a:pt x="5818" y="299"/>
                </a:lnTo>
                <a:lnTo>
                  <a:pt x="5831" y="298"/>
                </a:lnTo>
                <a:lnTo>
                  <a:pt x="5845" y="297"/>
                </a:lnTo>
                <a:lnTo>
                  <a:pt x="5845" y="297"/>
                </a:lnTo>
                <a:lnTo>
                  <a:pt x="5863" y="298"/>
                </a:lnTo>
                <a:lnTo>
                  <a:pt x="5880" y="301"/>
                </a:lnTo>
                <a:lnTo>
                  <a:pt x="5896" y="306"/>
                </a:lnTo>
                <a:lnTo>
                  <a:pt x="5909" y="312"/>
                </a:lnTo>
                <a:lnTo>
                  <a:pt x="5920" y="321"/>
                </a:lnTo>
                <a:lnTo>
                  <a:pt x="5931" y="330"/>
                </a:lnTo>
                <a:lnTo>
                  <a:pt x="5940" y="340"/>
                </a:lnTo>
                <a:lnTo>
                  <a:pt x="5947" y="352"/>
                </a:lnTo>
                <a:lnTo>
                  <a:pt x="5954" y="364"/>
                </a:lnTo>
                <a:lnTo>
                  <a:pt x="5959" y="378"/>
                </a:lnTo>
                <a:lnTo>
                  <a:pt x="5964" y="392"/>
                </a:lnTo>
                <a:lnTo>
                  <a:pt x="5967" y="406"/>
                </a:lnTo>
                <a:lnTo>
                  <a:pt x="5969" y="421"/>
                </a:lnTo>
                <a:lnTo>
                  <a:pt x="5970" y="437"/>
                </a:lnTo>
                <a:lnTo>
                  <a:pt x="5971" y="452"/>
                </a:lnTo>
                <a:lnTo>
                  <a:pt x="5971" y="468"/>
                </a:lnTo>
                <a:lnTo>
                  <a:pt x="5971" y="468"/>
                </a:lnTo>
                <a:lnTo>
                  <a:pt x="5928" y="473"/>
                </a:lnTo>
                <a:lnTo>
                  <a:pt x="5887" y="479"/>
                </a:lnTo>
                <a:lnTo>
                  <a:pt x="5850" y="486"/>
                </a:lnTo>
                <a:lnTo>
                  <a:pt x="5816" y="494"/>
                </a:lnTo>
                <a:lnTo>
                  <a:pt x="5784" y="502"/>
                </a:lnTo>
                <a:lnTo>
                  <a:pt x="5756" y="512"/>
                </a:lnTo>
                <a:lnTo>
                  <a:pt x="5730" y="523"/>
                </a:lnTo>
                <a:lnTo>
                  <a:pt x="5708" y="535"/>
                </a:lnTo>
                <a:lnTo>
                  <a:pt x="5688" y="547"/>
                </a:lnTo>
                <a:lnTo>
                  <a:pt x="5680" y="554"/>
                </a:lnTo>
                <a:lnTo>
                  <a:pt x="5671" y="561"/>
                </a:lnTo>
                <a:lnTo>
                  <a:pt x="5663" y="568"/>
                </a:lnTo>
                <a:lnTo>
                  <a:pt x="5657" y="576"/>
                </a:lnTo>
                <a:lnTo>
                  <a:pt x="5650" y="583"/>
                </a:lnTo>
                <a:lnTo>
                  <a:pt x="5645" y="592"/>
                </a:lnTo>
                <a:lnTo>
                  <a:pt x="5640" y="601"/>
                </a:lnTo>
                <a:lnTo>
                  <a:pt x="5635" y="609"/>
                </a:lnTo>
                <a:lnTo>
                  <a:pt x="5632" y="619"/>
                </a:lnTo>
                <a:lnTo>
                  <a:pt x="5629" y="629"/>
                </a:lnTo>
                <a:lnTo>
                  <a:pt x="5627" y="639"/>
                </a:lnTo>
                <a:lnTo>
                  <a:pt x="5626" y="648"/>
                </a:lnTo>
                <a:lnTo>
                  <a:pt x="5624" y="659"/>
                </a:lnTo>
                <a:lnTo>
                  <a:pt x="5624" y="670"/>
                </a:lnTo>
                <a:lnTo>
                  <a:pt x="5624" y="670"/>
                </a:lnTo>
                <a:lnTo>
                  <a:pt x="5624" y="688"/>
                </a:lnTo>
                <a:lnTo>
                  <a:pt x="5628" y="706"/>
                </a:lnTo>
                <a:lnTo>
                  <a:pt x="5631" y="722"/>
                </a:lnTo>
                <a:lnTo>
                  <a:pt x="5636" y="736"/>
                </a:lnTo>
                <a:lnTo>
                  <a:pt x="5643" y="750"/>
                </a:lnTo>
                <a:lnTo>
                  <a:pt x="5651" y="762"/>
                </a:lnTo>
                <a:lnTo>
                  <a:pt x="5660" y="773"/>
                </a:lnTo>
                <a:lnTo>
                  <a:pt x="5671" y="782"/>
                </a:lnTo>
                <a:lnTo>
                  <a:pt x="5682" y="791"/>
                </a:lnTo>
                <a:lnTo>
                  <a:pt x="5694" y="797"/>
                </a:lnTo>
                <a:lnTo>
                  <a:pt x="5707" y="804"/>
                </a:lnTo>
                <a:lnTo>
                  <a:pt x="5721" y="809"/>
                </a:lnTo>
                <a:lnTo>
                  <a:pt x="5735" y="813"/>
                </a:lnTo>
                <a:lnTo>
                  <a:pt x="5750" y="816"/>
                </a:lnTo>
                <a:lnTo>
                  <a:pt x="5765" y="817"/>
                </a:lnTo>
                <a:lnTo>
                  <a:pt x="5781" y="818"/>
                </a:lnTo>
                <a:lnTo>
                  <a:pt x="5781" y="818"/>
                </a:lnTo>
                <a:lnTo>
                  <a:pt x="5794" y="817"/>
                </a:lnTo>
                <a:lnTo>
                  <a:pt x="5807" y="816"/>
                </a:lnTo>
                <a:lnTo>
                  <a:pt x="5820" y="814"/>
                </a:lnTo>
                <a:lnTo>
                  <a:pt x="5832" y="810"/>
                </a:lnTo>
                <a:lnTo>
                  <a:pt x="5845" y="807"/>
                </a:lnTo>
                <a:lnTo>
                  <a:pt x="5858" y="803"/>
                </a:lnTo>
                <a:lnTo>
                  <a:pt x="5882" y="793"/>
                </a:lnTo>
                <a:lnTo>
                  <a:pt x="5905" y="780"/>
                </a:lnTo>
                <a:lnTo>
                  <a:pt x="5928" y="766"/>
                </a:lnTo>
                <a:lnTo>
                  <a:pt x="5950" y="751"/>
                </a:lnTo>
                <a:lnTo>
                  <a:pt x="5971" y="735"/>
                </a:lnTo>
                <a:lnTo>
                  <a:pt x="5973" y="735"/>
                </a:lnTo>
                <a:lnTo>
                  <a:pt x="5979" y="804"/>
                </a:lnTo>
                <a:lnTo>
                  <a:pt x="6020" y="804"/>
                </a:lnTo>
                <a:lnTo>
                  <a:pt x="6020" y="460"/>
                </a:lnTo>
                <a:lnTo>
                  <a:pt x="6020" y="460"/>
                </a:lnTo>
                <a:lnTo>
                  <a:pt x="6020" y="440"/>
                </a:lnTo>
                <a:lnTo>
                  <a:pt x="6018" y="419"/>
                </a:lnTo>
                <a:lnTo>
                  <a:pt x="6015" y="399"/>
                </a:lnTo>
                <a:lnTo>
                  <a:pt x="6011" y="380"/>
                </a:lnTo>
                <a:lnTo>
                  <a:pt x="6006" y="362"/>
                </a:lnTo>
                <a:lnTo>
                  <a:pt x="5999" y="345"/>
                </a:lnTo>
                <a:lnTo>
                  <a:pt x="5992" y="328"/>
                </a:lnTo>
                <a:lnTo>
                  <a:pt x="5983" y="314"/>
                </a:lnTo>
                <a:lnTo>
                  <a:pt x="5972" y="300"/>
                </a:lnTo>
                <a:lnTo>
                  <a:pt x="5959" y="289"/>
                </a:lnTo>
                <a:lnTo>
                  <a:pt x="5946" y="279"/>
                </a:lnTo>
                <a:lnTo>
                  <a:pt x="5930" y="270"/>
                </a:lnTo>
                <a:lnTo>
                  <a:pt x="5913" y="263"/>
                </a:lnTo>
                <a:lnTo>
                  <a:pt x="5893" y="258"/>
                </a:lnTo>
                <a:lnTo>
                  <a:pt x="5873" y="255"/>
                </a:lnTo>
                <a:lnTo>
                  <a:pt x="5850" y="254"/>
                </a:lnTo>
                <a:close/>
                <a:moveTo>
                  <a:pt x="5162" y="505"/>
                </a:moveTo>
                <a:lnTo>
                  <a:pt x="5162" y="505"/>
                </a:lnTo>
                <a:lnTo>
                  <a:pt x="5165" y="481"/>
                </a:lnTo>
                <a:lnTo>
                  <a:pt x="5170" y="458"/>
                </a:lnTo>
                <a:lnTo>
                  <a:pt x="5175" y="438"/>
                </a:lnTo>
                <a:lnTo>
                  <a:pt x="5183" y="417"/>
                </a:lnTo>
                <a:lnTo>
                  <a:pt x="5191" y="399"/>
                </a:lnTo>
                <a:lnTo>
                  <a:pt x="5201" y="383"/>
                </a:lnTo>
                <a:lnTo>
                  <a:pt x="5212" y="366"/>
                </a:lnTo>
                <a:lnTo>
                  <a:pt x="5225" y="352"/>
                </a:lnTo>
                <a:lnTo>
                  <a:pt x="5238" y="339"/>
                </a:lnTo>
                <a:lnTo>
                  <a:pt x="5251" y="328"/>
                </a:lnTo>
                <a:lnTo>
                  <a:pt x="5266" y="319"/>
                </a:lnTo>
                <a:lnTo>
                  <a:pt x="5281" y="311"/>
                </a:lnTo>
                <a:lnTo>
                  <a:pt x="5297" y="305"/>
                </a:lnTo>
                <a:lnTo>
                  <a:pt x="5313" y="300"/>
                </a:lnTo>
                <a:lnTo>
                  <a:pt x="5330" y="297"/>
                </a:lnTo>
                <a:lnTo>
                  <a:pt x="5347" y="296"/>
                </a:lnTo>
                <a:lnTo>
                  <a:pt x="5347" y="296"/>
                </a:lnTo>
                <a:lnTo>
                  <a:pt x="5364" y="297"/>
                </a:lnTo>
                <a:lnTo>
                  <a:pt x="5381" y="299"/>
                </a:lnTo>
                <a:lnTo>
                  <a:pt x="5398" y="304"/>
                </a:lnTo>
                <a:lnTo>
                  <a:pt x="5412" y="309"/>
                </a:lnTo>
                <a:lnTo>
                  <a:pt x="5426" y="317"/>
                </a:lnTo>
                <a:lnTo>
                  <a:pt x="5439" y="326"/>
                </a:lnTo>
                <a:lnTo>
                  <a:pt x="5451" y="336"/>
                </a:lnTo>
                <a:lnTo>
                  <a:pt x="5461" y="349"/>
                </a:lnTo>
                <a:lnTo>
                  <a:pt x="5471" y="363"/>
                </a:lnTo>
                <a:lnTo>
                  <a:pt x="5480" y="378"/>
                </a:lnTo>
                <a:lnTo>
                  <a:pt x="5487" y="395"/>
                </a:lnTo>
                <a:lnTo>
                  <a:pt x="5494" y="414"/>
                </a:lnTo>
                <a:lnTo>
                  <a:pt x="5498" y="434"/>
                </a:lnTo>
                <a:lnTo>
                  <a:pt x="5501" y="456"/>
                </a:lnTo>
                <a:lnTo>
                  <a:pt x="5503" y="480"/>
                </a:lnTo>
                <a:lnTo>
                  <a:pt x="5505" y="505"/>
                </a:lnTo>
                <a:lnTo>
                  <a:pt x="5162" y="505"/>
                </a:lnTo>
                <a:close/>
                <a:moveTo>
                  <a:pt x="5346" y="254"/>
                </a:moveTo>
                <a:lnTo>
                  <a:pt x="5346" y="254"/>
                </a:lnTo>
                <a:lnTo>
                  <a:pt x="5323" y="255"/>
                </a:lnTo>
                <a:lnTo>
                  <a:pt x="5301" y="258"/>
                </a:lnTo>
                <a:lnTo>
                  <a:pt x="5280" y="265"/>
                </a:lnTo>
                <a:lnTo>
                  <a:pt x="5258" y="273"/>
                </a:lnTo>
                <a:lnTo>
                  <a:pt x="5239" y="284"/>
                </a:lnTo>
                <a:lnTo>
                  <a:pt x="5219" y="297"/>
                </a:lnTo>
                <a:lnTo>
                  <a:pt x="5201" y="312"/>
                </a:lnTo>
                <a:lnTo>
                  <a:pt x="5184" y="330"/>
                </a:lnTo>
                <a:lnTo>
                  <a:pt x="5169" y="349"/>
                </a:lnTo>
                <a:lnTo>
                  <a:pt x="5155" y="371"/>
                </a:lnTo>
                <a:lnTo>
                  <a:pt x="5142" y="393"/>
                </a:lnTo>
                <a:lnTo>
                  <a:pt x="5132" y="418"/>
                </a:lnTo>
                <a:lnTo>
                  <a:pt x="5123" y="445"/>
                </a:lnTo>
                <a:lnTo>
                  <a:pt x="5120" y="459"/>
                </a:lnTo>
                <a:lnTo>
                  <a:pt x="5117" y="474"/>
                </a:lnTo>
                <a:lnTo>
                  <a:pt x="5115" y="489"/>
                </a:lnTo>
                <a:lnTo>
                  <a:pt x="5114" y="505"/>
                </a:lnTo>
                <a:lnTo>
                  <a:pt x="5112" y="521"/>
                </a:lnTo>
                <a:lnTo>
                  <a:pt x="5112" y="537"/>
                </a:lnTo>
                <a:lnTo>
                  <a:pt x="5112" y="537"/>
                </a:lnTo>
                <a:lnTo>
                  <a:pt x="5112" y="553"/>
                </a:lnTo>
                <a:lnTo>
                  <a:pt x="5114" y="569"/>
                </a:lnTo>
                <a:lnTo>
                  <a:pt x="5115" y="585"/>
                </a:lnTo>
                <a:lnTo>
                  <a:pt x="5117" y="600"/>
                </a:lnTo>
                <a:lnTo>
                  <a:pt x="5120" y="614"/>
                </a:lnTo>
                <a:lnTo>
                  <a:pt x="5123" y="628"/>
                </a:lnTo>
                <a:lnTo>
                  <a:pt x="5126" y="642"/>
                </a:lnTo>
                <a:lnTo>
                  <a:pt x="5132" y="655"/>
                </a:lnTo>
                <a:lnTo>
                  <a:pt x="5136" y="668"/>
                </a:lnTo>
                <a:lnTo>
                  <a:pt x="5142" y="680"/>
                </a:lnTo>
                <a:lnTo>
                  <a:pt x="5148" y="692"/>
                </a:lnTo>
                <a:lnTo>
                  <a:pt x="5155" y="703"/>
                </a:lnTo>
                <a:lnTo>
                  <a:pt x="5161" y="714"/>
                </a:lnTo>
                <a:lnTo>
                  <a:pt x="5169" y="724"/>
                </a:lnTo>
                <a:lnTo>
                  <a:pt x="5176" y="734"/>
                </a:lnTo>
                <a:lnTo>
                  <a:pt x="5185" y="743"/>
                </a:lnTo>
                <a:lnTo>
                  <a:pt x="5202" y="761"/>
                </a:lnTo>
                <a:lnTo>
                  <a:pt x="5222" y="775"/>
                </a:lnTo>
                <a:lnTo>
                  <a:pt x="5242" y="788"/>
                </a:lnTo>
                <a:lnTo>
                  <a:pt x="5264" y="799"/>
                </a:lnTo>
                <a:lnTo>
                  <a:pt x="5286" y="807"/>
                </a:lnTo>
                <a:lnTo>
                  <a:pt x="5310" y="813"/>
                </a:lnTo>
                <a:lnTo>
                  <a:pt x="5335" y="817"/>
                </a:lnTo>
                <a:lnTo>
                  <a:pt x="5360" y="818"/>
                </a:lnTo>
                <a:lnTo>
                  <a:pt x="5360" y="818"/>
                </a:lnTo>
                <a:lnTo>
                  <a:pt x="5388" y="817"/>
                </a:lnTo>
                <a:lnTo>
                  <a:pt x="5414" y="814"/>
                </a:lnTo>
                <a:lnTo>
                  <a:pt x="5436" y="808"/>
                </a:lnTo>
                <a:lnTo>
                  <a:pt x="5458" y="801"/>
                </a:lnTo>
                <a:lnTo>
                  <a:pt x="5478" y="793"/>
                </a:lnTo>
                <a:lnTo>
                  <a:pt x="5496" y="784"/>
                </a:lnTo>
                <a:lnTo>
                  <a:pt x="5513" y="775"/>
                </a:lnTo>
                <a:lnTo>
                  <a:pt x="5529" y="765"/>
                </a:lnTo>
                <a:lnTo>
                  <a:pt x="5509" y="727"/>
                </a:lnTo>
                <a:lnTo>
                  <a:pt x="5509" y="727"/>
                </a:lnTo>
                <a:lnTo>
                  <a:pt x="5494" y="738"/>
                </a:lnTo>
                <a:lnTo>
                  <a:pt x="5478" y="747"/>
                </a:lnTo>
                <a:lnTo>
                  <a:pt x="5461" y="755"/>
                </a:lnTo>
                <a:lnTo>
                  <a:pt x="5444" y="762"/>
                </a:lnTo>
                <a:lnTo>
                  <a:pt x="5426" y="767"/>
                </a:lnTo>
                <a:lnTo>
                  <a:pt x="5406" y="771"/>
                </a:lnTo>
                <a:lnTo>
                  <a:pt x="5386" y="775"/>
                </a:lnTo>
                <a:lnTo>
                  <a:pt x="5365" y="775"/>
                </a:lnTo>
                <a:lnTo>
                  <a:pt x="5365" y="775"/>
                </a:lnTo>
                <a:lnTo>
                  <a:pt x="5343" y="774"/>
                </a:lnTo>
                <a:lnTo>
                  <a:pt x="5321" y="770"/>
                </a:lnTo>
                <a:lnTo>
                  <a:pt x="5301" y="765"/>
                </a:lnTo>
                <a:lnTo>
                  <a:pt x="5282" y="757"/>
                </a:lnTo>
                <a:lnTo>
                  <a:pt x="5265" y="749"/>
                </a:lnTo>
                <a:lnTo>
                  <a:pt x="5249" y="737"/>
                </a:lnTo>
                <a:lnTo>
                  <a:pt x="5233" y="724"/>
                </a:lnTo>
                <a:lnTo>
                  <a:pt x="5219" y="710"/>
                </a:lnTo>
                <a:lnTo>
                  <a:pt x="5206" y="694"/>
                </a:lnTo>
                <a:lnTo>
                  <a:pt x="5196" y="675"/>
                </a:lnTo>
                <a:lnTo>
                  <a:pt x="5186" y="657"/>
                </a:lnTo>
                <a:lnTo>
                  <a:pt x="5178" y="636"/>
                </a:lnTo>
                <a:lnTo>
                  <a:pt x="5172" y="614"/>
                </a:lnTo>
                <a:lnTo>
                  <a:pt x="5166" y="591"/>
                </a:lnTo>
                <a:lnTo>
                  <a:pt x="5163" y="567"/>
                </a:lnTo>
                <a:lnTo>
                  <a:pt x="5162" y="542"/>
                </a:lnTo>
                <a:lnTo>
                  <a:pt x="5549" y="542"/>
                </a:lnTo>
                <a:lnTo>
                  <a:pt x="5549" y="542"/>
                </a:lnTo>
                <a:lnTo>
                  <a:pt x="5551" y="533"/>
                </a:lnTo>
                <a:lnTo>
                  <a:pt x="5551" y="522"/>
                </a:lnTo>
                <a:lnTo>
                  <a:pt x="5551" y="502"/>
                </a:lnTo>
                <a:lnTo>
                  <a:pt x="5551" y="502"/>
                </a:lnTo>
                <a:lnTo>
                  <a:pt x="5551" y="473"/>
                </a:lnTo>
                <a:lnTo>
                  <a:pt x="5548" y="446"/>
                </a:lnTo>
                <a:lnTo>
                  <a:pt x="5543" y="420"/>
                </a:lnTo>
                <a:lnTo>
                  <a:pt x="5537" y="397"/>
                </a:lnTo>
                <a:lnTo>
                  <a:pt x="5529" y="375"/>
                </a:lnTo>
                <a:lnTo>
                  <a:pt x="5520" y="354"/>
                </a:lnTo>
                <a:lnTo>
                  <a:pt x="5509" y="336"/>
                </a:lnTo>
                <a:lnTo>
                  <a:pt x="5496" y="319"/>
                </a:lnTo>
                <a:lnTo>
                  <a:pt x="5482" y="304"/>
                </a:lnTo>
                <a:lnTo>
                  <a:pt x="5467" y="291"/>
                </a:lnTo>
                <a:lnTo>
                  <a:pt x="5449" y="280"/>
                </a:lnTo>
                <a:lnTo>
                  <a:pt x="5432" y="270"/>
                </a:lnTo>
                <a:lnTo>
                  <a:pt x="5412" y="264"/>
                </a:lnTo>
                <a:lnTo>
                  <a:pt x="5391" y="258"/>
                </a:lnTo>
                <a:lnTo>
                  <a:pt x="5370" y="255"/>
                </a:lnTo>
                <a:lnTo>
                  <a:pt x="5346" y="254"/>
                </a:lnTo>
                <a:close/>
                <a:moveTo>
                  <a:pt x="4926" y="390"/>
                </a:moveTo>
                <a:lnTo>
                  <a:pt x="4531" y="390"/>
                </a:lnTo>
                <a:lnTo>
                  <a:pt x="4531" y="67"/>
                </a:lnTo>
                <a:lnTo>
                  <a:pt x="4481" y="67"/>
                </a:lnTo>
                <a:lnTo>
                  <a:pt x="4481" y="804"/>
                </a:lnTo>
                <a:lnTo>
                  <a:pt x="4531" y="804"/>
                </a:lnTo>
                <a:lnTo>
                  <a:pt x="4531" y="435"/>
                </a:lnTo>
                <a:lnTo>
                  <a:pt x="4926" y="435"/>
                </a:lnTo>
                <a:lnTo>
                  <a:pt x="4926" y="804"/>
                </a:lnTo>
                <a:lnTo>
                  <a:pt x="4977" y="804"/>
                </a:lnTo>
                <a:lnTo>
                  <a:pt x="4977" y="67"/>
                </a:lnTo>
                <a:lnTo>
                  <a:pt x="4926" y="67"/>
                </a:lnTo>
                <a:lnTo>
                  <a:pt x="4926" y="390"/>
                </a:lnTo>
                <a:close/>
                <a:moveTo>
                  <a:pt x="3134" y="672"/>
                </a:moveTo>
                <a:lnTo>
                  <a:pt x="3134" y="672"/>
                </a:lnTo>
                <a:lnTo>
                  <a:pt x="3113" y="693"/>
                </a:lnTo>
                <a:lnTo>
                  <a:pt x="3093" y="710"/>
                </a:lnTo>
                <a:lnTo>
                  <a:pt x="3072" y="725"/>
                </a:lnTo>
                <a:lnTo>
                  <a:pt x="3051" y="738"/>
                </a:lnTo>
                <a:lnTo>
                  <a:pt x="3030" y="748"/>
                </a:lnTo>
                <a:lnTo>
                  <a:pt x="3020" y="752"/>
                </a:lnTo>
                <a:lnTo>
                  <a:pt x="3009" y="755"/>
                </a:lnTo>
                <a:lnTo>
                  <a:pt x="2999" y="757"/>
                </a:lnTo>
                <a:lnTo>
                  <a:pt x="2988" y="760"/>
                </a:lnTo>
                <a:lnTo>
                  <a:pt x="2977" y="761"/>
                </a:lnTo>
                <a:lnTo>
                  <a:pt x="2966" y="761"/>
                </a:lnTo>
                <a:lnTo>
                  <a:pt x="2966" y="761"/>
                </a:lnTo>
                <a:lnTo>
                  <a:pt x="2946" y="760"/>
                </a:lnTo>
                <a:lnTo>
                  <a:pt x="2925" y="756"/>
                </a:lnTo>
                <a:lnTo>
                  <a:pt x="2907" y="751"/>
                </a:lnTo>
                <a:lnTo>
                  <a:pt x="2889" y="744"/>
                </a:lnTo>
                <a:lnTo>
                  <a:pt x="2874" y="735"/>
                </a:lnTo>
                <a:lnTo>
                  <a:pt x="2859" y="724"/>
                </a:lnTo>
                <a:lnTo>
                  <a:pt x="2846" y="711"/>
                </a:lnTo>
                <a:lnTo>
                  <a:pt x="2834" y="697"/>
                </a:lnTo>
                <a:lnTo>
                  <a:pt x="2824" y="681"/>
                </a:lnTo>
                <a:lnTo>
                  <a:pt x="2814" y="663"/>
                </a:lnTo>
                <a:lnTo>
                  <a:pt x="2806" y="644"/>
                </a:lnTo>
                <a:lnTo>
                  <a:pt x="2800" y="623"/>
                </a:lnTo>
                <a:lnTo>
                  <a:pt x="2794" y="602"/>
                </a:lnTo>
                <a:lnTo>
                  <a:pt x="2791" y="579"/>
                </a:lnTo>
                <a:lnTo>
                  <a:pt x="2789" y="554"/>
                </a:lnTo>
                <a:lnTo>
                  <a:pt x="2788" y="529"/>
                </a:lnTo>
                <a:lnTo>
                  <a:pt x="2788" y="529"/>
                </a:lnTo>
                <a:lnTo>
                  <a:pt x="2789" y="505"/>
                </a:lnTo>
                <a:lnTo>
                  <a:pt x="2792" y="482"/>
                </a:lnTo>
                <a:lnTo>
                  <a:pt x="2797" y="459"/>
                </a:lnTo>
                <a:lnTo>
                  <a:pt x="2803" y="438"/>
                </a:lnTo>
                <a:lnTo>
                  <a:pt x="2811" y="417"/>
                </a:lnTo>
                <a:lnTo>
                  <a:pt x="2820" y="399"/>
                </a:lnTo>
                <a:lnTo>
                  <a:pt x="2831" y="380"/>
                </a:lnTo>
                <a:lnTo>
                  <a:pt x="2843" y="364"/>
                </a:lnTo>
                <a:lnTo>
                  <a:pt x="2856" y="349"/>
                </a:lnTo>
                <a:lnTo>
                  <a:pt x="2871" y="336"/>
                </a:lnTo>
                <a:lnTo>
                  <a:pt x="2886" y="325"/>
                </a:lnTo>
                <a:lnTo>
                  <a:pt x="2902" y="316"/>
                </a:lnTo>
                <a:lnTo>
                  <a:pt x="2920" y="308"/>
                </a:lnTo>
                <a:lnTo>
                  <a:pt x="2938" y="301"/>
                </a:lnTo>
                <a:lnTo>
                  <a:pt x="2958" y="298"/>
                </a:lnTo>
                <a:lnTo>
                  <a:pt x="2977" y="297"/>
                </a:lnTo>
                <a:lnTo>
                  <a:pt x="2977" y="297"/>
                </a:lnTo>
                <a:lnTo>
                  <a:pt x="2996" y="298"/>
                </a:lnTo>
                <a:lnTo>
                  <a:pt x="3016" y="301"/>
                </a:lnTo>
                <a:lnTo>
                  <a:pt x="3035" y="306"/>
                </a:lnTo>
                <a:lnTo>
                  <a:pt x="3054" y="313"/>
                </a:lnTo>
                <a:lnTo>
                  <a:pt x="3073" y="323"/>
                </a:lnTo>
                <a:lnTo>
                  <a:pt x="3093" y="335"/>
                </a:lnTo>
                <a:lnTo>
                  <a:pt x="3113" y="349"/>
                </a:lnTo>
                <a:lnTo>
                  <a:pt x="3134" y="366"/>
                </a:lnTo>
                <a:lnTo>
                  <a:pt x="3134" y="672"/>
                </a:lnTo>
                <a:close/>
                <a:moveTo>
                  <a:pt x="3135" y="317"/>
                </a:moveTo>
                <a:lnTo>
                  <a:pt x="3131" y="317"/>
                </a:lnTo>
                <a:lnTo>
                  <a:pt x="3131" y="317"/>
                </a:lnTo>
                <a:lnTo>
                  <a:pt x="3113" y="303"/>
                </a:lnTo>
                <a:lnTo>
                  <a:pt x="3096" y="290"/>
                </a:lnTo>
                <a:lnTo>
                  <a:pt x="3077" y="280"/>
                </a:lnTo>
                <a:lnTo>
                  <a:pt x="3059" y="270"/>
                </a:lnTo>
                <a:lnTo>
                  <a:pt x="3040" y="264"/>
                </a:lnTo>
                <a:lnTo>
                  <a:pt x="3019" y="258"/>
                </a:lnTo>
                <a:lnTo>
                  <a:pt x="2997" y="255"/>
                </a:lnTo>
                <a:lnTo>
                  <a:pt x="2975" y="254"/>
                </a:lnTo>
                <a:lnTo>
                  <a:pt x="2975" y="254"/>
                </a:lnTo>
                <a:lnTo>
                  <a:pt x="2951" y="255"/>
                </a:lnTo>
                <a:lnTo>
                  <a:pt x="2928" y="258"/>
                </a:lnTo>
                <a:lnTo>
                  <a:pt x="2906" y="265"/>
                </a:lnTo>
                <a:lnTo>
                  <a:pt x="2884" y="273"/>
                </a:lnTo>
                <a:lnTo>
                  <a:pt x="2864" y="283"/>
                </a:lnTo>
                <a:lnTo>
                  <a:pt x="2843" y="296"/>
                </a:lnTo>
                <a:lnTo>
                  <a:pt x="2825" y="311"/>
                </a:lnTo>
                <a:lnTo>
                  <a:pt x="2807" y="327"/>
                </a:lnTo>
                <a:lnTo>
                  <a:pt x="2792" y="347"/>
                </a:lnTo>
                <a:lnTo>
                  <a:pt x="2778" y="367"/>
                </a:lnTo>
                <a:lnTo>
                  <a:pt x="2766" y="390"/>
                </a:lnTo>
                <a:lnTo>
                  <a:pt x="2756" y="414"/>
                </a:lnTo>
                <a:lnTo>
                  <a:pt x="2748" y="441"/>
                </a:lnTo>
                <a:lnTo>
                  <a:pt x="2741" y="468"/>
                </a:lnTo>
                <a:lnTo>
                  <a:pt x="2739" y="483"/>
                </a:lnTo>
                <a:lnTo>
                  <a:pt x="2738" y="498"/>
                </a:lnTo>
                <a:lnTo>
                  <a:pt x="2737" y="513"/>
                </a:lnTo>
                <a:lnTo>
                  <a:pt x="2736" y="529"/>
                </a:lnTo>
                <a:lnTo>
                  <a:pt x="2736" y="529"/>
                </a:lnTo>
                <a:lnTo>
                  <a:pt x="2737" y="561"/>
                </a:lnTo>
                <a:lnTo>
                  <a:pt x="2740" y="592"/>
                </a:lnTo>
                <a:lnTo>
                  <a:pt x="2746" y="620"/>
                </a:lnTo>
                <a:lnTo>
                  <a:pt x="2752" y="646"/>
                </a:lnTo>
                <a:lnTo>
                  <a:pt x="2761" y="671"/>
                </a:lnTo>
                <a:lnTo>
                  <a:pt x="2772" y="694"/>
                </a:lnTo>
                <a:lnTo>
                  <a:pt x="2784" y="714"/>
                </a:lnTo>
                <a:lnTo>
                  <a:pt x="2797" y="733"/>
                </a:lnTo>
                <a:lnTo>
                  <a:pt x="2813" y="750"/>
                </a:lnTo>
                <a:lnTo>
                  <a:pt x="2829" y="764"/>
                </a:lnTo>
                <a:lnTo>
                  <a:pt x="2847" y="776"/>
                </a:lnTo>
                <a:lnTo>
                  <a:pt x="2867" y="787"/>
                </a:lnTo>
                <a:lnTo>
                  <a:pt x="2887" y="794"/>
                </a:lnTo>
                <a:lnTo>
                  <a:pt x="2910" y="800"/>
                </a:lnTo>
                <a:lnTo>
                  <a:pt x="2934" y="803"/>
                </a:lnTo>
                <a:lnTo>
                  <a:pt x="2959" y="804"/>
                </a:lnTo>
                <a:lnTo>
                  <a:pt x="2959" y="804"/>
                </a:lnTo>
                <a:lnTo>
                  <a:pt x="2972" y="804"/>
                </a:lnTo>
                <a:lnTo>
                  <a:pt x="2985" y="803"/>
                </a:lnTo>
                <a:lnTo>
                  <a:pt x="2997" y="801"/>
                </a:lnTo>
                <a:lnTo>
                  <a:pt x="3009" y="797"/>
                </a:lnTo>
                <a:lnTo>
                  <a:pt x="3021" y="794"/>
                </a:lnTo>
                <a:lnTo>
                  <a:pt x="3033" y="790"/>
                </a:lnTo>
                <a:lnTo>
                  <a:pt x="3045" y="784"/>
                </a:lnTo>
                <a:lnTo>
                  <a:pt x="3057" y="779"/>
                </a:lnTo>
                <a:lnTo>
                  <a:pt x="3078" y="767"/>
                </a:lnTo>
                <a:lnTo>
                  <a:pt x="3098" y="753"/>
                </a:lnTo>
                <a:lnTo>
                  <a:pt x="3117" y="738"/>
                </a:lnTo>
                <a:lnTo>
                  <a:pt x="3135" y="722"/>
                </a:lnTo>
                <a:lnTo>
                  <a:pt x="3134" y="844"/>
                </a:lnTo>
                <a:lnTo>
                  <a:pt x="3134" y="844"/>
                </a:lnTo>
                <a:lnTo>
                  <a:pt x="3132" y="863"/>
                </a:lnTo>
                <a:lnTo>
                  <a:pt x="3131" y="882"/>
                </a:lnTo>
                <a:lnTo>
                  <a:pt x="3128" y="900"/>
                </a:lnTo>
                <a:lnTo>
                  <a:pt x="3123" y="916"/>
                </a:lnTo>
                <a:lnTo>
                  <a:pt x="3117" y="932"/>
                </a:lnTo>
                <a:lnTo>
                  <a:pt x="3110" y="947"/>
                </a:lnTo>
                <a:lnTo>
                  <a:pt x="3101" y="960"/>
                </a:lnTo>
                <a:lnTo>
                  <a:pt x="3091" y="971"/>
                </a:lnTo>
                <a:lnTo>
                  <a:pt x="3081" y="982"/>
                </a:lnTo>
                <a:lnTo>
                  <a:pt x="3068" y="992"/>
                </a:lnTo>
                <a:lnTo>
                  <a:pt x="3054" y="999"/>
                </a:lnTo>
                <a:lnTo>
                  <a:pt x="3039" y="1006"/>
                </a:lnTo>
                <a:lnTo>
                  <a:pt x="3022" y="1011"/>
                </a:lnTo>
                <a:lnTo>
                  <a:pt x="3005" y="1015"/>
                </a:lnTo>
                <a:lnTo>
                  <a:pt x="2986" y="1017"/>
                </a:lnTo>
                <a:lnTo>
                  <a:pt x="2966" y="1018"/>
                </a:lnTo>
                <a:lnTo>
                  <a:pt x="2966" y="1018"/>
                </a:lnTo>
                <a:lnTo>
                  <a:pt x="2945" y="1017"/>
                </a:lnTo>
                <a:lnTo>
                  <a:pt x="2924" y="1015"/>
                </a:lnTo>
                <a:lnTo>
                  <a:pt x="2903" y="1011"/>
                </a:lnTo>
                <a:lnTo>
                  <a:pt x="2882" y="1005"/>
                </a:lnTo>
                <a:lnTo>
                  <a:pt x="2861" y="997"/>
                </a:lnTo>
                <a:lnTo>
                  <a:pt x="2841" y="989"/>
                </a:lnTo>
                <a:lnTo>
                  <a:pt x="2820" y="977"/>
                </a:lnTo>
                <a:lnTo>
                  <a:pt x="2801" y="963"/>
                </a:lnTo>
                <a:lnTo>
                  <a:pt x="2778" y="1003"/>
                </a:lnTo>
                <a:lnTo>
                  <a:pt x="2778" y="1003"/>
                </a:lnTo>
                <a:lnTo>
                  <a:pt x="2799" y="1015"/>
                </a:lnTo>
                <a:lnTo>
                  <a:pt x="2819" y="1027"/>
                </a:lnTo>
                <a:lnTo>
                  <a:pt x="2842" y="1036"/>
                </a:lnTo>
                <a:lnTo>
                  <a:pt x="2865" y="1045"/>
                </a:lnTo>
                <a:lnTo>
                  <a:pt x="2888" y="1051"/>
                </a:lnTo>
                <a:lnTo>
                  <a:pt x="2913" y="1057"/>
                </a:lnTo>
                <a:lnTo>
                  <a:pt x="2939" y="1060"/>
                </a:lnTo>
                <a:lnTo>
                  <a:pt x="2966" y="1060"/>
                </a:lnTo>
                <a:lnTo>
                  <a:pt x="2966" y="1060"/>
                </a:lnTo>
                <a:lnTo>
                  <a:pt x="2991" y="1060"/>
                </a:lnTo>
                <a:lnTo>
                  <a:pt x="3015" y="1057"/>
                </a:lnTo>
                <a:lnTo>
                  <a:pt x="3037" y="1052"/>
                </a:lnTo>
                <a:lnTo>
                  <a:pt x="3058" y="1046"/>
                </a:lnTo>
                <a:lnTo>
                  <a:pt x="3077" y="1037"/>
                </a:lnTo>
                <a:lnTo>
                  <a:pt x="3096" y="1028"/>
                </a:lnTo>
                <a:lnTo>
                  <a:pt x="3112" y="1017"/>
                </a:lnTo>
                <a:lnTo>
                  <a:pt x="3126" y="1004"/>
                </a:lnTo>
                <a:lnTo>
                  <a:pt x="3139" y="990"/>
                </a:lnTo>
                <a:lnTo>
                  <a:pt x="3151" y="974"/>
                </a:lnTo>
                <a:lnTo>
                  <a:pt x="3161" y="956"/>
                </a:lnTo>
                <a:lnTo>
                  <a:pt x="3168" y="938"/>
                </a:lnTo>
                <a:lnTo>
                  <a:pt x="3175" y="918"/>
                </a:lnTo>
                <a:lnTo>
                  <a:pt x="3179" y="897"/>
                </a:lnTo>
                <a:lnTo>
                  <a:pt x="3182" y="874"/>
                </a:lnTo>
                <a:lnTo>
                  <a:pt x="3183" y="851"/>
                </a:lnTo>
                <a:lnTo>
                  <a:pt x="3183" y="267"/>
                </a:lnTo>
                <a:lnTo>
                  <a:pt x="3139" y="267"/>
                </a:lnTo>
                <a:lnTo>
                  <a:pt x="3135" y="317"/>
                </a:lnTo>
                <a:close/>
                <a:moveTo>
                  <a:pt x="2450" y="254"/>
                </a:moveTo>
                <a:lnTo>
                  <a:pt x="2450" y="254"/>
                </a:lnTo>
                <a:lnTo>
                  <a:pt x="2436" y="254"/>
                </a:lnTo>
                <a:lnTo>
                  <a:pt x="2423" y="256"/>
                </a:lnTo>
                <a:lnTo>
                  <a:pt x="2410" y="258"/>
                </a:lnTo>
                <a:lnTo>
                  <a:pt x="2397" y="261"/>
                </a:lnTo>
                <a:lnTo>
                  <a:pt x="2385" y="265"/>
                </a:lnTo>
                <a:lnTo>
                  <a:pt x="2373" y="270"/>
                </a:lnTo>
                <a:lnTo>
                  <a:pt x="2361" y="276"/>
                </a:lnTo>
                <a:lnTo>
                  <a:pt x="2350" y="281"/>
                </a:lnTo>
                <a:lnTo>
                  <a:pt x="2328" y="295"/>
                </a:lnTo>
                <a:lnTo>
                  <a:pt x="2307" y="312"/>
                </a:lnTo>
                <a:lnTo>
                  <a:pt x="2286" y="331"/>
                </a:lnTo>
                <a:lnTo>
                  <a:pt x="2265" y="350"/>
                </a:lnTo>
                <a:lnTo>
                  <a:pt x="2262" y="350"/>
                </a:lnTo>
                <a:lnTo>
                  <a:pt x="2258" y="267"/>
                </a:lnTo>
                <a:lnTo>
                  <a:pt x="2214" y="267"/>
                </a:lnTo>
                <a:lnTo>
                  <a:pt x="2214" y="804"/>
                </a:lnTo>
                <a:lnTo>
                  <a:pt x="2264" y="804"/>
                </a:lnTo>
                <a:lnTo>
                  <a:pt x="2264" y="399"/>
                </a:lnTo>
                <a:lnTo>
                  <a:pt x="2264" y="399"/>
                </a:lnTo>
                <a:lnTo>
                  <a:pt x="2288" y="376"/>
                </a:lnTo>
                <a:lnTo>
                  <a:pt x="2310" y="355"/>
                </a:lnTo>
                <a:lnTo>
                  <a:pt x="2332" y="338"/>
                </a:lnTo>
                <a:lnTo>
                  <a:pt x="2353" y="324"/>
                </a:lnTo>
                <a:lnTo>
                  <a:pt x="2363" y="318"/>
                </a:lnTo>
                <a:lnTo>
                  <a:pt x="2373" y="312"/>
                </a:lnTo>
                <a:lnTo>
                  <a:pt x="2384" y="308"/>
                </a:lnTo>
                <a:lnTo>
                  <a:pt x="2395" y="305"/>
                </a:lnTo>
                <a:lnTo>
                  <a:pt x="2406" y="303"/>
                </a:lnTo>
                <a:lnTo>
                  <a:pt x="2416" y="300"/>
                </a:lnTo>
                <a:lnTo>
                  <a:pt x="2428" y="299"/>
                </a:lnTo>
                <a:lnTo>
                  <a:pt x="2440" y="298"/>
                </a:lnTo>
                <a:lnTo>
                  <a:pt x="2440" y="298"/>
                </a:lnTo>
                <a:lnTo>
                  <a:pt x="2455" y="299"/>
                </a:lnTo>
                <a:lnTo>
                  <a:pt x="2470" y="301"/>
                </a:lnTo>
                <a:lnTo>
                  <a:pt x="2483" y="305"/>
                </a:lnTo>
                <a:lnTo>
                  <a:pt x="2495" y="309"/>
                </a:lnTo>
                <a:lnTo>
                  <a:pt x="2507" y="314"/>
                </a:lnTo>
                <a:lnTo>
                  <a:pt x="2517" y="322"/>
                </a:lnTo>
                <a:lnTo>
                  <a:pt x="2525" y="330"/>
                </a:lnTo>
                <a:lnTo>
                  <a:pt x="2534" y="339"/>
                </a:lnTo>
                <a:lnTo>
                  <a:pt x="2541" y="351"/>
                </a:lnTo>
                <a:lnTo>
                  <a:pt x="2547" y="363"/>
                </a:lnTo>
                <a:lnTo>
                  <a:pt x="2551" y="377"/>
                </a:lnTo>
                <a:lnTo>
                  <a:pt x="2556" y="392"/>
                </a:lnTo>
                <a:lnTo>
                  <a:pt x="2559" y="408"/>
                </a:lnTo>
                <a:lnTo>
                  <a:pt x="2561" y="427"/>
                </a:lnTo>
                <a:lnTo>
                  <a:pt x="2562" y="445"/>
                </a:lnTo>
                <a:lnTo>
                  <a:pt x="2562" y="467"/>
                </a:lnTo>
                <a:lnTo>
                  <a:pt x="2562" y="804"/>
                </a:lnTo>
                <a:lnTo>
                  <a:pt x="2612" y="804"/>
                </a:lnTo>
                <a:lnTo>
                  <a:pt x="2612" y="459"/>
                </a:lnTo>
                <a:lnTo>
                  <a:pt x="2612" y="459"/>
                </a:lnTo>
                <a:lnTo>
                  <a:pt x="2611" y="434"/>
                </a:lnTo>
                <a:lnTo>
                  <a:pt x="2610" y="411"/>
                </a:lnTo>
                <a:lnTo>
                  <a:pt x="2606" y="389"/>
                </a:lnTo>
                <a:lnTo>
                  <a:pt x="2602" y="368"/>
                </a:lnTo>
                <a:lnTo>
                  <a:pt x="2597" y="350"/>
                </a:lnTo>
                <a:lnTo>
                  <a:pt x="2590" y="334"/>
                </a:lnTo>
                <a:lnTo>
                  <a:pt x="2582" y="319"/>
                </a:lnTo>
                <a:lnTo>
                  <a:pt x="2572" y="305"/>
                </a:lnTo>
                <a:lnTo>
                  <a:pt x="2562" y="293"/>
                </a:lnTo>
                <a:lnTo>
                  <a:pt x="2549" y="282"/>
                </a:lnTo>
                <a:lnTo>
                  <a:pt x="2536" y="273"/>
                </a:lnTo>
                <a:lnTo>
                  <a:pt x="2522" y="267"/>
                </a:lnTo>
                <a:lnTo>
                  <a:pt x="2506" y="260"/>
                </a:lnTo>
                <a:lnTo>
                  <a:pt x="2489" y="257"/>
                </a:lnTo>
                <a:lnTo>
                  <a:pt x="2469" y="255"/>
                </a:lnTo>
                <a:lnTo>
                  <a:pt x="2450" y="254"/>
                </a:lnTo>
                <a:close/>
                <a:moveTo>
                  <a:pt x="2003" y="804"/>
                </a:moveTo>
                <a:lnTo>
                  <a:pt x="2051" y="804"/>
                </a:lnTo>
                <a:lnTo>
                  <a:pt x="2051" y="267"/>
                </a:lnTo>
                <a:lnTo>
                  <a:pt x="2003" y="267"/>
                </a:lnTo>
                <a:lnTo>
                  <a:pt x="2003" y="804"/>
                </a:lnTo>
                <a:close/>
                <a:moveTo>
                  <a:pt x="2027" y="49"/>
                </a:moveTo>
                <a:lnTo>
                  <a:pt x="2027" y="49"/>
                </a:lnTo>
                <a:lnTo>
                  <a:pt x="2019" y="50"/>
                </a:lnTo>
                <a:lnTo>
                  <a:pt x="2010" y="52"/>
                </a:lnTo>
                <a:lnTo>
                  <a:pt x="2003" y="56"/>
                </a:lnTo>
                <a:lnTo>
                  <a:pt x="1996" y="61"/>
                </a:lnTo>
                <a:lnTo>
                  <a:pt x="1991" y="67"/>
                </a:lnTo>
                <a:lnTo>
                  <a:pt x="1986" y="75"/>
                </a:lnTo>
                <a:lnTo>
                  <a:pt x="1984" y="84"/>
                </a:lnTo>
                <a:lnTo>
                  <a:pt x="1983" y="94"/>
                </a:lnTo>
                <a:lnTo>
                  <a:pt x="1983" y="94"/>
                </a:lnTo>
                <a:lnTo>
                  <a:pt x="1984" y="103"/>
                </a:lnTo>
                <a:lnTo>
                  <a:pt x="1986" y="111"/>
                </a:lnTo>
                <a:lnTo>
                  <a:pt x="1991" y="119"/>
                </a:lnTo>
                <a:lnTo>
                  <a:pt x="1996" y="125"/>
                </a:lnTo>
                <a:lnTo>
                  <a:pt x="2003" y="131"/>
                </a:lnTo>
                <a:lnTo>
                  <a:pt x="2010" y="134"/>
                </a:lnTo>
                <a:lnTo>
                  <a:pt x="2019" y="136"/>
                </a:lnTo>
                <a:lnTo>
                  <a:pt x="2027" y="137"/>
                </a:lnTo>
                <a:lnTo>
                  <a:pt x="2027" y="137"/>
                </a:lnTo>
                <a:lnTo>
                  <a:pt x="2037" y="136"/>
                </a:lnTo>
                <a:lnTo>
                  <a:pt x="2046" y="134"/>
                </a:lnTo>
                <a:lnTo>
                  <a:pt x="2053" y="131"/>
                </a:lnTo>
                <a:lnTo>
                  <a:pt x="2060" y="125"/>
                </a:lnTo>
                <a:lnTo>
                  <a:pt x="2065" y="119"/>
                </a:lnTo>
                <a:lnTo>
                  <a:pt x="2070" y="111"/>
                </a:lnTo>
                <a:lnTo>
                  <a:pt x="2072" y="103"/>
                </a:lnTo>
                <a:lnTo>
                  <a:pt x="2073" y="94"/>
                </a:lnTo>
                <a:lnTo>
                  <a:pt x="2073" y="94"/>
                </a:lnTo>
                <a:lnTo>
                  <a:pt x="2072" y="84"/>
                </a:lnTo>
                <a:lnTo>
                  <a:pt x="2070" y="75"/>
                </a:lnTo>
                <a:lnTo>
                  <a:pt x="2065" y="67"/>
                </a:lnTo>
                <a:lnTo>
                  <a:pt x="2060" y="61"/>
                </a:lnTo>
                <a:lnTo>
                  <a:pt x="2053" y="56"/>
                </a:lnTo>
                <a:lnTo>
                  <a:pt x="2046" y="52"/>
                </a:lnTo>
                <a:lnTo>
                  <a:pt x="2037" y="50"/>
                </a:lnTo>
                <a:lnTo>
                  <a:pt x="2027" y="49"/>
                </a:lnTo>
                <a:close/>
                <a:moveTo>
                  <a:pt x="1855" y="774"/>
                </a:moveTo>
                <a:lnTo>
                  <a:pt x="1855" y="774"/>
                </a:lnTo>
                <a:lnTo>
                  <a:pt x="1849" y="774"/>
                </a:lnTo>
                <a:lnTo>
                  <a:pt x="1845" y="771"/>
                </a:lnTo>
                <a:lnTo>
                  <a:pt x="1841" y="769"/>
                </a:lnTo>
                <a:lnTo>
                  <a:pt x="1837" y="765"/>
                </a:lnTo>
                <a:lnTo>
                  <a:pt x="1834" y="761"/>
                </a:lnTo>
                <a:lnTo>
                  <a:pt x="1832" y="754"/>
                </a:lnTo>
                <a:lnTo>
                  <a:pt x="1831" y="748"/>
                </a:lnTo>
                <a:lnTo>
                  <a:pt x="1831" y="739"/>
                </a:lnTo>
                <a:lnTo>
                  <a:pt x="1831" y="0"/>
                </a:lnTo>
                <a:lnTo>
                  <a:pt x="1781" y="0"/>
                </a:lnTo>
                <a:lnTo>
                  <a:pt x="1781" y="733"/>
                </a:lnTo>
                <a:lnTo>
                  <a:pt x="1781" y="733"/>
                </a:lnTo>
                <a:lnTo>
                  <a:pt x="1782" y="753"/>
                </a:lnTo>
                <a:lnTo>
                  <a:pt x="1786" y="770"/>
                </a:lnTo>
                <a:lnTo>
                  <a:pt x="1788" y="778"/>
                </a:lnTo>
                <a:lnTo>
                  <a:pt x="1791" y="786"/>
                </a:lnTo>
                <a:lnTo>
                  <a:pt x="1794" y="791"/>
                </a:lnTo>
                <a:lnTo>
                  <a:pt x="1798" y="797"/>
                </a:lnTo>
                <a:lnTo>
                  <a:pt x="1803" y="802"/>
                </a:lnTo>
                <a:lnTo>
                  <a:pt x="1807" y="806"/>
                </a:lnTo>
                <a:lnTo>
                  <a:pt x="1813" y="809"/>
                </a:lnTo>
                <a:lnTo>
                  <a:pt x="1819" y="813"/>
                </a:lnTo>
                <a:lnTo>
                  <a:pt x="1825" y="815"/>
                </a:lnTo>
                <a:lnTo>
                  <a:pt x="1832" y="817"/>
                </a:lnTo>
                <a:lnTo>
                  <a:pt x="1840" y="817"/>
                </a:lnTo>
                <a:lnTo>
                  <a:pt x="1847" y="818"/>
                </a:lnTo>
                <a:lnTo>
                  <a:pt x="1847" y="818"/>
                </a:lnTo>
                <a:lnTo>
                  <a:pt x="1858" y="817"/>
                </a:lnTo>
                <a:lnTo>
                  <a:pt x="1868" y="816"/>
                </a:lnTo>
                <a:lnTo>
                  <a:pt x="1875" y="815"/>
                </a:lnTo>
                <a:lnTo>
                  <a:pt x="1883" y="813"/>
                </a:lnTo>
                <a:lnTo>
                  <a:pt x="1874" y="771"/>
                </a:lnTo>
                <a:lnTo>
                  <a:pt x="1874" y="771"/>
                </a:lnTo>
                <a:lnTo>
                  <a:pt x="1861" y="774"/>
                </a:lnTo>
                <a:lnTo>
                  <a:pt x="1855" y="774"/>
                </a:lnTo>
                <a:close/>
                <a:moveTo>
                  <a:pt x="1410" y="774"/>
                </a:moveTo>
                <a:lnTo>
                  <a:pt x="1410" y="774"/>
                </a:lnTo>
                <a:lnTo>
                  <a:pt x="1389" y="773"/>
                </a:lnTo>
                <a:lnTo>
                  <a:pt x="1370" y="769"/>
                </a:lnTo>
                <a:lnTo>
                  <a:pt x="1351" y="764"/>
                </a:lnTo>
                <a:lnTo>
                  <a:pt x="1334" y="756"/>
                </a:lnTo>
                <a:lnTo>
                  <a:pt x="1318" y="748"/>
                </a:lnTo>
                <a:lnTo>
                  <a:pt x="1302" y="736"/>
                </a:lnTo>
                <a:lnTo>
                  <a:pt x="1288" y="723"/>
                </a:lnTo>
                <a:lnTo>
                  <a:pt x="1275" y="709"/>
                </a:lnTo>
                <a:lnTo>
                  <a:pt x="1263" y="692"/>
                </a:lnTo>
                <a:lnTo>
                  <a:pt x="1252" y="674"/>
                </a:lnTo>
                <a:lnTo>
                  <a:pt x="1242" y="655"/>
                </a:lnTo>
                <a:lnTo>
                  <a:pt x="1235" y="633"/>
                </a:lnTo>
                <a:lnTo>
                  <a:pt x="1228" y="612"/>
                </a:lnTo>
                <a:lnTo>
                  <a:pt x="1224" y="588"/>
                </a:lnTo>
                <a:lnTo>
                  <a:pt x="1222" y="563"/>
                </a:lnTo>
                <a:lnTo>
                  <a:pt x="1221" y="537"/>
                </a:lnTo>
                <a:lnTo>
                  <a:pt x="1221" y="537"/>
                </a:lnTo>
                <a:lnTo>
                  <a:pt x="1222" y="511"/>
                </a:lnTo>
                <a:lnTo>
                  <a:pt x="1224" y="486"/>
                </a:lnTo>
                <a:lnTo>
                  <a:pt x="1228" y="462"/>
                </a:lnTo>
                <a:lnTo>
                  <a:pt x="1235" y="440"/>
                </a:lnTo>
                <a:lnTo>
                  <a:pt x="1242" y="418"/>
                </a:lnTo>
                <a:lnTo>
                  <a:pt x="1252" y="399"/>
                </a:lnTo>
                <a:lnTo>
                  <a:pt x="1263" y="380"/>
                </a:lnTo>
                <a:lnTo>
                  <a:pt x="1275" y="364"/>
                </a:lnTo>
                <a:lnTo>
                  <a:pt x="1288" y="349"/>
                </a:lnTo>
                <a:lnTo>
                  <a:pt x="1302" y="336"/>
                </a:lnTo>
                <a:lnTo>
                  <a:pt x="1318" y="324"/>
                </a:lnTo>
                <a:lnTo>
                  <a:pt x="1334" y="314"/>
                </a:lnTo>
                <a:lnTo>
                  <a:pt x="1351" y="307"/>
                </a:lnTo>
                <a:lnTo>
                  <a:pt x="1370" y="301"/>
                </a:lnTo>
                <a:lnTo>
                  <a:pt x="1389" y="298"/>
                </a:lnTo>
                <a:lnTo>
                  <a:pt x="1410" y="297"/>
                </a:lnTo>
                <a:lnTo>
                  <a:pt x="1410" y="297"/>
                </a:lnTo>
                <a:lnTo>
                  <a:pt x="1429" y="298"/>
                </a:lnTo>
                <a:lnTo>
                  <a:pt x="1449" y="301"/>
                </a:lnTo>
                <a:lnTo>
                  <a:pt x="1467" y="307"/>
                </a:lnTo>
                <a:lnTo>
                  <a:pt x="1485" y="314"/>
                </a:lnTo>
                <a:lnTo>
                  <a:pt x="1501" y="324"/>
                </a:lnTo>
                <a:lnTo>
                  <a:pt x="1518" y="336"/>
                </a:lnTo>
                <a:lnTo>
                  <a:pt x="1532" y="349"/>
                </a:lnTo>
                <a:lnTo>
                  <a:pt x="1545" y="364"/>
                </a:lnTo>
                <a:lnTo>
                  <a:pt x="1558" y="380"/>
                </a:lnTo>
                <a:lnTo>
                  <a:pt x="1568" y="399"/>
                </a:lnTo>
                <a:lnTo>
                  <a:pt x="1577" y="418"/>
                </a:lnTo>
                <a:lnTo>
                  <a:pt x="1585" y="440"/>
                </a:lnTo>
                <a:lnTo>
                  <a:pt x="1591" y="462"/>
                </a:lnTo>
                <a:lnTo>
                  <a:pt x="1595" y="486"/>
                </a:lnTo>
                <a:lnTo>
                  <a:pt x="1599" y="511"/>
                </a:lnTo>
                <a:lnTo>
                  <a:pt x="1600" y="537"/>
                </a:lnTo>
                <a:lnTo>
                  <a:pt x="1600" y="537"/>
                </a:lnTo>
                <a:lnTo>
                  <a:pt x="1599" y="563"/>
                </a:lnTo>
                <a:lnTo>
                  <a:pt x="1595" y="588"/>
                </a:lnTo>
                <a:lnTo>
                  <a:pt x="1591" y="612"/>
                </a:lnTo>
                <a:lnTo>
                  <a:pt x="1585" y="633"/>
                </a:lnTo>
                <a:lnTo>
                  <a:pt x="1577" y="655"/>
                </a:lnTo>
                <a:lnTo>
                  <a:pt x="1568" y="674"/>
                </a:lnTo>
                <a:lnTo>
                  <a:pt x="1558" y="692"/>
                </a:lnTo>
                <a:lnTo>
                  <a:pt x="1545" y="709"/>
                </a:lnTo>
                <a:lnTo>
                  <a:pt x="1532" y="723"/>
                </a:lnTo>
                <a:lnTo>
                  <a:pt x="1518" y="736"/>
                </a:lnTo>
                <a:lnTo>
                  <a:pt x="1501" y="748"/>
                </a:lnTo>
                <a:lnTo>
                  <a:pt x="1485" y="756"/>
                </a:lnTo>
                <a:lnTo>
                  <a:pt x="1467" y="764"/>
                </a:lnTo>
                <a:lnTo>
                  <a:pt x="1449" y="769"/>
                </a:lnTo>
                <a:lnTo>
                  <a:pt x="1429" y="773"/>
                </a:lnTo>
                <a:lnTo>
                  <a:pt x="1410" y="774"/>
                </a:lnTo>
                <a:close/>
                <a:moveTo>
                  <a:pt x="1410" y="254"/>
                </a:moveTo>
                <a:lnTo>
                  <a:pt x="1410" y="254"/>
                </a:lnTo>
                <a:lnTo>
                  <a:pt x="1386" y="255"/>
                </a:lnTo>
                <a:lnTo>
                  <a:pt x="1362" y="258"/>
                </a:lnTo>
                <a:lnTo>
                  <a:pt x="1339" y="265"/>
                </a:lnTo>
                <a:lnTo>
                  <a:pt x="1318" y="272"/>
                </a:lnTo>
                <a:lnTo>
                  <a:pt x="1296" y="283"/>
                </a:lnTo>
                <a:lnTo>
                  <a:pt x="1277" y="296"/>
                </a:lnTo>
                <a:lnTo>
                  <a:pt x="1258" y="311"/>
                </a:lnTo>
                <a:lnTo>
                  <a:pt x="1241" y="327"/>
                </a:lnTo>
                <a:lnTo>
                  <a:pt x="1225" y="347"/>
                </a:lnTo>
                <a:lnTo>
                  <a:pt x="1211" y="368"/>
                </a:lnTo>
                <a:lnTo>
                  <a:pt x="1204" y="379"/>
                </a:lnTo>
                <a:lnTo>
                  <a:pt x="1199" y="391"/>
                </a:lnTo>
                <a:lnTo>
                  <a:pt x="1194" y="404"/>
                </a:lnTo>
                <a:lnTo>
                  <a:pt x="1188" y="417"/>
                </a:lnTo>
                <a:lnTo>
                  <a:pt x="1184" y="430"/>
                </a:lnTo>
                <a:lnTo>
                  <a:pt x="1180" y="444"/>
                </a:lnTo>
                <a:lnTo>
                  <a:pt x="1176" y="458"/>
                </a:lnTo>
                <a:lnTo>
                  <a:pt x="1174" y="473"/>
                </a:lnTo>
                <a:lnTo>
                  <a:pt x="1172" y="488"/>
                </a:lnTo>
                <a:lnTo>
                  <a:pt x="1170" y="504"/>
                </a:lnTo>
                <a:lnTo>
                  <a:pt x="1169" y="520"/>
                </a:lnTo>
                <a:lnTo>
                  <a:pt x="1169" y="537"/>
                </a:lnTo>
                <a:lnTo>
                  <a:pt x="1169" y="537"/>
                </a:lnTo>
                <a:lnTo>
                  <a:pt x="1169" y="553"/>
                </a:lnTo>
                <a:lnTo>
                  <a:pt x="1170" y="569"/>
                </a:lnTo>
                <a:lnTo>
                  <a:pt x="1172" y="585"/>
                </a:lnTo>
                <a:lnTo>
                  <a:pt x="1174" y="600"/>
                </a:lnTo>
                <a:lnTo>
                  <a:pt x="1176" y="615"/>
                </a:lnTo>
                <a:lnTo>
                  <a:pt x="1180" y="629"/>
                </a:lnTo>
                <a:lnTo>
                  <a:pt x="1184" y="643"/>
                </a:lnTo>
                <a:lnTo>
                  <a:pt x="1188" y="656"/>
                </a:lnTo>
                <a:lnTo>
                  <a:pt x="1194" y="669"/>
                </a:lnTo>
                <a:lnTo>
                  <a:pt x="1199" y="681"/>
                </a:lnTo>
                <a:lnTo>
                  <a:pt x="1211" y="703"/>
                </a:lnTo>
                <a:lnTo>
                  <a:pt x="1225" y="725"/>
                </a:lnTo>
                <a:lnTo>
                  <a:pt x="1241" y="744"/>
                </a:lnTo>
                <a:lnTo>
                  <a:pt x="1258" y="761"/>
                </a:lnTo>
                <a:lnTo>
                  <a:pt x="1277" y="776"/>
                </a:lnTo>
                <a:lnTo>
                  <a:pt x="1296" y="789"/>
                </a:lnTo>
                <a:lnTo>
                  <a:pt x="1318" y="799"/>
                </a:lnTo>
                <a:lnTo>
                  <a:pt x="1339" y="807"/>
                </a:lnTo>
                <a:lnTo>
                  <a:pt x="1362" y="813"/>
                </a:lnTo>
                <a:lnTo>
                  <a:pt x="1386" y="817"/>
                </a:lnTo>
                <a:lnTo>
                  <a:pt x="1410" y="818"/>
                </a:lnTo>
                <a:lnTo>
                  <a:pt x="1410" y="818"/>
                </a:lnTo>
                <a:lnTo>
                  <a:pt x="1433" y="817"/>
                </a:lnTo>
                <a:lnTo>
                  <a:pt x="1457" y="813"/>
                </a:lnTo>
                <a:lnTo>
                  <a:pt x="1480" y="807"/>
                </a:lnTo>
                <a:lnTo>
                  <a:pt x="1501" y="799"/>
                </a:lnTo>
                <a:lnTo>
                  <a:pt x="1523" y="789"/>
                </a:lnTo>
                <a:lnTo>
                  <a:pt x="1542" y="776"/>
                </a:lnTo>
                <a:lnTo>
                  <a:pt x="1562" y="761"/>
                </a:lnTo>
                <a:lnTo>
                  <a:pt x="1579" y="744"/>
                </a:lnTo>
                <a:lnTo>
                  <a:pt x="1594" y="725"/>
                </a:lnTo>
                <a:lnTo>
                  <a:pt x="1608" y="703"/>
                </a:lnTo>
                <a:lnTo>
                  <a:pt x="1615" y="693"/>
                </a:lnTo>
                <a:lnTo>
                  <a:pt x="1621" y="681"/>
                </a:lnTo>
                <a:lnTo>
                  <a:pt x="1627" y="669"/>
                </a:lnTo>
                <a:lnTo>
                  <a:pt x="1631" y="656"/>
                </a:lnTo>
                <a:lnTo>
                  <a:pt x="1636" y="643"/>
                </a:lnTo>
                <a:lnTo>
                  <a:pt x="1640" y="629"/>
                </a:lnTo>
                <a:lnTo>
                  <a:pt x="1643" y="615"/>
                </a:lnTo>
                <a:lnTo>
                  <a:pt x="1646" y="600"/>
                </a:lnTo>
                <a:lnTo>
                  <a:pt x="1648" y="585"/>
                </a:lnTo>
                <a:lnTo>
                  <a:pt x="1649" y="569"/>
                </a:lnTo>
                <a:lnTo>
                  <a:pt x="1650" y="553"/>
                </a:lnTo>
                <a:lnTo>
                  <a:pt x="1650" y="537"/>
                </a:lnTo>
                <a:lnTo>
                  <a:pt x="1650" y="537"/>
                </a:lnTo>
                <a:lnTo>
                  <a:pt x="1650" y="520"/>
                </a:lnTo>
                <a:lnTo>
                  <a:pt x="1649" y="504"/>
                </a:lnTo>
                <a:lnTo>
                  <a:pt x="1648" y="488"/>
                </a:lnTo>
                <a:lnTo>
                  <a:pt x="1646" y="473"/>
                </a:lnTo>
                <a:lnTo>
                  <a:pt x="1643" y="458"/>
                </a:lnTo>
                <a:lnTo>
                  <a:pt x="1640" y="444"/>
                </a:lnTo>
                <a:lnTo>
                  <a:pt x="1636" y="430"/>
                </a:lnTo>
                <a:lnTo>
                  <a:pt x="1631" y="417"/>
                </a:lnTo>
                <a:lnTo>
                  <a:pt x="1627" y="404"/>
                </a:lnTo>
                <a:lnTo>
                  <a:pt x="1621" y="391"/>
                </a:lnTo>
                <a:lnTo>
                  <a:pt x="1615" y="379"/>
                </a:lnTo>
                <a:lnTo>
                  <a:pt x="1608" y="368"/>
                </a:lnTo>
                <a:lnTo>
                  <a:pt x="1594" y="347"/>
                </a:lnTo>
                <a:lnTo>
                  <a:pt x="1579" y="327"/>
                </a:lnTo>
                <a:lnTo>
                  <a:pt x="1562" y="311"/>
                </a:lnTo>
                <a:lnTo>
                  <a:pt x="1542" y="296"/>
                </a:lnTo>
                <a:lnTo>
                  <a:pt x="1523" y="283"/>
                </a:lnTo>
                <a:lnTo>
                  <a:pt x="1501" y="272"/>
                </a:lnTo>
                <a:lnTo>
                  <a:pt x="1480" y="265"/>
                </a:lnTo>
                <a:lnTo>
                  <a:pt x="1457" y="258"/>
                </a:lnTo>
                <a:lnTo>
                  <a:pt x="1433" y="255"/>
                </a:lnTo>
                <a:lnTo>
                  <a:pt x="1410" y="254"/>
                </a:lnTo>
                <a:close/>
                <a:moveTo>
                  <a:pt x="833" y="774"/>
                </a:moveTo>
                <a:lnTo>
                  <a:pt x="833" y="774"/>
                </a:lnTo>
                <a:lnTo>
                  <a:pt x="813" y="773"/>
                </a:lnTo>
                <a:lnTo>
                  <a:pt x="794" y="769"/>
                </a:lnTo>
                <a:lnTo>
                  <a:pt x="776" y="764"/>
                </a:lnTo>
                <a:lnTo>
                  <a:pt x="757" y="756"/>
                </a:lnTo>
                <a:lnTo>
                  <a:pt x="741" y="748"/>
                </a:lnTo>
                <a:lnTo>
                  <a:pt x="726" y="736"/>
                </a:lnTo>
                <a:lnTo>
                  <a:pt x="711" y="723"/>
                </a:lnTo>
                <a:lnTo>
                  <a:pt x="698" y="709"/>
                </a:lnTo>
                <a:lnTo>
                  <a:pt x="686" y="692"/>
                </a:lnTo>
                <a:lnTo>
                  <a:pt x="675" y="674"/>
                </a:lnTo>
                <a:lnTo>
                  <a:pt x="665" y="655"/>
                </a:lnTo>
                <a:lnTo>
                  <a:pt x="658" y="633"/>
                </a:lnTo>
                <a:lnTo>
                  <a:pt x="652" y="612"/>
                </a:lnTo>
                <a:lnTo>
                  <a:pt x="647" y="588"/>
                </a:lnTo>
                <a:lnTo>
                  <a:pt x="645" y="563"/>
                </a:lnTo>
                <a:lnTo>
                  <a:pt x="644" y="537"/>
                </a:lnTo>
                <a:lnTo>
                  <a:pt x="644" y="537"/>
                </a:lnTo>
                <a:lnTo>
                  <a:pt x="645" y="511"/>
                </a:lnTo>
                <a:lnTo>
                  <a:pt x="647" y="486"/>
                </a:lnTo>
                <a:lnTo>
                  <a:pt x="652" y="462"/>
                </a:lnTo>
                <a:lnTo>
                  <a:pt x="658" y="440"/>
                </a:lnTo>
                <a:lnTo>
                  <a:pt x="665" y="418"/>
                </a:lnTo>
                <a:lnTo>
                  <a:pt x="675" y="399"/>
                </a:lnTo>
                <a:lnTo>
                  <a:pt x="686" y="380"/>
                </a:lnTo>
                <a:lnTo>
                  <a:pt x="698" y="364"/>
                </a:lnTo>
                <a:lnTo>
                  <a:pt x="711" y="349"/>
                </a:lnTo>
                <a:lnTo>
                  <a:pt x="726" y="336"/>
                </a:lnTo>
                <a:lnTo>
                  <a:pt x="741" y="324"/>
                </a:lnTo>
                <a:lnTo>
                  <a:pt x="757" y="314"/>
                </a:lnTo>
                <a:lnTo>
                  <a:pt x="776" y="307"/>
                </a:lnTo>
                <a:lnTo>
                  <a:pt x="794" y="301"/>
                </a:lnTo>
                <a:lnTo>
                  <a:pt x="813" y="298"/>
                </a:lnTo>
                <a:lnTo>
                  <a:pt x="833" y="297"/>
                </a:lnTo>
                <a:lnTo>
                  <a:pt x="833" y="297"/>
                </a:lnTo>
                <a:lnTo>
                  <a:pt x="853" y="298"/>
                </a:lnTo>
                <a:lnTo>
                  <a:pt x="873" y="301"/>
                </a:lnTo>
                <a:lnTo>
                  <a:pt x="891" y="307"/>
                </a:lnTo>
                <a:lnTo>
                  <a:pt x="908" y="314"/>
                </a:lnTo>
                <a:lnTo>
                  <a:pt x="925" y="324"/>
                </a:lnTo>
                <a:lnTo>
                  <a:pt x="941" y="336"/>
                </a:lnTo>
                <a:lnTo>
                  <a:pt x="955" y="349"/>
                </a:lnTo>
                <a:lnTo>
                  <a:pt x="969" y="364"/>
                </a:lnTo>
                <a:lnTo>
                  <a:pt x="981" y="380"/>
                </a:lnTo>
                <a:lnTo>
                  <a:pt x="992" y="399"/>
                </a:lnTo>
                <a:lnTo>
                  <a:pt x="1001" y="418"/>
                </a:lnTo>
                <a:lnTo>
                  <a:pt x="1009" y="440"/>
                </a:lnTo>
                <a:lnTo>
                  <a:pt x="1015" y="462"/>
                </a:lnTo>
                <a:lnTo>
                  <a:pt x="1020" y="486"/>
                </a:lnTo>
                <a:lnTo>
                  <a:pt x="1022" y="511"/>
                </a:lnTo>
                <a:lnTo>
                  <a:pt x="1023" y="537"/>
                </a:lnTo>
                <a:lnTo>
                  <a:pt x="1023" y="537"/>
                </a:lnTo>
                <a:lnTo>
                  <a:pt x="1022" y="563"/>
                </a:lnTo>
                <a:lnTo>
                  <a:pt x="1020" y="588"/>
                </a:lnTo>
                <a:lnTo>
                  <a:pt x="1015" y="612"/>
                </a:lnTo>
                <a:lnTo>
                  <a:pt x="1009" y="633"/>
                </a:lnTo>
                <a:lnTo>
                  <a:pt x="1001" y="655"/>
                </a:lnTo>
                <a:lnTo>
                  <a:pt x="992" y="674"/>
                </a:lnTo>
                <a:lnTo>
                  <a:pt x="981" y="692"/>
                </a:lnTo>
                <a:lnTo>
                  <a:pt x="969" y="709"/>
                </a:lnTo>
                <a:lnTo>
                  <a:pt x="955" y="723"/>
                </a:lnTo>
                <a:lnTo>
                  <a:pt x="941" y="736"/>
                </a:lnTo>
                <a:lnTo>
                  <a:pt x="925" y="748"/>
                </a:lnTo>
                <a:lnTo>
                  <a:pt x="908" y="756"/>
                </a:lnTo>
                <a:lnTo>
                  <a:pt x="891" y="764"/>
                </a:lnTo>
                <a:lnTo>
                  <a:pt x="873" y="769"/>
                </a:lnTo>
                <a:lnTo>
                  <a:pt x="853" y="773"/>
                </a:lnTo>
                <a:lnTo>
                  <a:pt x="833" y="774"/>
                </a:lnTo>
                <a:close/>
                <a:moveTo>
                  <a:pt x="833" y="254"/>
                </a:moveTo>
                <a:lnTo>
                  <a:pt x="833" y="254"/>
                </a:lnTo>
                <a:lnTo>
                  <a:pt x="809" y="255"/>
                </a:lnTo>
                <a:lnTo>
                  <a:pt x="785" y="258"/>
                </a:lnTo>
                <a:lnTo>
                  <a:pt x="763" y="265"/>
                </a:lnTo>
                <a:lnTo>
                  <a:pt x="741" y="272"/>
                </a:lnTo>
                <a:lnTo>
                  <a:pt x="720" y="283"/>
                </a:lnTo>
                <a:lnTo>
                  <a:pt x="700" y="296"/>
                </a:lnTo>
                <a:lnTo>
                  <a:pt x="682" y="311"/>
                </a:lnTo>
                <a:lnTo>
                  <a:pt x="664" y="327"/>
                </a:lnTo>
                <a:lnTo>
                  <a:pt x="649" y="347"/>
                </a:lnTo>
                <a:lnTo>
                  <a:pt x="635" y="368"/>
                </a:lnTo>
                <a:lnTo>
                  <a:pt x="629" y="379"/>
                </a:lnTo>
                <a:lnTo>
                  <a:pt x="622" y="391"/>
                </a:lnTo>
                <a:lnTo>
                  <a:pt x="617" y="404"/>
                </a:lnTo>
                <a:lnTo>
                  <a:pt x="612" y="417"/>
                </a:lnTo>
                <a:lnTo>
                  <a:pt x="607" y="430"/>
                </a:lnTo>
                <a:lnTo>
                  <a:pt x="604" y="444"/>
                </a:lnTo>
                <a:lnTo>
                  <a:pt x="601" y="458"/>
                </a:lnTo>
                <a:lnTo>
                  <a:pt x="597" y="473"/>
                </a:lnTo>
                <a:lnTo>
                  <a:pt x="595" y="488"/>
                </a:lnTo>
                <a:lnTo>
                  <a:pt x="594" y="504"/>
                </a:lnTo>
                <a:lnTo>
                  <a:pt x="593" y="520"/>
                </a:lnTo>
                <a:lnTo>
                  <a:pt x="592" y="537"/>
                </a:lnTo>
                <a:lnTo>
                  <a:pt x="592" y="537"/>
                </a:lnTo>
                <a:lnTo>
                  <a:pt x="593" y="553"/>
                </a:lnTo>
                <a:lnTo>
                  <a:pt x="594" y="569"/>
                </a:lnTo>
                <a:lnTo>
                  <a:pt x="595" y="585"/>
                </a:lnTo>
                <a:lnTo>
                  <a:pt x="597" y="600"/>
                </a:lnTo>
                <a:lnTo>
                  <a:pt x="601" y="615"/>
                </a:lnTo>
                <a:lnTo>
                  <a:pt x="604" y="629"/>
                </a:lnTo>
                <a:lnTo>
                  <a:pt x="607" y="643"/>
                </a:lnTo>
                <a:lnTo>
                  <a:pt x="612" y="656"/>
                </a:lnTo>
                <a:lnTo>
                  <a:pt x="617" y="669"/>
                </a:lnTo>
                <a:lnTo>
                  <a:pt x="622" y="681"/>
                </a:lnTo>
                <a:lnTo>
                  <a:pt x="635" y="703"/>
                </a:lnTo>
                <a:lnTo>
                  <a:pt x="649" y="725"/>
                </a:lnTo>
                <a:lnTo>
                  <a:pt x="664" y="744"/>
                </a:lnTo>
                <a:lnTo>
                  <a:pt x="682" y="761"/>
                </a:lnTo>
                <a:lnTo>
                  <a:pt x="700" y="776"/>
                </a:lnTo>
                <a:lnTo>
                  <a:pt x="720" y="789"/>
                </a:lnTo>
                <a:lnTo>
                  <a:pt x="741" y="799"/>
                </a:lnTo>
                <a:lnTo>
                  <a:pt x="763" y="807"/>
                </a:lnTo>
                <a:lnTo>
                  <a:pt x="785" y="813"/>
                </a:lnTo>
                <a:lnTo>
                  <a:pt x="809" y="817"/>
                </a:lnTo>
                <a:lnTo>
                  <a:pt x="833" y="818"/>
                </a:lnTo>
                <a:lnTo>
                  <a:pt x="833" y="818"/>
                </a:lnTo>
                <a:lnTo>
                  <a:pt x="857" y="817"/>
                </a:lnTo>
                <a:lnTo>
                  <a:pt x="880" y="813"/>
                </a:lnTo>
                <a:lnTo>
                  <a:pt x="903" y="807"/>
                </a:lnTo>
                <a:lnTo>
                  <a:pt x="926" y="799"/>
                </a:lnTo>
                <a:lnTo>
                  <a:pt x="946" y="789"/>
                </a:lnTo>
                <a:lnTo>
                  <a:pt x="967" y="776"/>
                </a:lnTo>
                <a:lnTo>
                  <a:pt x="985" y="761"/>
                </a:lnTo>
                <a:lnTo>
                  <a:pt x="1002" y="744"/>
                </a:lnTo>
                <a:lnTo>
                  <a:pt x="1019" y="725"/>
                </a:lnTo>
                <a:lnTo>
                  <a:pt x="1033" y="703"/>
                </a:lnTo>
                <a:lnTo>
                  <a:pt x="1039" y="693"/>
                </a:lnTo>
                <a:lnTo>
                  <a:pt x="1045" y="681"/>
                </a:lnTo>
                <a:lnTo>
                  <a:pt x="1050" y="669"/>
                </a:lnTo>
                <a:lnTo>
                  <a:pt x="1055" y="656"/>
                </a:lnTo>
                <a:lnTo>
                  <a:pt x="1060" y="643"/>
                </a:lnTo>
                <a:lnTo>
                  <a:pt x="1063" y="629"/>
                </a:lnTo>
                <a:lnTo>
                  <a:pt x="1067" y="615"/>
                </a:lnTo>
                <a:lnTo>
                  <a:pt x="1069" y="600"/>
                </a:lnTo>
                <a:lnTo>
                  <a:pt x="1072" y="585"/>
                </a:lnTo>
                <a:lnTo>
                  <a:pt x="1074" y="569"/>
                </a:lnTo>
                <a:lnTo>
                  <a:pt x="1074" y="553"/>
                </a:lnTo>
                <a:lnTo>
                  <a:pt x="1075" y="537"/>
                </a:lnTo>
                <a:lnTo>
                  <a:pt x="1075" y="537"/>
                </a:lnTo>
                <a:lnTo>
                  <a:pt x="1074" y="520"/>
                </a:lnTo>
                <a:lnTo>
                  <a:pt x="1074" y="504"/>
                </a:lnTo>
                <a:lnTo>
                  <a:pt x="1072" y="488"/>
                </a:lnTo>
                <a:lnTo>
                  <a:pt x="1069" y="473"/>
                </a:lnTo>
                <a:lnTo>
                  <a:pt x="1067" y="458"/>
                </a:lnTo>
                <a:lnTo>
                  <a:pt x="1063" y="444"/>
                </a:lnTo>
                <a:lnTo>
                  <a:pt x="1060" y="430"/>
                </a:lnTo>
                <a:lnTo>
                  <a:pt x="1055" y="417"/>
                </a:lnTo>
                <a:lnTo>
                  <a:pt x="1050" y="404"/>
                </a:lnTo>
                <a:lnTo>
                  <a:pt x="1045" y="391"/>
                </a:lnTo>
                <a:lnTo>
                  <a:pt x="1039" y="379"/>
                </a:lnTo>
                <a:lnTo>
                  <a:pt x="1033" y="368"/>
                </a:lnTo>
                <a:lnTo>
                  <a:pt x="1019" y="347"/>
                </a:lnTo>
                <a:lnTo>
                  <a:pt x="1002" y="327"/>
                </a:lnTo>
                <a:lnTo>
                  <a:pt x="985" y="311"/>
                </a:lnTo>
                <a:lnTo>
                  <a:pt x="967" y="296"/>
                </a:lnTo>
                <a:lnTo>
                  <a:pt x="946" y="283"/>
                </a:lnTo>
                <a:lnTo>
                  <a:pt x="926" y="272"/>
                </a:lnTo>
                <a:lnTo>
                  <a:pt x="903" y="265"/>
                </a:lnTo>
                <a:lnTo>
                  <a:pt x="880" y="258"/>
                </a:lnTo>
                <a:lnTo>
                  <a:pt x="857" y="255"/>
                </a:lnTo>
                <a:lnTo>
                  <a:pt x="833" y="254"/>
                </a:lnTo>
                <a:close/>
                <a:moveTo>
                  <a:pt x="311" y="770"/>
                </a:moveTo>
                <a:lnTo>
                  <a:pt x="311" y="770"/>
                </a:lnTo>
                <a:lnTo>
                  <a:pt x="296" y="770"/>
                </a:lnTo>
                <a:lnTo>
                  <a:pt x="282" y="769"/>
                </a:lnTo>
                <a:lnTo>
                  <a:pt x="268" y="767"/>
                </a:lnTo>
                <a:lnTo>
                  <a:pt x="254" y="765"/>
                </a:lnTo>
                <a:lnTo>
                  <a:pt x="241" y="762"/>
                </a:lnTo>
                <a:lnTo>
                  <a:pt x="228" y="757"/>
                </a:lnTo>
                <a:lnTo>
                  <a:pt x="216" y="752"/>
                </a:lnTo>
                <a:lnTo>
                  <a:pt x="204" y="747"/>
                </a:lnTo>
                <a:lnTo>
                  <a:pt x="192" y="741"/>
                </a:lnTo>
                <a:lnTo>
                  <a:pt x="181" y="734"/>
                </a:lnTo>
                <a:lnTo>
                  <a:pt x="171" y="726"/>
                </a:lnTo>
                <a:lnTo>
                  <a:pt x="160" y="719"/>
                </a:lnTo>
                <a:lnTo>
                  <a:pt x="150" y="709"/>
                </a:lnTo>
                <a:lnTo>
                  <a:pt x="140" y="700"/>
                </a:lnTo>
                <a:lnTo>
                  <a:pt x="132" y="689"/>
                </a:lnTo>
                <a:lnTo>
                  <a:pt x="123" y="679"/>
                </a:lnTo>
                <a:lnTo>
                  <a:pt x="114" y="668"/>
                </a:lnTo>
                <a:lnTo>
                  <a:pt x="107" y="656"/>
                </a:lnTo>
                <a:lnTo>
                  <a:pt x="99" y="644"/>
                </a:lnTo>
                <a:lnTo>
                  <a:pt x="93" y="630"/>
                </a:lnTo>
                <a:lnTo>
                  <a:pt x="86" y="617"/>
                </a:lnTo>
                <a:lnTo>
                  <a:pt x="81" y="603"/>
                </a:lnTo>
                <a:lnTo>
                  <a:pt x="76" y="588"/>
                </a:lnTo>
                <a:lnTo>
                  <a:pt x="71" y="573"/>
                </a:lnTo>
                <a:lnTo>
                  <a:pt x="64" y="541"/>
                </a:lnTo>
                <a:lnTo>
                  <a:pt x="58" y="507"/>
                </a:lnTo>
                <a:lnTo>
                  <a:pt x="54" y="471"/>
                </a:lnTo>
                <a:lnTo>
                  <a:pt x="53" y="434"/>
                </a:lnTo>
                <a:lnTo>
                  <a:pt x="53" y="434"/>
                </a:lnTo>
                <a:lnTo>
                  <a:pt x="54" y="397"/>
                </a:lnTo>
                <a:lnTo>
                  <a:pt x="58" y="361"/>
                </a:lnTo>
                <a:lnTo>
                  <a:pt x="64" y="327"/>
                </a:lnTo>
                <a:lnTo>
                  <a:pt x="71" y="295"/>
                </a:lnTo>
                <a:lnTo>
                  <a:pt x="77" y="280"/>
                </a:lnTo>
                <a:lnTo>
                  <a:pt x="82" y="266"/>
                </a:lnTo>
                <a:lnTo>
                  <a:pt x="87" y="252"/>
                </a:lnTo>
                <a:lnTo>
                  <a:pt x="94" y="239"/>
                </a:lnTo>
                <a:lnTo>
                  <a:pt x="100" y="226"/>
                </a:lnTo>
                <a:lnTo>
                  <a:pt x="108" y="213"/>
                </a:lnTo>
                <a:lnTo>
                  <a:pt x="116" y="202"/>
                </a:lnTo>
                <a:lnTo>
                  <a:pt x="124" y="190"/>
                </a:lnTo>
                <a:lnTo>
                  <a:pt x="133" y="179"/>
                </a:lnTo>
                <a:lnTo>
                  <a:pt x="142" y="170"/>
                </a:lnTo>
                <a:lnTo>
                  <a:pt x="151" y="161"/>
                </a:lnTo>
                <a:lnTo>
                  <a:pt x="161" y="152"/>
                </a:lnTo>
                <a:lnTo>
                  <a:pt x="172" y="144"/>
                </a:lnTo>
                <a:lnTo>
                  <a:pt x="183" y="136"/>
                </a:lnTo>
                <a:lnTo>
                  <a:pt x="194" y="130"/>
                </a:lnTo>
                <a:lnTo>
                  <a:pt x="206" y="124"/>
                </a:lnTo>
                <a:lnTo>
                  <a:pt x="218" y="119"/>
                </a:lnTo>
                <a:lnTo>
                  <a:pt x="231" y="113"/>
                </a:lnTo>
                <a:lnTo>
                  <a:pt x="244" y="110"/>
                </a:lnTo>
                <a:lnTo>
                  <a:pt x="257" y="106"/>
                </a:lnTo>
                <a:lnTo>
                  <a:pt x="271" y="104"/>
                </a:lnTo>
                <a:lnTo>
                  <a:pt x="285" y="102"/>
                </a:lnTo>
                <a:lnTo>
                  <a:pt x="300" y="100"/>
                </a:lnTo>
                <a:lnTo>
                  <a:pt x="315" y="100"/>
                </a:lnTo>
                <a:lnTo>
                  <a:pt x="315" y="100"/>
                </a:lnTo>
                <a:lnTo>
                  <a:pt x="327" y="100"/>
                </a:lnTo>
                <a:lnTo>
                  <a:pt x="339" y="102"/>
                </a:lnTo>
                <a:lnTo>
                  <a:pt x="351" y="104"/>
                </a:lnTo>
                <a:lnTo>
                  <a:pt x="363" y="106"/>
                </a:lnTo>
                <a:lnTo>
                  <a:pt x="374" y="109"/>
                </a:lnTo>
                <a:lnTo>
                  <a:pt x="385" y="112"/>
                </a:lnTo>
                <a:lnTo>
                  <a:pt x="406" y="121"/>
                </a:lnTo>
                <a:lnTo>
                  <a:pt x="426" y="132"/>
                </a:lnTo>
                <a:lnTo>
                  <a:pt x="444" y="145"/>
                </a:lnTo>
                <a:lnTo>
                  <a:pt x="460" y="160"/>
                </a:lnTo>
                <a:lnTo>
                  <a:pt x="476" y="175"/>
                </a:lnTo>
                <a:lnTo>
                  <a:pt x="507" y="142"/>
                </a:lnTo>
                <a:lnTo>
                  <a:pt x="507" y="142"/>
                </a:lnTo>
                <a:lnTo>
                  <a:pt x="490" y="125"/>
                </a:lnTo>
                <a:lnTo>
                  <a:pt x="472" y="109"/>
                </a:lnTo>
                <a:lnTo>
                  <a:pt x="462" y="102"/>
                </a:lnTo>
                <a:lnTo>
                  <a:pt x="452" y="94"/>
                </a:lnTo>
                <a:lnTo>
                  <a:pt x="440" y="86"/>
                </a:lnTo>
                <a:lnTo>
                  <a:pt x="429" y="80"/>
                </a:lnTo>
                <a:lnTo>
                  <a:pt x="416" y="75"/>
                </a:lnTo>
                <a:lnTo>
                  <a:pt x="403" y="69"/>
                </a:lnTo>
                <a:lnTo>
                  <a:pt x="390" y="65"/>
                </a:lnTo>
                <a:lnTo>
                  <a:pt x="376" y="61"/>
                </a:lnTo>
                <a:lnTo>
                  <a:pt x="362" y="57"/>
                </a:lnTo>
                <a:lnTo>
                  <a:pt x="347" y="55"/>
                </a:lnTo>
                <a:lnTo>
                  <a:pt x="331" y="54"/>
                </a:lnTo>
                <a:lnTo>
                  <a:pt x="315" y="54"/>
                </a:lnTo>
                <a:lnTo>
                  <a:pt x="315" y="54"/>
                </a:lnTo>
                <a:lnTo>
                  <a:pt x="298" y="54"/>
                </a:lnTo>
                <a:lnTo>
                  <a:pt x="281" y="55"/>
                </a:lnTo>
                <a:lnTo>
                  <a:pt x="264" y="57"/>
                </a:lnTo>
                <a:lnTo>
                  <a:pt x="247" y="61"/>
                </a:lnTo>
                <a:lnTo>
                  <a:pt x="231" y="64"/>
                </a:lnTo>
                <a:lnTo>
                  <a:pt x="216" y="68"/>
                </a:lnTo>
                <a:lnTo>
                  <a:pt x="201" y="73"/>
                </a:lnTo>
                <a:lnTo>
                  <a:pt x="187" y="80"/>
                </a:lnTo>
                <a:lnTo>
                  <a:pt x="173" y="86"/>
                </a:lnTo>
                <a:lnTo>
                  <a:pt x="159" y="95"/>
                </a:lnTo>
                <a:lnTo>
                  <a:pt x="146" y="103"/>
                </a:lnTo>
                <a:lnTo>
                  <a:pt x="133" y="112"/>
                </a:lnTo>
                <a:lnTo>
                  <a:pt x="121" y="122"/>
                </a:lnTo>
                <a:lnTo>
                  <a:pt x="109" y="133"/>
                </a:lnTo>
                <a:lnTo>
                  <a:pt x="97" y="144"/>
                </a:lnTo>
                <a:lnTo>
                  <a:pt x="86" y="156"/>
                </a:lnTo>
                <a:lnTo>
                  <a:pt x="77" y="169"/>
                </a:lnTo>
                <a:lnTo>
                  <a:pt x="67" y="182"/>
                </a:lnTo>
                <a:lnTo>
                  <a:pt x="58" y="196"/>
                </a:lnTo>
                <a:lnTo>
                  <a:pt x="50" y="211"/>
                </a:lnTo>
                <a:lnTo>
                  <a:pt x="42" y="226"/>
                </a:lnTo>
                <a:lnTo>
                  <a:pt x="35" y="242"/>
                </a:lnTo>
                <a:lnTo>
                  <a:pt x="28" y="258"/>
                </a:lnTo>
                <a:lnTo>
                  <a:pt x="23" y="276"/>
                </a:lnTo>
                <a:lnTo>
                  <a:pt x="17" y="294"/>
                </a:lnTo>
                <a:lnTo>
                  <a:pt x="13" y="312"/>
                </a:lnTo>
                <a:lnTo>
                  <a:pt x="9" y="331"/>
                </a:lnTo>
                <a:lnTo>
                  <a:pt x="5" y="350"/>
                </a:lnTo>
                <a:lnTo>
                  <a:pt x="3" y="371"/>
                </a:lnTo>
                <a:lnTo>
                  <a:pt x="1" y="391"/>
                </a:lnTo>
                <a:lnTo>
                  <a:pt x="0" y="413"/>
                </a:lnTo>
                <a:lnTo>
                  <a:pt x="0" y="434"/>
                </a:lnTo>
                <a:lnTo>
                  <a:pt x="0" y="434"/>
                </a:lnTo>
                <a:lnTo>
                  <a:pt x="0" y="456"/>
                </a:lnTo>
                <a:lnTo>
                  <a:pt x="1" y="477"/>
                </a:lnTo>
                <a:lnTo>
                  <a:pt x="3" y="498"/>
                </a:lnTo>
                <a:lnTo>
                  <a:pt x="5" y="518"/>
                </a:lnTo>
                <a:lnTo>
                  <a:pt x="9" y="537"/>
                </a:lnTo>
                <a:lnTo>
                  <a:pt x="13" y="556"/>
                </a:lnTo>
                <a:lnTo>
                  <a:pt x="17" y="575"/>
                </a:lnTo>
                <a:lnTo>
                  <a:pt x="23" y="593"/>
                </a:lnTo>
                <a:lnTo>
                  <a:pt x="28" y="610"/>
                </a:lnTo>
                <a:lnTo>
                  <a:pt x="35" y="627"/>
                </a:lnTo>
                <a:lnTo>
                  <a:pt x="42" y="643"/>
                </a:lnTo>
                <a:lnTo>
                  <a:pt x="50" y="659"/>
                </a:lnTo>
                <a:lnTo>
                  <a:pt x="58" y="673"/>
                </a:lnTo>
                <a:lnTo>
                  <a:pt x="67" y="687"/>
                </a:lnTo>
                <a:lnTo>
                  <a:pt x="76" y="701"/>
                </a:lnTo>
                <a:lnTo>
                  <a:pt x="86" y="714"/>
                </a:lnTo>
                <a:lnTo>
                  <a:pt x="96" y="726"/>
                </a:lnTo>
                <a:lnTo>
                  <a:pt x="108" y="738"/>
                </a:lnTo>
                <a:lnTo>
                  <a:pt x="119" y="748"/>
                </a:lnTo>
                <a:lnTo>
                  <a:pt x="131" y="759"/>
                </a:lnTo>
                <a:lnTo>
                  <a:pt x="144" y="767"/>
                </a:lnTo>
                <a:lnTo>
                  <a:pt x="157" y="776"/>
                </a:lnTo>
                <a:lnTo>
                  <a:pt x="170" y="783"/>
                </a:lnTo>
                <a:lnTo>
                  <a:pt x="184" y="791"/>
                </a:lnTo>
                <a:lnTo>
                  <a:pt x="198" y="797"/>
                </a:lnTo>
                <a:lnTo>
                  <a:pt x="213" y="803"/>
                </a:lnTo>
                <a:lnTo>
                  <a:pt x="228" y="807"/>
                </a:lnTo>
                <a:lnTo>
                  <a:pt x="243" y="810"/>
                </a:lnTo>
                <a:lnTo>
                  <a:pt x="259" y="814"/>
                </a:lnTo>
                <a:lnTo>
                  <a:pt x="275" y="816"/>
                </a:lnTo>
                <a:lnTo>
                  <a:pt x="292" y="817"/>
                </a:lnTo>
                <a:lnTo>
                  <a:pt x="308" y="818"/>
                </a:lnTo>
                <a:lnTo>
                  <a:pt x="308" y="818"/>
                </a:lnTo>
                <a:lnTo>
                  <a:pt x="326" y="817"/>
                </a:lnTo>
                <a:lnTo>
                  <a:pt x="343" y="816"/>
                </a:lnTo>
                <a:lnTo>
                  <a:pt x="360" y="814"/>
                </a:lnTo>
                <a:lnTo>
                  <a:pt x="375" y="810"/>
                </a:lnTo>
                <a:lnTo>
                  <a:pt x="391" y="806"/>
                </a:lnTo>
                <a:lnTo>
                  <a:pt x="405" y="802"/>
                </a:lnTo>
                <a:lnTo>
                  <a:pt x="419" y="796"/>
                </a:lnTo>
                <a:lnTo>
                  <a:pt x="433" y="790"/>
                </a:lnTo>
                <a:lnTo>
                  <a:pt x="446" y="782"/>
                </a:lnTo>
                <a:lnTo>
                  <a:pt x="459" y="775"/>
                </a:lnTo>
                <a:lnTo>
                  <a:pt x="471" y="766"/>
                </a:lnTo>
                <a:lnTo>
                  <a:pt x="483" y="756"/>
                </a:lnTo>
                <a:lnTo>
                  <a:pt x="495" y="747"/>
                </a:lnTo>
                <a:lnTo>
                  <a:pt x="507" y="736"/>
                </a:lnTo>
                <a:lnTo>
                  <a:pt x="527" y="712"/>
                </a:lnTo>
                <a:lnTo>
                  <a:pt x="497" y="680"/>
                </a:lnTo>
                <a:lnTo>
                  <a:pt x="497" y="680"/>
                </a:lnTo>
                <a:lnTo>
                  <a:pt x="477" y="701"/>
                </a:lnTo>
                <a:lnTo>
                  <a:pt x="456" y="720"/>
                </a:lnTo>
                <a:lnTo>
                  <a:pt x="446" y="728"/>
                </a:lnTo>
                <a:lnTo>
                  <a:pt x="434" y="736"/>
                </a:lnTo>
                <a:lnTo>
                  <a:pt x="423" y="742"/>
                </a:lnTo>
                <a:lnTo>
                  <a:pt x="413" y="748"/>
                </a:lnTo>
                <a:lnTo>
                  <a:pt x="401" y="753"/>
                </a:lnTo>
                <a:lnTo>
                  <a:pt x="389" y="757"/>
                </a:lnTo>
                <a:lnTo>
                  <a:pt x="377" y="762"/>
                </a:lnTo>
                <a:lnTo>
                  <a:pt x="364" y="765"/>
                </a:lnTo>
                <a:lnTo>
                  <a:pt x="351" y="767"/>
                </a:lnTo>
                <a:lnTo>
                  <a:pt x="338" y="769"/>
                </a:lnTo>
                <a:lnTo>
                  <a:pt x="325" y="770"/>
                </a:lnTo>
                <a:lnTo>
                  <a:pt x="311" y="77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grpSp>
        <p:nvGrpSpPr>
          <p:cNvPr id="29" name="Grupo 28"/>
          <p:cNvGrpSpPr/>
          <p:nvPr userDrawn="1"/>
        </p:nvGrpSpPr>
        <p:grpSpPr>
          <a:xfrm>
            <a:off x="6606231" y="2300748"/>
            <a:ext cx="5613400" cy="3752851"/>
            <a:chOff x="3286125" y="1550988"/>
            <a:chExt cx="5613400" cy="3752851"/>
          </a:xfrm>
        </p:grpSpPr>
        <p:sp>
          <p:nvSpPr>
            <p:cNvPr id="25" name="Freeform 5"/>
            <p:cNvSpPr>
              <a:spLocks noEditPoints="1"/>
            </p:cNvSpPr>
            <p:nvPr userDrawn="1"/>
          </p:nvSpPr>
          <p:spPr bwMode="auto">
            <a:xfrm>
              <a:off x="3286125" y="2606676"/>
              <a:ext cx="2381250" cy="2697163"/>
            </a:xfrm>
            <a:custGeom>
              <a:avLst/>
              <a:gdLst>
                <a:gd name="T0" fmla="*/ 331 w 634"/>
                <a:gd name="T1" fmla="*/ 0 h 717"/>
                <a:gd name="T2" fmla="*/ 57 w 634"/>
                <a:gd name="T3" fmla="*/ 47 h 717"/>
                <a:gd name="T4" fmla="*/ 94 w 634"/>
                <a:gd name="T5" fmla="*/ 226 h 717"/>
                <a:gd name="T6" fmla="*/ 310 w 634"/>
                <a:gd name="T7" fmla="*/ 182 h 717"/>
                <a:gd name="T8" fmla="*/ 417 w 634"/>
                <a:gd name="T9" fmla="*/ 279 h 717"/>
                <a:gd name="T10" fmla="*/ 315 w 634"/>
                <a:gd name="T11" fmla="*/ 271 h 717"/>
                <a:gd name="T12" fmla="*/ 0 w 634"/>
                <a:gd name="T13" fmla="*/ 512 h 717"/>
                <a:gd name="T14" fmla="*/ 220 w 634"/>
                <a:gd name="T15" fmla="*/ 717 h 717"/>
                <a:gd name="T16" fmla="*/ 417 w 634"/>
                <a:gd name="T17" fmla="*/ 639 h 717"/>
                <a:gd name="T18" fmla="*/ 417 w 634"/>
                <a:gd name="T19" fmla="*/ 704 h 717"/>
                <a:gd name="T20" fmla="*/ 634 w 634"/>
                <a:gd name="T21" fmla="*/ 704 h 717"/>
                <a:gd name="T22" fmla="*/ 634 w 634"/>
                <a:gd name="T23" fmla="*/ 283 h 717"/>
                <a:gd name="T24" fmla="*/ 331 w 634"/>
                <a:gd name="T25" fmla="*/ 0 h 717"/>
                <a:gd name="T26" fmla="*/ 417 w 634"/>
                <a:gd name="T27" fmla="*/ 520 h 717"/>
                <a:gd name="T28" fmla="*/ 304 w 634"/>
                <a:gd name="T29" fmla="*/ 560 h 717"/>
                <a:gd name="T30" fmla="*/ 217 w 634"/>
                <a:gd name="T31" fmla="*/ 488 h 717"/>
                <a:gd name="T32" fmla="*/ 357 w 634"/>
                <a:gd name="T33" fmla="*/ 405 h 717"/>
                <a:gd name="T34" fmla="*/ 417 w 634"/>
                <a:gd name="T35" fmla="*/ 411 h 717"/>
                <a:gd name="T36" fmla="*/ 417 w 634"/>
                <a:gd name="T37" fmla="*/ 520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4" h="717">
                  <a:moveTo>
                    <a:pt x="331" y="0"/>
                  </a:moveTo>
                  <a:cubicBezTo>
                    <a:pt x="233" y="0"/>
                    <a:pt x="126" y="22"/>
                    <a:pt x="57" y="47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148" y="204"/>
                    <a:pt x="238" y="182"/>
                    <a:pt x="310" y="182"/>
                  </a:cubicBezTo>
                  <a:cubicBezTo>
                    <a:pt x="381" y="182"/>
                    <a:pt x="416" y="209"/>
                    <a:pt x="417" y="279"/>
                  </a:cubicBezTo>
                  <a:cubicBezTo>
                    <a:pt x="386" y="274"/>
                    <a:pt x="352" y="271"/>
                    <a:pt x="315" y="271"/>
                  </a:cubicBezTo>
                  <a:cubicBezTo>
                    <a:pt x="126" y="271"/>
                    <a:pt x="0" y="356"/>
                    <a:pt x="0" y="512"/>
                  </a:cubicBezTo>
                  <a:cubicBezTo>
                    <a:pt x="0" y="636"/>
                    <a:pt x="78" y="717"/>
                    <a:pt x="220" y="717"/>
                  </a:cubicBezTo>
                  <a:cubicBezTo>
                    <a:pt x="308" y="717"/>
                    <a:pt x="372" y="681"/>
                    <a:pt x="417" y="639"/>
                  </a:cubicBezTo>
                  <a:cubicBezTo>
                    <a:pt x="417" y="704"/>
                    <a:pt x="417" y="704"/>
                    <a:pt x="417" y="704"/>
                  </a:cubicBezTo>
                  <a:cubicBezTo>
                    <a:pt x="634" y="704"/>
                    <a:pt x="634" y="704"/>
                    <a:pt x="634" y="704"/>
                  </a:cubicBezTo>
                  <a:cubicBezTo>
                    <a:pt x="634" y="283"/>
                    <a:pt x="634" y="283"/>
                    <a:pt x="634" y="283"/>
                  </a:cubicBezTo>
                  <a:cubicBezTo>
                    <a:pt x="634" y="120"/>
                    <a:pt x="558" y="0"/>
                    <a:pt x="331" y="0"/>
                  </a:cubicBezTo>
                  <a:close/>
                  <a:moveTo>
                    <a:pt x="417" y="520"/>
                  </a:moveTo>
                  <a:cubicBezTo>
                    <a:pt x="389" y="540"/>
                    <a:pt x="351" y="560"/>
                    <a:pt x="304" y="560"/>
                  </a:cubicBezTo>
                  <a:cubicBezTo>
                    <a:pt x="251" y="560"/>
                    <a:pt x="217" y="540"/>
                    <a:pt x="217" y="488"/>
                  </a:cubicBezTo>
                  <a:cubicBezTo>
                    <a:pt x="217" y="431"/>
                    <a:pt x="279" y="405"/>
                    <a:pt x="357" y="405"/>
                  </a:cubicBezTo>
                  <a:cubicBezTo>
                    <a:pt x="378" y="405"/>
                    <a:pt x="400" y="407"/>
                    <a:pt x="417" y="411"/>
                  </a:cubicBezTo>
                  <a:lnTo>
                    <a:pt x="417" y="520"/>
                  </a:ln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26" name="Rectangle 6"/>
            <p:cNvSpPr>
              <a:spLocks noChangeArrowheads="1"/>
            </p:cNvSpPr>
            <p:nvPr userDrawn="1"/>
          </p:nvSpPr>
          <p:spPr bwMode="auto">
            <a:xfrm>
              <a:off x="5961063" y="2652713"/>
              <a:ext cx="833438" cy="2601913"/>
            </a:xfrm>
            <a:prstGeom prst="rect">
              <a:avLst/>
            </a:pr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7"/>
            <p:cNvSpPr>
              <a:spLocks/>
            </p:cNvSpPr>
            <p:nvPr userDrawn="1"/>
          </p:nvSpPr>
          <p:spPr bwMode="auto">
            <a:xfrm>
              <a:off x="5915025" y="1550988"/>
              <a:ext cx="931863" cy="777875"/>
            </a:xfrm>
            <a:custGeom>
              <a:avLst/>
              <a:gdLst>
                <a:gd name="T0" fmla="*/ 124 w 248"/>
                <a:gd name="T1" fmla="*/ 0 h 207"/>
                <a:gd name="T2" fmla="*/ 0 w 248"/>
                <a:gd name="T3" fmla="*/ 102 h 207"/>
                <a:gd name="T4" fmla="*/ 124 w 248"/>
                <a:gd name="T5" fmla="*/ 207 h 207"/>
                <a:gd name="T6" fmla="*/ 248 w 248"/>
                <a:gd name="T7" fmla="*/ 102 h 207"/>
                <a:gd name="T8" fmla="*/ 124 w 248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07">
                  <a:moveTo>
                    <a:pt x="124" y="0"/>
                  </a:moveTo>
                  <a:cubicBezTo>
                    <a:pt x="50" y="0"/>
                    <a:pt x="0" y="27"/>
                    <a:pt x="0" y="102"/>
                  </a:cubicBezTo>
                  <a:cubicBezTo>
                    <a:pt x="0" y="179"/>
                    <a:pt x="50" y="207"/>
                    <a:pt x="124" y="207"/>
                  </a:cubicBezTo>
                  <a:cubicBezTo>
                    <a:pt x="199" y="207"/>
                    <a:pt x="248" y="179"/>
                    <a:pt x="248" y="102"/>
                  </a:cubicBezTo>
                  <a:cubicBezTo>
                    <a:pt x="248" y="27"/>
                    <a:pt x="199" y="0"/>
                    <a:pt x="124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8"/>
            <p:cNvSpPr>
              <a:spLocks/>
            </p:cNvSpPr>
            <p:nvPr userDrawn="1"/>
          </p:nvSpPr>
          <p:spPr bwMode="auto">
            <a:xfrm>
              <a:off x="7096125" y="2606676"/>
              <a:ext cx="1803400" cy="2647950"/>
            </a:xfrm>
            <a:custGeom>
              <a:avLst/>
              <a:gdLst>
                <a:gd name="T0" fmla="*/ 410 w 480"/>
                <a:gd name="T1" fmla="*/ 0 h 704"/>
                <a:gd name="T2" fmla="*/ 222 w 480"/>
                <a:gd name="T3" fmla="*/ 132 h 704"/>
                <a:gd name="T4" fmla="*/ 222 w 480"/>
                <a:gd name="T5" fmla="*/ 12 h 704"/>
                <a:gd name="T6" fmla="*/ 0 w 480"/>
                <a:gd name="T7" fmla="*/ 12 h 704"/>
                <a:gd name="T8" fmla="*/ 0 w 480"/>
                <a:gd name="T9" fmla="*/ 704 h 704"/>
                <a:gd name="T10" fmla="*/ 222 w 480"/>
                <a:gd name="T11" fmla="*/ 704 h 704"/>
                <a:gd name="T12" fmla="*/ 222 w 480"/>
                <a:gd name="T13" fmla="*/ 317 h 704"/>
                <a:gd name="T14" fmla="*/ 366 w 480"/>
                <a:gd name="T15" fmla="*/ 205 h 704"/>
                <a:gd name="T16" fmla="*/ 480 w 480"/>
                <a:gd name="T17" fmla="*/ 231 h 704"/>
                <a:gd name="T18" fmla="*/ 480 w 480"/>
                <a:gd name="T19" fmla="*/ 9 h 704"/>
                <a:gd name="T20" fmla="*/ 410 w 480"/>
                <a:gd name="T2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0" h="704">
                  <a:moveTo>
                    <a:pt x="410" y="0"/>
                  </a:moveTo>
                  <a:cubicBezTo>
                    <a:pt x="320" y="0"/>
                    <a:pt x="262" y="53"/>
                    <a:pt x="222" y="132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222" y="704"/>
                    <a:pt x="222" y="704"/>
                    <a:pt x="222" y="704"/>
                  </a:cubicBezTo>
                  <a:cubicBezTo>
                    <a:pt x="222" y="317"/>
                    <a:pt x="222" y="317"/>
                    <a:pt x="222" y="317"/>
                  </a:cubicBezTo>
                  <a:cubicBezTo>
                    <a:pt x="241" y="254"/>
                    <a:pt x="292" y="205"/>
                    <a:pt x="366" y="205"/>
                  </a:cubicBezTo>
                  <a:cubicBezTo>
                    <a:pt x="409" y="205"/>
                    <a:pt x="450" y="217"/>
                    <a:pt x="480" y="231"/>
                  </a:cubicBezTo>
                  <a:cubicBezTo>
                    <a:pt x="480" y="9"/>
                    <a:pt x="480" y="9"/>
                    <a:pt x="480" y="9"/>
                  </a:cubicBezTo>
                  <a:cubicBezTo>
                    <a:pt x="458" y="3"/>
                    <a:pt x="434" y="0"/>
                    <a:pt x="410" y="0"/>
                  </a:cubicBezTo>
                  <a:close/>
                </a:path>
              </a:pathLst>
            </a:custGeom>
            <a:solidFill>
              <a:srgbClr val="FFFFFF">
                <a:alpha val="1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Gráfico 1">
            <a:extLst>
              <a:ext uri="{FF2B5EF4-FFF2-40B4-BE49-F238E27FC236}">
                <a16:creationId xmlns:a16="http://schemas.microsoft.com/office/drawing/2014/main" id="{80D3517E-2091-47B1-94F9-F13E68496739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143310" y="-32276"/>
            <a:ext cx="186689" cy="11201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2D385FFE-B313-469D-8627-1E90133693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609" y="3378516"/>
            <a:ext cx="4662407" cy="227689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0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Master title</a:t>
            </a:r>
            <a:endParaRPr lang="es-ES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A0F92E28-21E7-4309-9B28-7C55FEA0C94D}"/>
              </a:ext>
            </a:extLst>
          </p:cNvPr>
          <p:cNvSpPr/>
          <p:nvPr userDrawn="1"/>
        </p:nvSpPr>
        <p:spPr bwMode="auto">
          <a:xfrm>
            <a:off x="702469" y="3084346"/>
            <a:ext cx="319088" cy="63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20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af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3B1C1E1-5D85-4415-B732-D6657B6C8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757" y="3502221"/>
            <a:ext cx="2943776" cy="2358507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40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style</a:t>
            </a:r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4DB60E1-42B9-4E9C-A83F-CBA517AF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B15D248A-BF3E-4AD6-BE06-36C0D4C7F7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030" y="587735"/>
            <a:ext cx="2943511" cy="173518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155" indent="0">
              <a:buFontTx/>
              <a:buNone/>
              <a:defRPr>
                <a:latin typeface="+mj-lt"/>
              </a:defRPr>
            </a:lvl2pPr>
            <a:lvl3pPr marL="914309" indent="0">
              <a:buFontTx/>
              <a:buNone/>
              <a:defRPr>
                <a:latin typeface="+mj-lt"/>
              </a:defRPr>
            </a:lvl3pPr>
            <a:lvl4pPr marL="1371464" indent="0">
              <a:buFontTx/>
              <a:buNone/>
              <a:defRPr>
                <a:latin typeface="+mj-lt"/>
              </a:defRPr>
            </a:lvl4pPr>
            <a:lvl5pPr marL="1828618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s-ES" dirty="0"/>
              <a:t>00</a:t>
            </a:r>
          </a:p>
        </p:txBody>
      </p:sp>
      <p:grpSp>
        <p:nvGrpSpPr>
          <p:cNvPr id="11" name="Grupo 10"/>
          <p:cNvGrpSpPr/>
          <p:nvPr userDrawn="1"/>
        </p:nvGrpSpPr>
        <p:grpSpPr>
          <a:xfrm>
            <a:off x="6606231" y="2300748"/>
            <a:ext cx="5613400" cy="3752851"/>
            <a:chOff x="3286125" y="1550988"/>
            <a:chExt cx="5613400" cy="3752851"/>
          </a:xfrm>
          <a:solidFill>
            <a:schemeClr val="bg1">
              <a:alpha val="50000"/>
            </a:schemeClr>
          </a:solidFill>
        </p:grpSpPr>
        <p:sp>
          <p:nvSpPr>
            <p:cNvPr id="13" name="Freeform 5"/>
            <p:cNvSpPr>
              <a:spLocks noEditPoints="1"/>
            </p:cNvSpPr>
            <p:nvPr userDrawn="1"/>
          </p:nvSpPr>
          <p:spPr bwMode="auto">
            <a:xfrm>
              <a:off x="3286125" y="2606676"/>
              <a:ext cx="2381250" cy="2697163"/>
            </a:xfrm>
            <a:custGeom>
              <a:avLst/>
              <a:gdLst>
                <a:gd name="T0" fmla="*/ 331 w 634"/>
                <a:gd name="T1" fmla="*/ 0 h 717"/>
                <a:gd name="T2" fmla="*/ 57 w 634"/>
                <a:gd name="T3" fmla="*/ 47 h 717"/>
                <a:gd name="T4" fmla="*/ 94 w 634"/>
                <a:gd name="T5" fmla="*/ 226 h 717"/>
                <a:gd name="T6" fmla="*/ 310 w 634"/>
                <a:gd name="T7" fmla="*/ 182 h 717"/>
                <a:gd name="T8" fmla="*/ 417 w 634"/>
                <a:gd name="T9" fmla="*/ 279 h 717"/>
                <a:gd name="T10" fmla="*/ 315 w 634"/>
                <a:gd name="T11" fmla="*/ 271 h 717"/>
                <a:gd name="T12" fmla="*/ 0 w 634"/>
                <a:gd name="T13" fmla="*/ 512 h 717"/>
                <a:gd name="T14" fmla="*/ 220 w 634"/>
                <a:gd name="T15" fmla="*/ 717 h 717"/>
                <a:gd name="T16" fmla="*/ 417 w 634"/>
                <a:gd name="T17" fmla="*/ 639 h 717"/>
                <a:gd name="T18" fmla="*/ 417 w 634"/>
                <a:gd name="T19" fmla="*/ 704 h 717"/>
                <a:gd name="T20" fmla="*/ 634 w 634"/>
                <a:gd name="T21" fmla="*/ 704 h 717"/>
                <a:gd name="T22" fmla="*/ 634 w 634"/>
                <a:gd name="T23" fmla="*/ 283 h 717"/>
                <a:gd name="T24" fmla="*/ 331 w 634"/>
                <a:gd name="T25" fmla="*/ 0 h 717"/>
                <a:gd name="T26" fmla="*/ 417 w 634"/>
                <a:gd name="T27" fmla="*/ 520 h 717"/>
                <a:gd name="T28" fmla="*/ 304 w 634"/>
                <a:gd name="T29" fmla="*/ 560 h 717"/>
                <a:gd name="T30" fmla="*/ 217 w 634"/>
                <a:gd name="T31" fmla="*/ 488 h 717"/>
                <a:gd name="T32" fmla="*/ 357 w 634"/>
                <a:gd name="T33" fmla="*/ 405 h 717"/>
                <a:gd name="T34" fmla="*/ 417 w 634"/>
                <a:gd name="T35" fmla="*/ 411 h 717"/>
                <a:gd name="T36" fmla="*/ 417 w 634"/>
                <a:gd name="T37" fmla="*/ 520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4" h="717">
                  <a:moveTo>
                    <a:pt x="331" y="0"/>
                  </a:moveTo>
                  <a:cubicBezTo>
                    <a:pt x="233" y="0"/>
                    <a:pt x="126" y="22"/>
                    <a:pt x="57" y="47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148" y="204"/>
                    <a:pt x="238" y="182"/>
                    <a:pt x="310" y="182"/>
                  </a:cubicBezTo>
                  <a:cubicBezTo>
                    <a:pt x="381" y="182"/>
                    <a:pt x="416" y="209"/>
                    <a:pt x="417" y="279"/>
                  </a:cubicBezTo>
                  <a:cubicBezTo>
                    <a:pt x="386" y="274"/>
                    <a:pt x="352" y="271"/>
                    <a:pt x="315" y="271"/>
                  </a:cubicBezTo>
                  <a:cubicBezTo>
                    <a:pt x="126" y="271"/>
                    <a:pt x="0" y="356"/>
                    <a:pt x="0" y="512"/>
                  </a:cubicBezTo>
                  <a:cubicBezTo>
                    <a:pt x="0" y="636"/>
                    <a:pt x="78" y="717"/>
                    <a:pt x="220" y="717"/>
                  </a:cubicBezTo>
                  <a:cubicBezTo>
                    <a:pt x="308" y="717"/>
                    <a:pt x="372" y="681"/>
                    <a:pt x="417" y="639"/>
                  </a:cubicBezTo>
                  <a:cubicBezTo>
                    <a:pt x="417" y="704"/>
                    <a:pt x="417" y="704"/>
                    <a:pt x="417" y="704"/>
                  </a:cubicBezTo>
                  <a:cubicBezTo>
                    <a:pt x="634" y="704"/>
                    <a:pt x="634" y="704"/>
                    <a:pt x="634" y="704"/>
                  </a:cubicBezTo>
                  <a:cubicBezTo>
                    <a:pt x="634" y="283"/>
                    <a:pt x="634" y="283"/>
                    <a:pt x="634" y="283"/>
                  </a:cubicBezTo>
                  <a:cubicBezTo>
                    <a:pt x="634" y="120"/>
                    <a:pt x="558" y="0"/>
                    <a:pt x="331" y="0"/>
                  </a:cubicBezTo>
                  <a:close/>
                  <a:moveTo>
                    <a:pt x="417" y="520"/>
                  </a:moveTo>
                  <a:cubicBezTo>
                    <a:pt x="389" y="540"/>
                    <a:pt x="351" y="560"/>
                    <a:pt x="304" y="560"/>
                  </a:cubicBezTo>
                  <a:cubicBezTo>
                    <a:pt x="251" y="560"/>
                    <a:pt x="217" y="540"/>
                    <a:pt x="217" y="488"/>
                  </a:cubicBezTo>
                  <a:cubicBezTo>
                    <a:pt x="217" y="431"/>
                    <a:pt x="279" y="405"/>
                    <a:pt x="357" y="405"/>
                  </a:cubicBezTo>
                  <a:cubicBezTo>
                    <a:pt x="378" y="405"/>
                    <a:pt x="400" y="407"/>
                    <a:pt x="417" y="411"/>
                  </a:cubicBezTo>
                  <a:lnTo>
                    <a:pt x="417" y="5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auto">
            <a:xfrm>
              <a:off x="5961063" y="2652713"/>
              <a:ext cx="833438" cy="26019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5915025" y="1550988"/>
              <a:ext cx="931863" cy="777875"/>
            </a:xfrm>
            <a:custGeom>
              <a:avLst/>
              <a:gdLst>
                <a:gd name="T0" fmla="*/ 124 w 248"/>
                <a:gd name="T1" fmla="*/ 0 h 207"/>
                <a:gd name="T2" fmla="*/ 0 w 248"/>
                <a:gd name="T3" fmla="*/ 102 h 207"/>
                <a:gd name="T4" fmla="*/ 124 w 248"/>
                <a:gd name="T5" fmla="*/ 207 h 207"/>
                <a:gd name="T6" fmla="*/ 248 w 248"/>
                <a:gd name="T7" fmla="*/ 102 h 207"/>
                <a:gd name="T8" fmla="*/ 124 w 248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07">
                  <a:moveTo>
                    <a:pt x="124" y="0"/>
                  </a:moveTo>
                  <a:cubicBezTo>
                    <a:pt x="50" y="0"/>
                    <a:pt x="0" y="27"/>
                    <a:pt x="0" y="102"/>
                  </a:cubicBezTo>
                  <a:cubicBezTo>
                    <a:pt x="0" y="179"/>
                    <a:pt x="50" y="207"/>
                    <a:pt x="124" y="207"/>
                  </a:cubicBezTo>
                  <a:cubicBezTo>
                    <a:pt x="199" y="207"/>
                    <a:pt x="248" y="179"/>
                    <a:pt x="248" y="102"/>
                  </a:cubicBezTo>
                  <a:cubicBezTo>
                    <a:pt x="248" y="27"/>
                    <a:pt x="199" y="0"/>
                    <a:pt x="1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7096125" y="2606676"/>
              <a:ext cx="1803400" cy="2647950"/>
            </a:xfrm>
            <a:custGeom>
              <a:avLst/>
              <a:gdLst>
                <a:gd name="T0" fmla="*/ 410 w 480"/>
                <a:gd name="T1" fmla="*/ 0 h 704"/>
                <a:gd name="T2" fmla="*/ 222 w 480"/>
                <a:gd name="T3" fmla="*/ 132 h 704"/>
                <a:gd name="T4" fmla="*/ 222 w 480"/>
                <a:gd name="T5" fmla="*/ 12 h 704"/>
                <a:gd name="T6" fmla="*/ 0 w 480"/>
                <a:gd name="T7" fmla="*/ 12 h 704"/>
                <a:gd name="T8" fmla="*/ 0 w 480"/>
                <a:gd name="T9" fmla="*/ 704 h 704"/>
                <a:gd name="T10" fmla="*/ 222 w 480"/>
                <a:gd name="T11" fmla="*/ 704 h 704"/>
                <a:gd name="T12" fmla="*/ 222 w 480"/>
                <a:gd name="T13" fmla="*/ 317 h 704"/>
                <a:gd name="T14" fmla="*/ 366 w 480"/>
                <a:gd name="T15" fmla="*/ 205 h 704"/>
                <a:gd name="T16" fmla="*/ 480 w 480"/>
                <a:gd name="T17" fmla="*/ 231 h 704"/>
                <a:gd name="T18" fmla="*/ 480 w 480"/>
                <a:gd name="T19" fmla="*/ 9 h 704"/>
                <a:gd name="T20" fmla="*/ 410 w 480"/>
                <a:gd name="T2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0" h="704">
                  <a:moveTo>
                    <a:pt x="410" y="0"/>
                  </a:moveTo>
                  <a:cubicBezTo>
                    <a:pt x="320" y="0"/>
                    <a:pt x="262" y="53"/>
                    <a:pt x="222" y="132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222" y="704"/>
                    <a:pt x="222" y="704"/>
                    <a:pt x="222" y="704"/>
                  </a:cubicBezTo>
                  <a:cubicBezTo>
                    <a:pt x="222" y="317"/>
                    <a:pt x="222" y="317"/>
                    <a:pt x="222" y="317"/>
                  </a:cubicBezTo>
                  <a:cubicBezTo>
                    <a:pt x="241" y="254"/>
                    <a:pt x="292" y="205"/>
                    <a:pt x="366" y="205"/>
                  </a:cubicBezTo>
                  <a:cubicBezTo>
                    <a:pt x="409" y="205"/>
                    <a:pt x="450" y="217"/>
                    <a:pt x="480" y="231"/>
                  </a:cubicBezTo>
                  <a:cubicBezTo>
                    <a:pt x="480" y="9"/>
                    <a:pt x="480" y="9"/>
                    <a:pt x="480" y="9"/>
                  </a:cubicBezTo>
                  <a:cubicBezTo>
                    <a:pt x="458" y="3"/>
                    <a:pt x="434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5">
            <a:extLst>
              <a:ext uri="{FF2B5EF4-FFF2-40B4-BE49-F238E27FC236}">
                <a16:creationId xmlns:a16="http://schemas.microsoft.com/office/drawing/2014/main" id="{6407B46E-5430-4511-A3DF-3297387A4EB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69757" y="5962701"/>
            <a:ext cx="822155" cy="114194"/>
          </a:xfrm>
          <a:custGeom>
            <a:avLst/>
            <a:gdLst>
              <a:gd name="T0" fmla="*/ 3636 w 7680"/>
              <a:gd name="T1" fmla="*/ 518 h 1060"/>
              <a:gd name="T2" fmla="*/ 4078 w 7680"/>
              <a:gd name="T3" fmla="*/ 418 h 1060"/>
              <a:gd name="T4" fmla="*/ 3702 w 7680"/>
              <a:gd name="T5" fmla="*/ 265 h 1060"/>
              <a:gd name="T6" fmla="*/ 3868 w 7680"/>
              <a:gd name="T7" fmla="*/ 69 h 1060"/>
              <a:gd name="T8" fmla="*/ 3665 w 7680"/>
              <a:gd name="T9" fmla="*/ 307 h 1060"/>
              <a:gd name="T10" fmla="*/ 3598 w 7680"/>
              <a:gd name="T11" fmla="*/ 750 h 1060"/>
              <a:gd name="T12" fmla="*/ 4027 w 7680"/>
              <a:gd name="T13" fmla="*/ 770 h 1060"/>
              <a:gd name="T14" fmla="*/ 7610 w 7680"/>
              <a:gd name="T15" fmla="*/ 693 h 1060"/>
              <a:gd name="T16" fmla="*/ 7285 w 7680"/>
              <a:gd name="T17" fmla="*/ 529 h 1060"/>
              <a:gd name="T18" fmla="*/ 7630 w 7680"/>
              <a:gd name="T19" fmla="*/ 672 h 1060"/>
              <a:gd name="T20" fmla="*/ 7238 w 7680"/>
              <a:gd name="T21" fmla="*/ 468 h 1060"/>
              <a:gd name="T22" fmla="*/ 7519 w 7680"/>
              <a:gd name="T23" fmla="*/ 794 h 1060"/>
              <a:gd name="T24" fmla="*/ 7442 w 7680"/>
              <a:gd name="T25" fmla="*/ 1017 h 1060"/>
              <a:gd name="T26" fmla="*/ 7637 w 7680"/>
              <a:gd name="T27" fmla="*/ 990 h 1060"/>
              <a:gd name="T28" fmla="*/ 6712 w 7680"/>
              <a:gd name="T29" fmla="*/ 804 h 1060"/>
              <a:gd name="T30" fmla="*/ 7049 w 7680"/>
              <a:gd name="T31" fmla="*/ 377 h 1060"/>
              <a:gd name="T32" fmla="*/ 6525 w 7680"/>
              <a:gd name="T33" fmla="*/ 49 h 1060"/>
              <a:gd name="T34" fmla="*/ 6570 w 7680"/>
              <a:gd name="T35" fmla="*/ 94 h 1060"/>
              <a:gd name="T36" fmla="*/ 6239 w 7680"/>
              <a:gd name="T37" fmla="*/ 707 h 1060"/>
              <a:gd name="T38" fmla="*/ 6254 w 7680"/>
              <a:gd name="T39" fmla="*/ 806 h 1060"/>
              <a:gd name="T40" fmla="*/ 5811 w 7680"/>
              <a:gd name="T41" fmla="*/ 774 h 1060"/>
              <a:gd name="T42" fmla="*/ 5725 w 7680"/>
              <a:gd name="T43" fmla="*/ 575 h 1060"/>
              <a:gd name="T44" fmla="*/ 5704 w 7680"/>
              <a:gd name="T45" fmla="*/ 339 h 1060"/>
              <a:gd name="T46" fmla="*/ 5928 w 7680"/>
              <a:gd name="T47" fmla="*/ 473 h 1060"/>
              <a:gd name="T48" fmla="*/ 5636 w 7680"/>
              <a:gd name="T49" fmla="*/ 736 h 1060"/>
              <a:gd name="T50" fmla="*/ 6020 w 7680"/>
              <a:gd name="T51" fmla="*/ 804 h 1060"/>
              <a:gd name="T52" fmla="*/ 5212 w 7680"/>
              <a:gd name="T53" fmla="*/ 366 h 1060"/>
              <a:gd name="T54" fmla="*/ 5162 w 7680"/>
              <a:gd name="T55" fmla="*/ 505 h 1060"/>
              <a:gd name="T56" fmla="*/ 5120 w 7680"/>
              <a:gd name="T57" fmla="*/ 614 h 1060"/>
              <a:gd name="T58" fmla="*/ 5513 w 7680"/>
              <a:gd name="T59" fmla="*/ 775 h 1060"/>
              <a:gd name="T60" fmla="*/ 5163 w 7680"/>
              <a:gd name="T61" fmla="*/ 567 h 1060"/>
              <a:gd name="T62" fmla="*/ 4481 w 7680"/>
              <a:gd name="T63" fmla="*/ 67 h 1060"/>
              <a:gd name="T64" fmla="*/ 2889 w 7680"/>
              <a:gd name="T65" fmla="*/ 744 h 1060"/>
              <a:gd name="T66" fmla="*/ 2938 w 7680"/>
              <a:gd name="T67" fmla="*/ 301 h 1060"/>
              <a:gd name="T68" fmla="*/ 2906 w 7680"/>
              <a:gd name="T69" fmla="*/ 265 h 1060"/>
              <a:gd name="T70" fmla="*/ 2847 w 7680"/>
              <a:gd name="T71" fmla="*/ 776 h 1060"/>
              <a:gd name="T72" fmla="*/ 3101 w 7680"/>
              <a:gd name="T73" fmla="*/ 960 h 1060"/>
              <a:gd name="T74" fmla="*/ 2939 w 7680"/>
              <a:gd name="T75" fmla="*/ 1060 h 1060"/>
              <a:gd name="T76" fmla="*/ 2397 w 7680"/>
              <a:gd name="T77" fmla="*/ 261 h 1060"/>
              <a:gd name="T78" fmla="*/ 2440 w 7680"/>
              <a:gd name="T79" fmla="*/ 298 h 1060"/>
              <a:gd name="T80" fmla="*/ 2590 w 7680"/>
              <a:gd name="T81" fmla="*/ 334 h 1060"/>
              <a:gd name="T82" fmla="*/ 1984 w 7680"/>
              <a:gd name="T83" fmla="*/ 103 h 1060"/>
              <a:gd name="T84" fmla="*/ 1855 w 7680"/>
              <a:gd name="T85" fmla="*/ 774 h 1060"/>
              <a:gd name="T86" fmla="*/ 1847 w 7680"/>
              <a:gd name="T87" fmla="*/ 818 h 1060"/>
              <a:gd name="T88" fmla="*/ 1221 w 7680"/>
              <a:gd name="T89" fmla="*/ 537 h 1060"/>
              <a:gd name="T90" fmla="*/ 1568 w 7680"/>
              <a:gd name="T91" fmla="*/ 399 h 1060"/>
              <a:gd name="T92" fmla="*/ 1362 w 7680"/>
              <a:gd name="T93" fmla="*/ 258 h 1060"/>
              <a:gd name="T94" fmla="*/ 1180 w 7680"/>
              <a:gd name="T95" fmla="*/ 629 h 1060"/>
              <a:gd name="T96" fmla="*/ 1615 w 7680"/>
              <a:gd name="T97" fmla="*/ 693 h 1060"/>
              <a:gd name="T98" fmla="*/ 1562 w 7680"/>
              <a:gd name="T99" fmla="*/ 311 h 1060"/>
              <a:gd name="T100" fmla="*/ 645 w 7680"/>
              <a:gd name="T101" fmla="*/ 511 h 1060"/>
              <a:gd name="T102" fmla="*/ 1001 w 7680"/>
              <a:gd name="T103" fmla="*/ 418 h 1060"/>
              <a:gd name="T104" fmla="*/ 763 w 7680"/>
              <a:gd name="T105" fmla="*/ 265 h 1060"/>
              <a:gd name="T106" fmla="*/ 607 w 7680"/>
              <a:gd name="T107" fmla="*/ 643 h 1060"/>
              <a:gd name="T108" fmla="*/ 1045 w 7680"/>
              <a:gd name="T109" fmla="*/ 681 h 1060"/>
              <a:gd name="T110" fmla="*/ 967 w 7680"/>
              <a:gd name="T111" fmla="*/ 296 h 1060"/>
              <a:gd name="T112" fmla="*/ 99 w 7680"/>
              <a:gd name="T113" fmla="*/ 644 h 1060"/>
              <a:gd name="T114" fmla="*/ 172 w 7680"/>
              <a:gd name="T115" fmla="*/ 144 h 1060"/>
              <a:gd name="T116" fmla="*/ 472 w 7680"/>
              <a:gd name="T117" fmla="*/ 109 h 1060"/>
              <a:gd name="T118" fmla="*/ 109 w 7680"/>
              <a:gd name="T119" fmla="*/ 133 h 1060"/>
              <a:gd name="T120" fmla="*/ 23 w 7680"/>
              <a:gd name="T121" fmla="*/ 593 h 1060"/>
              <a:gd name="T122" fmla="*/ 343 w 7680"/>
              <a:gd name="T123" fmla="*/ 816 h 1060"/>
              <a:gd name="T124" fmla="*/ 338 w 7680"/>
              <a:gd name="T125" fmla="*/ 769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80" h="1060">
                <a:moveTo>
                  <a:pt x="3767" y="775"/>
                </a:moveTo>
                <a:lnTo>
                  <a:pt x="3767" y="775"/>
                </a:lnTo>
                <a:lnTo>
                  <a:pt x="3750" y="775"/>
                </a:lnTo>
                <a:lnTo>
                  <a:pt x="3733" y="773"/>
                </a:lnTo>
                <a:lnTo>
                  <a:pt x="3718" y="768"/>
                </a:lnTo>
                <a:lnTo>
                  <a:pt x="3703" y="764"/>
                </a:lnTo>
                <a:lnTo>
                  <a:pt x="3688" y="757"/>
                </a:lnTo>
                <a:lnTo>
                  <a:pt x="3674" y="750"/>
                </a:lnTo>
                <a:lnTo>
                  <a:pt x="3662" y="741"/>
                </a:lnTo>
                <a:lnTo>
                  <a:pt x="3650" y="732"/>
                </a:lnTo>
                <a:lnTo>
                  <a:pt x="3639" y="720"/>
                </a:lnTo>
                <a:lnTo>
                  <a:pt x="3629" y="708"/>
                </a:lnTo>
                <a:lnTo>
                  <a:pt x="3621" y="695"/>
                </a:lnTo>
                <a:lnTo>
                  <a:pt x="3613" y="681"/>
                </a:lnTo>
                <a:lnTo>
                  <a:pt x="3608" y="666"/>
                </a:lnTo>
                <a:lnTo>
                  <a:pt x="3603" y="649"/>
                </a:lnTo>
                <a:lnTo>
                  <a:pt x="3601" y="632"/>
                </a:lnTo>
                <a:lnTo>
                  <a:pt x="3600" y="614"/>
                </a:lnTo>
                <a:lnTo>
                  <a:pt x="3600" y="614"/>
                </a:lnTo>
                <a:lnTo>
                  <a:pt x="3600" y="601"/>
                </a:lnTo>
                <a:lnTo>
                  <a:pt x="3602" y="588"/>
                </a:lnTo>
                <a:lnTo>
                  <a:pt x="3606" y="575"/>
                </a:lnTo>
                <a:lnTo>
                  <a:pt x="3610" y="563"/>
                </a:lnTo>
                <a:lnTo>
                  <a:pt x="3615" y="551"/>
                </a:lnTo>
                <a:lnTo>
                  <a:pt x="3621" y="539"/>
                </a:lnTo>
                <a:lnTo>
                  <a:pt x="3628" y="528"/>
                </a:lnTo>
                <a:lnTo>
                  <a:pt x="3636" y="518"/>
                </a:lnTo>
                <a:lnTo>
                  <a:pt x="3644" y="507"/>
                </a:lnTo>
                <a:lnTo>
                  <a:pt x="3653" y="496"/>
                </a:lnTo>
                <a:lnTo>
                  <a:pt x="3674" y="475"/>
                </a:lnTo>
                <a:lnTo>
                  <a:pt x="3696" y="456"/>
                </a:lnTo>
                <a:lnTo>
                  <a:pt x="3721" y="437"/>
                </a:lnTo>
                <a:lnTo>
                  <a:pt x="3721" y="437"/>
                </a:lnTo>
                <a:lnTo>
                  <a:pt x="3742" y="472"/>
                </a:lnTo>
                <a:lnTo>
                  <a:pt x="3764" y="507"/>
                </a:lnTo>
                <a:lnTo>
                  <a:pt x="3789" y="541"/>
                </a:lnTo>
                <a:lnTo>
                  <a:pt x="3816" y="575"/>
                </a:lnTo>
                <a:lnTo>
                  <a:pt x="3843" y="607"/>
                </a:lnTo>
                <a:lnTo>
                  <a:pt x="3871" y="639"/>
                </a:lnTo>
                <a:lnTo>
                  <a:pt x="3900" y="668"/>
                </a:lnTo>
                <a:lnTo>
                  <a:pt x="3930" y="696"/>
                </a:lnTo>
                <a:lnTo>
                  <a:pt x="3930" y="696"/>
                </a:lnTo>
                <a:lnTo>
                  <a:pt x="3912" y="713"/>
                </a:lnTo>
                <a:lnTo>
                  <a:pt x="3894" y="728"/>
                </a:lnTo>
                <a:lnTo>
                  <a:pt x="3875" y="741"/>
                </a:lnTo>
                <a:lnTo>
                  <a:pt x="3854" y="753"/>
                </a:lnTo>
                <a:lnTo>
                  <a:pt x="3832" y="763"/>
                </a:lnTo>
                <a:lnTo>
                  <a:pt x="3811" y="769"/>
                </a:lnTo>
                <a:lnTo>
                  <a:pt x="3800" y="771"/>
                </a:lnTo>
                <a:lnTo>
                  <a:pt x="3789" y="774"/>
                </a:lnTo>
                <a:lnTo>
                  <a:pt x="3778" y="775"/>
                </a:lnTo>
                <a:lnTo>
                  <a:pt x="3767" y="775"/>
                </a:lnTo>
                <a:close/>
                <a:moveTo>
                  <a:pt x="4126" y="418"/>
                </a:moveTo>
                <a:lnTo>
                  <a:pt x="4078" y="418"/>
                </a:lnTo>
                <a:lnTo>
                  <a:pt x="4078" y="418"/>
                </a:lnTo>
                <a:lnTo>
                  <a:pt x="4068" y="453"/>
                </a:lnTo>
                <a:lnTo>
                  <a:pt x="4056" y="486"/>
                </a:lnTo>
                <a:lnTo>
                  <a:pt x="4043" y="519"/>
                </a:lnTo>
                <a:lnTo>
                  <a:pt x="4030" y="550"/>
                </a:lnTo>
                <a:lnTo>
                  <a:pt x="4015" y="580"/>
                </a:lnTo>
                <a:lnTo>
                  <a:pt x="3998" y="608"/>
                </a:lnTo>
                <a:lnTo>
                  <a:pt x="3980" y="635"/>
                </a:lnTo>
                <a:lnTo>
                  <a:pt x="3961" y="661"/>
                </a:lnTo>
                <a:lnTo>
                  <a:pt x="3961" y="661"/>
                </a:lnTo>
                <a:lnTo>
                  <a:pt x="3946" y="647"/>
                </a:lnTo>
                <a:lnTo>
                  <a:pt x="3929" y="630"/>
                </a:lnTo>
                <a:lnTo>
                  <a:pt x="3909" y="609"/>
                </a:lnTo>
                <a:lnTo>
                  <a:pt x="3888" y="587"/>
                </a:lnTo>
                <a:lnTo>
                  <a:pt x="3866" y="563"/>
                </a:lnTo>
                <a:lnTo>
                  <a:pt x="3844" y="536"/>
                </a:lnTo>
                <a:lnTo>
                  <a:pt x="3823" y="507"/>
                </a:lnTo>
                <a:lnTo>
                  <a:pt x="3801" y="478"/>
                </a:lnTo>
                <a:lnTo>
                  <a:pt x="3781" y="446"/>
                </a:lnTo>
                <a:lnTo>
                  <a:pt x="3761" y="414"/>
                </a:lnTo>
                <a:lnTo>
                  <a:pt x="3743" y="381"/>
                </a:lnTo>
                <a:lnTo>
                  <a:pt x="3728" y="348"/>
                </a:lnTo>
                <a:lnTo>
                  <a:pt x="3721" y="332"/>
                </a:lnTo>
                <a:lnTo>
                  <a:pt x="3715" y="314"/>
                </a:lnTo>
                <a:lnTo>
                  <a:pt x="3710" y="298"/>
                </a:lnTo>
                <a:lnTo>
                  <a:pt x="3706" y="281"/>
                </a:lnTo>
                <a:lnTo>
                  <a:pt x="3702" y="265"/>
                </a:lnTo>
                <a:lnTo>
                  <a:pt x="3700" y="249"/>
                </a:lnTo>
                <a:lnTo>
                  <a:pt x="3697" y="232"/>
                </a:lnTo>
                <a:lnTo>
                  <a:pt x="3697" y="216"/>
                </a:lnTo>
                <a:lnTo>
                  <a:pt x="3697" y="216"/>
                </a:lnTo>
                <a:lnTo>
                  <a:pt x="3697" y="203"/>
                </a:lnTo>
                <a:lnTo>
                  <a:pt x="3700" y="191"/>
                </a:lnTo>
                <a:lnTo>
                  <a:pt x="3702" y="179"/>
                </a:lnTo>
                <a:lnTo>
                  <a:pt x="3705" y="169"/>
                </a:lnTo>
                <a:lnTo>
                  <a:pt x="3708" y="158"/>
                </a:lnTo>
                <a:lnTo>
                  <a:pt x="3714" y="148"/>
                </a:lnTo>
                <a:lnTo>
                  <a:pt x="3719" y="138"/>
                </a:lnTo>
                <a:lnTo>
                  <a:pt x="3726" y="130"/>
                </a:lnTo>
                <a:lnTo>
                  <a:pt x="3732" y="122"/>
                </a:lnTo>
                <a:lnTo>
                  <a:pt x="3740" y="115"/>
                </a:lnTo>
                <a:lnTo>
                  <a:pt x="3748" y="108"/>
                </a:lnTo>
                <a:lnTo>
                  <a:pt x="3758" y="104"/>
                </a:lnTo>
                <a:lnTo>
                  <a:pt x="3768" y="99"/>
                </a:lnTo>
                <a:lnTo>
                  <a:pt x="3778" y="96"/>
                </a:lnTo>
                <a:lnTo>
                  <a:pt x="3789" y="94"/>
                </a:lnTo>
                <a:lnTo>
                  <a:pt x="3801" y="94"/>
                </a:lnTo>
                <a:lnTo>
                  <a:pt x="3801" y="94"/>
                </a:lnTo>
                <a:lnTo>
                  <a:pt x="3815" y="95"/>
                </a:lnTo>
                <a:lnTo>
                  <a:pt x="3827" y="97"/>
                </a:lnTo>
                <a:lnTo>
                  <a:pt x="3838" y="102"/>
                </a:lnTo>
                <a:lnTo>
                  <a:pt x="3846" y="107"/>
                </a:lnTo>
                <a:lnTo>
                  <a:pt x="3846" y="107"/>
                </a:lnTo>
                <a:lnTo>
                  <a:pt x="3868" y="69"/>
                </a:lnTo>
                <a:lnTo>
                  <a:pt x="3868" y="69"/>
                </a:lnTo>
                <a:lnTo>
                  <a:pt x="3854" y="63"/>
                </a:lnTo>
                <a:lnTo>
                  <a:pt x="3839" y="57"/>
                </a:lnTo>
                <a:lnTo>
                  <a:pt x="3822" y="54"/>
                </a:lnTo>
                <a:lnTo>
                  <a:pt x="3803" y="54"/>
                </a:lnTo>
                <a:lnTo>
                  <a:pt x="3803" y="54"/>
                </a:lnTo>
                <a:lnTo>
                  <a:pt x="3787" y="54"/>
                </a:lnTo>
                <a:lnTo>
                  <a:pt x="3772" y="56"/>
                </a:lnTo>
                <a:lnTo>
                  <a:pt x="3757" y="61"/>
                </a:lnTo>
                <a:lnTo>
                  <a:pt x="3742" y="66"/>
                </a:lnTo>
                <a:lnTo>
                  <a:pt x="3729" y="72"/>
                </a:lnTo>
                <a:lnTo>
                  <a:pt x="3716" y="80"/>
                </a:lnTo>
                <a:lnTo>
                  <a:pt x="3705" y="90"/>
                </a:lnTo>
                <a:lnTo>
                  <a:pt x="3694" y="100"/>
                </a:lnTo>
                <a:lnTo>
                  <a:pt x="3684" y="111"/>
                </a:lnTo>
                <a:lnTo>
                  <a:pt x="3676" y="124"/>
                </a:lnTo>
                <a:lnTo>
                  <a:pt x="3668" y="137"/>
                </a:lnTo>
                <a:lnTo>
                  <a:pt x="3663" y="152"/>
                </a:lnTo>
                <a:lnTo>
                  <a:pt x="3657" y="167"/>
                </a:lnTo>
                <a:lnTo>
                  <a:pt x="3654" y="184"/>
                </a:lnTo>
                <a:lnTo>
                  <a:pt x="3652" y="201"/>
                </a:lnTo>
                <a:lnTo>
                  <a:pt x="3652" y="218"/>
                </a:lnTo>
                <a:lnTo>
                  <a:pt x="3652" y="218"/>
                </a:lnTo>
                <a:lnTo>
                  <a:pt x="3652" y="240"/>
                </a:lnTo>
                <a:lnTo>
                  <a:pt x="3655" y="261"/>
                </a:lnTo>
                <a:lnTo>
                  <a:pt x="3660" y="284"/>
                </a:lnTo>
                <a:lnTo>
                  <a:pt x="3665" y="307"/>
                </a:lnTo>
                <a:lnTo>
                  <a:pt x="3671" y="331"/>
                </a:lnTo>
                <a:lnTo>
                  <a:pt x="3680" y="353"/>
                </a:lnTo>
                <a:lnTo>
                  <a:pt x="3690" y="377"/>
                </a:lnTo>
                <a:lnTo>
                  <a:pt x="3701" y="401"/>
                </a:lnTo>
                <a:lnTo>
                  <a:pt x="3701" y="401"/>
                </a:lnTo>
                <a:lnTo>
                  <a:pt x="3673" y="422"/>
                </a:lnTo>
                <a:lnTo>
                  <a:pt x="3644" y="445"/>
                </a:lnTo>
                <a:lnTo>
                  <a:pt x="3632" y="456"/>
                </a:lnTo>
                <a:lnTo>
                  <a:pt x="3619" y="469"/>
                </a:lnTo>
                <a:lnTo>
                  <a:pt x="3608" y="481"/>
                </a:lnTo>
                <a:lnTo>
                  <a:pt x="3596" y="494"/>
                </a:lnTo>
                <a:lnTo>
                  <a:pt x="3586" y="507"/>
                </a:lnTo>
                <a:lnTo>
                  <a:pt x="3578" y="521"/>
                </a:lnTo>
                <a:lnTo>
                  <a:pt x="3569" y="536"/>
                </a:lnTo>
                <a:lnTo>
                  <a:pt x="3562" y="550"/>
                </a:lnTo>
                <a:lnTo>
                  <a:pt x="3557" y="566"/>
                </a:lnTo>
                <a:lnTo>
                  <a:pt x="3553" y="582"/>
                </a:lnTo>
                <a:lnTo>
                  <a:pt x="3551" y="600"/>
                </a:lnTo>
                <a:lnTo>
                  <a:pt x="3549" y="617"/>
                </a:lnTo>
                <a:lnTo>
                  <a:pt x="3549" y="617"/>
                </a:lnTo>
                <a:lnTo>
                  <a:pt x="3551" y="640"/>
                </a:lnTo>
                <a:lnTo>
                  <a:pt x="3554" y="661"/>
                </a:lnTo>
                <a:lnTo>
                  <a:pt x="3559" y="681"/>
                </a:lnTo>
                <a:lnTo>
                  <a:pt x="3567" y="700"/>
                </a:lnTo>
                <a:lnTo>
                  <a:pt x="3575" y="717"/>
                </a:lnTo>
                <a:lnTo>
                  <a:pt x="3586" y="735"/>
                </a:lnTo>
                <a:lnTo>
                  <a:pt x="3598" y="750"/>
                </a:lnTo>
                <a:lnTo>
                  <a:pt x="3612" y="763"/>
                </a:lnTo>
                <a:lnTo>
                  <a:pt x="3627" y="776"/>
                </a:lnTo>
                <a:lnTo>
                  <a:pt x="3643" y="787"/>
                </a:lnTo>
                <a:lnTo>
                  <a:pt x="3661" y="796"/>
                </a:lnTo>
                <a:lnTo>
                  <a:pt x="3679" y="804"/>
                </a:lnTo>
                <a:lnTo>
                  <a:pt x="3700" y="809"/>
                </a:lnTo>
                <a:lnTo>
                  <a:pt x="3719" y="814"/>
                </a:lnTo>
                <a:lnTo>
                  <a:pt x="3741" y="817"/>
                </a:lnTo>
                <a:lnTo>
                  <a:pt x="3762" y="818"/>
                </a:lnTo>
                <a:lnTo>
                  <a:pt x="3762" y="818"/>
                </a:lnTo>
                <a:lnTo>
                  <a:pt x="3777" y="817"/>
                </a:lnTo>
                <a:lnTo>
                  <a:pt x="3792" y="816"/>
                </a:lnTo>
                <a:lnTo>
                  <a:pt x="3807" y="814"/>
                </a:lnTo>
                <a:lnTo>
                  <a:pt x="3821" y="810"/>
                </a:lnTo>
                <a:lnTo>
                  <a:pt x="3835" y="807"/>
                </a:lnTo>
                <a:lnTo>
                  <a:pt x="3849" y="803"/>
                </a:lnTo>
                <a:lnTo>
                  <a:pt x="3862" y="797"/>
                </a:lnTo>
                <a:lnTo>
                  <a:pt x="3873" y="792"/>
                </a:lnTo>
                <a:lnTo>
                  <a:pt x="3886" y="786"/>
                </a:lnTo>
                <a:lnTo>
                  <a:pt x="3898" y="778"/>
                </a:lnTo>
                <a:lnTo>
                  <a:pt x="3921" y="763"/>
                </a:lnTo>
                <a:lnTo>
                  <a:pt x="3943" y="744"/>
                </a:lnTo>
                <a:lnTo>
                  <a:pt x="3963" y="725"/>
                </a:lnTo>
                <a:lnTo>
                  <a:pt x="3963" y="725"/>
                </a:lnTo>
                <a:lnTo>
                  <a:pt x="3985" y="741"/>
                </a:lnTo>
                <a:lnTo>
                  <a:pt x="4006" y="756"/>
                </a:lnTo>
                <a:lnTo>
                  <a:pt x="4027" y="770"/>
                </a:lnTo>
                <a:lnTo>
                  <a:pt x="4046" y="782"/>
                </a:lnTo>
                <a:lnTo>
                  <a:pt x="4066" y="793"/>
                </a:lnTo>
                <a:lnTo>
                  <a:pt x="4085" y="803"/>
                </a:lnTo>
                <a:lnTo>
                  <a:pt x="4104" y="810"/>
                </a:lnTo>
                <a:lnTo>
                  <a:pt x="4121" y="818"/>
                </a:lnTo>
                <a:lnTo>
                  <a:pt x="4138" y="774"/>
                </a:lnTo>
                <a:lnTo>
                  <a:pt x="4138" y="774"/>
                </a:lnTo>
                <a:lnTo>
                  <a:pt x="4122" y="767"/>
                </a:lnTo>
                <a:lnTo>
                  <a:pt x="4105" y="760"/>
                </a:lnTo>
                <a:lnTo>
                  <a:pt x="4087" y="751"/>
                </a:lnTo>
                <a:lnTo>
                  <a:pt x="4070" y="741"/>
                </a:lnTo>
                <a:lnTo>
                  <a:pt x="4052" y="730"/>
                </a:lnTo>
                <a:lnTo>
                  <a:pt x="4033" y="717"/>
                </a:lnTo>
                <a:lnTo>
                  <a:pt x="4014" y="703"/>
                </a:lnTo>
                <a:lnTo>
                  <a:pt x="3994" y="689"/>
                </a:lnTo>
                <a:lnTo>
                  <a:pt x="3994" y="689"/>
                </a:lnTo>
                <a:lnTo>
                  <a:pt x="4016" y="660"/>
                </a:lnTo>
                <a:lnTo>
                  <a:pt x="4037" y="629"/>
                </a:lnTo>
                <a:lnTo>
                  <a:pt x="4055" y="596"/>
                </a:lnTo>
                <a:lnTo>
                  <a:pt x="4071" y="563"/>
                </a:lnTo>
                <a:lnTo>
                  <a:pt x="4087" y="528"/>
                </a:lnTo>
                <a:lnTo>
                  <a:pt x="4101" y="493"/>
                </a:lnTo>
                <a:lnTo>
                  <a:pt x="4114" y="456"/>
                </a:lnTo>
                <a:lnTo>
                  <a:pt x="4126" y="418"/>
                </a:lnTo>
                <a:close/>
                <a:moveTo>
                  <a:pt x="7630" y="672"/>
                </a:moveTo>
                <a:lnTo>
                  <a:pt x="7630" y="672"/>
                </a:lnTo>
                <a:lnTo>
                  <a:pt x="7610" y="693"/>
                </a:lnTo>
                <a:lnTo>
                  <a:pt x="7589" y="710"/>
                </a:lnTo>
                <a:lnTo>
                  <a:pt x="7569" y="725"/>
                </a:lnTo>
                <a:lnTo>
                  <a:pt x="7548" y="738"/>
                </a:lnTo>
                <a:lnTo>
                  <a:pt x="7528" y="748"/>
                </a:lnTo>
                <a:lnTo>
                  <a:pt x="7517" y="752"/>
                </a:lnTo>
                <a:lnTo>
                  <a:pt x="7506" y="755"/>
                </a:lnTo>
                <a:lnTo>
                  <a:pt x="7495" y="757"/>
                </a:lnTo>
                <a:lnTo>
                  <a:pt x="7484" y="760"/>
                </a:lnTo>
                <a:lnTo>
                  <a:pt x="7474" y="761"/>
                </a:lnTo>
                <a:lnTo>
                  <a:pt x="7463" y="761"/>
                </a:lnTo>
                <a:lnTo>
                  <a:pt x="7463" y="761"/>
                </a:lnTo>
                <a:lnTo>
                  <a:pt x="7442" y="760"/>
                </a:lnTo>
                <a:lnTo>
                  <a:pt x="7423" y="756"/>
                </a:lnTo>
                <a:lnTo>
                  <a:pt x="7405" y="751"/>
                </a:lnTo>
                <a:lnTo>
                  <a:pt x="7387" y="744"/>
                </a:lnTo>
                <a:lnTo>
                  <a:pt x="7371" y="735"/>
                </a:lnTo>
                <a:lnTo>
                  <a:pt x="7357" y="724"/>
                </a:lnTo>
                <a:lnTo>
                  <a:pt x="7343" y="711"/>
                </a:lnTo>
                <a:lnTo>
                  <a:pt x="7331" y="697"/>
                </a:lnTo>
                <a:lnTo>
                  <a:pt x="7320" y="681"/>
                </a:lnTo>
                <a:lnTo>
                  <a:pt x="7312" y="663"/>
                </a:lnTo>
                <a:lnTo>
                  <a:pt x="7303" y="644"/>
                </a:lnTo>
                <a:lnTo>
                  <a:pt x="7297" y="623"/>
                </a:lnTo>
                <a:lnTo>
                  <a:pt x="7292" y="602"/>
                </a:lnTo>
                <a:lnTo>
                  <a:pt x="7288" y="579"/>
                </a:lnTo>
                <a:lnTo>
                  <a:pt x="7286" y="554"/>
                </a:lnTo>
                <a:lnTo>
                  <a:pt x="7285" y="529"/>
                </a:lnTo>
                <a:lnTo>
                  <a:pt x="7285" y="529"/>
                </a:lnTo>
                <a:lnTo>
                  <a:pt x="7286" y="505"/>
                </a:lnTo>
                <a:lnTo>
                  <a:pt x="7289" y="482"/>
                </a:lnTo>
                <a:lnTo>
                  <a:pt x="7293" y="459"/>
                </a:lnTo>
                <a:lnTo>
                  <a:pt x="7300" y="438"/>
                </a:lnTo>
                <a:lnTo>
                  <a:pt x="7307" y="417"/>
                </a:lnTo>
                <a:lnTo>
                  <a:pt x="7317" y="399"/>
                </a:lnTo>
                <a:lnTo>
                  <a:pt x="7328" y="380"/>
                </a:lnTo>
                <a:lnTo>
                  <a:pt x="7340" y="364"/>
                </a:lnTo>
                <a:lnTo>
                  <a:pt x="7353" y="349"/>
                </a:lnTo>
                <a:lnTo>
                  <a:pt x="7368" y="336"/>
                </a:lnTo>
                <a:lnTo>
                  <a:pt x="7383" y="325"/>
                </a:lnTo>
                <a:lnTo>
                  <a:pt x="7400" y="316"/>
                </a:lnTo>
                <a:lnTo>
                  <a:pt x="7418" y="308"/>
                </a:lnTo>
                <a:lnTo>
                  <a:pt x="7436" y="301"/>
                </a:lnTo>
                <a:lnTo>
                  <a:pt x="7454" y="298"/>
                </a:lnTo>
                <a:lnTo>
                  <a:pt x="7474" y="297"/>
                </a:lnTo>
                <a:lnTo>
                  <a:pt x="7474" y="297"/>
                </a:lnTo>
                <a:lnTo>
                  <a:pt x="7494" y="298"/>
                </a:lnTo>
                <a:lnTo>
                  <a:pt x="7513" y="301"/>
                </a:lnTo>
                <a:lnTo>
                  <a:pt x="7532" y="306"/>
                </a:lnTo>
                <a:lnTo>
                  <a:pt x="7551" y="313"/>
                </a:lnTo>
                <a:lnTo>
                  <a:pt x="7571" y="323"/>
                </a:lnTo>
                <a:lnTo>
                  <a:pt x="7590" y="335"/>
                </a:lnTo>
                <a:lnTo>
                  <a:pt x="7610" y="349"/>
                </a:lnTo>
                <a:lnTo>
                  <a:pt x="7630" y="366"/>
                </a:lnTo>
                <a:lnTo>
                  <a:pt x="7630" y="672"/>
                </a:lnTo>
                <a:close/>
                <a:moveTo>
                  <a:pt x="7637" y="267"/>
                </a:moveTo>
                <a:lnTo>
                  <a:pt x="7631" y="317"/>
                </a:lnTo>
                <a:lnTo>
                  <a:pt x="7628" y="317"/>
                </a:lnTo>
                <a:lnTo>
                  <a:pt x="7628" y="317"/>
                </a:lnTo>
                <a:lnTo>
                  <a:pt x="7611" y="303"/>
                </a:lnTo>
                <a:lnTo>
                  <a:pt x="7593" y="290"/>
                </a:lnTo>
                <a:lnTo>
                  <a:pt x="7574" y="280"/>
                </a:lnTo>
                <a:lnTo>
                  <a:pt x="7556" y="270"/>
                </a:lnTo>
                <a:lnTo>
                  <a:pt x="7536" y="264"/>
                </a:lnTo>
                <a:lnTo>
                  <a:pt x="7517" y="258"/>
                </a:lnTo>
                <a:lnTo>
                  <a:pt x="7495" y="255"/>
                </a:lnTo>
                <a:lnTo>
                  <a:pt x="7472" y="254"/>
                </a:lnTo>
                <a:lnTo>
                  <a:pt x="7472" y="254"/>
                </a:lnTo>
                <a:lnTo>
                  <a:pt x="7448" y="255"/>
                </a:lnTo>
                <a:lnTo>
                  <a:pt x="7425" y="258"/>
                </a:lnTo>
                <a:lnTo>
                  <a:pt x="7402" y="265"/>
                </a:lnTo>
                <a:lnTo>
                  <a:pt x="7381" y="273"/>
                </a:lnTo>
                <a:lnTo>
                  <a:pt x="7360" y="283"/>
                </a:lnTo>
                <a:lnTo>
                  <a:pt x="7341" y="296"/>
                </a:lnTo>
                <a:lnTo>
                  <a:pt x="7322" y="311"/>
                </a:lnTo>
                <a:lnTo>
                  <a:pt x="7305" y="327"/>
                </a:lnTo>
                <a:lnTo>
                  <a:pt x="7289" y="347"/>
                </a:lnTo>
                <a:lnTo>
                  <a:pt x="7275" y="367"/>
                </a:lnTo>
                <a:lnTo>
                  <a:pt x="7263" y="390"/>
                </a:lnTo>
                <a:lnTo>
                  <a:pt x="7253" y="414"/>
                </a:lnTo>
                <a:lnTo>
                  <a:pt x="7245" y="441"/>
                </a:lnTo>
                <a:lnTo>
                  <a:pt x="7238" y="468"/>
                </a:lnTo>
                <a:lnTo>
                  <a:pt x="7236" y="483"/>
                </a:lnTo>
                <a:lnTo>
                  <a:pt x="7235" y="498"/>
                </a:lnTo>
                <a:lnTo>
                  <a:pt x="7234" y="513"/>
                </a:lnTo>
                <a:lnTo>
                  <a:pt x="7234" y="529"/>
                </a:lnTo>
                <a:lnTo>
                  <a:pt x="7234" y="529"/>
                </a:lnTo>
                <a:lnTo>
                  <a:pt x="7235" y="561"/>
                </a:lnTo>
                <a:lnTo>
                  <a:pt x="7238" y="592"/>
                </a:lnTo>
                <a:lnTo>
                  <a:pt x="7243" y="620"/>
                </a:lnTo>
                <a:lnTo>
                  <a:pt x="7249" y="646"/>
                </a:lnTo>
                <a:lnTo>
                  <a:pt x="7258" y="671"/>
                </a:lnTo>
                <a:lnTo>
                  <a:pt x="7268" y="694"/>
                </a:lnTo>
                <a:lnTo>
                  <a:pt x="7280" y="714"/>
                </a:lnTo>
                <a:lnTo>
                  <a:pt x="7294" y="733"/>
                </a:lnTo>
                <a:lnTo>
                  <a:pt x="7310" y="750"/>
                </a:lnTo>
                <a:lnTo>
                  <a:pt x="7326" y="764"/>
                </a:lnTo>
                <a:lnTo>
                  <a:pt x="7344" y="776"/>
                </a:lnTo>
                <a:lnTo>
                  <a:pt x="7364" y="787"/>
                </a:lnTo>
                <a:lnTo>
                  <a:pt x="7385" y="794"/>
                </a:lnTo>
                <a:lnTo>
                  <a:pt x="7407" y="800"/>
                </a:lnTo>
                <a:lnTo>
                  <a:pt x="7430" y="803"/>
                </a:lnTo>
                <a:lnTo>
                  <a:pt x="7455" y="804"/>
                </a:lnTo>
                <a:lnTo>
                  <a:pt x="7455" y="804"/>
                </a:lnTo>
                <a:lnTo>
                  <a:pt x="7468" y="804"/>
                </a:lnTo>
                <a:lnTo>
                  <a:pt x="7481" y="803"/>
                </a:lnTo>
                <a:lnTo>
                  <a:pt x="7494" y="801"/>
                </a:lnTo>
                <a:lnTo>
                  <a:pt x="7507" y="797"/>
                </a:lnTo>
                <a:lnTo>
                  <a:pt x="7519" y="794"/>
                </a:lnTo>
                <a:lnTo>
                  <a:pt x="7531" y="790"/>
                </a:lnTo>
                <a:lnTo>
                  <a:pt x="7543" y="784"/>
                </a:lnTo>
                <a:lnTo>
                  <a:pt x="7554" y="779"/>
                </a:lnTo>
                <a:lnTo>
                  <a:pt x="7575" y="767"/>
                </a:lnTo>
                <a:lnTo>
                  <a:pt x="7596" y="753"/>
                </a:lnTo>
                <a:lnTo>
                  <a:pt x="7614" y="738"/>
                </a:lnTo>
                <a:lnTo>
                  <a:pt x="7631" y="722"/>
                </a:lnTo>
                <a:lnTo>
                  <a:pt x="7630" y="844"/>
                </a:lnTo>
                <a:lnTo>
                  <a:pt x="7630" y="844"/>
                </a:lnTo>
                <a:lnTo>
                  <a:pt x="7630" y="863"/>
                </a:lnTo>
                <a:lnTo>
                  <a:pt x="7628" y="882"/>
                </a:lnTo>
                <a:lnTo>
                  <a:pt x="7625" y="900"/>
                </a:lnTo>
                <a:lnTo>
                  <a:pt x="7621" y="916"/>
                </a:lnTo>
                <a:lnTo>
                  <a:pt x="7614" y="932"/>
                </a:lnTo>
                <a:lnTo>
                  <a:pt x="7607" y="947"/>
                </a:lnTo>
                <a:lnTo>
                  <a:pt x="7598" y="960"/>
                </a:lnTo>
                <a:lnTo>
                  <a:pt x="7588" y="971"/>
                </a:lnTo>
                <a:lnTo>
                  <a:pt x="7577" y="982"/>
                </a:lnTo>
                <a:lnTo>
                  <a:pt x="7564" y="992"/>
                </a:lnTo>
                <a:lnTo>
                  <a:pt x="7551" y="999"/>
                </a:lnTo>
                <a:lnTo>
                  <a:pt x="7536" y="1006"/>
                </a:lnTo>
                <a:lnTo>
                  <a:pt x="7520" y="1011"/>
                </a:lnTo>
                <a:lnTo>
                  <a:pt x="7502" y="1015"/>
                </a:lnTo>
                <a:lnTo>
                  <a:pt x="7483" y="1017"/>
                </a:lnTo>
                <a:lnTo>
                  <a:pt x="7463" y="1018"/>
                </a:lnTo>
                <a:lnTo>
                  <a:pt x="7463" y="1018"/>
                </a:lnTo>
                <a:lnTo>
                  <a:pt x="7442" y="1017"/>
                </a:lnTo>
                <a:lnTo>
                  <a:pt x="7421" y="1015"/>
                </a:lnTo>
                <a:lnTo>
                  <a:pt x="7400" y="1011"/>
                </a:lnTo>
                <a:lnTo>
                  <a:pt x="7380" y="1005"/>
                </a:lnTo>
                <a:lnTo>
                  <a:pt x="7359" y="997"/>
                </a:lnTo>
                <a:lnTo>
                  <a:pt x="7338" y="989"/>
                </a:lnTo>
                <a:lnTo>
                  <a:pt x="7318" y="977"/>
                </a:lnTo>
                <a:lnTo>
                  <a:pt x="7298" y="963"/>
                </a:lnTo>
                <a:lnTo>
                  <a:pt x="7275" y="1003"/>
                </a:lnTo>
                <a:lnTo>
                  <a:pt x="7275" y="1003"/>
                </a:lnTo>
                <a:lnTo>
                  <a:pt x="7295" y="1015"/>
                </a:lnTo>
                <a:lnTo>
                  <a:pt x="7317" y="1027"/>
                </a:lnTo>
                <a:lnTo>
                  <a:pt x="7339" y="1036"/>
                </a:lnTo>
                <a:lnTo>
                  <a:pt x="7362" y="1045"/>
                </a:lnTo>
                <a:lnTo>
                  <a:pt x="7386" y="1051"/>
                </a:lnTo>
                <a:lnTo>
                  <a:pt x="7411" y="1057"/>
                </a:lnTo>
                <a:lnTo>
                  <a:pt x="7437" y="1060"/>
                </a:lnTo>
                <a:lnTo>
                  <a:pt x="7463" y="1060"/>
                </a:lnTo>
                <a:lnTo>
                  <a:pt x="7463" y="1060"/>
                </a:lnTo>
                <a:lnTo>
                  <a:pt x="7489" y="1060"/>
                </a:lnTo>
                <a:lnTo>
                  <a:pt x="7513" y="1057"/>
                </a:lnTo>
                <a:lnTo>
                  <a:pt x="7534" y="1052"/>
                </a:lnTo>
                <a:lnTo>
                  <a:pt x="7556" y="1046"/>
                </a:lnTo>
                <a:lnTo>
                  <a:pt x="7575" y="1037"/>
                </a:lnTo>
                <a:lnTo>
                  <a:pt x="7593" y="1028"/>
                </a:lnTo>
                <a:lnTo>
                  <a:pt x="7609" y="1017"/>
                </a:lnTo>
                <a:lnTo>
                  <a:pt x="7624" y="1004"/>
                </a:lnTo>
                <a:lnTo>
                  <a:pt x="7637" y="990"/>
                </a:lnTo>
                <a:lnTo>
                  <a:pt x="7648" y="974"/>
                </a:lnTo>
                <a:lnTo>
                  <a:pt x="7657" y="956"/>
                </a:lnTo>
                <a:lnTo>
                  <a:pt x="7666" y="938"/>
                </a:lnTo>
                <a:lnTo>
                  <a:pt x="7671" y="918"/>
                </a:lnTo>
                <a:lnTo>
                  <a:pt x="7677" y="897"/>
                </a:lnTo>
                <a:lnTo>
                  <a:pt x="7679" y="874"/>
                </a:lnTo>
                <a:lnTo>
                  <a:pt x="7680" y="851"/>
                </a:lnTo>
                <a:lnTo>
                  <a:pt x="7680" y="267"/>
                </a:lnTo>
                <a:lnTo>
                  <a:pt x="7637" y="267"/>
                </a:lnTo>
                <a:close/>
                <a:moveTo>
                  <a:pt x="6947" y="254"/>
                </a:moveTo>
                <a:lnTo>
                  <a:pt x="6947" y="254"/>
                </a:lnTo>
                <a:lnTo>
                  <a:pt x="6934" y="254"/>
                </a:lnTo>
                <a:lnTo>
                  <a:pt x="6920" y="256"/>
                </a:lnTo>
                <a:lnTo>
                  <a:pt x="6907" y="258"/>
                </a:lnTo>
                <a:lnTo>
                  <a:pt x="6895" y="261"/>
                </a:lnTo>
                <a:lnTo>
                  <a:pt x="6883" y="265"/>
                </a:lnTo>
                <a:lnTo>
                  <a:pt x="6871" y="270"/>
                </a:lnTo>
                <a:lnTo>
                  <a:pt x="6859" y="276"/>
                </a:lnTo>
                <a:lnTo>
                  <a:pt x="6847" y="281"/>
                </a:lnTo>
                <a:lnTo>
                  <a:pt x="6826" y="295"/>
                </a:lnTo>
                <a:lnTo>
                  <a:pt x="6804" y="312"/>
                </a:lnTo>
                <a:lnTo>
                  <a:pt x="6782" y="331"/>
                </a:lnTo>
                <a:lnTo>
                  <a:pt x="6762" y="350"/>
                </a:lnTo>
                <a:lnTo>
                  <a:pt x="6759" y="350"/>
                </a:lnTo>
                <a:lnTo>
                  <a:pt x="6754" y="267"/>
                </a:lnTo>
                <a:lnTo>
                  <a:pt x="6712" y="267"/>
                </a:lnTo>
                <a:lnTo>
                  <a:pt x="6712" y="804"/>
                </a:lnTo>
                <a:lnTo>
                  <a:pt x="6761" y="804"/>
                </a:lnTo>
                <a:lnTo>
                  <a:pt x="6761" y="399"/>
                </a:lnTo>
                <a:lnTo>
                  <a:pt x="6761" y="399"/>
                </a:lnTo>
                <a:lnTo>
                  <a:pt x="6785" y="376"/>
                </a:lnTo>
                <a:lnTo>
                  <a:pt x="6807" y="355"/>
                </a:lnTo>
                <a:lnTo>
                  <a:pt x="6829" y="338"/>
                </a:lnTo>
                <a:lnTo>
                  <a:pt x="6849" y="324"/>
                </a:lnTo>
                <a:lnTo>
                  <a:pt x="6860" y="318"/>
                </a:lnTo>
                <a:lnTo>
                  <a:pt x="6871" y="312"/>
                </a:lnTo>
                <a:lnTo>
                  <a:pt x="6881" y="308"/>
                </a:lnTo>
                <a:lnTo>
                  <a:pt x="6891" y="305"/>
                </a:lnTo>
                <a:lnTo>
                  <a:pt x="6902" y="303"/>
                </a:lnTo>
                <a:lnTo>
                  <a:pt x="6913" y="300"/>
                </a:lnTo>
                <a:lnTo>
                  <a:pt x="6925" y="299"/>
                </a:lnTo>
                <a:lnTo>
                  <a:pt x="6937" y="298"/>
                </a:lnTo>
                <a:lnTo>
                  <a:pt x="6937" y="298"/>
                </a:lnTo>
                <a:lnTo>
                  <a:pt x="6953" y="299"/>
                </a:lnTo>
                <a:lnTo>
                  <a:pt x="6967" y="301"/>
                </a:lnTo>
                <a:lnTo>
                  <a:pt x="6980" y="305"/>
                </a:lnTo>
                <a:lnTo>
                  <a:pt x="6993" y="309"/>
                </a:lnTo>
                <a:lnTo>
                  <a:pt x="7004" y="314"/>
                </a:lnTo>
                <a:lnTo>
                  <a:pt x="7014" y="322"/>
                </a:lnTo>
                <a:lnTo>
                  <a:pt x="7023" y="330"/>
                </a:lnTo>
                <a:lnTo>
                  <a:pt x="7031" y="339"/>
                </a:lnTo>
                <a:lnTo>
                  <a:pt x="7038" y="351"/>
                </a:lnTo>
                <a:lnTo>
                  <a:pt x="7044" y="363"/>
                </a:lnTo>
                <a:lnTo>
                  <a:pt x="7049" y="377"/>
                </a:lnTo>
                <a:lnTo>
                  <a:pt x="7052" y="392"/>
                </a:lnTo>
                <a:lnTo>
                  <a:pt x="7056" y="408"/>
                </a:lnTo>
                <a:lnTo>
                  <a:pt x="7058" y="427"/>
                </a:lnTo>
                <a:lnTo>
                  <a:pt x="7059" y="445"/>
                </a:lnTo>
                <a:lnTo>
                  <a:pt x="7060" y="467"/>
                </a:lnTo>
                <a:lnTo>
                  <a:pt x="7060" y="804"/>
                </a:lnTo>
                <a:lnTo>
                  <a:pt x="7109" y="804"/>
                </a:lnTo>
                <a:lnTo>
                  <a:pt x="7109" y="459"/>
                </a:lnTo>
                <a:lnTo>
                  <a:pt x="7109" y="459"/>
                </a:lnTo>
                <a:lnTo>
                  <a:pt x="7109" y="434"/>
                </a:lnTo>
                <a:lnTo>
                  <a:pt x="7106" y="411"/>
                </a:lnTo>
                <a:lnTo>
                  <a:pt x="7103" y="389"/>
                </a:lnTo>
                <a:lnTo>
                  <a:pt x="7099" y="368"/>
                </a:lnTo>
                <a:lnTo>
                  <a:pt x="7093" y="350"/>
                </a:lnTo>
                <a:lnTo>
                  <a:pt x="7087" y="334"/>
                </a:lnTo>
                <a:lnTo>
                  <a:pt x="7078" y="319"/>
                </a:lnTo>
                <a:lnTo>
                  <a:pt x="7070" y="305"/>
                </a:lnTo>
                <a:lnTo>
                  <a:pt x="7059" y="293"/>
                </a:lnTo>
                <a:lnTo>
                  <a:pt x="7047" y="282"/>
                </a:lnTo>
                <a:lnTo>
                  <a:pt x="7033" y="273"/>
                </a:lnTo>
                <a:lnTo>
                  <a:pt x="7019" y="267"/>
                </a:lnTo>
                <a:lnTo>
                  <a:pt x="7003" y="260"/>
                </a:lnTo>
                <a:lnTo>
                  <a:pt x="6985" y="257"/>
                </a:lnTo>
                <a:lnTo>
                  <a:pt x="6967" y="255"/>
                </a:lnTo>
                <a:lnTo>
                  <a:pt x="6947" y="254"/>
                </a:lnTo>
                <a:close/>
                <a:moveTo>
                  <a:pt x="6525" y="49"/>
                </a:moveTo>
                <a:lnTo>
                  <a:pt x="6525" y="49"/>
                </a:lnTo>
                <a:lnTo>
                  <a:pt x="6517" y="50"/>
                </a:lnTo>
                <a:lnTo>
                  <a:pt x="6508" y="52"/>
                </a:lnTo>
                <a:lnTo>
                  <a:pt x="6500" y="56"/>
                </a:lnTo>
                <a:lnTo>
                  <a:pt x="6494" y="61"/>
                </a:lnTo>
                <a:lnTo>
                  <a:pt x="6489" y="67"/>
                </a:lnTo>
                <a:lnTo>
                  <a:pt x="6484" y="75"/>
                </a:lnTo>
                <a:lnTo>
                  <a:pt x="6481" y="84"/>
                </a:lnTo>
                <a:lnTo>
                  <a:pt x="6480" y="94"/>
                </a:lnTo>
                <a:lnTo>
                  <a:pt x="6480" y="94"/>
                </a:lnTo>
                <a:lnTo>
                  <a:pt x="6481" y="103"/>
                </a:lnTo>
                <a:lnTo>
                  <a:pt x="6484" y="111"/>
                </a:lnTo>
                <a:lnTo>
                  <a:pt x="6489" y="119"/>
                </a:lnTo>
                <a:lnTo>
                  <a:pt x="6494" y="125"/>
                </a:lnTo>
                <a:lnTo>
                  <a:pt x="6500" y="131"/>
                </a:lnTo>
                <a:lnTo>
                  <a:pt x="6508" y="134"/>
                </a:lnTo>
                <a:lnTo>
                  <a:pt x="6517" y="136"/>
                </a:lnTo>
                <a:lnTo>
                  <a:pt x="6525" y="137"/>
                </a:lnTo>
                <a:lnTo>
                  <a:pt x="6525" y="137"/>
                </a:lnTo>
                <a:lnTo>
                  <a:pt x="6534" y="136"/>
                </a:lnTo>
                <a:lnTo>
                  <a:pt x="6543" y="134"/>
                </a:lnTo>
                <a:lnTo>
                  <a:pt x="6550" y="131"/>
                </a:lnTo>
                <a:lnTo>
                  <a:pt x="6557" y="125"/>
                </a:lnTo>
                <a:lnTo>
                  <a:pt x="6562" y="119"/>
                </a:lnTo>
                <a:lnTo>
                  <a:pt x="6566" y="111"/>
                </a:lnTo>
                <a:lnTo>
                  <a:pt x="6569" y="103"/>
                </a:lnTo>
                <a:lnTo>
                  <a:pt x="6570" y="94"/>
                </a:lnTo>
                <a:lnTo>
                  <a:pt x="6570" y="94"/>
                </a:lnTo>
                <a:lnTo>
                  <a:pt x="6569" y="84"/>
                </a:lnTo>
                <a:lnTo>
                  <a:pt x="6566" y="75"/>
                </a:lnTo>
                <a:lnTo>
                  <a:pt x="6562" y="67"/>
                </a:lnTo>
                <a:lnTo>
                  <a:pt x="6557" y="61"/>
                </a:lnTo>
                <a:lnTo>
                  <a:pt x="6550" y="56"/>
                </a:lnTo>
                <a:lnTo>
                  <a:pt x="6543" y="52"/>
                </a:lnTo>
                <a:lnTo>
                  <a:pt x="6534" y="50"/>
                </a:lnTo>
                <a:lnTo>
                  <a:pt x="6525" y="49"/>
                </a:lnTo>
                <a:close/>
                <a:moveTo>
                  <a:pt x="6499" y="804"/>
                </a:moveTo>
                <a:lnTo>
                  <a:pt x="6549" y="804"/>
                </a:lnTo>
                <a:lnTo>
                  <a:pt x="6549" y="267"/>
                </a:lnTo>
                <a:lnTo>
                  <a:pt x="6499" y="267"/>
                </a:lnTo>
                <a:lnTo>
                  <a:pt x="6499" y="804"/>
                </a:lnTo>
                <a:close/>
                <a:moveTo>
                  <a:pt x="6325" y="774"/>
                </a:moveTo>
                <a:lnTo>
                  <a:pt x="6325" y="774"/>
                </a:lnTo>
                <a:lnTo>
                  <a:pt x="6313" y="774"/>
                </a:lnTo>
                <a:lnTo>
                  <a:pt x="6301" y="771"/>
                </a:lnTo>
                <a:lnTo>
                  <a:pt x="6290" y="769"/>
                </a:lnTo>
                <a:lnTo>
                  <a:pt x="6280" y="766"/>
                </a:lnTo>
                <a:lnTo>
                  <a:pt x="6271" y="762"/>
                </a:lnTo>
                <a:lnTo>
                  <a:pt x="6264" y="756"/>
                </a:lnTo>
                <a:lnTo>
                  <a:pt x="6258" y="750"/>
                </a:lnTo>
                <a:lnTo>
                  <a:pt x="6252" y="742"/>
                </a:lnTo>
                <a:lnTo>
                  <a:pt x="6248" y="735"/>
                </a:lnTo>
                <a:lnTo>
                  <a:pt x="6244" y="726"/>
                </a:lnTo>
                <a:lnTo>
                  <a:pt x="6241" y="716"/>
                </a:lnTo>
                <a:lnTo>
                  <a:pt x="6239" y="707"/>
                </a:lnTo>
                <a:lnTo>
                  <a:pt x="6237" y="696"/>
                </a:lnTo>
                <a:lnTo>
                  <a:pt x="6236" y="684"/>
                </a:lnTo>
                <a:lnTo>
                  <a:pt x="6235" y="660"/>
                </a:lnTo>
                <a:lnTo>
                  <a:pt x="6235" y="310"/>
                </a:lnTo>
                <a:lnTo>
                  <a:pt x="6390" y="310"/>
                </a:lnTo>
                <a:lnTo>
                  <a:pt x="6390" y="267"/>
                </a:lnTo>
                <a:lnTo>
                  <a:pt x="6235" y="267"/>
                </a:lnTo>
                <a:lnTo>
                  <a:pt x="6235" y="111"/>
                </a:lnTo>
                <a:lnTo>
                  <a:pt x="6193" y="111"/>
                </a:lnTo>
                <a:lnTo>
                  <a:pt x="6186" y="267"/>
                </a:lnTo>
                <a:lnTo>
                  <a:pt x="6101" y="271"/>
                </a:lnTo>
                <a:lnTo>
                  <a:pt x="6101" y="310"/>
                </a:lnTo>
                <a:lnTo>
                  <a:pt x="6185" y="310"/>
                </a:lnTo>
                <a:lnTo>
                  <a:pt x="6185" y="656"/>
                </a:lnTo>
                <a:lnTo>
                  <a:pt x="6185" y="656"/>
                </a:lnTo>
                <a:lnTo>
                  <a:pt x="6185" y="673"/>
                </a:lnTo>
                <a:lnTo>
                  <a:pt x="6186" y="690"/>
                </a:lnTo>
                <a:lnTo>
                  <a:pt x="6188" y="707"/>
                </a:lnTo>
                <a:lnTo>
                  <a:pt x="6190" y="722"/>
                </a:lnTo>
                <a:lnTo>
                  <a:pt x="6195" y="736"/>
                </a:lnTo>
                <a:lnTo>
                  <a:pt x="6199" y="749"/>
                </a:lnTo>
                <a:lnTo>
                  <a:pt x="6206" y="762"/>
                </a:lnTo>
                <a:lnTo>
                  <a:pt x="6213" y="773"/>
                </a:lnTo>
                <a:lnTo>
                  <a:pt x="6221" y="782"/>
                </a:lnTo>
                <a:lnTo>
                  <a:pt x="6230" y="792"/>
                </a:lnTo>
                <a:lnTo>
                  <a:pt x="6241" y="800"/>
                </a:lnTo>
                <a:lnTo>
                  <a:pt x="6254" y="806"/>
                </a:lnTo>
                <a:lnTo>
                  <a:pt x="6268" y="811"/>
                </a:lnTo>
                <a:lnTo>
                  <a:pt x="6283" y="815"/>
                </a:lnTo>
                <a:lnTo>
                  <a:pt x="6301" y="817"/>
                </a:lnTo>
                <a:lnTo>
                  <a:pt x="6319" y="818"/>
                </a:lnTo>
                <a:lnTo>
                  <a:pt x="6319" y="818"/>
                </a:lnTo>
                <a:lnTo>
                  <a:pt x="6328" y="817"/>
                </a:lnTo>
                <a:lnTo>
                  <a:pt x="6337" y="816"/>
                </a:lnTo>
                <a:lnTo>
                  <a:pt x="6359" y="811"/>
                </a:lnTo>
                <a:lnTo>
                  <a:pt x="6383" y="805"/>
                </a:lnTo>
                <a:lnTo>
                  <a:pt x="6406" y="797"/>
                </a:lnTo>
                <a:lnTo>
                  <a:pt x="6392" y="757"/>
                </a:lnTo>
                <a:lnTo>
                  <a:pt x="6392" y="757"/>
                </a:lnTo>
                <a:lnTo>
                  <a:pt x="6377" y="764"/>
                </a:lnTo>
                <a:lnTo>
                  <a:pt x="6359" y="769"/>
                </a:lnTo>
                <a:lnTo>
                  <a:pt x="6342" y="773"/>
                </a:lnTo>
                <a:lnTo>
                  <a:pt x="6325" y="774"/>
                </a:lnTo>
                <a:close/>
                <a:moveTo>
                  <a:pt x="5971" y="688"/>
                </a:moveTo>
                <a:lnTo>
                  <a:pt x="5971" y="688"/>
                </a:lnTo>
                <a:lnTo>
                  <a:pt x="5946" y="708"/>
                </a:lnTo>
                <a:lnTo>
                  <a:pt x="5923" y="726"/>
                </a:lnTo>
                <a:lnTo>
                  <a:pt x="5900" y="740"/>
                </a:lnTo>
                <a:lnTo>
                  <a:pt x="5878" y="753"/>
                </a:lnTo>
                <a:lnTo>
                  <a:pt x="5856" y="763"/>
                </a:lnTo>
                <a:lnTo>
                  <a:pt x="5845" y="766"/>
                </a:lnTo>
                <a:lnTo>
                  <a:pt x="5834" y="769"/>
                </a:lnTo>
                <a:lnTo>
                  <a:pt x="5822" y="771"/>
                </a:lnTo>
                <a:lnTo>
                  <a:pt x="5811" y="774"/>
                </a:lnTo>
                <a:lnTo>
                  <a:pt x="5799" y="775"/>
                </a:lnTo>
                <a:lnTo>
                  <a:pt x="5789" y="775"/>
                </a:lnTo>
                <a:lnTo>
                  <a:pt x="5789" y="775"/>
                </a:lnTo>
                <a:lnTo>
                  <a:pt x="5777" y="775"/>
                </a:lnTo>
                <a:lnTo>
                  <a:pt x="5766" y="774"/>
                </a:lnTo>
                <a:lnTo>
                  <a:pt x="5755" y="771"/>
                </a:lnTo>
                <a:lnTo>
                  <a:pt x="5744" y="769"/>
                </a:lnTo>
                <a:lnTo>
                  <a:pt x="5735" y="766"/>
                </a:lnTo>
                <a:lnTo>
                  <a:pt x="5726" y="762"/>
                </a:lnTo>
                <a:lnTo>
                  <a:pt x="5717" y="756"/>
                </a:lnTo>
                <a:lnTo>
                  <a:pt x="5709" y="751"/>
                </a:lnTo>
                <a:lnTo>
                  <a:pt x="5701" y="743"/>
                </a:lnTo>
                <a:lnTo>
                  <a:pt x="5695" y="736"/>
                </a:lnTo>
                <a:lnTo>
                  <a:pt x="5689" y="727"/>
                </a:lnTo>
                <a:lnTo>
                  <a:pt x="5685" y="717"/>
                </a:lnTo>
                <a:lnTo>
                  <a:pt x="5681" y="707"/>
                </a:lnTo>
                <a:lnTo>
                  <a:pt x="5677" y="695"/>
                </a:lnTo>
                <a:lnTo>
                  <a:pt x="5676" y="682"/>
                </a:lnTo>
                <a:lnTo>
                  <a:pt x="5675" y="668"/>
                </a:lnTo>
                <a:lnTo>
                  <a:pt x="5675" y="668"/>
                </a:lnTo>
                <a:lnTo>
                  <a:pt x="5676" y="653"/>
                </a:lnTo>
                <a:lnTo>
                  <a:pt x="5680" y="638"/>
                </a:lnTo>
                <a:lnTo>
                  <a:pt x="5684" y="623"/>
                </a:lnTo>
                <a:lnTo>
                  <a:pt x="5690" y="610"/>
                </a:lnTo>
                <a:lnTo>
                  <a:pt x="5700" y="598"/>
                </a:lnTo>
                <a:lnTo>
                  <a:pt x="5711" y="586"/>
                </a:lnTo>
                <a:lnTo>
                  <a:pt x="5725" y="575"/>
                </a:lnTo>
                <a:lnTo>
                  <a:pt x="5740" y="564"/>
                </a:lnTo>
                <a:lnTo>
                  <a:pt x="5759" y="554"/>
                </a:lnTo>
                <a:lnTo>
                  <a:pt x="5780" y="546"/>
                </a:lnTo>
                <a:lnTo>
                  <a:pt x="5805" y="537"/>
                </a:lnTo>
                <a:lnTo>
                  <a:pt x="5832" y="529"/>
                </a:lnTo>
                <a:lnTo>
                  <a:pt x="5862" y="523"/>
                </a:lnTo>
                <a:lnTo>
                  <a:pt x="5894" y="516"/>
                </a:lnTo>
                <a:lnTo>
                  <a:pt x="5931" y="511"/>
                </a:lnTo>
                <a:lnTo>
                  <a:pt x="5971" y="506"/>
                </a:lnTo>
                <a:lnTo>
                  <a:pt x="5971" y="688"/>
                </a:lnTo>
                <a:close/>
                <a:moveTo>
                  <a:pt x="5850" y="254"/>
                </a:moveTo>
                <a:lnTo>
                  <a:pt x="5850" y="254"/>
                </a:lnTo>
                <a:lnTo>
                  <a:pt x="5834" y="254"/>
                </a:lnTo>
                <a:lnTo>
                  <a:pt x="5818" y="256"/>
                </a:lnTo>
                <a:lnTo>
                  <a:pt x="5803" y="258"/>
                </a:lnTo>
                <a:lnTo>
                  <a:pt x="5788" y="260"/>
                </a:lnTo>
                <a:lnTo>
                  <a:pt x="5772" y="265"/>
                </a:lnTo>
                <a:lnTo>
                  <a:pt x="5758" y="269"/>
                </a:lnTo>
                <a:lnTo>
                  <a:pt x="5731" y="279"/>
                </a:lnTo>
                <a:lnTo>
                  <a:pt x="5708" y="290"/>
                </a:lnTo>
                <a:lnTo>
                  <a:pt x="5686" y="301"/>
                </a:lnTo>
                <a:lnTo>
                  <a:pt x="5667" y="312"/>
                </a:lnTo>
                <a:lnTo>
                  <a:pt x="5650" y="323"/>
                </a:lnTo>
                <a:lnTo>
                  <a:pt x="5673" y="360"/>
                </a:lnTo>
                <a:lnTo>
                  <a:pt x="5673" y="360"/>
                </a:lnTo>
                <a:lnTo>
                  <a:pt x="5688" y="350"/>
                </a:lnTo>
                <a:lnTo>
                  <a:pt x="5704" y="339"/>
                </a:lnTo>
                <a:lnTo>
                  <a:pt x="5724" y="328"/>
                </a:lnTo>
                <a:lnTo>
                  <a:pt x="5745" y="319"/>
                </a:lnTo>
                <a:lnTo>
                  <a:pt x="5768" y="310"/>
                </a:lnTo>
                <a:lnTo>
                  <a:pt x="5792" y="304"/>
                </a:lnTo>
                <a:lnTo>
                  <a:pt x="5805" y="300"/>
                </a:lnTo>
                <a:lnTo>
                  <a:pt x="5818" y="299"/>
                </a:lnTo>
                <a:lnTo>
                  <a:pt x="5831" y="298"/>
                </a:lnTo>
                <a:lnTo>
                  <a:pt x="5845" y="297"/>
                </a:lnTo>
                <a:lnTo>
                  <a:pt x="5845" y="297"/>
                </a:lnTo>
                <a:lnTo>
                  <a:pt x="5863" y="298"/>
                </a:lnTo>
                <a:lnTo>
                  <a:pt x="5880" y="301"/>
                </a:lnTo>
                <a:lnTo>
                  <a:pt x="5896" y="306"/>
                </a:lnTo>
                <a:lnTo>
                  <a:pt x="5909" y="312"/>
                </a:lnTo>
                <a:lnTo>
                  <a:pt x="5920" y="321"/>
                </a:lnTo>
                <a:lnTo>
                  <a:pt x="5931" y="330"/>
                </a:lnTo>
                <a:lnTo>
                  <a:pt x="5940" y="340"/>
                </a:lnTo>
                <a:lnTo>
                  <a:pt x="5947" y="352"/>
                </a:lnTo>
                <a:lnTo>
                  <a:pt x="5954" y="364"/>
                </a:lnTo>
                <a:lnTo>
                  <a:pt x="5959" y="378"/>
                </a:lnTo>
                <a:lnTo>
                  <a:pt x="5964" y="392"/>
                </a:lnTo>
                <a:lnTo>
                  <a:pt x="5967" y="406"/>
                </a:lnTo>
                <a:lnTo>
                  <a:pt x="5969" y="421"/>
                </a:lnTo>
                <a:lnTo>
                  <a:pt x="5970" y="437"/>
                </a:lnTo>
                <a:lnTo>
                  <a:pt x="5971" y="452"/>
                </a:lnTo>
                <a:lnTo>
                  <a:pt x="5971" y="468"/>
                </a:lnTo>
                <a:lnTo>
                  <a:pt x="5971" y="468"/>
                </a:lnTo>
                <a:lnTo>
                  <a:pt x="5928" y="473"/>
                </a:lnTo>
                <a:lnTo>
                  <a:pt x="5887" y="479"/>
                </a:lnTo>
                <a:lnTo>
                  <a:pt x="5850" y="486"/>
                </a:lnTo>
                <a:lnTo>
                  <a:pt x="5816" y="494"/>
                </a:lnTo>
                <a:lnTo>
                  <a:pt x="5784" y="502"/>
                </a:lnTo>
                <a:lnTo>
                  <a:pt x="5756" y="512"/>
                </a:lnTo>
                <a:lnTo>
                  <a:pt x="5730" y="523"/>
                </a:lnTo>
                <a:lnTo>
                  <a:pt x="5708" y="535"/>
                </a:lnTo>
                <a:lnTo>
                  <a:pt x="5688" y="547"/>
                </a:lnTo>
                <a:lnTo>
                  <a:pt x="5680" y="554"/>
                </a:lnTo>
                <a:lnTo>
                  <a:pt x="5671" y="561"/>
                </a:lnTo>
                <a:lnTo>
                  <a:pt x="5663" y="568"/>
                </a:lnTo>
                <a:lnTo>
                  <a:pt x="5657" y="576"/>
                </a:lnTo>
                <a:lnTo>
                  <a:pt x="5650" y="583"/>
                </a:lnTo>
                <a:lnTo>
                  <a:pt x="5645" y="592"/>
                </a:lnTo>
                <a:lnTo>
                  <a:pt x="5640" y="601"/>
                </a:lnTo>
                <a:lnTo>
                  <a:pt x="5635" y="609"/>
                </a:lnTo>
                <a:lnTo>
                  <a:pt x="5632" y="619"/>
                </a:lnTo>
                <a:lnTo>
                  <a:pt x="5629" y="629"/>
                </a:lnTo>
                <a:lnTo>
                  <a:pt x="5627" y="639"/>
                </a:lnTo>
                <a:lnTo>
                  <a:pt x="5626" y="648"/>
                </a:lnTo>
                <a:lnTo>
                  <a:pt x="5624" y="659"/>
                </a:lnTo>
                <a:lnTo>
                  <a:pt x="5624" y="670"/>
                </a:lnTo>
                <a:lnTo>
                  <a:pt x="5624" y="670"/>
                </a:lnTo>
                <a:lnTo>
                  <a:pt x="5624" y="688"/>
                </a:lnTo>
                <a:lnTo>
                  <a:pt x="5628" y="706"/>
                </a:lnTo>
                <a:lnTo>
                  <a:pt x="5631" y="722"/>
                </a:lnTo>
                <a:lnTo>
                  <a:pt x="5636" y="736"/>
                </a:lnTo>
                <a:lnTo>
                  <a:pt x="5643" y="750"/>
                </a:lnTo>
                <a:lnTo>
                  <a:pt x="5651" y="762"/>
                </a:lnTo>
                <a:lnTo>
                  <a:pt x="5660" y="773"/>
                </a:lnTo>
                <a:lnTo>
                  <a:pt x="5671" y="782"/>
                </a:lnTo>
                <a:lnTo>
                  <a:pt x="5682" y="791"/>
                </a:lnTo>
                <a:lnTo>
                  <a:pt x="5694" y="797"/>
                </a:lnTo>
                <a:lnTo>
                  <a:pt x="5707" y="804"/>
                </a:lnTo>
                <a:lnTo>
                  <a:pt x="5721" y="809"/>
                </a:lnTo>
                <a:lnTo>
                  <a:pt x="5735" y="813"/>
                </a:lnTo>
                <a:lnTo>
                  <a:pt x="5750" y="816"/>
                </a:lnTo>
                <a:lnTo>
                  <a:pt x="5765" y="817"/>
                </a:lnTo>
                <a:lnTo>
                  <a:pt x="5781" y="818"/>
                </a:lnTo>
                <a:lnTo>
                  <a:pt x="5781" y="818"/>
                </a:lnTo>
                <a:lnTo>
                  <a:pt x="5794" y="817"/>
                </a:lnTo>
                <a:lnTo>
                  <a:pt x="5807" y="816"/>
                </a:lnTo>
                <a:lnTo>
                  <a:pt x="5820" y="814"/>
                </a:lnTo>
                <a:lnTo>
                  <a:pt x="5832" y="810"/>
                </a:lnTo>
                <a:lnTo>
                  <a:pt x="5845" y="807"/>
                </a:lnTo>
                <a:lnTo>
                  <a:pt x="5858" y="803"/>
                </a:lnTo>
                <a:lnTo>
                  <a:pt x="5882" y="793"/>
                </a:lnTo>
                <a:lnTo>
                  <a:pt x="5905" y="780"/>
                </a:lnTo>
                <a:lnTo>
                  <a:pt x="5928" y="766"/>
                </a:lnTo>
                <a:lnTo>
                  <a:pt x="5950" y="751"/>
                </a:lnTo>
                <a:lnTo>
                  <a:pt x="5971" y="735"/>
                </a:lnTo>
                <a:lnTo>
                  <a:pt x="5973" y="735"/>
                </a:lnTo>
                <a:lnTo>
                  <a:pt x="5979" y="804"/>
                </a:lnTo>
                <a:lnTo>
                  <a:pt x="6020" y="804"/>
                </a:lnTo>
                <a:lnTo>
                  <a:pt x="6020" y="460"/>
                </a:lnTo>
                <a:lnTo>
                  <a:pt x="6020" y="460"/>
                </a:lnTo>
                <a:lnTo>
                  <a:pt x="6020" y="440"/>
                </a:lnTo>
                <a:lnTo>
                  <a:pt x="6018" y="419"/>
                </a:lnTo>
                <a:lnTo>
                  <a:pt x="6015" y="399"/>
                </a:lnTo>
                <a:lnTo>
                  <a:pt x="6011" y="380"/>
                </a:lnTo>
                <a:lnTo>
                  <a:pt x="6006" y="362"/>
                </a:lnTo>
                <a:lnTo>
                  <a:pt x="5999" y="345"/>
                </a:lnTo>
                <a:lnTo>
                  <a:pt x="5992" y="328"/>
                </a:lnTo>
                <a:lnTo>
                  <a:pt x="5983" y="314"/>
                </a:lnTo>
                <a:lnTo>
                  <a:pt x="5972" y="300"/>
                </a:lnTo>
                <a:lnTo>
                  <a:pt x="5959" y="289"/>
                </a:lnTo>
                <a:lnTo>
                  <a:pt x="5946" y="279"/>
                </a:lnTo>
                <a:lnTo>
                  <a:pt x="5930" y="270"/>
                </a:lnTo>
                <a:lnTo>
                  <a:pt x="5913" y="263"/>
                </a:lnTo>
                <a:lnTo>
                  <a:pt x="5893" y="258"/>
                </a:lnTo>
                <a:lnTo>
                  <a:pt x="5873" y="255"/>
                </a:lnTo>
                <a:lnTo>
                  <a:pt x="5850" y="254"/>
                </a:lnTo>
                <a:close/>
                <a:moveTo>
                  <a:pt x="5162" y="505"/>
                </a:moveTo>
                <a:lnTo>
                  <a:pt x="5162" y="505"/>
                </a:lnTo>
                <a:lnTo>
                  <a:pt x="5165" y="481"/>
                </a:lnTo>
                <a:lnTo>
                  <a:pt x="5170" y="458"/>
                </a:lnTo>
                <a:lnTo>
                  <a:pt x="5175" y="438"/>
                </a:lnTo>
                <a:lnTo>
                  <a:pt x="5183" y="417"/>
                </a:lnTo>
                <a:lnTo>
                  <a:pt x="5191" y="399"/>
                </a:lnTo>
                <a:lnTo>
                  <a:pt x="5201" y="383"/>
                </a:lnTo>
                <a:lnTo>
                  <a:pt x="5212" y="366"/>
                </a:lnTo>
                <a:lnTo>
                  <a:pt x="5225" y="352"/>
                </a:lnTo>
                <a:lnTo>
                  <a:pt x="5238" y="339"/>
                </a:lnTo>
                <a:lnTo>
                  <a:pt x="5251" y="328"/>
                </a:lnTo>
                <a:lnTo>
                  <a:pt x="5266" y="319"/>
                </a:lnTo>
                <a:lnTo>
                  <a:pt x="5281" y="311"/>
                </a:lnTo>
                <a:lnTo>
                  <a:pt x="5297" y="305"/>
                </a:lnTo>
                <a:lnTo>
                  <a:pt x="5313" y="300"/>
                </a:lnTo>
                <a:lnTo>
                  <a:pt x="5330" y="297"/>
                </a:lnTo>
                <a:lnTo>
                  <a:pt x="5347" y="296"/>
                </a:lnTo>
                <a:lnTo>
                  <a:pt x="5347" y="296"/>
                </a:lnTo>
                <a:lnTo>
                  <a:pt x="5364" y="297"/>
                </a:lnTo>
                <a:lnTo>
                  <a:pt x="5381" y="299"/>
                </a:lnTo>
                <a:lnTo>
                  <a:pt x="5398" y="304"/>
                </a:lnTo>
                <a:lnTo>
                  <a:pt x="5412" y="309"/>
                </a:lnTo>
                <a:lnTo>
                  <a:pt x="5426" y="317"/>
                </a:lnTo>
                <a:lnTo>
                  <a:pt x="5439" y="326"/>
                </a:lnTo>
                <a:lnTo>
                  <a:pt x="5451" y="336"/>
                </a:lnTo>
                <a:lnTo>
                  <a:pt x="5461" y="349"/>
                </a:lnTo>
                <a:lnTo>
                  <a:pt x="5471" y="363"/>
                </a:lnTo>
                <a:lnTo>
                  <a:pt x="5480" y="378"/>
                </a:lnTo>
                <a:lnTo>
                  <a:pt x="5487" y="395"/>
                </a:lnTo>
                <a:lnTo>
                  <a:pt x="5494" y="414"/>
                </a:lnTo>
                <a:lnTo>
                  <a:pt x="5498" y="434"/>
                </a:lnTo>
                <a:lnTo>
                  <a:pt x="5501" y="456"/>
                </a:lnTo>
                <a:lnTo>
                  <a:pt x="5503" y="480"/>
                </a:lnTo>
                <a:lnTo>
                  <a:pt x="5505" y="505"/>
                </a:lnTo>
                <a:lnTo>
                  <a:pt x="5162" y="505"/>
                </a:lnTo>
                <a:close/>
                <a:moveTo>
                  <a:pt x="5346" y="254"/>
                </a:moveTo>
                <a:lnTo>
                  <a:pt x="5346" y="254"/>
                </a:lnTo>
                <a:lnTo>
                  <a:pt x="5323" y="255"/>
                </a:lnTo>
                <a:lnTo>
                  <a:pt x="5301" y="258"/>
                </a:lnTo>
                <a:lnTo>
                  <a:pt x="5280" y="265"/>
                </a:lnTo>
                <a:lnTo>
                  <a:pt x="5258" y="273"/>
                </a:lnTo>
                <a:lnTo>
                  <a:pt x="5239" y="284"/>
                </a:lnTo>
                <a:lnTo>
                  <a:pt x="5219" y="297"/>
                </a:lnTo>
                <a:lnTo>
                  <a:pt x="5201" y="312"/>
                </a:lnTo>
                <a:lnTo>
                  <a:pt x="5184" y="330"/>
                </a:lnTo>
                <a:lnTo>
                  <a:pt x="5169" y="349"/>
                </a:lnTo>
                <a:lnTo>
                  <a:pt x="5155" y="371"/>
                </a:lnTo>
                <a:lnTo>
                  <a:pt x="5142" y="393"/>
                </a:lnTo>
                <a:lnTo>
                  <a:pt x="5132" y="418"/>
                </a:lnTo>
                <a:lnTo>
                  <a:pt x="5123" y="445"/>
                </a:lnTo>
                <a:lnTo>
                  <a:pt x="5120" y="459"/>
                </a:lnTo>
                <a:lnTo>
                  <a:pt x="5117" y="474"/>
                </a:lnTo>
                <a:lnTo>
                  <a:pt x="5115" y="489"/>
                </a:lnTo>
                <a:lnTo>
                  <a:pt x="5114" y="505"/>
                </a:lnTo>
                <a:lnTo>
                  <a:pt x="5112" y="521"/>
                </a:lnTo>
                <a:lnTo>
                  <a:pt x="5112" y="537"/>
                </a:lnTo>
                <a:lnTo>
                  <a:pt x="5112" y="537"/>
                </a:lnTo>
                <a:lnTo>
                  <a:pt x="5112" y="553"/>
                </a:lnTo>
                <a:lnTo>
                  <a:pt x="5114" y="569"/>
                </a:lnTo>
                <a:lnTo>
                  <a:pt x="5115" y="585"/>
                </a:lnTo>
                <a:lnTo>
                  <a:pt x="5117" y="600"/>
                </a:lnTo>
                <a:lnTo>
                  <a:pt x="5120" y="614"/>
                </a:lnTo>
                <a:lnTo>
                  <a:pt x="5123" y="628"/>
                </a:lnTo>
                <a:lnTo>
                  <a:pt x="5126" y="642"/>
                </a:lnTo>
                <a:lnTo>
                  <a:pt x="5132" y="655"/>
                </a:lnTo>
                <a:lnTo>
                  <a:pt x="5136" y="668"/>
                </a:lnTo>
                <a:lnTo>
                  <a:pt x="5142" y="680"/>
                </a:lnTo>
                <a:lnTo>
                  <a:pt x="5148" y="692"/>
                </a:lnTo>
                <a:lnTo>
                  <a:pt x="5155" y="703"/>
                </a:lnTo>
                <a:lnTo>
                  <a:pt x="5161" y="714"/>
                </a:lnTo>
                <a:lnTo>
                  <a:pt x="5169" y="724"/>
                </a:lnTo>
                <a:lnTo>
                  <a:pt x="5176" y="734"/>
                </a:lnTo>
                <a:lnTo>
                  <a:pt x="5185" y="743"/>
                </a:lnTo>
                <a:lnTo>
                  <a:pt x="5202" y="761"/>
                </a:lnTo>
                <a:lnTo>
                  <a:pt x="5222" y="775"/>
                </a:lnTo>
                <a:lnTo>
                  <a:pt x="5242" y="788"/>
                </a:lnTo>
                <a:lnTo>
                  <a:pt x="5264" y="799"/>
                </a:lnTo>
                <a:lnTo>
                  <a:pt x="5286" y="807"/>
                </a:lnTo>
                <a:lnTo>
                  <a:pt x="5310" y="813"/>
                </a:lnTo>
                <a:lnTo>
                  <a:pt x="5335" y="817"/>
                </a:lnTo>
                <a:lnTo>
                  <a:pt x="5360" y="818"/>
                </a:lnTo>
                <a:lnTo>
                  <a:pt x="5360" y="818"/>
                </a:lnTo>
                <a:lnTo>
                  <a:pt x="5388" y="817"/>
                </a:lnTo>
                <a:lnTo>
                  <a:pt x="5414" y="814"/>
                </a:lnTo>
                <a:lnTo>
                  <a:pt x="5436" y="808"/>
                </a:lnTo>
                <a:lnTo>
                  <a:pt x="5458" y="801"/>
                </a:lnTo>
                <a:lnTo>
                  <a:pt x="5478" y="793"/>
                </a:lnTo>
                <a:lnTo>
                  <a:pt x="5496" y="784"/>
                </a:lnTo>
                <a:lnTo>
                  <a:pt x="5513" y="775"/>
                </a:lnTo>
                <a:lnTo>
                  <a:pt x="5529" y="765"/>
                </a:lnTo>
                <a:lnTo>
                  <a:pt x="5509" y="727"/>
                </a:lnTo>
                <a:lnTo>
                  <a:pt x="5509" y="727"/>
                </a:lnTo>
                <a:lnTo>
                  <a:pt x="5494" y="738"/>
                </a:lnTo>
                <a:lnTo>
                  <a:pt x="5478" y="747"/>
                </a:lnTo>
                <a:lnTo>
                  <a:pt x="5461" y="755"/>
                </a:lnTo>
                <a:lnTo>
                  <a:pt x="5444" y="762"/>
                </a:lnTo>
                <a:lnTo>
                  <a:pt x="5426" y="767"/>
                </a:lnTo>
                <a:lnTo>
                  <a:pt x="5406" y="771"/>
                </a:lnTo>
                <a:lnTo>
                  <a:pt x="5386" y="775"/>
                </a:lnTo>
                <a:lnTo>
                  <a:pt x="5365" y="775"/>
                </a:lnTo>
                <a:lnTo>
                  <a:pt x="5365" y="775"/>
                </a:lnTo>
                <a:lnTo>
                  <a:pt x="5343" y="774"/>
                </a:lnTo>
                <a:lnTo>
                  <a:pt x="5321" y="770"/>
                </a:lnTo>
                <a:lnTo>
                  <a:pt x="5301" y="765"/>
                </a:lnTo>
                <a:lnTo>
                  <a:pt x="5282" y="757"/>
                </a:lnTo>
                <a:lnTo>
                  <a:pt x="5265" y="749"/>
                </a:lnTo>
                <a:lnTo>
                  <a:pt x="5249" y="737"/>
                </a:lnTo>
                <a:lnTo>
                  <a:pt x="5233" y="724"/>
                </a:lnTo>
                <a:lnTo>
                  <a:pt x="5219" y="710"/>
                </a:lnTo>
                <a:lnTo>
                  <a:pt x="5206" y="694"/>
                </a:lnTo>
                <a:lnTo>
                  <a:pt x="5196" y="675"/>
                </a:lnTo>
                <a:lnTo>
                  <a:pt x="5186" y="657"/>
                </a:lnTo>
                <a:lnTo>
                  <a:pt x="5178" y="636"/>
                </a:lnTo>
                <a:lnTo>
                  <a:pt x="5172" y="614"/>
                </a:lnTo>
                <a:lnTo>
                  <a:pt x="5166" y="591"/>
                </a:lnTo>
                <a:lnTo>
                  <a:pt x="5163" y="567"/>
                </a:lnTo>
                <a:lnTo>
                  <a:pt x="5162" y="542"/>
                </a:lnTo>
                <a:lnTo>
                  <a:pt x="5549" y="542"/>
                </a:lnTo>
                <a:lnTo>
                  <a:pt x="5549" y="542"/>
                </a:lnTo>
                <a:lnTo>
                  <a:pt x="5551" y="533"/>
                </a:lnTo>
                <a:lnTo>
                  <a:pt x="5551" y="522"/>
                </a:lnTo>
                <a:lnTo>
                  <a:pt x="5551" y="502"/>
                </a:lnTo>
                <a:lnTo>
                  <a:pt x="5551" y="502"/>
                </a:lnTo>
                <a:lnTo>
                  <a:pt x="5551" y="473"/>
                </a:lnTo>
                <a:lnTo>
                  <a:pt x="5548" y="446"/>
                </a:lnTo>
                <a:lnTo>
                  <a:pt x="5543" y="420"/>
                </a:lnTo>
                <a:lnTo>
                  <a:pt x="5537" y="397"/>
                </a:lnTo>
                <a:lnTo>
                  <a:pt x="5529" y="375"/>
                </a:lnTo>
                <a:lnTo>
                  <a:pt x="5520" y="354"/>
                </a:lnTo>
                <a:lnTo>
                  <a:pt x="5509" y="336"/>
                </a:lnTo>
                <a:lnTo>
                  <a:pt x="5496" y="319"/>
                </a:lnTo>
                <a:lnTo>
                  <a:pt x="5482" y="304"/>
                </a:lnTo>
                <a:lnTo>
                  <a:pt x="5467" y="291"/>
                </a:lnTo>
                <a:lnTo>
                  <a:pt x="5449" y="280"/>
                </a:lnTo>
                <a:lnTo>
                  <a:pt x="5432" y="270"/>
                </a:lnTo>
                <a:lnTo>
                  <a:pt x="5412" y="264"/>
                </a:lnTo>
                <a:lnTo>
                  <a:pt x="5391" y="258"/>
                </a:lnTo>
                <a:lnTo>
                  <a:pt x="5370" y="255"/>
                </a:lnTo>
                <a:lnTo>
                  <a:pt x="5346" y="254"/>
                </a:lnTo>
                <a:close/>
                <a:moveTo>
                  <a:pt x="4926" y="390"/>
                </a:moveTo>
                <a:lnTo>
                  <a:pt x="4531" y="390"/>
                </a:lnTo>
                <a:lnTo>
                  <a:pt x="4531" y="67"/>
                </a:lnTo>
                <a:lnTo>
                  <a:pt x="4481" y="67"/>
                </a:lnTo>
                <a:lnTo>
                  <a:pt x="4481" y="804"/>
                </a:lnTo>
                <a:lnTo>
                  <a:pt x="4531" y="804"/>
                </a:lnTo>
                <a:lnTo>
                  <a:pt x="4531" y="435"/>
                </a:lnTo>
                <a:lnTo>
                  <a:pt x="4926" y="435"/>
                </a:lnTo>
                <a:lnTo>
                  <a:pt x="4926" y="804"/>
                </a:lnTo>
                <a:lnTo>
                  <a:pt x="4977" y="804"/>
                </a:lnTo>
                <a:lnTo>
                  <a:pt x="4977" y="67"/>
                </a:lnTo>
                <a:lnTo>
                  <a:pt x="4926" y="67"/>
                </a:lnTo>
                <a:lnTo>
                  <a:pt x="4926" y="390"/>
                </a:lnTo>
                <a:close/>
                <a:moveTo>
                  <a:pt x="3134" y="672"/>
                </a:moveTo>
                <a:lnTo>
                  <a:pt x="3134" y="672"/>
                </a:lnTo>
                <a:lnTo>
                  <a:pt x="3113" y="693"/>
                </a:lnTo>
                <a:lnTo>
                  <a:pt x="3093" y="710"/>
                </a:lnTo>
                <a:lnTo>
                  <a:pt x="3072" y="725"/>
                </a:lnTo>
                <a:lnTo>
                  <a:pt x="3051" y="738"/>
                </a:lnTo>
                <a:lnTo>
                  <a:pt x="3030" y="748"/>
                </a:lnTo>
                <a:lnTo>
                  <a:pt x="3020" y="752"/>
                </a:lnTo>
                <a:lnTo>
                  <a:pt x="3009" y="755"/>
                </a:lnTo>
                <a:lnTo>
                  <a:pt x="2999" y="757"/>
                </a:lnTo>
                <a:lnTo>
                  <a:pt x="2988" y="760"/>
                </a:lnTo>
                <a:lnTo>
                  <a:pt x="2977" y="761"/>
                </a:lnTo>
                <a:lnTo>
                  <a:pt x="2966" y="761"/>
                </a:lnTo>
                <a:lnTo>
                  <a:pt x="2966" y="761"/>
                </a:lnTo>
                <a:lnTo>
                  <a:pt x="2946" y="760"/>
                </a:lnTo>
                <a:lnTo>
                  <a:pt x="2925" y="756"/>
                </a:lnTo>
                <a:lnTo>
                  <a:pt x="2907" y="751"/>
                </a:lnTo>
                <a:lnTo>
                  <a:pt x="2889" y="744"/>
                </a:lnTo>
                <a:lnTo>
                  <a:pt x="2874" y="735"/>
                </a:lnTo>
                <a:lnTo>
                  <a:pt x="2859" y="724"/>
                </a:lnTo>
                <a:lnTo>
                  <a:pt x="2846" y="711"/>
                </a:lnTo>
                <a:lnTo>
                  <a:pt x="2834" y="697"/>
                </a:lnTo>
                <a:lnTo>
                  <a:pt x="2824" y="681"/>
                </a:lnTo>
                <a:lnTo>
                  <a:pt x="2814" y="663"/>
                </a:lnTo>
                <a:lnTo>
                  <a:pt x="2806" y="644"/>
                </a:lnTo>
                <a:lnTo>
                  <a:pt x="2800" y="623"/>
                </a:lnTo>
                <a:lnTo>
                  <a:pt x="2794" y="602"/>
                </a:lnTo>
                <a:lnTo>
                  <a:pt x="2791" y="579"/>
                </a:lnTo>
                <a:lnTo>
                  <a:pt x="2789" y="554"/>
                </a:lnTo>
                <a:lnTo>
                  <a:pt x="2788" y="529"/>
                </a:lnTo>
                <a:lnTo>
                  <a:pt x="2788" y="529"/>
                </a:lnTo>
                <a:lnTo>
                  <a:pt x="2789" y="505"/>
                </a:lnTo>
                <a:lnTo>
                  <a:pt x="2792" y="482"/>
                </a:lnTo>
                <a:lnTo>
                  <a:pt x="2797" y="459"/>
                </a:lnTo>
                <a:lnTo>
                  <a:pt x="2803" y="438"/>
                </a:lnTo>
                <a:lnTo>
                  <a:pt x="2811" y="417"/>
                </a:lnTo>
                <a:lnTo>
                  <a:pt x="2820" y="399"/>
                </a:lnTo>
                <a:lnTo>
                  <a:pt x="2831" y="380"/>
                </a:lnTo>
                <a:lnTo>
                  <a:pt x="2843" y="364"/>
                </a:lnTo>
                <a:lnTo>
                  <a:pt x="2856" y="349"/>
                </a:lnTo>
                <a:lnTo>
                  <a:pt x="2871" y="336"/>
                </a:lnTo>
                <a:lnTo>
                  <a:pt x="2886" y="325"/>
                </a:lnTo>
                <a:lnTo>
                  <a:pt x="2902" y="316"/>
                </a:lnTo>
                <a:lnTo>
                  <a:pt x="2920" y="308"/>
                </a:lnTo>
                <a:lnTo>
                  <a:pt x="2938" y="301"/>
                </a:lnTo>
                <a:lnTo>
                  <a:pt x="2958" y="298"/>
                </a:lnTo>
                <a:lnTo>
                  <a:pt x="2977" y="297"/>
                </a:lnTo>
                <a:lnTo>
                  <a:pt x="2977" y="297"/>
                </a:lnTo>
                <a:lnTo>
                  <a:pt x="2996" y="298"/>
                </a:lnTo>
                <a:lnTo>
                  <a:pt x="3016" y="301"/>
                </a:lnTo>
                <a:lnTo>
                  <a:pt x="3035" y="306"/>
                </a:lnTo>
                <a:lnTo>
                  <a:pt x="3054" y="313"/>
                </a:lnTo>
                <a:lnTo>
                  <a:pt x="3073" y="323"/>
                </a:lnTo>
                <a:lnTo>
                  <a:pt x="3093" y="335"/>
                </a:lnTo>
                <a:lnTo>
                  <a:pt x="3113" y="349"/>
                </a:lnTo>
                <a:lnTo>
                  <a:pt x="3134" y="366"/>
                </a:lnTo>
                <a:lnTo>
                  <a:pt x="3134" y="672"/>
                </a:lnTo>
                <a:close/>
                <a:moveTo>
                  <a:pt x="3135" y="317"/>
                </a:moveTo>
                <a:lnTo>
                  <a:pt x="3131" y="317"/>
                </a:lnTo>
                <a:lnTo>
                  <a:pt x="3131" y="317"/>
                </a:lnTo>
                <a:lnTo>
                  <a:pt x="3113" y="303"/>
                </a:lnTo>
                <a:lnTo>
                  <a:pt x="3096" y="290"/>
                </a:lnTo>
                <a:lnTo>
                  <a:pt x="3077" y="280"/>
                </a:lnTo>
                <a:lnTo>
                  <a:pt x="3059" y="270"/>
                </a:lnTo>
                <a:lnTo>
                  <a:pt x="3040" y="264"/>
                </a:lnTo>
                <a:lnTo>
                  <a:pt x="3019" y="258"/>
                </a:lnTo>
                <a:lnTo>
                  <a:pt x="2997" y="255"/>
                </a:lnTo>
                <a:lnTo>
                  <a:pt x="2975" y="254"/>
                </a:lnTo>
                <a:lnTo>
                  <a:pt x="2975" y="254"/>
                </a:lnTo>
                <a:lnTo>
                  <a:pt x="2951" y="255"/>
                </a:lnTo>
                <a:lnTo>
                  <a:pt x="2928" y="258"/>
                </a:lnTo>
                <a:lnTo>
                  <a:pt x="2906" y="265"/>
                </a:lnTo>
                <a:lnTo>
                  <a:pt x="2884" y="273"/>
                </a:lnTo>
                <a:lnTo>
                  <a:pt x="2864" y="283"/>
                </a:lnTo>
                <a:lnTo>
                  <a:pt x="2843" y="296"/>
                </a:lnTo>
                <a:lnTo>
                  <a:pt x="2825" y="311"/>
                </a:lnTo>
                <a:lnTo>
                  <a:pt x="2807" y="327"/>
                </a:lnTo>
                <a:lnTo>
                  <a:pt x="2792" y="347"/>
                </a:lnTo>
                <a:lnTo>
                  <a:pt x="2778" y="367"/>
                </a:lnTo>
                <a:lnTo>
                  <a:pt x="2766" y="390"/>
                </a:lnTo>
                <a:lnTo>
                  <a:pt x="2756" y="414"/>
                </a:lnTo>
                <a:lnTo>
                  <a:pt x="2748" y="441"/>
                </a:lnTo>
                <a:lnTo>
                  <a:pt x="2741" y="468"/>
                </a:lnTo>
                <a:lnTo>
                  <a:pt x="2739" y="483"/>
                </a:lnTo>
                <a:lnTo>
                  <a:pt x="2738" y="498"/>
                </a:lnTo>
                <a:lnTo>
                  <a:pt x="2737" y="513"/>
                </a:lnTo>
                <a:lnTo>
                  <a:pt x="2736" y="529"/>
                </a:lnTo>
                <a:lnTo>
                  <a:pt x="2736" y="529"/>
                </a:lnTo>
                <a:lnTo>
                  <a:pt x="2737" y="561"/>
                </a:lnTo>
                <a:lnTo>
                  <a:pt x="2740" y="592"/>
                </a:lnTo>
                <a:lnTo>
                  <a:pt x="2746" y="620"/>
                </a:lnTo>
                <a:lnTo>
                  <a:pt x="2752" y="646"/>
                </a:lnTo>
                <a:lnTo>
                  <a:pt x="2761" y="671"/>
                </a:lnTo>
                <a:lnTo>
                  <a:pt x="2772" y="694"/>
                </a:lnTo>
                <a:lnTo>
                  <a:pt x="2784" y="714"/>
                </a:lnTo>
                <a:lnTo>
                  <a:pt x="2797" y="733"/>
                </a:lnTo>
                <a:lnTo>
                  <a:pt x="2813" y="750"/>
                </a:lnTo>
                <a:lnTo>
                  <a:pt x="2829" y="764"/>
                </a:lnTo>
                <a:lnTo>
                  <a:pt x="2847" y="776"/>
                </a:lnTo>
                <a:lnTo>
                  <a:pt x="2867" y="787"/>
                </a:lnTo>
                <a:lnTo>
                  <a:pt x="2887" y="794"/>
                </a:lnTo>
                <a:lnTo>
                  <a:pt x="2910" y="800"/>
                </a:lnTo>
                <a:lnTo>
                  <a:pt x="2934" y="803"/>
                </a:lnTo>
                <a:lnTo>
                  <a:pt x="2959" y="804"/>
                </a:lnTo>
                <a:lnTo>
                  <a:pt x="2959" y="804"/>
                </a:lnTo>
                <a:lnTo>
                  <a:pt x="2972" y="804"/>
                </a:lnTo>
                <a:lnTo>
                  <a:pt x="2985" y="803"/>
                </a:lnTo>
                <a:lnTo>
                  <a:pt x="2997" y="801"/>
                </a:lnTo>
                <a:lnTo>
                  <a:pt x="3009" y="797"/>
                </a:lnTo>
                <a:lnTo>
                  <a:pt x="3021" y="794"/>
                </a:lnTo>
                <a:lnTo>
                  <a:pt x="3033" y="790"/>
                </a:lnTo>
                <a:lnTo>
                  <a:pt x="3045" y="784"/>
                </a:lnTo>
                <a:lnTo>
                  <a:pt x="3057" y="779"/>
                </a:lnTo>
                <a:lnTo>
                  <a:pt x="3078" y="767"/>
                </a:lnTo>
                <a:lnTo>
                  <a:pt x="3098" y="753"/>
                </a:lnTo>
                <a:lnTo>
                  <a:pt x="3117" y="738"/>
                </a:lnTo>
                <a:lnTo>
                  <a:pt x="3135" y="722"/>
                </a:lnTo>
                <a:lnTo>
                  <a:pt x="3134" y="844"/>
                </a:lnTo>
                <a:lnTo>
                  <a:pt x="3134" y="844"/>
                </a:lnTo>
                <a:lnTo>
                  <a:pt x="3132" y="863"/>
                </a:lnTo>
                <a:lnTo>
                  <a:pt x="3131" y="882"/>
                </a:lnTo>
                <a:lnTo>
                  <a:pt x="3128" y="900"/>
                </a:lnTo>
                <a:lnTo>
                  <a:pt x="3123" y="916"/>
                </a:lnTo>
                <a:lnTo>
                  <a:pt x="3117" y="932"/>
                </a:lnTo>
                <a:lnTo>
                  <a:pt x="3110" y="947"/>
                </a:lnTo>
                <a:lnTo>
                  <a:pt x="3101" y="960"/>
                </a:lnTo>
                <a:lnTo>
                  <a:pt x="3091" y="971"/>
                </a:lnTo>
                <a:lnTo>
                  <a:pt x="3081" y="982"/>
                </a:lnTo>
                <a:lnTo>
                  <a:pt x="3068" y="992"/>
                </a:lnTo>
                <a:lnTo>
                  <a:pt x="3054" y="999"/>
                </a:lnTo>
                <a:lnTo>
                  <a:pt x="3039" y="1006"/>
                </a:lnTo>
                <a:lnTo>
                  <a:pt x="3022" y="1011"/>
                </a:lnTo>
                <a:lnTo>
                  <a:pt x="3005" y="1015"/>
                </a:lnTo>
                <a:lnTo>
                  <a:pt x="2986" y="1017"/>
                </a:lnTo>
                <a:lnTo>
                  <a:pt x="2966" y="1018"/>
                </a:lnTo>
                <a:lnTo>
                  <a:pt x="2966" y="1018"/>
                </a:lnTo>
                <a:lnTo>
                  <a:pt x="2945" y="1017"/>
                </a:lnTo>
                <a:lnTo>
                  <a:pt x="2924" y="1015"/>
                </a:lnTo>
                <a:lnTo>
                  <a:pt x="2903" y="1011"/>
                </a:lnTo>
                <a:lnTo>
                  <a:pt x="2882" y="1005"/>
                </a:lnTo>
                <a:lnTo>
                  <a:pt x="2861" y="997"/>
                </a:lnTo>
                <a:lnTo>
                  <a:pt x="2841" y="989"/>
                </a:lnTo>
                <a:lnTo>
                  <a:pt x="2820" y="977"/>
                </a:lnTo>
                <a:lnTo>
                  <a:pt x="2801" y="963"/>
                </a:lnTo>
                <a:lnTo>
                  <a:pt x="2778" y="1003"/>
                </a:lnTo>
                <a:lnTo>
                  <a:pt x="2778" y="1003"/>
                </a:lnTo>
                <a:lnTo>
                  <a:pt x="2799" y="1015"/>
                </a:lnTo>
                <a:lnTo>
                  <a:pt x="2819" y="1027"/>
                </a:lnTo>
                <a:lnTo>
                  <a:pt x="2842" y="1036"/>
                </a:lnTo>
                <a:lnTo>
                  <a:pt x="2865" y="1045"/>
                </a:lnTo>
                <a:lnTo>
                  <a:pt x="2888" y="1051"/>
                </a:lnTo>
                <a:lnTo>
                  <a:pt x="2913" y="1057"/>
                </a:lnTo>
                <a:lnTo>
                  <a:pt x="2939" y="1060"/>
                </a:lnTo>
                <a:lnTo>
                  <a:pt x="2966" y="1060"/>
                </a:lnTo>
                <a:lnTo>
                  <a:pt x="2966" y="1060"/>
                </a:lnTo>
                <a:lnTo>
                  <a:pt x="2991" y="1060"/>
                </a:lnTo>
                <a:lnTo>
                  <a:pt x="3015" y="1057"/>
                </a:lnTo>
                <a:lnTo>
                  <a:pt x="3037" y="1052"/>
                </a:lnTo>
                <a:lnTo>
                  <a:pt x="3058" y="1046"/>
                </a:lnTo>
                <a:lnTo>
                  <a:pt x="3077" y="1037"/>
                </a:lnTo>
                <a:lnTo>
                  <a:pt x="3096" y="1028"/>
                </a:lnTo>
                <a:lnTo>
                  <a:pt x="3112" y="1017"/>
                </a:lnTo>
                <a:lnTo>
                  <a:pt x="3126" y="1004"/>
                </a:lnTo>
                <a:lnTo>
                  <a:pt x="3139" y="990"/>
                </a:lnTo>
                <a:lnTo>
                  <a:pt x="3151" y="974"/>
                </a:lnTo>
                <a:lnTo>
                  <a:pt x="3161" y="956"/>
                </a:lnTo>
                <a:lnTo>
                  <a:pt x="3168" y="938"/>
                </a:lnTo>
                <a:lnTo>
                  <a:pt x="3175" y="918"/>
                </a:lnTo>
                <a:lnTo>
                  <a:pt x="3179" y="897"/>
                </a:lnTo>
                <a:lnTo>
                  <a:pt x="3182" y="874"/>
                </a:lnTo>
                <a:lnTo>
                  <a:pt x="3183" y="851"/>
                </a:lnTo>
                <a:lnTo>
                  <a:pt x="3183" y="267"/>
                </a:lnTo>
                <a:lnTo>
                  <a:pt x="3139" y="267"/>
                </a:lnTo>
                <a:lnTo>
                  <a:pt x="3135" y="317"/>
                </a:lnTo>
                <a:close/>
                <a:moveTo>
                  <a:pt x="2450" y="254"/>
                </a:moveTo>
                <a:lnTo>
                  <a:pt x="2450" y="254"/>
                </a:lnTo>
                <a:lnTo>
                  <a:pt x="2436" y="254"/>
                </a:lnTo>
                <a:lnTo>
                  <a:pt x="2423" y="256"/>
                </a:lnTo>
                <a:lnTo>
                  <a:pt x="2410" y="258"/>
                </a:lnTo>
                <a:lnTo>
                  <a:pt x="2397" y="261"/>
                </a:lnTo>
                <a:lnTo>
                  <a:pt x="2385" y="265"/>
                </a:lnTo>
                <a:lnTo>
                  <a:pt x="2373" y="270"/>
                </a:lnTo>
                <a:lnTo>
                  <a:pt x="2361" y="276"/>
                </a:lnTo>
                <a:lnTo>
                  <a:pt x="2350" y="281"/>
                </a:lnTo>
                <a:lnTo>
                  <a:pt x="2328" y="295"/>
                </a:lnTo>
                <a:lnTo>
                  <a:pt x="2307" y="312"/>
                </a:lnTo>
                <a:lnTo>
                  <a:pt x="2286" y="331"/>
                </a:lnTo>
                <a:lnTo>
                  <a:pt x="2265" y="350"/>
                </a:lnTo>
                <a:lnTo>
                  <a:pt x="2262" y="350"/>
                </a:lnTo>
                <a:lnTo>
                  <a:pt x="2258" y="267"/>
                </a:lnTo>
                <a:lnTo>
                  <a:pt x="2214" y="267"/>
                </a:lnTo>
                <a:lnTo>
                  <a:pt x="2214" y="804"/>
                </a:lnTo>
                <a:lnTo>
                  <a:pt x="2264" y="804"/>
                </a:lnTo>
                <a:lnTo>
                  <a:pt x="2264" y="399"/>
                </a:lnTo>
                <a:lnTo>
                  <a:pt x="2264" y="399"/>
                </a:lnTo>
                <a:lnTo>
                  <a:pt x="2288" y="376"/>
                </a:lnTo>
                <a:lnTo>
                  <a:pt x="2310" y="355"/>
                </a:lnTo>
                <a:lnTo>
                  <a:pt x="2332" y="338"/>
                </a:lnTo>
                <a:lnTo>
                  <a:pt x="2353" y="324"/>
                </a:lnTo>
                <a:lnTo>
                  <a:pt x="2363" y="318"/>
                </a:lnTo>
                <a:lnTo>
                  <a:pt x="2373" y="312"/>
                </a:lnTo>
                <a:lnTo>
                  <a:pt x="2384" y="308"/>
                </a:lnTo>
                <a:lnTo>
                  <a:pt x="2395" y="305"/>
                </a:lnTo>
                <a:lnTo>
                  <a:pt x="2406" y="303"/>
                </a:lnTo>
                <a:lnTo>
                  <a:pt x="2416" y="300"/>
                </a:lnTo>
                <a:lnTo>
                  <a:pt x="2428" y="299"/>
                </a:lnTo>
                <a:lnTo>
                  <a:pt x="2440" y="298"/>
                </a:lnTo>
                <a:lnTo>
                  <a:pt x="2440" y="298"/>
                </a:lnTo>
                <a:lnTo>
                  <a:pt x="2455" y="299"/>
                </a:lnTo>
                <a:lnTo>
                  <a:pt x="2470" y="301"/>
                </a:lnTo>
                <a:lnTo>
                  <a:pt x="2483" y="305"/>
                </a:lnTo>
                <a:lnTo>
                  <a:pt x="2495" y="309"/>
                </a:lnTo>
                <a:lnTo>
                  <a:pt x="2507" y="314"/>
                </a:lnTo>
                <a:lnTo>
                  <a:pt x="2517" y="322"/>
                </a:lnTo>
                <a:lnTo>
                  <a:pt x="2525" y="330"/>
                </a:lnTo>
                <a:lnTo>
                  <a:pt x="2534" y="339"/>
                </a:lnTo>
                <a:lnTo>
                  <a:pt x="2541" y="351"/>
                </a:lnTo>
                <a:lnTo>
                  <a:pt x="2547" y="363"/>
                </a:lnTo>
                <a:lnTo>
                  <a:pt x="2551" y="377"/>
                </a:lnTo>
                <a:lnTo>
                  <a:pt x="2556" y="392"/>
                </a:lnTo>
                <a:lnTo>
                  <a:pt x="2559" y="408"/>
                </a:lnTo>
                <a:lnTo>
                  <a:pt x="2561" y="427"/>
                </a:lnTo>
                <a:lnTo>
                  <a:pt x="2562" y="445"/>
                </a:lnTo>
                <a:lnTo>
                  <a:pt x="2562" y="467"/>
                </a:lnTo>
                <a:lnTo>
                  <a:pt x="2562" y="804"/>
                </a:lnTo>
                <a:lnTo>
                  <a:pt x="2612" y="804"/>
                </a:lnTo>
                <a:lnTo>
                  <a:pt x="2612" y="459"/>
                </a:lnTo>
                <a:lnTo>
                  <a:pt x="2612" y="459"/>
                </a:lnTo>
                <a:lnTo>
                  <a:pt x="2611" y="434"/>
                </a:lnTo>
                <a:lnTo>
                  <a:pt x="2610" y="411"/>
                </a:lnTo>
                <a:lnTo>
                  <a:pt x="2606" y="389"/>
                </a:lnTo>
                <a:lnTo>
                  <a:pt x="2602" y="368"/>
                </a:lnTo>
                <a:lnTo>
                  <a:pt x="2597" y="350"/>
                </a:lnTo>
                <a:lnTo>
                  <a:pt x="2590" y="334"/>
                </a:lnTo>
                <a:lnTo>
                  <a:pt x="2582" y="319"/>
                </a:lnTo>
                <a:lnTo>
                  <a:pt x="2572" y="305"/>
                </a:lnTo>
                <a:lnTo>
                  <a:pt x="2562" y="293"/>
                </a:lnTo>
                <a:lnTo>
                  <a:pt x="2549" y="282"/>
                </a:lnTo>
                <a:lnTo>
                  <a:pt x="2536" y="273"/>
                </a:lnTo>
                <a:lnTo>
                  <a:pt x="2522" y="267"/>
                </a:lnTo>
                <a:lnTo>
                  <a:pt x="2506" y="260"/>
                </a:lnTo>
                <a:lnTo>
                  <a:pt x="2489" y="257"/>
                </a:lnTo>
                <a:lnTo>
                  <a:pt x="2469" y="255"/>
                </a:lnTo>
                <a:lnTo>
                  <a:pt x="2450" y="254"/>
                </a:lnTo>
                <a:close/>
                <a:moveTo>
                  <a:pt x="2003" y="804"/>
                </a:moveTo>
                <a:lnTo>
                  <a:pt x="2051" y="804"/>
                </a:lnTo>
                <a:lnTo>
                  <a:pt x="2051" y="267"/>
                </a:lnTo>
                <a:lnTo>
                  <a:pt x="2003" y="267"/>
                </a:lnTo>
                <a:lnTo>
                  <a:pt x="2003" y="804"/>
                </a:lnTo>
                <a:close/>
                <a:moveTo>
                  <a:pt x="2027" y="49"/>
                </a:moveTo>
                <a:lnTo>
                  <a:pt x="2027" y="49"/>
                </a:lnTo>
                <a:lnTo>
                  <a:pt x="2019" y="50"/>
                </a:lnTo>
                <a:lnTo>
                  <a:pt x="2010" y="52"/>
                </a:lnTo>
                <a:lnTo>
                  <a:pt x="2003" y="56"/>
                </a:lnTo>
                <a:lnTo>
                  <a:pt x="1996" y="61"/>
                </a:lnTo>
                <a:lnTo>
                  <a:pt x="1991" y="67"/>
                </a:lnTo>
                <a:lnTo>
                  <a:pt x="1986" y="75"/>
                </a:lnTo>
                <a:lnTo>
                  <a:pt x="1984" y="84"/>
                </a:lnTo>
                <a:lnTo>
                  <a:pt x="1983" y="94"/>
                </a:lnTo>
                <a:lnTo>
                  <a:pt x="1983" y="94"/>
                </a:lnTo>
                <a:lnTo>
                  <a:pt x="1984" y="103"/>
                </a:lnTo>
                <a:lnTo>
                  <a:pt x="1986" y="111"/>
                </a:lnTo>
                <a:lnTo>
                  <a:pt x="1991" y="119"/>
                </a:lnTo>
                <a:lnTo>
                  <a:pt x="1996" y="125"/>
                </a:lnTo>
                <a:lnTo>
                  <a:pt x="2003" y="131"/>
                </a:lnTo>
                <a:lnTo>
                  <a:pt x="2010" y="134"/>
                </a:lnTo>
                <a:lnTo>
                  <a:pt x="2019" y="136"/>
                </a:lnTo>
                <a:lnTo>
                  <a:pt x="2027" y="137"/>
                </a:lnTo>
                <a:lnTo>
                  <a:pt x="2027" y="137"/>
                </a:lnTo>
                <a:lnTo>
                  <a:pt x="2037" y="136"/>
                </a:lnTo>
                <a:lnTo>
                  <a:pt x="2046" y="134"/>
                </a:lnTo>
                <a:lnTo>
                  <a:pt x="2053" y="131"/>
                </a:lnTo>
                <a:lnTo>
                  <a:pt x="2060" y="125"/>
                </a:lnTo>
                <a:lnTo>
                  <a:pt x="2065" y="119"/>
                </a:lnTo>
                <a:lnTo>
                  <a:pt x="2070" y="111"/>
                </a:lnTo>
                <a:lnTo>
                  <a:pt x="2072" y="103"/>
                </a:lnTo>
                <a:lnTo>
                  <a:pt x="2073" y="94"/>
                </a:lnTo>
                <a:lnTo>
                  <a:pt x="2073" y="94"/>
                </a:lnTo>
                <a:lnTo>
                  <a:pt x="2072" y="84"/>
                </a:lnTo>
                <a:lnTo>
                  <a:pt x="2070" y="75"/>
                </a:lnTo>
                <a:lnTo>
                  <a:pt x="2065" y="67"/>
                </a:lnTo>
                <a:lnTo>
                  <a:pt x="2060" y="61"/>
                </a:lnTo>
                <a:lnTo>
                  <a:pt x="2053" y="56"/>
                </a:lnTo>
                <a:lnTo>
                  <a:pt x="2046" y="52"/>
                </a:lnTo>
                <a:lnTo>
                  <a:pt x="2037" y="50"/>
                </a:lnTo>
                <a:lnTo>
                  <a:pt x="2027" y="49"/>
                </a:lnTo>
                <a:close/>
                <a:moveTo>
                  <a:pt x="1855" y="774"/>
                </a:moveTo>
                <a:lnTo>
                  <a:pt x="1855" y="774"/>
                </a:lnTo>
                <a:lnTo>
                  <a:pt x="1849" y="774"/>
                </a:lnTo>
                <a:lnTo>
                  <a:pt x="1845" y="771"/>
                </a:lnTo>
                <a:lnTo>
                  <a:pt x="1841" y="769"/>
                </a:lnTo>
                <a:lnTo>
                  <a:pt x="1837" y="765"/>
                </a:lnTo>
                <a:lnTo>
                  <a:pt x="1834" y="761"/>
                </a:lnTo>
                <a:lnTo>
                  <a:pt x="1832" y="754"/>
                </a:lnTo>
                <a:lnTo>
                  <a:pt x="1831" y="748"/>
                </a:lnTo>
                <a:lnTo>
                  <a:pt x="1831" y="739"/>
                </a:lnTo>
                <a:lnTo>
                  <a:pt x="1831" y="0"/>
                </a:lnTo>
                <a:lnTo>
                  <a:pt x="1781" y="0"/>
                </a:lnTo>
                <a:lnTo>
                  <a:pt x="1781" y="733"/>
                </a:lnTo>
                <a:lnTo>
                  <a:pt x="1781" y="733"/>
                </a:lnTo>
                <a:lnTo>
                  <a:pt x="1782" y="753"/>
                </a:lnTo>
                <a:lnTo>
                  <a:pt x="1786" y="770"/>
                </a:lnTo>
                <a:lnTo>
                  <a:pt x="1788" y="778"/>
                </a:lnTo>
                <a:lnTo>
                  <a:pt x="1791" y="786"/>
                </a:lnTo>
                <a:lnTo>
                  <a:pt x="1794" y="791"/>
                </a:lnTo>
                <a:lnTo>
                  <a:pt x="1798" y="797"/>
                </a:lnTo>
                <a:lnTo>
                  <a:pt x="1803" y="802"/>
                </a:lnTo>
                <a:lnTo>
                  <a:pt x="1807" y="806"/>
                </a:lnTo>
                <a:lnTo>
                  <a:pt x="1813" y="809"/>
                </a:lnTo>
                <a:lnTo>
                  <a:pt x="1819" y="813"/>
                </a:lnTo>
                <a:lnTo>
                  <a:pt x="1825" y="815"/>
                </a:lnTo>
                <a:lnTo>
                  <a:pt x="1832" y="817"/>
                </a:lnTo>
                <a:lnTo>
                  <a:pt x="1840" y="817"/>
                </a:lnTo>
                <a:lnTo>
                  <a:pt x="1847" y="818"/>
                </a:lnTo>
                <a:lnTo>
                  <a:pt x="1847" y="818"/>
                </a:lnTo>
                <a:lnTo>
                  <a:pt x="1858" y="817"/>
                </a:lnTo>
                <a:lnTo>
                  <a:pt x="1868" y="816"/>
                </a:lnTo>
                <a:lnTo>
                  <a:pt x="1875" y="815"/>
                </a:lnTo>
                <a:lnTo>
                  <a:pt x="1883" y="813"/>
                </a:lnTo>
                <a:lnTo>
                  <a:pt x="1874" y="771"/>
                </a:lnTo>
                <a:lnTo>
                  <a:pt x="1874" y="771"/>
                </a:lnTo>
                <a:lnTo>
                  <a:pt x="1861" y="774"/>
                </a:lnTo>
                <a:lnTo>
                  <a:pt x="1855" y="774"/>
                </a:lnTo>
                <a:close/>
                <a:moveTo>
                  <a:pt x="1410" y="774"/>
                </a:moveTo>
                <a:lnTo>
                  <a:pt x="1410" y="774"/>
                </a:lnTo>
                <a:lnTo>
                  <a:pt x="1389" y="773"/>
                </a:lnTo>
                <a:lnTo>
                  <a:pt x="1370" y="769"/>
                </a:lnTo>
                <a:lnTo>
                  <a:pt x="1351" y="764"/>
                </a:lnTo>
                <a:lnTo>
                  <a:pt x="1334" y="756"/>
                </a:lnTo>
                <a:lnTo>
                  <a:pt x="1318" y="748"/>
                </a:lnTo>
                <a:lnTo>
                  <a:pt x="1302" y="736"/>
                </a:lnTo>
                <a:lnTo>
                  <a:pt x="1288" y="723"/>
                </a:lnTo>
                <a:lnTo>
                  <a:pt x="1275" y="709"/>
                </a:lnTo>
                <a:lnTo>
                  <a:pt x="1263" y="692"/>
                </a:lnTo>
                <a:lnTo>
                  <a:pt x="1252" y="674"/>
                </a:lnTo>
                <a:lnTo>
                  <a:pt x="1242" y="655"/>
                </a:lnTo>
                <a:lnTo>
                  <a:pt x="1235" y="633"/>
                </a:lnTo>
                <a:lnTo>
                  <a:pt x="1228" y="612"/>
                </a:lnTo>
                <a:lnTo>
                  <a:pt x="1224" y="588"/>
                </a:lnTo>
                <a:lnTo>
                  <a:pt x="1222" y="563"/>
                </a:lnTo>
                <a:lnTo>
                  <a:pt x="1221" y="537"/>
                </a:lnTo>
                <a:lnTo>
                  <a:pt x="1221" y="537"/>
                </a:lnTo>
                <a:lnTo>
                  <a:pt x="1222" y="511"/>
                </a:lnTo>
                <a:lnTo>
                  <a:pt x="1224" y="486"/>
                </a:lnTo>
                <a:lnTo>
                  <a:pt x="1228" y="462"/>
                </a:lnTo>
                <a:lnTo>
                  <a:pt x="1235" y="440"/>
                </a:lnTo>
                <a:lnTo>
                  <a:pt x="1242" y="418"/>
                </a:lnTo>
                <a:lnTo>
                  <a:pt x="1252" y="399"/>
                </a:lnTo>
                <a:lnTo>
                  <a:pt x="1263" y="380"/>
                </a:lnTo>
                <a:lnTo>
                  <a:pt x="1275" y="364"/>
                </a:lnTo>
                <a:lnTo>
                  <a:pt x="1288" y="349"/>
                </a:lnTo>
                <a:lnTo>
                  <a:pt x="1302" y="336"/>
                </a:lnTo>
                <a:lnTo>
                  <a:pt x="1318" y="324"/>
                </a:lnTo>
                <a:lnTo>
                  <a:pt x="1334" y="314"/>
                </a:lnTo>
                <a:lnTo>
                  <a:pt x="1351" y="307"/>
                </a:lnTo>
                <a:lnTo>
                  <a:pt x="1370" y="301"/>
                </a:lnTo>
                <a:lnTo>
                  <a:pt x="1389" y="298"/>
                </a:lnTo>
                <a:lnTo>
                  <a:pt x="1410" y="297"/>
                </a:lnTo>
                <a:lnTo>
                  <a:pt x="1410" y="297"/>
                </a:lnTo>
                <a:lnTo>
                  <a:pt x="1429" y="298"/>
                </a:lnTo>
                <a:lnTo>
                  <a:pt x="1449" y="301"/>
                </a:lnTo>
                <a:lnTo>
                  <a:pt x="1467" y="307"/>
                </a:lnTo>
                <a:lnTo>
                  <a:pt x="1485" y="314"/>
                </a:lnTo>
                <a:lnTo>
                  <a:pt x="1501" y="324"/>
                </a:lnTo>
                <a:lnTo>
                  <a:pt x="1518" y="336"/>
                </a:lnTo>
                <a:lnTo>
                  <a:pt x="1532" y="349"/>
                </a:lnTo>
                <a:lnTo>
                  <a:pt x="1545" y="364"/>
                </a:lnTo>
                <a:lnTo>
                  <a:pt x="1558" y="380"/>
                </a:lnTo>
                <a:lnTo>
                  <a:pt x="1568" y="399"/>
                </a:lnTo>
                <a:lnTo>
                  <a:pt x="1577" y="418"/>
                </a:lnTo>
                <a:lnTo>
                  <a:pt x="1585" y="440"/>
                </a:lnTo>
                <a:lnTo>
                  <a:pt x="1591" y="462"/>
                </a:lnTo>
                <a:lnTo>
                  <a:pt x="1595" y="486"/>
                </a:lnTo>
                <a:lnTo>
                  <a:pt x="1599" y="511"/>
                </a:lnTo>
                <a:lnTo>
                  <a:pt x="1600" y="537"/>
                </a:lnTo>
                <a:lnTo>
                  <a:pt x="1600" y="537"/>
                </a:lnTo>
                <a:lnTo>
                  <a:pt x="1599" y="563"/>
                </a:lnTo>
                <a:lnTo>
                  <a:pt x="1595" y="588"/>
                </a:lnTo>
                <a:lnTo>
                  <a:pt x="1591" y="612"/>
                </a:lnTo>
                <a:lnTo>
                  <a:pt x="1585" y="633"/>
                </a:lnTo>
                <a:lnTo>
                  <a:pt x="1577" y="655"/>
                </a:lnTo>
                <a:lnTo>
                  <a:pt x="1568" y="674"/>
                </a:lnTo>
                <a:lnTo>
                  <a:pt x="1558" y="692"/>
                </a:lnTo>
                <a:lnTo>
                  <a:pt x="1545" y="709"/>
                </a:lnTo>
                <a:lnTo>
                  <a:pt x="1532" y="723"/>
                </a:lnTo>
                <a:lnTo>
                  <a:pt x="1518" y="736"/>
                </a:lnTo>
                <a:lnTo>
                  <a:pt x="1501" y="748"/>
                </a:lnTo>
                <a:lnTo>
                  <a:pt x="1485" y="756"/>
                </a:lnTo>
                <a:lnTo>
                  <a:pt x="1467" y="764"/>
                </a:lnTo>
                <a:lnTo>
                  <a:pt x="1449" y="769"/>
                </a:lnTo>
                <a:lnTo>
                  <a:pt x="1429" y="773"/>
                </a:lnTo>
                <a:lnTo>
                  <a:pt x="1410" y="774"/>
                </a:lnTo>
                <a:close/>
                <a:moveTo>
                  <a:pt x="1410" y="254"/>
                </a:moveTo>
                <a:lnTo>
                  <a:pt x="1410" y="254"/>
                </a:lnTo>
                <a:lnTo>
                  <a:pt x="1386" y="255"/>
                </a:lnTo>
                <a:lnTo>
                  <a:pt x="1362" y="258"/>
                </a:lnTo>
                <a:lnTo>
                  <a:pt x="1339" y="265"/>
                </a:lnTo>
                <a:lnTo>
                  <a:pt x="1318" y="272"/>
                </a:lnTo>
                <a:lnTo>
                  <a:pt x="1296" y="283"/>
                </a:lnTo>
                <a:lnTo>
                  <a:pt x="1277" y="296"/>
                </a:lnTo>
                <a:lnTo>
                  <a:pt x="1258" y="311"/>
                </a:lnTo>
                <a:lnTo>
                  <a:pt x="1241" y="327"/>
                </a:lnTo>
                <a:lnTo>
                  <a:pt x="1225" y="347"/>
                </a:lnTo>
                <a:lnTo>
                  <a:pt x="1211" y="368"/>
                </a:lnTo>
                <a:lnTo>
                  <a:pt x="1204" y="379"/>
                </a:lnTo>
                <a:lnTo>
                  <a:pt x="1199" y="391"/>
                </a:lnTo>
                <a:lnTo>
                  <a:pt x="1194" y="404"/>
                </a:lnTo>
                <a:lnTo>
                  <a:pt x="1188" y="417"/>
                </a:lnTo>
                <a:lnTo>
                  <a:pt x="1184" y="430"/>
                </a:lnTo>
                <a:lnTo>
                  <a:pt x="1180" y="444"/>
                </a:lnTo>
                <a:lnTo>
                  <a:pt x="1176" y="458"/>
                </a:lnTo>
                <a:lnTo>
                  <a:pt x="1174" y="473"/>
                </a:lnTo>
                <a:lnTo>
                  <a:pt x="1172" y="488"/>
                </a:lnTo>
                <a:lnTo>
                  <a:pt x="1170" y="504"/>
                </a:lnTo>
                <a:lnTo>
                  <a:pt x="1169" y="520"/>
                </a:lnTo>
                <a:lnTo>
                  <a:pt x="1169" y="537"/>
                </a:lnTo>
                <a:lnTo>
                  <a:pt x="1169" y="537"/>
                </a:lnTo>
                <a:lnTo>
                  <a:pt x="1169" y="553"/>
                </a:lnTo>
                <a:lnTo>
                  <a:pt x="1170" y="569"/>
                </a:lnTo>
                <a:lnTo>
                  <a:pt x="1172" y="585"/>
                </a:lnTo>
                <a:lnTo>
                  <a:pt x="1174" y="600"/>
                </a:lnTo>
                <a:lnTo>
                  <a:pt x="1176" y="615"/>
                </a:lnTo>
                <a:lnTo>
                  <a:pt x="1180" y="629"/>
                </a:lnTo>
                <a:lnTo>
                  <a:pt x="1184" y="643"/>
                </a:lnTo>
                <a:lnTo>
                  <a:pt x="1188" y="656"/>
                </a:lnTo>
                <a:lnTo>
                  <a:pt x="1194" y="669"/>
                </a:lnTo>
                <a:lnTo>
                  <a:pt x="1199" y="681"/>
                </a:lnTo>
                <a:lnTo>
                  <a:pt x="1211" y="703"/>
                </a:lnTo>
                <a:lnTo>
                  <a:pt x="1225" y="725"/>
                </a:lnTo>
                <a:lnTo>
                  <a:pt x="1241" y="744"/>
                </a:lnTo>
                <a:lnTo>
                  <a:pt x="1258" y="761"/>
                </a:lnTo>
                <a:lnTo>
                  <a:pt x="1277" y="776"/>
                </a:lnTo>
                <a:lnTo>
                  <a:pt x="1296" y="789"/>
                </a:lnTo>
                <a:lnTo>
                  <a:pt x="1318" y="799"/>
                </a:lnTo>
                <a:lnTo>
                  <a:pt x="1339" y="807"/>
                </a:lnTo>
                <a:lnTo>
                  <a:pt x="1362" y="813"/>
                </a:lnTo>
                <a:lnTo>
                  <a:pt x="1386" y="817"/>
                </a:lnTo>
                <a:lnTo>
                  <a:pt x="1410" y="818"/>
                </a:lnTo>
                <a:lnTo>
                  <a:pt x="1410" y="818"/>
                </a:lnTo>
                <a:lnTo>
                  <a:pt x="1433" y="817"/>
                </a:lnTo>
                <a:lnTo>
                  <a:pt x="1457" y="813"/>
                </a:lnTo>
                <a:lnTo>
                  <a:pt x="1480" y="807"/>
                </a:lnTo>
                <a:lnTo>
                  <a:pt x="1501" y="799"/>
                </a:lnTo>
                <a:lnTo>
                  <a:pt x="1523" y="789"/>
                </a:lnTo>
                <a:lnTo>
                  <a:pt x="1542" y="776"/>
                </a:lnTo>
                <a:lnTo>
                  <a:pt x="1562" y="761"/>
                </a:lnTo>
                <a:lnTo>
                  <a:pt x="1579" y="744"/>
                </a:lnTo>
                <a:lnTo>
                  <a:pt x="1594" y="725"/>
                </a:lnTo>
                <a:lnTo>
                  <a:pt x="1608" y="703"/>
                </a:lnTo>
                <a:lnTo>
                  <a:pt x="1615" y="693"/>
                </a:lnTo>
                <a:lnTo>
                  <a:pt x="1621" y="681"/>
                </a:lnTo>
                <a:lnTo>
                  <a:pt x="1627" y="669"/>
                </a:lnTo>
                <a:lnTo>
                  <a:pt x="1631" y="656"/>
                </a:lnTo>
                <a:lnTo>
                  <a:pt x="1636" y="643"/>
                </a:lnTo>
                <a:lnTo>
                  <a:pt x="1640" y="629"/>
                </a:lnTo>
                <a:lnTo>
                  <a:pt x="1643" y="615"/>
                </a:lnTo>
                <a:lnTo>
                  <a:pt x="1646" y="600"/>
                </a:lnTo>
                <a:lnTo>
                  <a:pt x="1648" y="585"/>
                </a:lnTo>
                <a:lnTo>
                  <a:pt x="1649" y="569"/>
                </a:lnTo>
                <a:lnTo>
                  <a:pt x="1650" y="553"/>
                </a:lnTo>
                <a:lnTo>
                  <a:pt x="1650" y="537"/>
                </a:lnTo>
                <a:lnTo>
                  <a:pt x="1650" y="537"/>
                </a:lnTo>
                <a:lnTo>
                  <a:pt x="1650" y="520"/>
                </a:lnTo>
                <a:lnTo>
                  <a:pt x="1649" y="504"/>
                </a:lnTo>
                <a:lnTo>
                  <a:pt x="1648" y="488"/>
                </a:lnTo>
                <a:lnTo>
                  <a:pt x="1646" y="473"/>
                </a:lnTo>
                <a:lnTo>
                  <a:pt x="1643" y="458"/>
                </a:lnTo>
                <a:lnTo>
                  <a:pt x="1640" y="444"/>
                </a:lnTo>
                <a:lnTo>
                  <a:pt x="1636" y="430"/>
                </a:lnTo>
                <a:lnTo>
                  <a:pt x="1631" y="417"/>
                </a:lnTo>
                <a:lnTo>
                  <a:pt x="1627" y="404"/>
                </a:lnTo>
                <a:lnTo>
                  <a:pt x="1621" y="391"/>
                </a:lnTo>
                <a:lnTo>
                  <a:pt x="1615" y="379"/>
                </a:lnTo>
                <a:lnTo>
                  <a:pt x="1608" y="368"/>
                </a:lnTo>
                <a:lnTo>
                  <a:pt x="1594" y="347"/>
                </a:lnTo>
                <a:lnTo>
                  <a:pt x="1579" y="327"/>
                </a:lnTo>
                <a:lnTo>
                  <a:pt x="1562" y="311"/>
                </a:lnTo>
                <a:lnTo>
                  <a:pt x="1542" y="296"/>
                </a:lnTo>
                <a:lnTo>
                  <a:pt x="1523" y="283"/>
                </a:lnTo>
                <a:lnTo>
                  <a:pt x="1501" y="272"/>
                </a:lnTo>
                <a:lnTo>
                  <a:pt x="1480" y="265"/>
                </a:lnTo>
                <a:lnTo>
                  <a:pt x="1457" y="258"/>
                </a:lnTo>
                <a:lnTo>
                  <a:pt x="1433" y="255"/>
                </a:lnTo>
                <a:lnTo>
                  <a:pt x="1410" y="254"/>
                </a:lnTo>
                <a:close/>
                <a:moveTo>
                  <a:pt x="833" y="774"/>
                </a:moveTo>
                <a:lnTo>
                  <a:pt x="833" y="774"/>
                </a:lnTo>
                <a:lnTo>
                  <a:pt x="813" y="773"/>
                </a:lnTo>
                <a:lnTo>
                  <a:pt x="794" y="769"/>
                </a:lnTo>
                <a:lnTo>
                  <a:pt x="776" y="764"/>
                </a:lnTo>
                <a:lnTo>
                  <a:pt x="757" y="756"/>
                </a:lnTo>
                <a:lnTo>
                  <a:pt x="741" y="748"/>
                </a:lnTo>
                <a:lnTo>
                  <a:pt x="726" y="736"/>
                </a:lnTo>
                <a:lnTo>
                  <a:pt x="711" y="723"/>
                </a:lnTo>
                <a:lnTo>
                  <a:pt x="698" y="709"/>
                </a:lnTo>
                <a:lnTo>
                  <a:pt x="686" y="692"/>
                </a:lnTo>
                <a:lnTo>
                  <a:pt x="675" y="674"/>
                </a:lnTo>
                <a:lnTo>
                  <a:pt x="665" y="655"/>
                </a:lnTo>
                <a:lnTo>
                  <a:pt x="658" y="633"/>
                </a:lnTo>
                <a:lnTo>
                  <a:pt x="652" y="612"/>
                </a:lnTo>
                <a:lnTo>
                  <a:pt x="647" y="588"/>
                </a:lnTo>
                <a:lnTo>
                  <a:pt x="645" y="563"/>
                </a:lnTo>
                <a:lnTo>
                  <a:pt x="644" y="537"/>
                </a:lnTo>
                <a:lnTo>
                  <a:pt x="644" y="537"/>
                </a:lnTo>
                <a:lnTo>
                  <a:pt x="645" y="511"/>
                </a:lnTo>
                <a:lnTo>
                  <a:pt x="647" y="486"/>
                </a:lnTo>
                <a:lnTo>
                  <a:pt x="652" y="462"/>
                </a:lnTo>
                <a:lnTo>
                  <a:pt x="658" y="440"/>
                </a:lnTo>
                <a:lnTo>
                  <a:pt x="665" y="418"/>
                </a:lnTo>
                <a:lnTo>
                  <a:pt x="675" y="399"/>
                </a:lnTo>
                <a:lnTo>
                  <a:pt x="686" y="380"/>
                </a:lnTo>
                <a:lnTo>
                  <a:pt x="698" y="364"/>
                </a:lnTo>
                <a:lnTo>
                  <a:pt x="711" y="349"/>
                </a:lnTo>
                <a:lnTo>
                  <a:pt x="726" y="336"/>
                </a:lnTo>
                <a:lnTo>
                  <a:pt x="741" y="324"/>
                </a:lnTo>
                <a:lnTo>
                  <a:pt x="757" y="314"/>
                </a:lnTo>
                <a:lnTo>
                  <a:pt x="776" y="307"/>
                </a:lnTo>
                <a:lnTo>
                  <a:pt x="794" y="301"/>
                </a:lnTo>
                <a:lnTo>
                  <a:pt x="813" y="298"/>
                </a:lnTo>
                <a:lnTo>
                  <a:pt x="833" y="297"/>
                </a:lnTo>
                <a:lnTo>
                  <a:pt x="833" y="297"/>
                </a:lnTo>
                <a:lnTo>
                  <a:pt x="853" y="298"/>
                </a:lnTo>
                <a:lnTo>
                  <a:pt x="873" y="301"/>
                </a:lnTo>
                <a:lnTo>
                  <a:pt x="891" y="307"/>
                </a:lnTo>
                <a:lnTo>
                  <a:pt x="908" y="314"/>
                </a:lnTo>
                <a:lnTo>
                  <a:pt x="925" y="324"/>
                </a:lnTo>
                <a:lnTo>
                  <a:pt x="941" y="336"/>
                </a:lnTo>
                <a:lnTo>
                  <a:pt x="955" y="349"/>
                </a:lnTo>
                <a:lnTo>
                  <a:pt x="969" y="364"/>
                </a:lnTo>
                <a:lnTo>
                  <a:pt x="981" y="380"/>
                </a:lnTo>
                <a:lnTo>
                  <a:pt x="992" y="399"/>
                </a:lnTo>
                <a:lnTo>
                  <a:pt x="1001" y="418"/>
                </a:lnTo>
                <a:lnTo>
                  <a:pt x="1009" y="440"/>
                </a:lnTo>
                <a:lnTo>
                  <a:pt x="1015" y="462"/>
                </a:lnTo>
                <a:lnTo>
                  <a:pt x="1020" y="486"/>
                </a:lnTo>
                <a:lnTo>
                  <a:pt x="1022" y="511"/>
                </a:lnTo>
                <a:lnTo>
                  <a:pt x="1023" y="537"/>
                </a:lnTo>
                <a:lnTo>
                  <a:pt x="1023" y="537"/>
                </a:lnTo>
                <a:lnTo>
                  <a:pt x="1022" y="563"/>
                </a:lnTo>
                <a:lnTo>
                  <a:pt x="1020" y="588"/>
                </a:lnTo>
                <a:lnTo>
                  <a:pt x="1015" y="612"/>
                </a:lnTo>
                <a:lnTo>
                  <a:pt x="1009" y="633"/>
                </a:lnTo>
                <a:lnTo>
                  <a:pt x="1001" y="655"/>
                </a:lnTo>
                <a:lnTo>
                  <a:pt x="992" y="674"/>
                </a:lnTo>
                <a:lnTo>
                  <a:pt x="981" y="692"/>
                </a:lnTo>
                <a:lnTo>
                  <a:pt x="969" y="709"/>
                </a:lnTo>
                <a:lnTo>
                  <a:pt x="955" y="723"/>
                </a:lnTo>
                <a:lnTo>
                  <a:pt x="941" y="736"/>
                </a:lnTo>
                <a:lnTo>
                  <a:pt x="925" y="748"/>
                </a:lnTo>
                <a:lnTo>
                  <a:pt x="908" y="756"/>
                </a:lnTo>
                <a:lnTo>
                  <a:pt x="891" y="764"/>
                </a:lnTo>
                <a:lnTo>
                  <a:pt x="873" y="769"/>
                </a:lnTo>
                <a:lnTo>
                  <a:pt x="853" y="773"/>
                </a:lnTo>
                <a:lnTo>
                  <a:pt x="833" y="774"/>
                </a:lnTo>
                <a:close/>
                <a:moveTo>
                  <a:pt x="833" y="254"/>
                </a:moveTo>
                <a:lnTo>
                  <a:pt x="833" y="254"/>
                </a:lnTo>
                <a:lnTo>
                  <a:pt x="809" y="255"/>
                </a:lnTo>
                <a:lnTo>
                  <a:pt x="785" y="258"/>
                </a:lnTo>
                <a:lnTo>
                  <a:pt x="763" y="265"/>
                </a:lnTo>
                <a:lnTo>
                  <a:pt x="741" y="272"/>
                </a:lnTo>
                <a:lnTo>
                  <a:pt x="720" y="283"/>
                </a:lnTo>
                <a:lnTo>
                  <a:pt x="700" y="296"/>
                </a:lnTo>
                <a:lnTo>
                  <a:pt x="682" y="311"/>
                </a:lnTo>
                <a:lnTo>
                  <a:pt x="664" y="327"/>
                </a:lnTo>
                <a:lnTo>
                  <a:pt x="649" y="347"/>
                </a:lnTo>
                <a:lnTo>
                  <a:pt x="635" y="368"/>
                </a:lnTo>
                <a:lnTo>
                  <a:pt x="629" y="379"/>
                </a:lnTo>
                <a:lnTo>
                  <a:pt x="622" y="391"/>
                </a:lnTo>
                <a:lnTo>
                  <a:pt x="617" y="404"/>
                </a:lnTo>
                <a:lnTo>
                  <a:pt x="612" y="417"/>
                </a:lnTo>
                <a:lnTo>
                  <a:pt x="607" y="430"/>
                </a:lnTo>
                <a:lnTo>
                  <a:pt x="604" y="444"/>
                </a:lnTo>
                <a:lnTo>
                  <a:pt x="601" y="458"/>
                </a:lnTo>
                <a:lnTo>
                  <a:pt x="597" y="473"/>
                </a:lnTo>
                <a:lnTo>
                  <a:pt x="595" y="488"/>
                </a:lnTo>
                <a:lnTo>
                  <a:pt x="594" y="504"/>
                </a:lnTo>
                <a:lnTo>
                  <a:pt x="593" y="520"/>
                </a:lnTo>
                <a:lnTo>
                  <a:pt x="592" y="537"/>
                </a:lnTo>
                <a:lnTo>
                  <a:pt x="592" y="537"/>
                </a:lnTo>
                <a:lnTo>
                  <a:pt x="593" y="553"/>
                </a:lnTo>
                <a:lnTo>
                  <a:pt x="594" y="569"/>
                </a:lnTo>
                <a:lnTo>
                  <a:pt x="595" y="585"/>
                </a:lnTo>
                <a:lnTo>
                  <a:pt x="597" y="600"/>
                </a:lnTo>
                <a:lnTo>
                  <a:pt x="601" y="615"/>
                </a:lnTo>
                <a:lnTo>
                  <a:pt x="604" y="629"/>
                </a:lnTo>
                <a:lnTo>
                  <a:pt x="607" y="643"/>
                </a:lnTo>
                <a:lnTo>
                  <a:pt x="612" y="656"/>
                </a:lnTo>
                <a:lnTo>
                  <a:pt x="617" y="669"/>
                </a:lnTo>
                <a:lnTo>
                  <a:pt x="622" y="681"/>
                </a:lnTo>
                <a:lnTo>
                  <a:pt x="635" y="703"/>
                </a:lnTo>
                <a:lnTo>
                  <a:pt x="649" y="725"/>
                </a:lnTo>
                <a:lnTo>
                  <a:pt x="664" y="744"/>
                </a:lnTo>
                <a:lnTo>
                  <a:pt x="682" y="761"/>
                </a:lnTo>
                <a:lnTo>
                  <a:pt x="700" y="776"/>
                </a:lnTo>
                <a:lnTo>
                  <a:pt x="720" y="789"/>
                </a:lnTo>
                <a:lnTo>
                  <a:pt x="741" y="799"/>
                </a:lnTo>
                <a:lnTo>
                  <a:pt x="763" y="807"/>
                </a:lnTo>
                <a:lnTo>
                  <a:pt x="785" y="813"/>
                </a:lnTo>
                <a:lnTo>
                  <a:pt x="809" y="817"/>
                </a:lnTo>
                <a:lnTo>
                  <a:pt x="833" y="818"/>
                </a:lnTo>
                <a:lnTo>
                  <a:pt x="833" y="818"/>
                </a:lnTo>
                <a:lnTo>
                  <a:pt x="857" y="817"/>
                </a:lnTo>
                <a:lnTo>
                  <a:pt x="880" y="813"/>
                </a:lnTo>
                <a:lnTo>
                  <a:pt x="903" y="807"/>
                </a:lnTo>
                <a:lnTo>
                  <a:pt x="926" y="799"/>
                </a:lnTo>
                <a:lnTo>
                  <a:pt x="946" y="789"/>
                </a:lnTo>
                <a:lnTo>
                  <a:pt x="967" y="776"/>
                </a:lnTo>
                <a:lnTo>
                  <a:pt x="985" y="761"/>
                </a:lnTo>
                <a:lnTo>
                  <a:pt x="1002" y="744"/>
                </a:lnTo>
                <a:lnTo>
                  <a:pt x="1019" y="725"/>
                </a:lnTo>
                <a:lnTo>
                  <a:pt x="1033" y="703"/>
                </a:lnTo>
                <a:lnTo>
                  <a:pt x="1039" y="693"/>
                </a:lnTo>
                <a:lnTo>
                  <a:pt x="1045" y="681"/>
                </a:lnTo>
                <a:lnTo>
                  <a:pt x="1050" y="669"/>
                </a:lnTo>
                <a:lnTo>
                  <a:pt x="1055" y="656"/>
                </a:lnTo>
                <a:lnTo>
                  <a:pt x="1060" y="643"/>
                </a:lnTo>
                <a:lnTo>
                  <a:pt x="1063" y="629"/>
                </a:lnTo>
                <a:lnTo>
                  <a:pt x="1067" y="615"/>
                </a:lnTo>
                <a:lnTo>
                  <a:pt x="1069" y="600"/>
                </a:lnTo>
                <a:lnTo>
                  <a:pt x="1072" y="585"/>
                </a:lnTo>
                <a:lnTo>
                  <a:pt x="1074" y="569"/>
                </a:lnTo>
                <a:lnTo>
                  <a:pt x="1074" y="553"/>
                </a:lnTo>
                <a:lnTo>
                  <a:pt x="1075" y="537"/>
                </a:lnTo>
                <a:lnTo>
                  <a:pt x="1075" y="537"/>
                </a:lnTo>
                <a:lnTo>
                  <a:pt x="1074" y="520"/>
                </a:lnTo>
                <a:lnTo>
                  <a:pt x="1074" y="504"/>
                </a:lnTo>
                <a:lnTo>
                  <a:pt x="1072" y="488"/>
                </a:lnTo>
                <a:lnTo>
                  <a:pt x="1069" y="473"/>
                </a:lnTo>
                <a:lnTo>
                  <a:pt x="1067" y="458"/>
                </a:lnTo>
                <a:lnTo>
                  <a:pt x="1063" y="444"/>
                </a:lnTo>
                <a:lnTo>
                  <a:pt x="1060" y="430"/>
                </a:lnTo>
                <a:lnTo>
                  <a:pt x="1055" y="417"/>
                </a:lnTo>
                <a:lnTo>
                  <a:pt x="1050" y="404"/>
                </a:lnTo>
                <a:lnTo>
                  <a:pt x="1045" y="391"/>
                </a:lnTo>
                <a:lnTo>
                  <a:pt x="1039" y="379"/>
                </a:lnTo>
                <a:lnTo>
                  <a:pt x="1033" y="368"/>
                </a:lnTo>
                <a:lnTo>
                  <a:pt x="1019" y="347"/>
                </a:lnTo>
                <a:lnTo>
                  <a:pt x="1002" y="327"/>
                </a:lnTo>
                <a:lnTo>
                  <a:pt x="985" y="311"/>
                </a:lnTo>
                <a:lnTo>
                  <a:pt x="967" y="296"/>
                </a:lnTo>
                <a:lnTo>
                  <a:pt x="946" y="283"/>
                </a:lnTo>
                <a:lnTo>
                  <a:pt x="926" y="272"/>
                </a:lnTo>
                <a:lnTo>
                  <a:pt x="903" y="265"/>
                </a:lnTo>
                <a:lnTo>
                  <a:pt x="880" y="258"/>
                </a:lnTo>
                <a:lnTo>
                  <a:pt x="857" y="255"/>
                </a:lnTo>
                <a:lnTo>
                  <a:pt x="833" y="254"/>
                </a:lnTo>
                <a:close/>
                <a:moveTo>
                  <a:pt x="311" y="770"/>
                </a:moveTo>
                <a:lnTo>
                  <a:pt x="311" y="770"/>
                </a:lnTo>
                <a:lnTo>
                  <a:pt x="296" y="770"/>
                </a:lnTo>
                <a:lnTo>
                  <a:pt x="282" y="769"/>
                </a:lnTo>
                <a:lnTo>
                  <a:pt x="268" y="767"/>
                </a:lnTo>
                <a:lnTo>
                  <a:pt x="254" y="765"/>
                </a:lnTo>
                <a:lnTo>
                  <a:pt x="241" y="762"/>
                </a:lnTo>
                <a:lnTo>
                  <a:pt x="228" y="757"/>
                </a:lnTo>
                <a:lnTo>
                  <a:pt x="216" y="752"/>
                </a:lnTo>
                <a:lnTo>
                  <a:pt x="204" y="747"/>
                </a:lnTo>
                <a:lnTo>
                  <a:pt x="192" y="741"/>
                </a:lnTo>
                <a:lnTo>
                  <a:pt x="181" y="734"/>
                </a:lnTo>
                <a:lnTo>
                  <a:pt x="171" y="726"/>
                </a:lnTo>
                <a:lnTo>
                  <a:pt x="160" y="719"/>
                </a:lnTo>
                <a:lnTo>
                  <a:pt x="150" y="709"/>
                </a:lnTo>
                <a:lnTo>
                  <a:pt x="140" y="700"/>
                </a:lnTo>
                <a:lnTo>
                  <a:pt x="132" y="689"/>
                </a:lnTo>
                <a:lnTo>
                  <a:pt x="123" y="679"/>
                </a:lnTo>
                <a:lnTo>
                  <a:pt x="114" y="668"/>
                </a:lnTo>
                <a:lnTo>
                  <a:pt x="107" y="656"/>
                </a:lnTo>
                <a:lnTo>
                  <a:pt x="99" y="644"/>
                </a:lnTo>
                <a:lnTo>
                  <a:pt x="93" y="630"/>
                </a:lnTo>
                <a:lnTo>
                  <a:pt x="86" y="617"/>
                </a:lnTo>
                <a:lnTo>
                  <a:pt x="81" y="603"/>
                </a:lnTo>
                <a:lnTo>
                  <a:pt x="76" y="588"/>
                </a:lnTo>
                <a:lnTo>
                  <a:pt x="71" y="573"/>
                </a:lnTo>
                <a:lnTo>
                  <a:pt x="64" y="541"/>
                </a:lnTo>
                <a:lnTo>
                  <a:pt x="58" y="507"/>
                </a:lnTo>
                <a:lnTo>
                  <a:pt x="54" y="471"/>
                </a:lnTo>
                <a:lnTo>
                  <a:pt x="53" y="434"/>
                </a:lnTo>
                <a:lnTo>
                  <a:pt x="53" y="434"/>
                </a:lnTo>
                <a:lnTo>
                  <a:pt x="54" y="397"/>
                </a:lnTo>
                <a:lnTo>
                  <a:pt x="58" y="361"/>
                </a:lnTo>
                <a:lnTo>
                  <a:pt x="64" y="327"/>
                </a:lnTo>
                <a:lnTo>
                  <a:pt x="71" y="295"/>
                </a:lnTo>
                <a:lnTo>
                  <a:pt x="77" y="280"/>
                </a:lnTo>
                <a:lnTo>
                  <a:pt x="82" y="266"/>
                </a:lnTo>
                <a:lnTo>
                  <a:pt x="87" y="252"/>
                </a:lnTo>
                <a:lnTo>
                  <a:pt x="94" y="239"/>
                </a:lnTo>
                <a:lnTo>
                  <a:pt x="100" y="226"/>
                </a:lnTo>
                <a:lnTo>
                  <a:pt x="108" y="213"/>
                </a:lnTo>
                <a:lnTo>
                  <a:pt x="116" y="202"/>
                </a:lnTo>
                <a:lnTo>
                  <a:pt x="124" y="190"/>
                </a:lnTo>
                <a:lnTo>
                  <a:pt x="133" y="179"/>
                </a:lnTo>
                <a:lnTo>
                  <a:pt x="142" y="170"/>
                </a:lnTo>
                <a:lnTo>
                  <a:pt x="151" y="161"/>
                </a:lnTo>
                <a:lnTo>
                  <a:pt x="161" y="152"/>
                </a:lnTo>
                <a:lnTo>
                  <a:pt x="172" y="144"/>
                </a:lnTo>
                <a:lnTo>
                  <a:pt x="183" y="136"/>
                </a:lnTo>
                <a:lnTo>
                  <a:pt x="194" y="130"/>
                </a:lnTo>
                <a:lnTo>
                  <a:pt x="206" y="124"/>
                </a:lnTo>
                <a:lnTo>
                  <a:pt x="218" y="119"/>
                </a:lnTo>
                <a:lnTo>
                  <a:pt x="231" y="113"/>
                </a:lnTo>
                <a:lnTo>
                  <a:pt x="244" y="110"/>
                </a:lnTo>
                <a:lnTo>
                  <a:pt x="257" y="106"/>
                </a:lnTo>
                <a:lnTo>
                  <a:pt x="271" y="104"/>
                </a:lnTo>
                <a:lnTo>
                  <a:pt x="285" y="102"/>
                </a:lnTo>
                <a:lnTo>
                  <a:pt x="300" y="100"/>
                </a:lnTo>
                <a:lnTo>
                  <a:pt x="315" y="100"/>
                </a:lnTo>
                <a:lnTo>
                  <a:pt x="315" y="100"/>
                </a:lnTo>
                <a:lnTo>
                  <a:pt x="327" y="100"/>
                </a:lnTo>
                <a:lnTo>
                  <a:pt x="339" y="102"/>
                </a:lnTo>
                <a:lnTo>
                  <a:pt x="351" y="104"/>
                </a:lnTo>
                <a:lnTo>
                  <a:pt x="363" y="106"/>
                </a:lnTo>
                <a:lnTo>
                  <a:pt x="374" y="109"/>
                </a:lnTo>
                <a:lnTo>
                  <a:pt x="385" y="112"/>
                </a:lnTo>
                <a:lnTo>
                  <a:pt x="406" y="121"/>
                </a:lnTo>
                <a:lnTo>
                  <a:pt x="426" y="132"/>
                </a:lnTo>
                <a:lnTo>
                  <a:pt x="444" y="145"/>
                </a:lnTo>
                <a:lnTo>
                  <a:pt x="460" y="160"/>
                </a:lnTo>
                <a:lnTo>
                  <a:pt x="476" y="175"/>
                </a:lnTo>
                <a:lnTo>
                  <a:pt x="507" y="142"/>
                </a:lnTo>
                <a:lnTo>
                  <a:pt x="507" y="142"/>
                </a:lnTo>
                <a:lnTo>
                  <a:pt x="490" y="125"/>
                </a:lnTo>
                <a:lnTo>
                  <a:pt x="472" y="109"/>
                </a:lnTo>
                <a:lnTo>
                  <a:pt x="462" y="102"/>
                </a:lnTo>
                <a:lnTo>
                  <a:pt x="452" y="94"/>
                </a:lnTo>
                <a:lnTo>
                  <a:pt x="440" y="86"/>
                </a:lnTo>
                <a:lnTo>
                  <a:pt x="429" y="80"/>
                </a:lnTo>
                <a:lnTo>
                  <a:pt x="416" y="75"/>
                </a:lnTo>
                <a:lnTo>
                  <a:pt x="403" y="69"/>
                </a:lnTo>
                <a:lnTo>
                  <a:pt x="390" y="65"/>
                </a:lnTo>
                <a:lnTo>
                  <a:pt x="376" y="61"/>
                </a:lnTo>
                <a:lnTo>
                  <a:pt x="362" y="57"/>
                </a:lnTo>
                <a:lnTo>
                  <a:pt x="347" y="55"/>
                </a:lnTo>
                <a:lnTo>
                  <a:pt x="331" y="54"/>
                </a:lnTo>
                <a:lnTo>
                  <a:pt x="315" y="54"/>
                </a:lnTo>
                <a:lnTo>
                  <a:pt x="315" y="54"/>
                </a:lnTo>
                <a:lnTo>
                  <a:pt x="298" y="54"/>
                </a:lnTo>
                <a:lnTo>
                  <a:pt x="281" y="55"/>
                </a:lnTo>
                <a:lnTo>
                  <a:pt x="264" y="57"/>
                </a:lnTo>
                <a:lnTo>
                  <a:pt x="247" y="61"/>
                </a:lnTo>
                <a:lnTo>
                  <a:pt x="231" y="64"/>
                </a:lnTo>
                <a:lnTo>
                  <a:pt x="216" y="68"/>
                </a:lnTo>
                <a:lnTo>
                  <a:pt x="201" y="73"/>
                </a:lnTo>
                <a:lnTo>
                  <a:pt x="187" y="80"/>
                </a:lnTo>
                <a:lnTo>
                  <a:pt x="173" y="86"/>
                </a:lnTo>
                <a:lnTo>
                  <a:pt x="159" y="95"/>
                </a:lnTo>
                <a:lnTo>
                  <a:pt x="146" y="103"/>
                </a:lnTo>
                <a:lnTo>
                  <a:pt x="133" y="112"/>
                </a:lnTo>
                <a:lnTo>
                  <a:pt x="121" y="122"/>
                </a:lnTo>
                <a:lnTo>
                  <a:pt x="109" y="133"/>
                </a:lnTo>
                <a:lnTo>
                  <a:pt x="97" y="144"/>
                </a:lnTo>
                <a:lnTo>
                  <a:pt x="86" y="156"/>
                </a:lnTo>
                <a:lnTo>
                  <a:pt x="77" y="169"/>
                </a:lnTo>
                <a:lnTo>
                  <a:pt x="67" y="182"/>
                </a:lnTo>
                <a:lnTo>
                  <a:pt x="58" y="196"/>
                </a:lnTo>
                <a:lnTo>
                  <a:pt x="50" y="211"/>
                </a:lnTo>
                <a:lnTo>
                  <a:pt x="42" y="226"/>
                </a:lnTo>
                <a:lnTo>
                  <a:pt x="35" y="242"/>
                </a:lnTo>
                <a:lnTo>
                  <a:pt x="28" y="258"/>
                </a:lnTo>
                <a:lnTo>
                  <a:pt x="23" y="276"/>
                </a:lnTo>
                <a:lnTo>
                  <a:pt x="17" y="294"/>
                </a:lnTo>
                <a:lnTo>
                  <a:pt x="13" y="312"/>
                </a:lnTo>
                <a:lnTo>
                  <a:pt x="9" y="331"/>
                </a:lnTo>
                <a:lnTo>
                  <a:pt x="5" y="350"/>
                </a:lnTo>
                <a:lnTo>
                  <a:pt x="3" y="371"/>
                </a:lnTo>
                <a:lnTo>
                  <a:pt x="1" y="391"/>
                </a:lnTo>
                <a:lnTo>
                  <a:pt x="0" y="413"/>
                </a:lnTo>
                <a:lnTo>
                  <a:pt x="0" y="434"/>
                </a:lnTo>
                <a:lnTo>
                  <a:pt x="0" y="434"/>
                </a:lnTo>
                <a:lnTo>
                  <a:pt x="0" y="456"/>
                </a:lnTo>
                <a:lnTo>
                  <a:pt x="1" y="477"/>
                </a:lnTo>
                <a:lnTo>
                  <a:pt x="3" y="498"/>
                </a:lnTo>
                <a:lnTo>
                  <a:pt x="5" y="518"/>
                </a:lnTo>
                <a:lnTo>
                  <a:pt x="9" y="537"/>
                </a:lnTo>
                <a:lnTo>
                  <a:pt x="13" y="556"/>
                </a:lnTo>
                <a:lnTo>
                  <a:pt x="17" y="575"/>
                </a:lnTo>
                <a:lnTo>
                  <a:pt x="23" y="593"/>
                </a:lnTo>
                <a:lnTo>
                  <a:pt x="28" y="610"/>
                </a:lnTo>
                <a:lnTo>
                  <a:pt x="35" y="627"/>
                </a:lnTo>
                <a:lnTo>
                  <a:pt x="42" y="643"/>
                </a:lnTo>
                <a:lnTo>
                  <a:pt x="50" y="659"/>
                </a:lnTo>
                <a:lnTo>
                  <a:pt x="58" y="673"/>
                </a:lnTo>
                <a:lnTo>
                  <a:pt x="67" y="687"/>
                </a:lnTo>
                <a:lnTo>
                  <a:pt x="76" y="701"/>
                </a:lnTo>
                <a:lnTo>
                  <a:pt x="86" y="714"/>
                </a:lnTo>
                <a:lnTo>
                  <a:pt x="96" y="726"/>
                </a:lnTo>
                <a:lnTo>
                  <a:pt x="108" y="738"/>
                </a:lnTo>
                <a:lnTo>
                  <a:pt x="119" y="748"/>
                </a:lnTo>
                <a:lnTo>
                  <a:pt x="131" y="759"/>
                </a:lnTo>
                <a:lnTo>
                  <a:pt x="144" y="767"/>
                </a:lnTo>
                <a:lnTo>
                  <a:pt x="157" y="776"/>
                </a:lnTo>
                <a:lnTo>
                  <a:pt x="170" y="783"/>
                </a:lnTo>
                <a:lnTo>
                  <a:pt x="184" y="791"/>
                </a:lnTo>
                <a:lnTo>
                  <a:pt x="198" y="797"/>
                </a:lnTo>
                <a:lnTo>
                  <a:pt x="213" y="803"/>
                </a:lnTo>
                <a:lnTo>
                  <a:pt x="228" y="807"/>
                </a:lnTo>
                <a:lnTo>
                  <a:pt x="243" y="810"/>
                </a:lnTo>
                <a:lnTo>
                  <a:pt x="259" y="814"/>
                </a:lnTo>
                <a:lnTo>
                  <a:pt x="275" y="816"/>
                </a:lnTo>
                <a:lnTo>
                  <a:pt x="292" y="817"/>
                </a:lnTo>
                <a:lnTo>
                  <a:pt x="308" y="818"/>
                </a:lnTo>
                <a:lnTo>
                  <a:pt x="308" y="818"/>
                </a:lnTo>
                <a:lnTo>
                  <a:pt x="326" y="817"/>
                </a:lnTo>
                <a:lnTo>
                  <a:pt x="343" y="816"/>
                </a:lnTo>
                <a:lnTo>
                  <a:pt x="360" y="814"/>
                </a:lnTo>
                <a:lnTo>
                  <a:pt x="375" y="810"/>
                </a:lnTo>
                <a:lnTo>
                  <a:pt x="391" y="806"/>
                </a:lnTo>
                <a:lnTo>
                  <a:pt x="405" y="802"/>
                </a:lnTo>
                <a:lnTo>
                  <a:pt x="419" y="796"/>
                </a:lnTo>
                <a:lnTo>
                  <a:pt x="433" y="790"/>
                </a:lnTo>
                <a:lnTo>
                  <a:pt x="446" y="782"/>
                </a:lnTo>
                <a:lnTo>
                  <a:pt x="459" y="775"/>
                </a:lnTo>
                <a:lnTo>
                  <a:pt x="471" y="766"/>
                </a:lnTo>
                <a:lnTo>
                  <a:pt x="483" y="756"/>
                </a:lnTo>
                <a:lnTo>
                  <a:pt x="495" y="747"/>
                </a:lnTo>
                <a:lnTo>
                  <a:pt x="507" y="736"/>
                </a:lnTo>
                <a:lnTo>
                  <a:pt x="527" y="712"/>
                </a:lnTo>
                <a:lnTo>
                  <a:pt x="497" y="680"/>
                </a:lnTo>
                <a:lnTo>
                  <a:pt x="497" y="680"/>
                </a:lnTo>
                <a:lnTo>
                  <a:pt x="477" y="701"/>
                </a:lnTo>
                <a:lnTo>
                  <a:pt x="456" y="720"/>
                </a:lnTo>
                <a:lnTo>
                  <a:pt x="446" y="728"/>
                </a:lnTo>
                <a:lnTo>
                  <a:pt x="434" y="736"/>
                </a:lnTo>
                <a:lnTo>
                  <a:pt x="423" y="742"/>
                </a:lnTo>
                <a:lnTo>
                  <a:pt x="413" y="748"/>
                </a:lnTo>
                <a:lnTo>
                  <a:pt x="401" y="753"/>
                </a:lnTo>
                <a:lnTo>
                  <a:pt x="389" y="757"/>
                </a:lnTo>
                <a:lnTo>
                  <a:pt x="377" y="762"/>
                </a:lnTo>
                <a:lnTo>
                  <a:pt x="364" y="765"/>
                </a:lnTo>
                <a:lnTo>
                  <a:pt x="351" y="767"/>
                </a:lnTo>
                <a:lnTo>
                  <a:pt x="338" y="769"/>
                </a:lnTo>
                <a:lnTo>
                  <a:pt x="325" y="770"/>
                </a:lnTo>
                <a:lnTo>
                  <a:pt x="311" y="77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20" name="Gráfico 1">
            <a:extLst>
              <a:ext uri="{FF2B5EF4-FFF2-40B4-BE49-F238E27FC236}">
                <a16:creationId xmlns:a16="http://schemas.microsoft.com/office/drawing/2014/main" id="{6FAB001D-FC6C-4F11-8B2C-739DB29D81AF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301613" y="117540"/>
            <a:ext cx="130572" cy="7834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rgbClr val="33333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AA34F39-480A-4B6F-B936-1BC387BD9653}"/>
              </a:ext>
            </a:extLst>
          </p:cNvPr>
          <p:cNvSpPr/>
          <p:nvPr userDrawn="1"/>
        </p:nvSpPr>
        <p:spPr bwMode="auto">
          <a:xfrm>
            <a:off x="757240" y="3265918"/>
            <a:ext cx="261181" cy="51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049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ing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sp>
        <p:nvSpPr>
          <p:cNvPr id="11" name="Marcador de número de diapositiva 6">
            <a:extLst>
              <a:ext uri="{FF2B5EF4-FFF2-40B4-BE49-F238E27FC236}">
                <a16:creationId xmlns:a16="http://schemas.microsoft.com/office/drawing/2014/main" id="{DEB5880D-8DAD-4034-986A-870647244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grpSp>
        <p:nvGrpSpPr>
          <p:cNvPr id="10" name="Grupo 9"/>
          <p:cNvGrpSpPr/>
          <p:nvPr userDrawn="1"/>
        </p:nvGrpSpPr>
        <p:grpSpPr>
          <a:xfrm>
            <a:off x="6606231" y="2300748"/>
            <a:ext cx="5613400" cy="3752851"/>
            <a:chOff x="3286125" y="1550988"/>
            <a:chExt cx="5613400" cy="3752851"/>
          </a:xfrm>
          <a:solidFill>
            <a:schemeClr val="bg1">
              <a:alpha val="50000"/>
            </a:schemeClr>
          </a:solidFill>
        </p:grpSpPr>
        <p:sp>
          <p:nvSpPr>
            <p:cNvPr id="15" name="Freeform 5"/>
            <p:cNvSpPr>
              <a:spLocks noEditPoints="1"/>
            </p:cNvSpPr>
            <p:nvPr userDrawn="1"/>
          </p:nvSpPr>
          <p:spPr bwMode="auto">
            <a:xfrm>
              <a:off x="3286125" y="2606676"/>
              <a:ext cx="2381250" cy="2697163"/>
            </a:xfrm>
            <a:custGeom>
              <a:avLst/>
              <a:gdLst>
                <a:gd name="T0" fmla="*/ 331 w 634"/>
                <a:gd name="T1" fmla="*/ 0 h 717"/>
                <a:gd name="T2" fmla="*/ 57 w 634"/>
                <a:gd name="T3" fmla="*/ 47 h 717"/>
                <a:gd name="T4" fmla="*/ 94 w 634"/>
                <a:gd name="T5" fmla="*/ 226 h 717"/>
                <a:gd name="T6" fmla="*/ 310 w 634"/>
                <a:gd name="T7" fmla="*/ 182 h 717"/>
                <a:gd name="T8" fmla="*/ 417 w 634"/>
                <a:gd name="T9" fmla="*/ 279 h 717"/>
                <a:gd name="T10" fmla="*/ 315 w 634"/>
                <a:gd name="T11" fmla="*/ 271 h 717"/>
                <a:gd name="T12" fmla="*/ 0 w 634"/>
                <a:gd name="T13" fmla="*/ 512 h 717"/>
                <a:gd name="T14" fmla="*/ 220 w 634"/>
                <a:gd name="T15" fmla="*/ 717 h 717"/>
                <a:gd name="T16" fmla="*/ 417 w 634"/>
                <a:gd name="T17" fmla="*/ 639 h 717"/>
                <a:gd name="T18" fmla="*/ 417 w 634"/>
                <a:gd name="T19" fmla="*/ 704 h 717"/>
                <a:gd name="T20" fmla="*/ 634 w 634"/>
                <a:gd name="T21" fmla="*/ 704 h 717"/>
                <a:gd name="T22" fmla="*/ 634 w 634"/>
                <a:gd name="T23" fmla="*/ 283 h 717"/>
                <a:gd name="T24" fmla="*/ 331 w 634"/>
                <a:gd name="T25" fmla="*/ 0 h 717"/>
                <a:gd name="T26" fmla="*/ 417 w 634"/>
                <a:gd name="T27" fmla="*/ 520 h 717"/>
                <a:gd name="T28" fmla="*/ 304 w 634"/>
                <a:gd name="T29" fmla="*/ 560 h 717"/>
                <a:gd name="T30" fmla="*/ 217 w 634"/>
                <a:gd name="T31" fmla="*/ 488 h 717"/>
                <a:gd name="T32" fmla="*/ 357 w 634"/>
                <a:gd name="T33" fmla="*/ 405 h 717"/>
                <a:gd name="T34" fmla="*/ 417 w 634"/>
                <a:gd name="T35" fmla="*/ 411 h 717"/>
                <a:gd name="T36" fmla="*/ 417 w 634"/>
                <a:gd name="T37" fmla="*/ 520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4" h="717">
                  <a:moveTo>
                    <a:pt x="331" y="0"/>
                  </a:moveTo>
                  <a:cubicBezTo>
                    <a:pt x="233" y="0"/>
                    <a:pt x="126" y="22"/>
                    <a:pt x="57" y="47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148" y="204"/>
                    <a:pt x="238" y="182"/>
                    <a:pt x="310" y="182"/>
                  </a:cubicBezTo>
                  <a:cubicBezTo>
                    <a:pt x="381" y="182"/>
                    <a:pt x="416" y="209"/>
                    <a:pt x="417" y="279"/>
                  </a:cubicBezTo>
                  <a:cubicBezTo>
                    <a:pt x="386" y="274"/>
                    <a:pt x="352" y="271"/>
                    <a:pt x="315" y="271"/>
                  </a:cubicBezTo>
                  <a:cubicBezTo>
                    <a:pt x="126" y="271"/>
                    <a:pt x="0" y="356"/>
                    <a:pt x="0" y="512"/>
                  </a:cubicBezTo>
                  <a:cubicBezTo>
                    <a:pt x="0" y="636"/>
                    <a:pt x="78" y="717"/>
                    <a:pt x="220" y="717"/>
                  </a:cubicBezTo>
                  <a:cubicBezTo>
                    <a:pt x="308" y="717"/>
                    <a:pt x="372" y="681"/>
                    <a:pt x="417" y="639"/>
                  </a:cubicBezTo>
                  <a:cubicBezTo>
                    <a:pt x="417" y="704"/>
                    <a:pt x="417" y="704"/>
                    <a:pt x="417" y="704"/>
                  </a:cubicBezTo>
                  <a:cubicBezTo>
                    <a:pt x="634" y="704"/>
                    <a:pt x="634" y="704"/>
                    <a:pt x="634" y="704"/>
                  </a:cubicBezTo>
                  <a:cubicBezTo>
                    <a:pt x="634" y="283"/>
                    <a:pt x="634" y="283"/>
                    <a:pt x="634" y="283"/>
                  </a:cubicBezTo>
                  <a:cubicBezTo>
                    <a:pt x="634" y="120"/>
                    <a:pt x="558" y="0"/>
                    <a:pt x="331" y="0"/>
                  </a:cubicBezTo>
                  <a:close/>
                  <a:moveTo>
                    <a:pt x="417" y="520"/>
                  </a:moveTo>
                  <a:cubicBezTo>
                    <a:pt x="389" y="540"/>
                    <a:pt x="351" y="560"/>
                    <a:pt x="304" y="560"/>
                  </a:cubicBezTo>
                  <a:cubicBezTo>
                    <a:pt x="251" y="560"/>
                    <a:pt x="217" y="540"/>
                    <a:pt x="217" y="488"/>
                  </a:cubicBezTo>
                  <a:cubicBezTo>
                    <a:pt x="217" y="431"/>
                    <a:pt x="279" y="405"/>
                    <a:pt x="357" y="405"/>
                  </a:cubicBezTo>
                  <a:cubicBezTo>
                    <a:pt x="378" y="405"/>
                    <a:pt x="400" y="407"/>
                    <a:pt x="417" y="411"/>
                  </a:cubicBezTo>
                  <a:lnTo>
                    <a:pt x="417" y="5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Rectangle 6"/>
            <p:cNvSpPr>
              <a:spLocks noChangeArrowheads="1"/>
            </p:cNvSpPr>
            <p:nvPr userDrawn="1"/>
          </p:nvSpPr>
          <p:spPr bwMode="auto">
            <a:xfrm>
              <a:off x="5961063" y="2652713"/>
              <a:ext cx="833438" cy="26019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7"/>
            <p:cNvSpPr>
              <a:spLocks/>
            </p:cNvSpPr>
            <p:nvPr userDrawn="1"/>
          </p:nvSpPr>
          <p:spPr bwMode="auto">
            <a:xfrm>
              <a:off x="5915025" y="1550988"/>
              <a:ext cx="931863" cy="777875"/>
            </a:xfrm>
            <a:custGeom>
              <a:avLst/>
              <a:gdLst>
                <a:gd name="T0" fmla="*/ 124 w 248"/>
                <a:gd name="T1" fmla="*/ 0 h 207"/>
                <a:gd name="T2" fmla="*/ 0 w 248"/>
                <a:gd name="T3" fmla="*/ 102 h 207"/>
                <a:gd name="T4" fmla="*/ 124 w 248"/>
                <a:gd name="T5" fmla="*/ 207 h 207"/>
                <a:gd name="T6" fmla="*/ 248 w 248"/>
                <a:gd name="T7" fmla="*/ 102 h 207"/>
                <a:gd name="T8" fmla="*/ 124 w 248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07">
                  <a:moveTo>
                    <a:pt x="124" y="0"/>
                  </a:moveTo>
                  <a:cubicBezTo>
                    <a:pt x="50" y="0"/>
                    <a:pt x="0" y="27"/>
                    <a:pt x="0" y="102"/>
                  </a:cubicBezTo>
                  <a:cubicBezTo>
                    <a:pt x="0" y="179"/>
                    <a:pt x="50" y="207"/>
                    <a:pt x="124" y="207"/>
                  </a:cubicBezTo>
                  <a:cubicBezTo>
                    <a:pt x="199" y="207"/>
                    <a:pt x="248" y="179"/>
                    <a:pt x="248" y="102"/>
                  </a:cubicBezTo>
                  <a:cubicBezTo>
                    <a:pt x="248" y="27"/>
                    <a:pt x="199" y="0"/>
                    <a:pt x="1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7096125" y="2606676"/>
              <a:ext cx="1803400" cy="2647950"/>
            </a:xfrm>
            <a:custGeom>
              <a:avLst/>
              <a:gdLst>
                <a:gd name="T0" fmla="*/ 410 w 480"/>
                <a:gd name="T1" fmla="*/ 0 h 704"/>
                <a:gd name="T2" fmla="*/ 222 w 480"/>
                <a:gd name="T3" fmla="*/ 132 h 704"/>
                <a:gd name="T4" fmla="*/ 222 w 480"/>
                <a:gd name="T5" fmla="*/ 12 h 704"/>
                <a:gd name="T6" fmla="*/ 0 w 480"/>
                <a:gd name="T7" fmla="*/ 12 h 704"/>
                <a:gd name="T8" fmla="*/ 0 w 480"/>
                <a:gd name="T9" fmla="*/ 704 h 704"/>
                <a:gd name="T10" fmla="*/ 222 w 480"/>
                <a:gd name="T11" fmla="*/ 704 h 704"/>
                <a:gd name="T12" fmla="*/ 222 w 480"/>
                <a:gd name="T13" fmla="*/ 317 h 704"/>
                <a:gd name="T14" fmla="*/ 366 w 480"/>
                <a:gd name="T15" fmla="*/ 205 h 704"/>
                <a:gd name="T16" fmla="*/ 480 w 480"/>
                <a:gd name="T17" fmla="*/ 231 h 704"/>
                <a:gd name="T18" fmla="*/ 480 w 480"/>
                <a:gd name="T19" fmla="*/ 9 h 704"/>
                <a:gd name="T20" fmla="*/ 410 w 480"/>
                <a:gd name="T2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0" h="704">
                  <a:moveTo>
                    <a:pt x="410" y="0"/>
                  </a:moveTo>
                  <a:cubicBezTo>
                    <a:pt x="320" y="0"/>
                    <a:pt x="262" y="53"/>
                    <a:pt x="222" y="132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222" y="704"/>
                    <a:pt x="222" y="704"/>
                    <a:pt x="222" y="704"/>
                  </a:cubicBezTo>
                  <a:cubicBezTo>
                    <a:pt x="222" y="317"/>
                    <a:pt x="222" y="317"/>
                    <a:pt x="222" y="317"/>
                  </a:cubicBezTo>
                  <a:cubicBezTo>
                    <a:pt x="241" y="254"/>
                    <a:pt x="292" y="205"/>
                    <a:pt x="366" y="205"/>
                  </a:cubicBezTo>
                  <a:cubicBezTo>
                    <a:pt x="409" y="205"/>
                    <a:pt x="450" y="217"/>
                    <a:pt x="480" y="231"/>
                  </a:cubicBezTo>
                  <a:cubicBezTo>
                    <a:pt x="480" y="9"/>
                    <a:pt x="480" y="9"/>
                    <a:pt x="480" y="9"/>
                  </a:cubicBezTo>
                  <a:cubicBezTo>
                    <a:pt x="458" y="3"/>
                    <a:pt x="434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3" name="Freeform 5">
            <a:extLst>
              <a:ext uri="{FF2B5EF4-FFF2-40B4-BE49-F238E27FC236}">
                <a16:creationId xmlns:a16="http://schemas.microsoft.com/office/drawing/2014/main" id="{6407B46E-5430-4511-A3DF-3297387A4EB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69757" y="5962701"/>
            <a:ext cx="822155" cy="114194"/>
          </a:xfrm>
          <a:custGeom>
            <a:avLst/>
            <a:gdLst>
              <a:gd name="T0" fmla="*/ 3636 w 7680"/>
              <a:gd name="T1" fmla="*/ 518 h 1060"/>
              <a:gd name="T2" fmla="*/ 4078 w 7680"/>
              <a:gd name="T3" fmla="*/ 418 h 1060"/>
              <a:gd name="T4" fmla="*/ 3702 w 7680"/>
              <a:gd name="T5" fmla="*/ 265 h 1060"/>
              <a:gd name="T6" fmla="*/ 3868 w 7680"/>
              <a:gd name="T7" fmla="*/ 69 h 1060"/>
              <a:gd name="T8" fmla="*/ 3665 w 7680"/>
              <a:gd name="T9" fmla="*/ 307 h 1060"/>
              <a:gd name="T10" fmla="*/ 3598 w 7680"/>
              <a:gd name="T11" fmla="*/ 750 h 1060"/>
              <a:gd name="T12" fmla="*/ 4027 w 7680"/>
              <a:gd name="T13" fmla="*/ 770 h 1060"/>
              <a:gd name="T14" fmla="*/ 7610 w 7680"/>
              <a:gd name="T15" fmla="*/ 693 h 1060"/>
              <a:gd name="T16" fmla="*/ 7285 w 7680"/>
              <a:gd name="T17" fmla="*/ 529 h 1060"/>
              <a:gd name="T18" fmla="*/ 7630 w 7680"/>
              <a:gd name="T19" fmla="*/ 672 h 1060"/>
              <a:gd name="T20" fmla="*/ 7238 w 7680"/>
              <a:gd name="T21" fmla="*/ 468 h 1060"/>
              <a:gd name="T22" fmla="*/ 7519 w 7680"/>
              <a:gd name="T23" fmla="*/ 794 h 1060"/>
              <a:gd name="T24" fmla="*/ 7442 w 7680"/>
              <a:gd name="T25" fmla="*/ 1017 h 1060"/>
              <a:gd name="T26" fmla="*/ 7637 w 7680"/>
              <a:gd name="T27" fmla="*/ 990 h 1060"/>
              <a:gd name="T28" fmla="*/ 6712 w 7680"/>
              <a:gd name="T29" fmla="*/ 804 h 1060"/>
              <a:gd name="T30" fmla="*/ 7049 w 7680"/>
              <a:gd name="T31" fmla="*/ 377 h 1060"/>
              <a:gd name="T32" fmla="*/ 6525 w 7680"/>
              <a:gd name="T33" fmla="*/ 49 h 1060"/>
              <a:gd name="T34" fmla="*/ 6570 w 7680"/>
              <a:gd name="T35" fmla="*/ 94 h 1060"/>
              <a:gd name="T36" fmla="*/ 6239 w 7680"/>
              <a:gd name="T37" fmla="*/ 707 h 1060"/>
              <a:gd name="T38" fmla="*/ 6254 w 7680"/>
              <a:gd name="T39" fmla="*/ 806 h 1060"/>
              <a:gd name="T40" fmla="*/ 5811 w 7680"/>
              <a:gd name="T41" fmla="*/ 774 h 1060"/>
              <a:gd name="T42" fmla="*/ 5725 w 7680"/>
              <a:gd name="T43" fmla="*/ 575 h 1060"/>
              <a:gd name="T44" fmla="*/ 5704 w 7680"/>
              <a:gd name="T45" fmla="*/ 339 h 1060"/>
              <a:gd name="T46" fmla="*/ 5928 w 7680"/>
              <a:gd name="T47" fmla="*/ 473 h 1060"/>
              <a:gd name="T48" fmla="*/ 5636 w 7680"/>
              <a:gd name="T49" fmla="*/ 736 h 1060"/>
              <a:gd name="T50" fmla="*/ 6020 w 7680"/>
              <a:gd name="T51" fmla="*/ 804 h 1060"/>
              <a:gd name="T52" fmla="*/ 5212 w 7680"/>
              <a:gd name="T53" fmla="*/ 366 h 1060"/>
              <a:gd name="T54" fmla="*/ 5162 w 7680"/>
              <a:gd name="T55" fmla="*/ 505 h 1060"/>
              <a:gd name="T56" fmla="*/ 5120 w 7680"/>
              <a:gd name="T57" fmla="*/ 614 h 1060"/>
              <a:gd name="T58" fmla="*/ 5513 w 7680"/>
              <a:gd name="T59" fmla="*/ 775 h 1060"/>
              <a:gd name="T60" fmla="*/ 5163 w 7680"/>
              <a:gd name="T61" fmla="*/ 567 h 1060"/>
              <a:gd name="T62" fmla="*/ 4481 w 7680"/>
              <a:gd name="T63" fmla="*/ 67 h 1060"/>
              <a:gd name="T64" fmla="*/ 2889 w 7680"/>
              <a:gd name="T65" fmla="*/ 744 h 1060"/>
              <a:gd name="T66" fmla="*/ 2938 w 7680"/>
              <a:gd name="T67" fmla="*/ 301 h 1060"/>
              <a:gd name="T68" fmla="*/ 2906 w 7680"/>
              <a:gd name="T69" fmla="*/ 265 h 1060"/>
              <a:gd name="T70" fmla="*/ 2847 w 7680"/>
              <a:gd name="T71" fmla="*/ 776 h 1060"/>
              <a:gd name="T72" fmla="*/ 3101 w 7680"/>
              <a:gd name="T73" fmla="*/ 960 h 1060"/>
              <a:gd name="T74" fmla="*/ 2939 w 7680"/>
              <a:gd name="T75" fmla="*/ 1060 h 1060"/>
              <a:gd name="T76" fmla="*/ 2397 w 7680"/>
              <a:gd name="T77" fmla="*/ 261 h 1060"/>
              <a:gd name="T78" fmla="*/ 2440 w 7680"/>
              <a:gd name="T79" fmla="*/ 298 h 1060"/>
              <a:gd name="T80" fmla="*/ 2590 w 7680"/>
              <a:gd name="T81" fmla="*/ 334 h 1060"/>
              <a:gd name="T82" fmla="*/ 1984 w 7680"/>
              <a:gd name="T83" fmla="*/ 103 h 1060"/>
              <a:gd name="T84" fmla="*/ 1855 w 7680"/>
              <a:gd name="T85" fmla="*/ 774 h 1060"/>
              <a:gd name="T86" fmla="*/ 1847 w 7680"/>
              <a:gd name="T87" fmla="*/ 818 h 1060"/>
              <a:gd name="T88" fmla="*/ 1221 w 7680"/>
              <a:gd name="T89" fmla="*/ 537 h 1060"/>
              <a:gd name="T90" fmla="*/ 1568 w 7680"/>
              <a:gd name="T91" fmla="*/ 399 h 1060"/>
              <a:gd name="T92" fmla="*/ 1362 w 7680"/>
              <a:gd name="T93" fmla="*/ 258 h 1060"/>
              <a:gd name="T94" fmla="*/ 1180 w 7680"/>
              <a:gd name="T95" fmla="*/ 629 h 1060"/>
              <a:gd name="T96" fmla="*/ 1615 w 7680"/>
              <a:gd name="T97" fmla="*/ 693 h 1060"/>
              <a:gd name="T98" fmla="*/ 1562 w 7680"/>
              <a:gd name="T99" fmla="*/ 311 h 1060"/>
              <a:gd name="T100" fmla="*/ 645 w 7680"/>
              <a:gd name="T101" fmla="*/ 511 h 1060"/>
              <a:gd name="T102" fmla="*/ 1001 w 7680"/>
              <a:gd name="T103" fmla="*/ 418 h 1060"/>
              <a:gd name="T104" fmla="*/ 763 w 7680"/>
              <a:gd name="T105" fmla="*/ 265 h 1060"/>
              <a:gd name="T106" fmla="*/ 607 w 7680"/>
              <a:gd name="T107" fmla="*/ 643 h 1060"/>
              <a:gd name="T108" fmla="*/ 1045 w 7680"/>
              <a:gd name="T109" fmla="*/ 681 h 1060"/>
              <a:gd name="T110" fmla="*/ 967 w 7680"/>
              <a:gd name="T111" fmla="*/ 296 h 1060"/>
              <a:gd name="T112" fmla="*/ 99 w 7680"/>
              <a:gd name="T113" fmla="*/ 644 h 1060"/>
              <a:gd name="T114" fmla="*/ 172 w 7680"/>
              <a:gd name="T115" fmla="*/ 144 h 1060"/>
              <a:gd name="T116" fmla="*/ 472 w 7680"/>
              <a:gd name="T117" fmla="*/ 109 h 1060"/>
              <a:gd name="T118" fmla="*/ 109 w 7680"/>
              <a:gd name="T119" fmla="*/ 133 h 1060"/>
              <a:gd name="T120" fmla="*/ 23 w 7680"/>
              <a:gd name="T121" fmla="*/ 593 h 1060"/>
              <a:gd name="T122" fmla="*/ 343 w 7680"/>
              <a:gd name="T123" fmla="*/ 816 h 1060"/>
              <a:gd name="T124" fmla="*/ 338 w 7680"/>
              <a:gd name="T125" fmla="*/ 769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80" h="1060">
                <a:moveTo>
                  <a:pt x="3767" y="775"/>
                </a:moveTo>
                <a:lnTo>
                  <a:pt x="3767" y="775"/>
                </a:lnTo>
                <a:lnTo>
                  <a:pt x="3750" y="775"/>
                </a:lnTo>
                <a:lnTo>
                  <a:pt x="3733" y="773"/>
                </a:lnTo>
                <a:lnTo>
                  <a:pt x="3718" y="768"/>
                </a:lnTo>
                <a:lnTo>
                  <a:pt x="3703" y="764"/>
                </a:lnTo>
                <a:lnTo>
                  <a:pt x="3688" y="757"/>
                </a:lnTo>
                <a:lnTo>
                  <a:pt x="3674" y="750"/>
                </a:lnTo>
                <a:lnTo>
                  <a:pt x="3662" y="741"/>
                </a:lnTo>
                <a:lnTo>
                  <a:pt x="3650" y="732"/>
                </a:lnTo>
                <a:lnTo>
                  <a:pt x="3639" y="720"/>
                </a:lnTo>
                <a:lnTo>
                  <a:pt x="3629" y="708"/>
                </a:lnTo>
                <a:lnTo>
                  <a:pt x="3621" y="695"/>
                </a:lnTo>
                <a:lnTo>
                  <a:pt x="3613" y="681"/>
                </a:lnTo>
                <a:lnTo>
                  <a:pt x="3608" y="666"/>
                </a:lnTo>
                <a:lnTo>
                  <a:pt x="3603" y="649"/>
                </a:lnTo>
                <a:lnTo>
                  <a:pt x="3601" y="632"/>
                </a:lnTo>
                <a:lnTo>
                  <a:pt x="3600" y="614"/>
                </a:lnTo>
                <a:lnTo>
                  <a:pt x="3600" y="614"/>
                </a:lnTo>
                <a:lnTo>
                  <a:pt x="3600" y="601"/>
                </a:lnTo>
                <a:lnTo>
                  <a:pt x="3602" y="588"/>
                </a:lnTo>
                <a:lnTo>
                  <a:pt x="3606" y="575"/>
                </a:lnTo>
                <a:lnTo>
                  <a:pt x="3610" y="563"/>
                </a:lnTo>
                <a:lnTo>
                  <a:pt x="3615" y="551"/>
                </a:lnTo>
                <a:lnTo>
                  <a:pt x="3621" y="539"/>
                </a:lnTo>
                <a:lnTo>
                  <a:pt x="3628" y="528"/>
                </a:lnTo>
                <a:lnTo>
                  <a:pt x="3636" y="518"/>
                </a:lnTo>
                <a:lnTo>
                  <a:pt x="3644" y="507"/>
                </a:lnTo>
                <a:lnTo>
                  <a:pt x="3653" y="496"/>
                </a:lnTo>
                <a:lnTo>
                  <a:pt x="3674" y="475"/>
                </a:lnTo>
                <a:lnTo>
                  <a:pt x="3696" y="456"/>
                </a:lnTo>
                <a:lnTo>
                  <a:pt x="3721" y="437"/>
                </a:lnTo>
                <a:lnTo>
                  <a:pt x="3721" y="437"/>
                </a:lnTo>
                <a:lnTo>
                  <a:pt x="3742" y="472"/>
                </a:lnTo>
                <a:lnTo>
                  <a:pt x="3764" y="507"/>
                </a:lnTo>
                <a:lnTo>
                  <a:pt x="3789" y="541"/>
                </a:lnTo>
                <a:lnTo>
                  <a:pt x="3816" y="575"/>
                </a:lnTo>
                <a:lnTo>
                  <a:pt x="3843" y="607"/>
                </a:lnTo>
                <a:lnTo>
                  <a:pt x="3871" y="639"/>
                </a:lnTo>
                <a:lnTo>
                  <a:pt x="3900" y="668"/>
                </a:lnTo>
                <a:lnTo>
                  <a:pt x="3930" y="696"/>
                </a:lnTo>
                <a:lnTo>
                  <a:pt x="3930" y="696"/>
                </a:lnTo>
                <a:lnTo>
                  <a:pt x="3912" y="713"/>
                </a:lnTo>
                <a:lnTo>
                  <a:pt x="3894" y="728"/>
                </a:lnTo>
                <a:lnTo>
                  <a:pt x="3875" y="741"/>
                </a:lnTo>
                <a:lnTo>
                  <a:pt x="3854" y="753"/>
                </a:lnTo>
                <a:lnTo>
                  <a:pt x="3832" y="763"/>
                </a:lnTo>
                <a:lnTo>
                  <a:pt x="3811" y="769"/>
                </a:lnTo>
                <a:lnTo>
                  <a:pt x="3800" y="771"/>
                </a:lnTo>
                <a:lnTo>
                  <a:pt x="3789" y="774"/>
                </a:lnTo>
                <a:lnTo>
                  <a:pt x="3778" y="775"/>
                </a:lnTo>
                <a:lnTo>
                  <a:pt x="3767" y="775"/>
                </a:lnTo>
                <a:close/>
                <a:moveTo>
                  <a:pt x="4126" y="418"/>
                </a:moveTo>
                <a:lnTo>
                  <a:pt x="4078" y="418"/>
                </a:lnTo>
                <a:lnTo>
                  <a:pt x="4078" y="418"/>
                </a:lnTo>
                <a:lnTo>
                  <a:pt x="4068" y="453"/>
                </a:lnTo>
                <a:lnTo>
                  <a:pt x="4056" y="486"/>
                </a:lnTo>
                <a:lnTo>
                  <a:pt x="4043" y="519"/>
                </a:lnTo>
                <a:lnTo>
                  <a:pt x="4030" y="550"/>
                </a:lnTo>
                <a:lnTo>
                  <a:pt x="4015" y="580"/>
                </a:lnTo>
                <a:lnTo>
                  <a:pt x="3998" y="608"/>
                </a:lnTo>
                <a:lnTo>
                  <a:pt x="3980" y="635"/>
                </a:lnTo>
                <a:lnTo>
                  <a:pt x="3961" y="661"/>
                </a:lnTo>
                <a:lnTo>
                  <a:pt x="3961" y="661"/>
                </a:lnTo>
                <a:lnTo>
                  <a:pt x="3946" y="647"/>
                </a:lnTo>
                <a:lnTo>
                  <a:pt x="3929" y="630"/>
                </a:lnTo>
                <a:lnTo>
                  <a:pt x="3909" y="609"/>
                </a:lnTo>
                <a:lnTo>
                  <a:pt x="3888" y="587"/>
                </a:lnTo>
                <a:lnTo>
                  <a:pt x="3866" y="563"/>
                </a:lnTo>
                <a:lnTo>
                  <a:pt x="3844" y="536"/>
                </a:lnTo>
                <a:lnTo>
                  <a:pt x="3823" y="507"/>
                </a:lnTo>
                <a:lnTo>
                  <a:pt x="3801" y="478"/>
                </a:lnTo>
                <a:lnTo>
                  <a:pt x="3781" y="446"/>
                </a:lnTo>
                <a:lnTo>
                  <a:pt x="3761" y="414"/>
                </a:lnTo>
                <a:lnTo>
                  <a:pt x="3743" y="381"/>
                </a:lnTo>
                <a:lnTo>
                  <a:pt x="3728" y="348"/>
                </a:lnTo>
                <a:lnTo>
                  <a:pt x="3721" y="332"/>
                </a:lnTo>
                <a:lnTo>
                  <a:pt x="3715" y="314"/>
                </a:lnTo>
                <a:lnTo>
                  <a:pt x="3710" y="298"/>
                </a:lnTo>
                <a:lnTo>
                  <a:pt x="3706" y="281"/>
                </a:lnTo>
                <a:lnTo>
                  <a:pt x="3702" y="265"/>
                </a:lnTo>
                <a:lnTo>
                  <a:pt x="3700" y="249"/>
                </a:lnTo>
                <a:lnTo>
                  <a:pt x="3697" y="232"/>
                </a:lnTo>
                <a:lnTo>
                  <a:pt x="3697" y="216"/>
                </a:lnTo>
                <a:lnTo>
                  <a:pt x="3697" y="216"/>
                </a:lnTo>
                <a:lnTo>
                  <a:pt x="3697" y="203"/>
                </a:lnTo>
                <a:lnTo>
                  <a:pt x="3700" y="191"/>
                </a:lnTo>
                <a:lnTo>
                  <a:pt x="3702" y="179"/>
                </a:lnTo>
                <a:lnTo>
                  <a:pt x="3705" y="169"/>
                </a:lnTo>
                <a:lnTo>
                  <a:pt x="3708" y="158"/>
                </a:lnTo>
                <a:lnTo>
                  <a:pt x="3714" y="148"/>
                </a:lnTo>
                <a:lnTo>
                  <a:pt x="3719" y="138"/>
                </a:lnTo>
                <a:lnTo>
                  <a:pt x="3726" y="130"/>
                </a:lnTo>
                <a:lnTo>
                  <a:pt x="3732" y="122"/>
                </a:lnTo>
                <a:lnTo>
                  <a:pt x="3740" y="115"/>
                </a:lnTo>
                <a:lnTo>
                  <a:pt x="3748" y="108"/>
                </a:lnTo>
                <a:lnTo>
                  <a:pt x="3758" y="104"/>
                </a:lnTo>
                <a:lnTo>
                  <a:pt x="3768" y="99"/>
                </a:lnTo>
                <a:lnTo>
                  <a:pt x="3778" y="96"/>
                </a:lnTo>
                <a:lnTo>
                  <a:pt x="3789" y="94"/>
                </a:lnTo>
                <a:lnTo>
                  <a:pt x="3801" y="94"/>
                </a:lnTo>
                <a:lnTo>
                  <a:pt x="3801" y="94"/>
                </a:lnTo>
                <a:lnTo>
                  <a:pt x="3815" y="95"/>
                </a:lnTo>
                <a:lnTo>
                  <a:pt x="3827" y="97"/>
                </a:lnTo>
                <a:lnTo>
                  <a:pt x="3838" y="102"/>
                </a:lnTo>
                <a:lnTo>
                  <a:pt x="3846" y="107"/>
                </a:lnTo>
                <a:lnTo>
                  <a:pt x="3846" y="107"/>
                </a:lnTo>
                <a:lnTo>
                  <a:pt x="3868" y="69"/>
                </a:lnTo>
                <a:lnTo>
                  <a:pt x="3868" y="69"/>
                </a:lnTo>
                <a:lnTo>
                  <a:pt x="3854" y="63"/>
                </a:lnTo>
                <a:lnTo>
                  <a:pt x="3839" y="57"/>
                </a:lnTo>
                <a:lnTo>
                  <a:pt x="3822" y="54"/>
                </a:lnTo>
                <a:lnTo>
                  <a:pt x="3803" y="54"/>
                </a:lnTo>
                <a:lnTo>
                  <a:pt x="3803" y="54"/>
                </a:lnTo>
                <a:lnTo>
                  <a:pt x="3787" y="54"/>
                </a:lnTo>
                <a:lnTo>
                  <a:pt x="3772" y="56"/>
                </a:lnTo>
                <a:lnTo>
                  <a:pt x="3757" y="61"/>
                </a:lnTo>
                <a:lnTo>
                  <a:pt x="3742" y="66"/>
                </a:lnTo>
                <a:lnTo>
                  <a:pt x="3729" y="72"/>
                </a:lnTo>
                <a:lnTo>
                  <a:pt x="3716" y="80"/>
                </a:lnTo>
                <a:lnTo>
                  <a:pt x="3705" y="90"/>
                </a:lnTo>
                <a:lnTo>
                  <a:pt x="3694" y="100"/>
                </a:lnTo>
                <a:lnTo>
                  <a:pt x="3684" y="111"/>
                </a:lnTo>
                <a:lnTo>
                  <a:pt x="3676" y="124"/>
                </a:lnTo>
                <a:lnTo>
                  <a:pt x="3668" y="137"/>
                </a:lnTo>
                <a:lnTo>
                  <a:pt x="3663" y="152"/>
                </a:lnTo>
                <a:lnTo>
                  <a:pt x="3657" y="167"/>
                </a:lnTo>
                <a:lnTo>
                  <a:pt x="3654" y="184"/>
                </a:lnTo>
                <a:lnTo>
                  <a:pt x="3652" y="201"/>
                </a:lnTo>
                <a:lnTo>
                  <a:pt x="3652" y="218"/>
                </a:lnTo>
                <a:lnTo>
                  <a:pt x="3652" y="218"/>
                </a:lnTo>
                <a:lnTo>
                  <a:pt x="3652" y="240"/>
                </a:lnTo>
                <a:lnTo>
                  <a:pt x="3655" y="261"/>
                </a:lnTo>
                <a:lnTo>
                  <a:pt x="3660" y="284"/>
                </a:lnTo>
                <a:lnTo>
                  <a:pt x="3665" y="307"/>
                </a:lnTo>
                <a:lnTo>
                  <a:pt x="3671" y="331"/>
                </a:lnTo>
                <a:lnTo>
                  <a:pt x="3680" y="353"/>
                </a:lnTo>
                <a:lnTo>
                  <a:pt x="3690" y="377"/>
                </a:lnTo>
                <a:lnTo>
                  <a:pt x="3701" y="401"/>
                </a:lnTo>
                <a:lnTo>
                  <a:pt x="3701" y="401"/>
                </a:lnTo>
                <a:lnTo>
                  <a:pt x="3673" y="422"/>
                </a:lnTo>
                <a:lnTo>
                  <a:pt x="3644" y="445"/>
                </a:lnTo>
                <a:lnTo>
                  <a:pt x="3632" y="456"/>
                </a:lnTo>
                <a:lnTo>
                  <a:pt x="3619" y="469"/>
                </a:lnTo>
                <a:lnTo>
                  <a:pt x="3608" y="481"/>
                </a:lnTo>
                <a:lnTo>
                  <a:pt x="3596" y="494"/>
                </a:lnTo>
                <a:lnTo>
                  <a:pt x="3586" y="507"/>
                </a:lnTo>
                <a:lnTo>
                  <a:pt x="3578" y="521"/>
                </a:lnTo>
                <a:lnTo>
                  <a:pt x="3569" y="536"/>
                </a:lnTo>
                <a:lnTo>
                  <a:pt x="3562" y="550"/>
                </a:lnTo>
                <a:lnTo>
                  <a:pt x="3557" y="566"/>
                </a:lnTo>
                <a:lnTo>
                  <a:pt x="3553" y="582"/>
                </a:lnTo>
                <a:lnTo>
                  <a:pt x="3551" y="600"/>
                </a:lnTo>
                <a:lnTo>
                  <a:pt x="3549" y="617"/>
                </a:lnTo>
                <a:lnTo>
                  <a:pt x="3549" y="617"/>
                </a:lnTo>
                <a:lnTo>
                  <a:pt x="3551" y="640"/>
                </a:lnTo>
                <a:lnTo>
                  <a:pt x="3554" y="661"/>
                </a:lnTo>
                <a:lnTo>
                  <a:pt x="3559" y="681"/>
                </a:lnTo>
                <a:lnTo>
                  <a:pt x="3567" y="700"/>
                </a:lnTo>
                <a:lnTo>
                  <a:pt x="3575" y="717"/>
                </a:lnTo>
                <a:lnTo>
                  <a:pt x="3586" y="735"/>
                </a:lnTo>
                <a:lnTo>
                  <a:pt x="3598" y="750"/>
                </a:lnTo>
                <a:lnTo>
                  <a:pt x="3612" y="763"/>
                </a:lnTo>
                <a:lnTo>
                  <a:pt x="3627" y="776"/>
                </a:lnTo>
                <a:lnTo>
                  <a:pt x="3643" y="787"/>
                </a:lnTo>
                <a:lnTo>
                  <a:pt x="3661" y="796"/>
                </a:lnTo>
                <a:lnTo>
                  <a:pt x="3679" y="804"/>
                </a:lnTo>
                <a:lnTo>
                  <a:pt x="3700" y="809"/>
                </a:lnTo>
                <a:lnTo>
                  <a:pt x="3719" y="814"/>
                </a:lnTo>
                <a:lnTo>
                  <a:pt x="3741" y="817"/>
                </a:lnTo>
                <a:lnTo>
                  <a:pt x="3762" y="818"/>
                </a:lnTo>
                <a:lnTo>
                  <a:pt x="3762" y="818"/>
                </a:lnTo>
                <a:lnTo>
                  <a:pt x="3777" y="817"/>
                </a:lnTo>
                <a:lnTo>
                  <a:pt x="3792" y="816"/>
                </a:lnTo>
                <a:lnTo>
                  <a:pt x="3807" y="814"/>
                </a:lnTo>
                <a:lnTo>
                  <a:pt x="3821" y="810"/>
                </a:lnTo>
                <a:lnTo>
                  <a:pt x="3835" y="807"/>
                </a:lnTo>
                <a:lnTo>
                  <a:pt x="3849" y="803"/>
                </a:lnTo>
                <a:lnTo>
                  <a:pt x="3862" y="797"/>
                </a:lnTo>
                <a:lnTo>
                  <a:pt x="3873" y="792"/>
                </a:lnTo>
                <a:lnTo>
                  <a:pt x="3886" y="786"/>
                </a:lnTo>
                <a:lnTo>
                  <a:pt x="3898" y="778"/>
                </a:lnTo>
                <a:lnTo>
                  <a:pt x="3921" y="763"/>
                </a:lnTo>
                <a:lnTo>
                  <a:pt x="3943" y="744"/>
                </a:lnTo>
                <a:lnTo>
                  <a:pt x="3963" y="725"/>
                </a:lnTo>
                <a:lnTo>
                  <a:pt x="3963" y="725"/>
                </a:lnTo>
                <a:lnTo>
                  <a:pt x="3985" y="741"/>
                </a:lnTo>
                <a:lnTo>
                  <a:pt x="4006" y="756"/>
                </a:lnTo>
                <a:lnTo>
                  <a:pt x="4027" y="770"/>
                </a:lnTo>
                <a:lnTo>
                  <a:pt x="4046" y="782"/>
                </a:lnTo>
                <a:lnTo>
                  <a:pt x="4066" y="793"/>
                </a:lnTo>
                <a:lnTo>
                  <a:pt x="4085" y="803"/>
                </a:lnTo>
                <a:lnTo>
                  <a:pt x="4104" y="810"/>
                </a:lnTo>
                <a:lnTo>
                  <a:pt x="4121" y="818"/>
                </a:lnTo>
                <a:lnTo>
                  <a:pt x="4138" y="774"/>
                </a:lnTo>
                <a:lnTo>
                  <a:pt x="4138" y="774"/>
                </a:lnTo>
                <a:lnTo>
                  <a:pt x="4122" y="767"/>
                </a:lnTo>
                <a:lnTo>
                  <a:pt x="4105" y="760"/>
                </a:lnTo>
                <a:lnTo>
                  <a:pt x="4087" y="751"/>
                </a:lnTo>
                <a:lnTo>
                  <a:pt x="4070" y="741"/>
                </a:lnTo>
                <a:lnTo>
                  <a:pt x="4052" y="730"/>
                </a:lnTo>
                <a:lnTo>
                  <a:pt x="4033" y="717"/>
                </a:lnTo>
                <a:lnTo>
                  <a:pt x="4014" y="703"/>
                </a:lnTo>
                <a:lnTo>
                  <a:pt x="3994" y="689"/>
                </a:lnTo>
                <a:lnTo>
                  <a:pt x="3994" y="689"/>
                </a:lnTo>
                <a:lnTo>
                  <a:pt x="4016" y="660"/>
                </a:lnTo>
                <a:lnTo>
                  <a:pt x="4037" y="629"/>
                </a:lnTo>
                <a:lnTo>
                  <a:pt x="4055" y="596"/>
                </a:lnTo>
                <a:lnTo>
                  <a:pt x="4071" y="563"/>
                </a:lnTo>
                <a:lnTo>
                  <a:pt x="4087" y="528"/>
                </a:lnTo>
                <a:lnTo>
                  <a:pt x="4101" y="493"/>
                </a:lnTo>
                <a:lnTo>
                  <a:pt x="4114" y="456"/>
                </a:lnTo>
                <a:lnTo>
                  <a:pt x="4126" y="418"/>
                </a:lnTo>
                <a:close/>
                <a:moveTo>
                  <a:pt x="7630" y="672"/>
                </a:moveTo>
                <a:lnTo>
                  <a:pt x="7630" y="672"/>
                </a:lnTo>
                <a:lnTo>
                  <a:pt x="7610" y="693"/>
                </a:lnTo>
                <a:lnTo>
                  <a:pt x="7589" y="710"/>
                </a:lnTo>
                <a:lnTo>
                  <a:pt x="7569" y="725"/>
                </a:lnTo>
                <a:lnTo>
                  <a:pt x="7548" y="738"/>
                </a:lnTo>
                <a:lnTo>
                  <a:pt x="7528" y="748"/>
                </a:lnTo>
                <a:lnTo>
                  <a:pt x="7517" y="752"/>
                </a:lnTo>
                <a:lnTo>
                  <a:pt x="7506" y="755"/>
                </a:lnTo>
                <a:lnTo>
                  <a:pt x="7495" y="757"/>
                </a:lnTo>
                <a:lnTo>
                  <a:pt x="7484" y="760"/>
                </a:lnTo>
                <a:lnTo>
                  <a:pt x="7474" y="761"/>
                </a:lnTo>
                <a:lnTo>
                  <a:pt x="7463" y="761"/>
                </a:lnTo>
                <a:lnTo>
                  <a:pt x="7463" y="761"/>
                </a:lnTo>
                <a:lnTo>
                  <a:pt x="7442" y="760"/>
                </a:lnTo>
                <a:lnTo>
                  <a:pt x="7423" y="756"/>
                </a:lnTo>
                <a:lnTo>
                  <a:pt x="7405" y="751"/>
                </a:lnTo>
                <a:lnTo>
                  <a:pt x="7387" y="744"/>
                </a:lnTo>
                <a:lnTo>
                  <a:pt x="7371" y="735"/>
                </a:lnTo>
                <a:lnTo>
                  <a:pt x="7357" y="724"/>
                </a:lnTo>
                <a:lnTo>
                  <a:pt x="7343" y="711"/>
                </a:lnTo>
                <a:lnTo>
                  <a:pt x="7331" y="697"/>
                </a:lnTo>
                <a:lnTo>
                  <a:pt x="7320" y="681"/>
                </a:lnTo>
                <a:lnTo>
                  <a:pt x="7312" y="663"/>
                </a:lnTo>
                <a:lnTo>
                  <a:pt x="7303" y="644"/>
                </a:lnTo>
                <a:lnTo>
                  <a:pt x="7297" y="623"/>
                </a:lnTo>
                <a:lnTo>
                  <a:pt x="7292" y="602"/>
                </a:lnTo>
                <a:lnTo>
                  <a:pt x="7288" y="579"/>
                </a:lnTo>
                <a:lnTo>
                  <a:pt x="7286" y="554"/>
                </a:lnTo>
                <a:lnTo>
                  <a:pt x="7285" y="529"/>
                </a:lnTo>
                <a:lnTo>
                  <a:pt x="7285" y="529"/>
                </a:lnTo>
                <a:lnTo>
                  <a:pt x="7286" y="505"/>
                </a:lnTo>
                <a:lnTo>
                  <a:pt x="7289" y="482"/>
                </a:lnTo>
                <a:lnTo>
                  <a:pt x="7293" y="459"/>
                </a:lnTo>
                <a:lnTo>
                  <a:pt x="7300" y="438"/>
                </a:lnTo>
                <a:lnTo>
                  <a:pt x="7307" y="417"/>
                </a:lnTo>
                <a:lnTo>
                  <a:pt x="7317" y="399"/>
                </a:lnTo>
                <a:lnTo>
                  <a:pt x="7328" y="380"/>
                </a:lnTo>
                <a:lnTo>
                  <a:pt x="7340" y="364"/>
                </a:lnTo>
                <a:lnTo>
                  <a:pt x="7353" y="349"/>
                </a:lnTo>
                <a:lnTo>
                  <a:pt x="7368" y="336"/>
                </a:lnTo>
                <a:lnTo>
                  <a:pt x="7383" y="325"/>
                </a:lnTo>
                <a:lnTo>
                  <a:pt x="7400" y="316"/>
                </a:lnTo>
                <a:lnTo>
                  <a:pt x="7418" y="308"/>
                </a:lnTo>
                <a:lnTo>
                  <a:pt x="7436" y="301"/>
                </a:lnTo>
                <a:lnTo>
                  <a:pt x="7454" y="298"/>
                </a:lnTo>
                <a:lnTo>
                  <a:pt x="7474" y="297"/>
                </a:lnTo>
                <a:lnTo>
                  <a:pt x="7474" y="297"/>
                </a:lnTo>
                <a:lnTo>
                  <a:pt x="7494" y="298"/>
                </a:lnTo>
                <a:lnTo>
                  <a:pt x="7513" y="301"/>
                </a:lnTo>
                <a:lnTo>
                  <a:pt x="7532" y="306"/>
                </a:lnTo>
                <a:lnTo>
                  <a:pt x="7551" y="313"/>
                </a:lnTo>
                <a:lnTo>
                  <a:pt x="7571" y="323"/>
                </a:lnTo>
                <a:lnTo>
                  <a:pt x="7590" y="335"/>
                </a:lnTo>
                <a:lnTo>
                  <a:pt x="7610" y="349"/>
                </a:lnTo>
                <a:lnTo>
                  <a:pt x="7630" y="366"/>
                </a:lnTo>
                <a:lnTo>
                  <a:pt x="7630" y="672"/>
                </a:lnTo>
                <a:close/>
                <a:moveTo>
                  <a:pt x="7637" y="267"/>
                </a:moveTo>
                <a:lnTo>
                  <a:pt x="7631" y="317"/>
                </a:lnTo>
                <a:lnTo>
                  <a:pt x="7628" y="317"/>
                </a:lnTo>
                <a:lnTo>
                  <a:pt x="7628" y="317"/>
                </a:lnTo>
                <a:lnTo>
                  <a:pt x="7611" y="303"/>
                </a:lnTo>
                <a:lnTo>
                  <a:pt x="7593" y="290"/>
                </a:lnTo>
                <a:lnTo>
                  <a:pt x="7574" y="280"/>
                </a:lnTo>
                <a:lnTo>
                  <a:pt x="7556" y="270"/>
                </a:lnTo>
                <a:lnTo>
                  <a:pt x="7536" y="264"/>
                </a:lnTo>
                <a:lnTo>
                  <a:pt x="7517" y="258"/>
                </a:lnTo>
                <a:lnTo>
                  <a:pt x="7495" y="255"/>
                </a:lnTo>
                <a:lnTo>
                  <a:pt x="7472" y="254"/>
                </a:lnTo>
                <a:lnTo>
                  <a:pt x="7472" y="254"/>
                </a:lnTo>
                <a:lnTo>
                  <a:pt x="7448" y="255"/>
                </a:lnTo>
                <a:lnTo>
                  <a:pt x="7425" y="258"/>
                </a:lnTo>
                <a:lnTo>
                  <a:pt x="7402" y="265"/>
                </a:lnTo>
                <a:lnTo>
                  <a:pt x="7381" y="273"/>
                </a:lnTo>
                <a:lnTo>
                  <a:pt x="7360" y="283"/>
                </a:lnTo>
                <a:lnTo>
                  <a:pt x="7341" y="296"/>
                </a:lnTo>
                <a:lnTo>
                  <a:pt x="7322" y="311"/>
                </a:lnTo>
                <a:lnTo>
                  <a:pt x="7305" y="327"/>
                </a:lnTo>
                <a:lnTo>
                  <a:pt x="7289" y="347"/>
                </a:lnTo>
                <a:lnTo>
                  <a:pt x="7275" y="367"/>
                </a:lnTo>
                <a:lnTo>
                  <a:pt x="7263" y="390"/>
                </a:lnTo>
                <a:lnTo>
                  <a:pt x="7253" y="414"/>
                </a:lnTo>
                <a:lnTo>
                  <a:pt x="7245" y="441"/>
                </a:lnTo>
                <a:lnTo>
                  <a:pt x="7238" y="468"/>
                </a:lnTo>
                <a:lnTo>
                  <a:pt x="7236" y="483"/>
                </a:lnTo>
                <a:lnTo>
                  <a:pt x="7235" y="498"/>
                </a:lnTo>
                <a:lnTo>
                  <a:pt x="7234" y="513"/>
                </a:lnTo>
                <a:lnTo>
                  <a:pt x="7234" y="529"/>
                </a:lnTo>
                <a:lnTo>
                  <a:pt x="7234" y="529"/>
                </a:lnTo>
                <a:lnTo>
                  <a:pt x="7235" y="561"/>
                </a:lnTo>
                <a:lnTo>
                  <a:pt x="7238" y="592"/>
                </a:lnTo>
                <a:lnTo>
                  <a:pt x="7243" y="620"/>
                </a:lnTo>
                <a:lnTo>
                  <a:pt x="7249" y="646"/>
                </a:lnTo>
                <a:lnTo>
                  <a:pt x="7258" y="671"/>
                </a:lnTo>
                <a:lnTo>
                  <a:pt x="7268" y="694"/>
                </a:lnTo>
                <a:lnTo>
                  <a:pt x="7280" y="714"/>
                </a:lnTo>
                <a:lnTo>
                  <a:pt x="7294" y="733"/>
                </a:lnTo>
                <a:lnTo>
                  <a:pt x="7310" y="750"/>
                </a:lnTo>
                <a:lnTo>
                  <a:pt x="7326" y="764"/>
                </a:lnTo>
                <a:lnTo>
                  <a:pt x="7344" y="776"/>
                </a:lnTo>
                <a:lnTo>
                  <a:pt x="7364" y="787"/>
                </a:lnTo>
                <a:lnTo>
                  <a:pt x="7385" y="794"/>
                </a:lnTo>
                <a:lnTo>
                  <a:pt x="7407" y="800"/>
                </a:lnTo>
                <a:lnTo>
                  <a:pt x="7430" y="803"/>
                </a:lnTo>
                <a:lnTo>
                  <a:pt x="7455" y="804"/>
                </a:lnTo>
                <a:lnTo>
                  <a:pt x="7455" y="804"/>
                </a:lnTo>
                <a:lnTo>
                  <a:pt x="7468" y="804"/>
                </a:lnTo>
                <a:lnTo>
                  <a:pt x="7481" y="803"/>
                </a:lnTo>
                <a:lnTo>
                  <a:pt x="7494" y="801"/>
                </a:lnTo>
                <a:lnTo>
                  <a:pt x="7507" y="797"/>
                </a:lnTo>
                <a:lnTo>
                  <a:pt x="7519" y="794"/>
                </a:lnTo>
                <a:lnTo>
                  <a:pt x="7531" y="790"/>
                </a:lnTo>
                <a:lnTo>
                  <a:pt x="7543" y="784"/>
                </a:lnTo>
                <a:lnTo>
                  <a:pt x="7554" y="779"/>
                </a:lnTo>
                <a:lnTo>
                  <a:pt x="7575" y="767"/>
                </a:lnTo>
                <a:lnTo>
                  <a:pt x="7596" y="753"/>
                </a:lnTo>
                <a:lnTo>
                  <a:pt x="7614" y="738"/>
                </a:lnTo>
                <a:lnTo>
                  <a:pt x="7631" y="722"/>
                </a:lnTo>
                <a:lnTo>
                  <a:pt x="7630" y="844"/>
                </a:lnTo>
                <a:lnTo>
                  <a:pt x="7630" y="844"/>
                </a:lnTo>
                <a:lnTo>
                  <a:pt x="7630" y="863"/>
                </a:lnTo>
                <a:lnTo>
                  <a:pt x="7628" y="882"/>
                </a:lnTo>
                <a:lnTo>
                  <a:pt x="7625" y="900"/>
                </a:lnTo>
                <a:lnTo>
                  <a:pt x="7621" y="916"/>
                </a:lnTo>
                <a:lnTo>
                  <a:pt x="7614" y="932"/>
                </a:lnTo>
                <a:lnTo>
                  <a:pt x="7607" y="947"/>
                </a:lnTo>
                <a:lnTo>
                  <a:pt x="7598" y="960"/>
                </a:lnTo>
                <a:lnTo>
                  <a:pt x="7588" y="971"/>
                </a:lnTo>
                <a:lnTo>
                  <a:pt x="7577" y="982"/>
                </a:lnTo>
                <a:lnTo>
                  <a:pt x="7564" y="992"/>
                </a:lnTo>
                <a:lnTo>
                  <a:pt x="7551" y="999"/>
                </a:lnTo>
                <a:lnTo>
                  <a:pt x="7536" y="1006"/>
                </a:lnTo>
                <a:lnTo>
                  <a:pt x="7520" y="1011"/>
                </a:lnTo>
                <a:lnTo>
                  <a:pt x="7502" y="1015"/>
                </a:lnTo>
                <a:lnTo>
                  <a:pt x="7483" y="1017"/>
                </a:lnTo>
                <a:lnTo>
                  <a:pt x="7463" y="1018"/>
                </a:lnTo>
                <a:lnTo>
                  <a:pt x="7463" y="1018"/>
                </a:lnTo>
                <a:lnTo>
                  <a:pt x="7442" y="1017"/>
                </a:lnTo>
                <a:lnTo>
                  <a:pt x="7421" y="1015"/>
                </a:lnTo>
                <a:lnTo>
                  <a:pt x="7400" y="1011"/>
                </a:lnTo>
                <a:lnTo>
                  <a:pt x="7380" y="1005"/>
                </a:lnTo>
                <a:lnTo>
                  <a:pt x="7359" y="997"/>
                </a:lnTo>
                <a:lnTo>
                  <a:pt x="7338" y="989"/>
                </a:lnTo>
                <a:lnTo>
                  <a:pt x="7318" y="977"/>
                </a:lnTo>
                <a:lnTo>
                  <a:pt x="7298" y="963"/>
                </a:lnTo>
                <a:lnTo>
                  <a:pt x="7275" y="1003"/>
                </a:lnTo>
                <a:lnTo>
                  <a:pt x="7275" y="1003"/>
                </a:lnTo>
                <a:lnTo>
                  <a:pt x="7295" y="1015"/>
                </a:lnTo>
                <a:lnTo>
                  <a:pt x="7317" y="1027"/>
                </a:lnTo>
                <a:lnTo>
                  <a:pt x="7339" y="1036"/>
                </a:lnTo>
                <a:lnTo>
                  <a:pt x="7362" y="1045"/>
                </a:lnTo>
                <a:lnTo>
                  <a:pt x="7386" y="1051"/>
                </a:lnTo>
                <a:lnTo>
                  <a:pt x="7411" y="1057"/>
                </a:lnTo>
                <a:lnTo>
                  <a:pt x="7437" y="1060"/>
                </a:lnTo>
                <a:lnTo>
                  <a:pt x="7463" y="1060"/>
                </a:lnTo>
                <a:lnTo>
                  <a:pt x="7463" y="1060"/>
                </a:lnTo>
                <a:lnTo>
                  <a:pt x="7489" y="1060"/>
                </a:lnTo>
                <a:lnTo>
                  <a:pt x="7513" y="1057"/>
                </a:lnTo>
                <a:lnTo>
                  <a:pt x="7534" y="1052"/>
                </a:lnTo>
                <a:lnTo>
                  <a:pt x="7556" y="1046"/>
                </a:lnTo>
                <a:lnTo>
                  <a:pt x="7575" y="1037"/>
                </a:lnTo>
                <a:lnTo>
                  <a:pt x="7593" y="1028"/>
                </a:lnTo>
                <a:lnTo>
                  <a:pt x="7609" y="1017"/>
                </a:lnTo>
                <a:lnTo>
                  <a:pt x="7624" y="1004"/>
                </a:lnTo>
                <a:lnTo>
                  <a:pt x="7637" y="990"/>
                </a:lnTo>
                <a:lnTo>
                  <a:pt x="7648" y="974"/>
                </a:lnTo>
                <a:lnTo>
                  <a:pt x="7657" y="956"/>
                </a:lnTo>
                <a:lnTo>
                  <a:pt x="7666" y="938"/>
                </a:lnTo>
                <a:lnTo>
                  <a:pt x="7671" y="918"/>
                </a:lnTo>
                <a:lnTo>
                  <a:pt x="7677" y="897"/>
                </a:lnTo>
                <a:lnTo>
                  <a:pt x="7679" y="874"/>
                </a:lnTo>
                <a:lnTo>
                  <a:pt x="7680" y="851"/>
                </a:lnTo>
                <a:lnTo>
                  <a:pt x="7680" y="267"/>
                </a:lnTo>
                <a:lnTo>
                  <a:pt x="7637" y="267"/>
                </a:lnTo>
                <a:close/>
                <a:moveTo>
                  <a:pt x="6947" y="254"/>
                </a:moveTo>
                <a:lnTo>
                  <a:pt x="6947" y="254"/>
                </a:lnTo>
                <a:lnTo>
                  <a:pt x="6934" y="254"/>
                </a:lnTo>
                <a:lnTo>
                  <a:pt x="6920" y="256"/>
                </a:lnTo>
                <a:lnTo>
                  <a:pt x="6907" y="258"/>
                </a:lnTo>
                <a:lnTo>
                  <a:pt x="6895" y="261"/>
                </a:lnTo>
                <a:lnTo>
                  <a:pt x="6883" y="265"/>
                </a:lnTo>
                <a:lnTo>
                  <a:pt x="6871" y="270"/>
                </a:lnTo>
                <a:lnTo>
                  <a:pt x="6859" y="276"/>
                </a:lnTo>
                <a:lnTo>
                  <a:pt x="6847" y="281"/>
                </a:lnTo>
                <a:lnTo>
                  <a:pt x="6826" y="295"/>
                </a:lnTo>
                <a:lnTo>
                  <a:pt x="6804" y="312"/>
                </a:lnTo>
                <a:lnTo>
                  <a:pt x="6782" y="331"/>
                </a:lnTo>
                <a:lnTo>
                  <a:pt x="6762" y="350"/>
                </a:lnTo>
                <a:lnTo>
                  <a:pt x="6759" y="350"/>
                </a:lnTo>
                <a:lnTo>
                  <a:pt x="6754" y="267"/>
                </a:lnTo>
                <a:lnTo>
                  <a:pt x="6712" y="267"/>
                </a:lnTo>
                <a:lnTo>
                  <a:pt x="6712" y="804"/>
                </a:lnTo>
                <a:lnTo>
                  <a:pt x="6761" y="804"/>
                </a:lnTo>
                <a:lnTo>
                  <a:pt x="6761" y="399"/>
                </a:lnTo>
                <a:lnTo>
                  <a:pt x="6761" y="399"/>
                </a:lnTo>
                <a:lnTo>
                  <a:pt x="6785" y="376"/>
                </a:lnTo>
                <a:lnTo>
                  <a:pt x="6807" y="355"/>
                </a:lnTo>
                <a:lnTo>
                  <a:pt x="6829" y="338"/>
                </a:lnTo>
                <a:lnTo>
                  <a:pt x="6849" y="324"/>
                </a:lnTo>
                <a:lnTo>
                  <a:pt x="6860" y="318"/>
                </a:lnTo>
                <a:lnTo>
                  <a:pt x="6871" y="312"/>
                </a:lnTo>
                <a:lnTo>
                  <a:pt x="6881" y="308"/>
                </a:lnTo>
                <a:lnTo>
                  <a:pt x="6891" y="305"/>
                </a:lnTo>
                <a:lnTo>
                  <a:pt x="6902" y="303"/>
                </a:lnTo>
                <a:lnTo>
                  <a:pt x="6913" y="300"/>
                </a:lnTo>
                <a:lnTo>
                  <a:pt x="6925" y="299"/>
                </a:lnTo>
                <a:lnTo>
                  <a:pt x="6937" y="298"/>
                </a:lnTo>
                <a:lnTo>
                  <a:pt x="6937" y="298"/>
                </a:lnTo>
                <a:lnTo>
                  <a:pt x="6953" y="299"/>
                </a:lnTo>
                <a:lnTo>
                  <a:pt x="6967" y="301"/>
                </a:lnTo>
                <a:lnTo>
                  <a:pt x="6980" y="305"/>
                </a:lnTo>
                <a:lnTo>
                  <a:pt x="6993" y="309"/>
                </a:lnTo>
                <a:lnTo>
                  <a:pt x="7004" y="314"/>
                </a:lnTo>
                <a:lnTo>
                  <a:pt x="7014" y="322"/>
                </a:lnTo>
                <a:lnTo>
                  <a:pt x="7023" y="330"/>
                </a:lnTo>
                <a:lnTo>
                  <a:pt x="7031" y="339"/>
                </a:lnTo>
                <a:lnTo>
                  <a:pt x="7038" y="351"/>
                </a:lnTo>
                <a:lnTo>
                  <a:pt x="7044" y="363"/>
                </a:lnTo>
                <a:lnTo>
                  <a:pt x="7049" y="377"/>
                </a:lnTo>
                <a:lnTo>
                  <a:pt x="7052" y="392"/>
                </a:lnTo>
                <a:lnTo>
                  <a:pt x="7056" y="408"/>
                </a:lnTo>
                <a:lnTo>
                  <a:pt x="7058" y="427"/>
                </a:lnTo>
                <a:lnTo>
                  <a:pt x="7059" y="445"/>
                </a:lnTo>
                <a:lnTo>
                  <a:pt x="7060" y="467"/>
                </a:lnTo>
                <a:lnTo>
                  <a:pt x="7060" y="804"/>
                </a:lnTo>
                <a:lnTo>
                  <a:pt x="7109" y="804"/>
                </a:lnTo>
                <a:lnTo>
                  <a:pt x="7109" y="459"/>
                </a:lnTo>
                <a:lnTo>
                  <a:pt x="7109" y="459"/>
                </a:lnTo>
                <a:lnTo>
                  <a:pt x="7109" y="434"/>
                </a:lnTo>
                <a:lnTo>
                  <a:pt x="7106" y="411"/>
                </a:lnTo>
                <a:lnTo>
                  <a:pt x="7103" y="389"/>
                </a:lnTo>
                <a:lnTo>
                  <a:pt x="7099" y="368"/>
                </a:lnTo>
                <a:lnTo>
                  <a:pt x="7093" y="350"/>
                </a:lnTo>
                <a:lnTo>
                  <a:pt x="7087" y="334"/>
                </a:lnTo>
                <a:lnTo>
                  <a:pt x="7078" y="319"/>
                </a:lnTo>
                <a:lnTo>
                  <a:pt x="7070" y="305"/>
                </a:lnTo>
                <a:lnTo>
                  <a:pt x="7059" y="293"/>
                </a:lnTo>
                <a:lnTo>
                  <a:pt x="7047" y="282"/>
                </a:lnTo>
                <a:lnTo>
                  <a:pt x="7033" y="273"/>
                </a:lnTo>
                <a:lnTo>
                  <a:pt x="7019" y="267"/>
                </a:lnTo>
                <a:lnTo>
                  <a:pt x="7003" y="260"/>
                </a:lnTo>
                <a:lnTo>
                  <a:pt x="6985" y="257"/>
                </a:lnTo>
                <a:lnTo>
                  <a:pt x="6967" y="255"/>
                </a:lnTo>
                <a:lnTo>
                  <a:pt x="6947" y="254"/>
                </a:lnTo>
                <a:close/>
                <a:moveTo>
                  <a:pt x="6525" y="49"/>
                </a:moveTo>
                <a:lnTo>
                  <a:pt x="6525" y="49"/>
                </a:lnTo>
                <a:lnTo>
                  <a:pt x="6517" y="50"/>
                </a:lnTo>
                <a:lnTo>
                  <a:pt x="6508" y="52"/>
                </a:lnTo>
                <a:lnTo>
                  <a:pt x="6500" y="56"/>
                </a:lnTo>
                <a:lnTo>
                  <a:pt x="6494" y="61"/>
                </a:lnTo>
                <a:lnTo>
                  <a:pt x="6489" y="67"/>
                </a:lnTo>
                <a:lnTo>
                  <a:pt x="6484" y="75"/>
                </a:lnTo>
                <a:lnTo>
                  <a:pt x="6481" y="84"/>
                </a:lnTo>
                <a:lnTo>
                  <a:pt x="6480" y="94"/>
                </a:lnTo>
                <a:lnTo>
                  <a:pt x="6480" y="94"/>
                </a:lnTo>
                <a:lnTo>
                  <a:pt x="6481" y="103"/>
                </a:lnTo>
                <a:lnTo>
                  <a:pt x="6484" y="111"/>
                </a:lnTo>
                <a:lnTo>
                  <a:pt x="6489" y="119"/>
                </a:lnTo>
                <a:lnTo>
                  <a:pt x="6494" y="125"/>
                </a:lnTo>
                <a:lnTo>
                  <a:pt x="6500" y="131"/>
                </a:lnTo>
                <a:lnTo>
                  <a:pt x="6508" y="134"/>
                </a:lnTo>
                <a:lnTo>
                  <a:pt x="6517" y="136"/>
                </a:lnTo>
                <a:lnTo>
                  <a:pt x="6525" y="137"/>
                </a:lnTo>
                <a:lnTo>
                  <a:pt x="6525" y="137"/>
                </a:lnTo>
                <a:lnTo>
                  <a:pt x="6534" y="136"/>
                </a:lnTo>
                <a:lnTo>
                  <a:pt x="6543" y="134"/>
                </a:lnTo>
                <a:lnTo>
                  <a:pt x="6550" y="131"/>
                </a:lnTo>
                <a:lnTo>
                  <a:pt x="6557" y="125"/>
                </a:lnTo>
                <a:lnTo>
                  <a:pt x="6562" y="119"/>
                </a:lnTo>
                <a:lnTo>
                  <a:pt x="6566" y="111"/>
                </a:lnTo>
                <a:lnTo>
                  <a:pt x="6569" y="103"/>
                </a:lnTo>
                <a:lnTo>
                  <a:pt x="6570" y="94"/>
                </a:lnTo>
                <a:lnTo>
                  <a:pt x="6570" y="94"/>
                </a:lnTo>
                <a:lnTo>
                  <a:pt x="6569" y="84"/>
                </a:lnTo>
                <a:lnTo>
                  <a:pt x="6566" y="75"/>
                </a:lnTo>
                <a:lnTo>
                  <a:pt x="6562" y="67"/>
                </a:lnTo>
                <a:lnTo>
                  <a:pt x="6557" y="61"/>
                </a:lnTo>
                <a:lnTo>
                  <a:pt x="6550" y="56"/>
                </a:lnTo>
                <a:lnTo>
                  <a:pt x="6543" y="52"/>
                </a:lnTo>
                <a:lnTo>
                  <a:pt x="6534" y="50"/>
                </a:lnTo>
                <a:lnTo>
                  <a:pt x="6525" y="49"/>
                </a:lnTo>
                <a:close/>
                <a:moveTo>
                  <a:pt x="6499" y="804"/>
                </a:moveTo>
                <a:lnTo>
                  <a:pt x="6549" y="804"/>
                </a:lnTo>
                <a:lnTo>
                  <a:pt x="6549" y="267"/>
                </a:lnTo>
                <a:lnTo>
                  <a:pt x="6499" y="267"/>
                </a:lnTo>
                <a:lnTo>
                  <a:pt x="6499" y="804"/>
                </a:lnTo>
                <a:close/>
                <a:moveTo>
                  <a:pt x="6325" y="774"/>
                </a:moveTo>
                <a:lnTo>
                  <a:pt x="6325" y="774"/>
                </a:lnTo>
                <a:lnTo>
                  <a:pt x="6313" y="774"/>
                </a:lnTo>
                <a:lnTo>
                  <a:pt x="6301" y="771"/>
                </a:lnTo>
                <a:lnTo>
                  <a:pt x="6290" y="769"/>
                </a:lnTo>
                <a:lnTo>
                  <a:pt x="6280" y="766"/>
                </a:lnTo>
                <a:lnTo>
                  <a:pt x="6271" y="762"/>
                </a:lnTo>
                <a:lnTo>
                  <a:pt x="6264" y="756"/>
                </a:lnTo>
                <a:lnTo>
                  <a:pt x="6258" y="750"/>
                </a:lnTo>
                <a:lnTo>
                  <a:pt x="6252" y="742"/>
                </a:lnTo>
                <a:lnTo>
                  <a:pt x="6248" y="735"/>
                </a:lnTo>
                <a:lnTo>
                  <a:pt x="6244" y="726"/>
                </a:lnTo>
                <a:lnTo>
                  <a:pt x="6241" y="716"/>
                </a:lnTo>
                <a:lnTo>
                  <a:pt x="6239" y="707"/>
                </a:lnTo>
                <a:lnTo>
                  <a:pt x="6237" y="696"/>
                </a:lnTo>
                <a:lnTo>
                  <a:pt x="6236" y="684"/>
                </a:lnTo>
                <a:lnTo>
                  <a:pt x="6235" y="660"/>
                </a:lnTo>
                <a:lnTo>
                  <a:pt x="6235" y="310"/>
                </a:lnTo>
                <a:lnTo>
                  <a:pt x="6390" y="310"/>
                </a:lnTo>
                <a:lnTo>
                  <a:pt x="6390" y="267"/>
                </a:lnTo>
                <a:lnTo>
                  <a:pt x="6235" y="267"/>
                </a:lnTo>
                <a:lnTo>
                  <a:pt x="6235" y="111"/>
                </a:lnTo>
                <a:lnTo>
                  <a:pt x="6193" y="111"/>
                </a:lnTo>
                <a:lnTo>
                  <a:pt x="6186" y="267"/>
                </a:lnTo>
                <a:lnTo>
                  <a:pt x="6101" y="271"/>
                </a:lnTo>
                <a:lnTo>
                  <a:pt x="6101" y="310"/>
                </a:lnTo>
                <a:lnTo>
                  <a:pt x="6185" y="310"/>
                </a:lnTo>
                <a:lnTo>
                  <a:pt x="6185" y="656"/>
                </a:lnTo>
                <a:lnTo>
                  <a:pt x="6185" y="656"/>
                </a:lnTo>
                <a:lnTo>
                  <a:pt x="6185" y="673"/>
                </a:lnTo>
                <a:lnTo>
                  <a:pt x="6186" y="690"/>
                </a:lnTo>
                <a:lnTo>
                  <a:pt x="6188" y="707"/>
                </a:lnTo>
                <a:lnTo>
                  <a:pt x="6190" y="722"/>
                </a:lnTo>
                <a:lnTo>
                  <a:pt x="6195" y="736"/>
                </a:lnTo>
                <a:lnTo>
                  <a:pt x="6199" y="749"/>
                </a:lnTo>
                <a:lnTo>
                  <a:pt x="6206" y="762"/>
                </a:lnTo>
                <a:lnTo>
                  <a:pt x="6213" y="773"/>
                </a:lnTo>
                <a:lnTo>
                  <a:pt x="6221" y="782"/>
                </a:lnTo>
                <a:lnTo>
                  <a:pt x="6230" y="792"/>
                </a:lnTo>
                <a:lnTo>
                  <a:pt x="6241" y="800"/>
                </a:lnTo>
                <a:lnTo>
                  <a:pt x="6254" y="806"/>
                </a:lnTo>
                <a:lnTo>
                  <a:pt x="6268" y="811"/>
                </a:lnTo>
                <a:lnTo>
                  <a:pt x="6283" y="815"/>
                </a:lnTo>
                <a:lnTo>
                  <a:pt x="6301" y="817"/>
                </a:lnTo>
                <a:lnTo>
                  <a:pt x="6319" y="818"/>
                </a:lnTo>
                <a:lnTo>
                  <a:pt x="6319" y="818"/>
                </a:lnTo>
                <a:lnTo>
                  <a:pt x="6328" y="817"/>
                </a:lnTo>
                <a:lnTo>
                  <a:pt x="6337" y="816"/>
                </a:lnTo>
                <a:lnTo>
                  <a:pt x="6359" y="811"/>
                </a:lnTo>
                <a:lnTo>
                  <a:pt x="6383" y="805"/>
                </a:lnTo>
                <a:lnTo>
                  <a:pt x="6406" y="797"/>
                </a:lnTo>
                <a:lnTo>
                  <a:pt x="6392" y="757"/>
                </a:lnTo>
                <a:lnTo>
                  <a:pt x="6392" y="757"/>
                </a:lnTo>
                <a:lnTo>
                  <a:pt x="6377" y="764"/>
                </a:lnTo>
                <a:lnTo>
                  <a:pt x="6359" y="769"/>
                </a:lnTo>
                <a:lnTo>
                  <a:pt x="6342" y="773"/>
                </a:lnTo>
                <a:lnTo>
                  <a:pt x="6325" y="774"/>
                </a:lnTo>
                <a:close/>
                <a:moveTo>
                  <a:pt x="5971" y="688"/>
                </a:moveTo>
                <a:lnTo>
                  <a:pt x="5971" y="688"/>
                </a:lnTo>
                <a:lnTo>
                  <a:pt x="5946" y="708"/>
                </a:lnTo>
                <a:lnTo>
                  <a:pt x="5923" y="726"/>
                </a:lnTo>
                <a:lnTo>
                  <a:pt x="5900" y="740"/>
                </a:lnTo>
                <a:lnTo>
                  <a:pt x="5878" y="753"/>
                </a:lnTo>
                <a:lnTo>
                  <a:pt x="5856" y="763"/>
                </a:lnTo>
                <a:lnTo>
                  <a:pt x="5845" y="766"/>
                </a:lnTo>
                <a:lnTo>
                  <a:pt x="5834" y="769"/>
                </a:lnTo>
                <a:lnTo>
                  <a:pt x="5822" y="771"/>
                </a:lnTo>
                <a:lnTo>
                  <a:pt x="5811" y="774"/>
                </a:lnTo>
                <a:lnTo>
                  <a:pt x="5799" y="775"/>
                </a:lnTo>
                <a:lnTo>
                  <a:pt x="5789" y="775"/>
                </a:lnTo>
                <a:lnTo>
                  <a:pt x="5789" y="775"/>
                </a:lnTo>
                <a:lnTo>
                  <a:pt x="5777" y="775"/>
                </a:lnTo>
                <a:lnTo>
                  <a:pt x="5766" y="774"/>
                </a:lnTo>
                <a:lnTo>
                  <a:pt x="5755" y="771"/>
                </a:lnTo>
                <a:lnTo>
                  <a:pt x="5744" y="769"/>
                </a:lnTo>
                <a:lnTo>
                  <a:pt x="5735" y="766"/>
                </a:lnTo>
                <a:lnTo>
                  <a:pt x="5726" y="762"/>
                </a:lnTo>
                <a:lnTo>
                  <a:pt x="5717" y="756"/>
                </a:lnTo>
                <a:lnTo>
                  <a:pt x="5709" y="751"/>
                </a:lnTo>
                <a:lnTo>
                  <a:pt x="5701" y="743"/>
                </a:lnTo>
                <a:lnTo>
                  <a:pt x="5695" y="736"/>
                </a:lnTo>
                <a:lnTo>
                  <a:pt x="5689" y="727"/>
                </a:lnTo>
                <a:lnTo>
                  <a:pt x="5685" y="717"/>
                </a:lnTo>
                <a:lnTo>
                  <a:pt x="5681" y="707"/>
                </a:lnTo>
                <a:lnTo>
                  <a:pt x="5677" y="695"/>
                </a:lnTo>
                <a:lnTo>
                  <a:pt x="5676" y="682"/>
                </a:lnTo>
                <a:lnTo>
                  <a:pt x="5675" y="668"/>
                </a:lnTo>
                <a:lnTo>
                  <a:pt x="5675" y="668"/>
                </a:lnTo>
                <a:lnTo>
                  <a:pt x="5676" y="653"/>
                </a:lnTo>
                <a:lnTo>
                  <a:pt x="5680" y="638"/>
                </a:lnTo>
                <a:lnTo>
                  <a:pt x="5684" y="623"/>
                </a:lnTo>
                <a:lnTo>
                  <a:pt x="5690" y="610"/>
                </a:lnTo>
                <a:lnTo>
                  <a:pt x="5700" y="598"/>
                </a:lnTo>
                <a:lnTo>
                  <a:pt x="5711" y="586"/>
                </a:lnTo>
                <a:lnTo>
                  <a:pt x="5725" y="575"/>
                </a:lnTo>
                <a:lnTo>
                  <a:pt x="5740" y="564"/>
                </a:lnTo>
                <a:lnTo>
                  <a:pt x="5759" y="554"/>
                </a:lnTo>
                <a:lnTo>
                  <a:pt x="5780" y="546"/>
                </a:lnTo>
                <a:lnTo>
                  <a:pt x="5805" y="537"/>
                </a:lnTo>
                <a:lnTo>
                  <a:pt x="5832" y="529"/>
                </a:lnTo>
                <a:lnTo>
                  <a:pt x="5862" y="523"/>
                </a:lnTo>
                <a:lnTo>
                  <a:pt x="5894" y="516"/>
                </a:lnTo>
                <a:lnTo>
                  <a:pt x="5931" y="511"/>
                </a:lnTo>
                <a:lnTo>
                  <a:pt x="5971" y="506"/>
                </a:lnTo>
                <a:lnTo>
                  <a:pt x="5971" y="688"/>
                </a:lnTo>
                <a:close/>
                <a:moveTo>
                  <a:pt x="5850" y="254"/>
                </a:moveTo>
                <a:lnTo>
                  <a:pt x="5850" y="254"/>
                </a:lnTo>
                <a:lnTo>
                  <a:pt x="5834" y="254"/>
                </a:lnTo>
                <a:lnTo>
                  <a:pt x="5818" y="256"/>
                </a:lnTo>
                <a:lnTo>
                  <a:pt x="5803" y="258"/>
                </a:lnTo>
                <a:lnTo>
                  <a:pt x="5788" y="260"/>
                </a:lnTo>
                <a:lnTo>
                  <a:pt x="5772" y="265"/>
                </a:lnTo>
                <a:lnTo>
                  <a:pt x="5758" y="269"/>
                </a:lnTo>
                <a:lnTo>
                  <a:pt x="5731" y="279"/>
                </a:lnTo>
                <a:lnTo>
                  <a:pt x="5708" y="290"/>
                </a:lnTo>
                <a:lnTo>
                  <a:pt x="5686" y="301"/>
                </a:lnTo>
                <a:lnTo>
                  <a:pt x="5667" y="312"/>
                </a:lnTo>
                <a:lnTo>
                  <a:pt x="5650" y="323"/>
                </a:lnTo>
                <a:lnTo>
                  <a:pt x="5673" y="360"/>
                </a:lnTo>
                <a:lnTo>
                  <a:pt x="5673" y="360"/>
                </a:lnTo>
                <a:lnTo>
                  <a:pt x="5688" y="350"/>
                </a:lnTo>
                <a:lnTo>
                  <a:pt x="5704" y="339"/>
                </a:lnTo>
                <a:lnTo>
                  <a:pt x="5724" y="328"/>
                </a:lnTo>
                <a:lnTo>
                  <a:pt x="5745" y="319"/>
                </a:lnTo>
                <a:lnTo>
                  <a:pt x="5768" y="310"/>
                </a:lnTo>
                <a:lnTo>
                  <a:pt x="5792" y="304"/>
                </a:lnTo>
                <a:lnTo>
                  <a:pt x="5805" y="300"/>
                </a:lnTo>
                <a:lnTo>
                  <a:pt x="5818" y="299"/>
                </a:lnTo>
                <a:lnTo>
                  <a:pt x="5831" y="298"/>
                </a:lnTo>
                <a:lnTo>
                  <a:pt x="5845" y="297"/>
                </a:lnTo>
                <a:lnTo>
                  <a:pt x="5845" y="297"/>
                </a:lnTo>
                <a:lnTo>
                  <a:pt x="5863" y="298"/>
                </a:lnTo>
                <a:lnTo>
                  <a:pt x="5880" y="301"/>
                </a:lnTo>
                <a:lnTo>
                  <a:pt x="5896" y="306"/>
                </a:lnTo>
                <a:lnTo>
                  <a:pt x="5909" y="312"/>
                </a:lnTo>
                <a:lnTo>
                  <a:pt x="5920" y="321"/>
                </a:lnTo>
                <a:lnTo>
                  <a:pt x="5931" y="330"/>
                </a:lnTo>
                <a:lnTo>
                  <a:pt x="5940" y="340"/>
                </a:lnTo>
                <a:lnTo>
                  <a:pt x="5947" y="352"/>
                </a:lnTo>
                <a:lnTo>
                  <a:pt x="5954" y="364"/>
                </a:lnTo>
                <a:lnTo>
                  <a:pt x="5959" y="378"/>
                </a:lnTo>
                <a:lnTo>
                  <a:pt x="5964" y="392"/>
                </a:lnTo>
                <a:lnTo>
                  <a:pt x="5967" y="406"/>
                </a:lnTo>
                <a:lnTo>
                  <a:pt x="5969" y="421"/>
                </a:lnTo>
                <a:lnTo>
                  <a:pt x="5970" y="437"/>
                </a:lnTo>
                <a:lnTo>
                  <a:pt x="5971" y="452"/>
                </a:lnTo>
                <a:lnTo>
                  <a:pt x="5971" y="468"/>
                </a:lnTo>
                <a:lnTo>
                  <a:pt x="5971" y="468"/>
                </a:lnTo>
                <a:lnTo>
                  <a:pt x="5928" y="473"/>
                </a:lnTo>
                <a:lnTo>
                  <a:pt x="5887" y="479"/>
                </a:lnTo>
                <a:lnTo>
                  <a:pt x="5850" y="486"/>
                </a:lnTo>
                <a:lnTo>
                  <a:pt x="5816" y="494"/>
                </a:lnTo>
                <a:lnTo>
                  <a:pt x="5784" y="502"/>
                </a:lnTo>
                <a:lnTo>
                  <a:pt x="5756" y="512"/>
                </a:lnTo>
                <a:lnTo>
                  <a:pt x="5730" y="523"/>
                </a:lnTo>
                <a:lnTo>
                  <a:pt x="5708" y="535"/>
                </a:lnTo>
                <a:lnTo>
                  <a:pt x="5688" y="547"/>
                </a:lnTo>
                <a:lnTo>
                  <a:pt x="5680" y="554"/>
                </a:lnTo>
                <a:lnTo>
                  <a:pt x="5671" y="561"/>
                </a:lnTo>
                <a:lnTo>
                  <a:pt x="5663" y="568"/>
                </a:lnTo>
                <a:lnTo>
                  <a:pt x="5657" y="576"/>
                </a:lnTo>
                <a:lnTo>
                  <a:pt x="5650" y="583"/>
                </a:lnTo>
                <a:lnTo>
                  <a:pt x="5645" y="592"/>
                </a:lnTo>
                <a:lnTo>
                  <a:pt x="5640" y="601"/>
                </a:lnTo>
                <a:lnTo>
                  <a:pt x="5635" y="609"/>
                </a:lnTo>
                <a:lnTo>
                  <a:pt x="5632" y="619"/>
                </a:lnTo>
                <a:lnTo>
                  <a:pt x="5629" y="629"/>
                </a:lnTo>
                <a:lnTo>
                  <a:pt x="5627" y="639"/>
                </a:lnTo>
                <a:lnTo>
                  <a:pt x="5626" y="648"/>
                </a:lnTo>
                <a:lnTo>
                  <a:pt x="5624" y="659"/>
                </a:lnTo>
                <a:lnTo>
                  <a:pt x="5624" y="670"/>
                </a:lnTo>
                <a:lnTo>
                  <a:pt x="5624" y="670"/>
                </a:lnTo>
                <a:lnTo>
                  <a:pt x="5624" y="688"/>
                </a:lnTo>
                <a:lnTo>
                  <a:pt x="5628" y="706"/>
                </a:lnTo>
                <a:lnTo>
                  <a:pt x="5631" y="722"/>
                </a:lnTo>
                <a:lnTo>
                  <a:pt x="5636" y="736"/>
                </a:lnTo>
                <a:lnTo>
                  <a:pt x="5643" y="750"/>
                </a:lnTo>
                <a:lnTo>
                  <a:pt x="5651" y="762"/>
                </a:lnTo>
                <a:lnTo>
                  <a:pt x="5660" y="773"/>
                </a:lnTo>
                <a:lnTo>
                  <a:pt x="5671" y="782"/>
                </a:lnTo>
                <a:lnTo>
                  <a:pt x="5682" y="791"/>
                </a:lnTo>
                <a:lnTo>
                  <a:pt x="5694" y="797"/>
                </a:lnTo>
                <a:lnTo>
                  <a:pt x="5707" y="804"/>
                </a:lnTo>
                <a:lnTo>
                  <a:pt x="5721" y="809"/>
                </a:lnTo>
                <a:lnTo>
                  <a:pt x="5735" y="813"/>
                </a:lnTo>
                <a:lnTo>
                  <a:pt x="5750" y="816"/>
                </a:lnTo>
                <a:lnTo>
                  <a:pt x="5765" y="817"/>
                </a:lnTo>
                <a:lnTo>
                  <a:pt x="5781" y="818"/>
                </a:lnTo>
                <a:lnTo>
                  <a:pt x="5781" y="818"/>
                </a:lnTo>
                <a:lnTo>
                  <a:pt x="5794" y="817"/>
                </a:lnTo>
                <a:lnTo>
                  <a:pt x="5807" y="816"/>
                </a:lnTo>
                <a:lnTo>
                  <a:pt x="5820" y="814"/>
                </a:lnTo>
                <a:lnTo>
                  <a:pt x="5832" y="810"/>
                </a:lnTo>
                <a:lnTo>
                  <a:pt x="5845" y="807"/>
                </a:lnTo>
                <a:lnTo>
                  <a:pt x="5858" y="803"/>
                </a:lnTo>
                <a:lnTo>
                  <a:pt x="5882" y="793"/>
                </a:lnTo>
                <a:lnTo>
                  <a:pt x="5905" y="780"/>
                </a:lnTo>
                <a:lnTo>
                  <a:pt x="5928" y="766"/>
                </a:lnTo>
                <a:lnTo>
                  <a:pt x="5950" y="751"/>
                </a:lnTo>
                <a:lnTo>
                  <a:pt x="5971" y="735"/>
                </a:lnTo>
                <a:lnTo>
                  <a:pt x="5973" y="735"/>
                </a:lnTo>
                <a:lnTo>
                  <a:pt x="5979" y="804"/>
                </a:lnTo>
                <a:lnTo>
                  <a:pt x="6020" y="804"/>
                </a:lnTo>
                <a:lnTo>
                  <a:pt x="6020" y="460"/>
                </a:lnTo>
                <a:lnTo>
                  <a:pt x="6020" y="460"/>
                </a:lnTo>
                <a:lnTo>
                  <a:pt x="6020" y="440"/>
                </a:lnTo>
                <a:lnTo>
                  <a:pt x="6018" y="419"/>
                </a:lnTo>
                <a:lnTo>
                  <a:pt x="6015" y="399"/>
                </a:lnTo>
                <a:lnTo>
                  <a:pt x="6011" y="380"/>
                </a:lnTo>
                <a:lnTo>
                  <a:pt x="6006" y="362"/>
                </a:lnTo>
                <a:lnTo>
                  <a:pt x="5999" y="345"/>
                </a:lnTo>
                <a:lnTo>
                  <a:pt x="5992" y="328"/>
                </a:lnTo>
                <a:lnTo>
                  <a:pt x="5983" y="314"/>
                </a:lnTo>
                <a:lnTo>
                  <a:pt x="5972" y="300"/>
                </a:lnTo>
                <a:lnTo>
                  <a:pt x="5959" y="289"/>
                </a:lnTo>
                <a:lnTo>
                  <a:pt x="5946" y="279"/>
                </a:lnTo>
                <a:lnTo>
                  <a:pt x="5930" y="270"/>
                </a:lnTo>
                <a:lnTo>
                  <a:pt x="5913" y="263"/>
                </a:lnTo>
                <a:lnTo>
                  <a:pt x="5893" y="258"/>
                </a:lnTo>
                <a:lnTo>
                  <a:pt x="5873" y="255"/>
                </a:lnTo>
                <a:lnTo>
                  <a:pt x="5850" y="254"/>
                </a:lnTo>
                <a:close/>
                <a:moveTo>
                  <a:pt x="5162" y="505"/>
                </a:moveTo>
                <a:lnTo>
                  <a:pt x="5162" y="505"/>
                </a:lnTo>
                <a:lnTo>
                  <a:pt x="5165" y="481"/>
                </a:lnTo>
                <a:lnTo>
                  <a:pt x="5170" y="458"/>
                </a:lnTo>
                <a:lnTo>
                  <a:pt x="5175" y="438"/>
                </a:lnTo>
                <a:lnTo>
                  <a:pt x="5183" y="417"/>
                </a:lnTo>
                <a:lnTo>
                  <a:pt x="5191" y="399"/>
                </a:lnTo>
                <a:lnTo>
                  <a:pt x="5201" y="383"/>
                </a:lnTo>
                <a:lnTo>
                  <a:pt x="5212" y="366"/>
                </a:lnTo>
                <a:lnTo>
                  <a:pt x="5225" y="352"/>
                </a:lnTo>
                <a:lnTo>
                  <a:pt x="5238" y="339"/>
                </a:lnTo>
                <a:lnTo>
                  <a:pt x="5251" y="328"/>
                </a:lnTo>
                <a:lnTo>
                  <a:pt x="5266" y="319"/>
                </a:lnTo>
                <a:lnTo>
                  <a:pt x="5281" y="311"/>
                </a:lnTo>
                <a:lnTo>
                  <a:pt x="5297" y="305"/>
                </a:lnTo>
                <a:lnTo>
                  <a:pt x="5313" y="300"/>
                </a:lnTo>
                <a:lnTo>
                  <a:pt x="5330" y="297"/>
                </a:lnTo>
                <a:lnTo>
                  <a:pt x="5347" y="296"/>
                </a:lnTo>
                <a:lnTo>
                  <a:pt x="5347" y="296"/>
                </a:lnTo>
                <a:lnTo>
                  <a:pt x="5364" y="297"/>
                </a:lnTo>
                <a:lnTo>
                  <a:pt x="5381" y="299"/>
                </a:lnTo>
                <a:lnTo>
                  <a:pt x="5398" y="304"/>
                </a:lnTo>
                <a:lnTo>
                  <a:pt x="5412" y="309"/>
                </a:lnTo>
                <a:lnTo>
                  <a:pt x="5426" y="317"/>
                </a:lnTo>
                <a:lnTo>
                  <a:pt x="5439" y="326"/>
                </a:lnTo>
                <a:lnTo>
                  <a:pt x="5451" y="336"/>
                </a:lnTo>
                <a:lnTo>
                  <a:pt x="5461" y="349"/>
                </a:lnTo>
                <a:lnTo>
                  <a:pt x="5471" y="363"/>
                </a:lnTo>
                <a:lnTo>
                  <a:pt x="5480" y="378"/>
                </a:lnTo>
                <a:lnTo>
                  <a:pt x="5487" y="395"/>
                </a:lnTo>
                <a:lnTo>
                  <a:pt x="5494" y="414"/>
                </a:lnTo>
                <a:lnTo>
                  <a:pt x="5498" y="434"/>
                </a:lnTo>
                <a:lnTo>
                  <a:pt x="5501" y="456"/>
                </a:lnTo>
                <a:lnTo>
                  <a:pt x="5503" y="480"/>
                </a:lnTo>
                <a:lnTo>
                  <a:pt x="5505" y="505"/>
                </a:lnTo>
                <a:lnTo>
                  <a:pt x="5162" y="505"/>
                </a:lnTo>
                <a:close/>
                <a:moveTo>
                  <a:pt x="5346" y="254"/>
                </a:moveTo>
                <a:lnTo>
                  <a:pt x="5346" y="254"/>
                </a:lnTo>
                <a:lnTo>
                  <a:pt x="5323" y="255"/>
                </a:lnTo>
                <a:lnTo>
                  <a:pt x="5301" y="258"/>
                </a:lnTo>
                <a:lnTo>
                  <a:pt x="5280" y="265"/>
                </a:lnTo>
                <a:lnTo>
                  <a:pt x="5258" y="273"/>
                </a:lnTo>
                <a:lnTo>
                  <a:pt x="5239" y="284"/>
                </a:lnTo>
                <a:lnTo>
                  <a:pt x="5219" y="297"/>
                </a:lnTo>
                <a:lnTo>
                  <a:pt x="5201" y="312"/>
                </a:lnTo>
                <a:lnTo>
                  <a:pt x="5184" y="330"/>
                </a:lnTo>
                <a:lnTo>
                  <a:pt x="5169" y="349"/>
                </a:lnTo>
                <a:lnTo>
                  <a:pt x="5155" y="371"/>
                </a:lnTo>
                <a:lnTo>
                  <a:pt x="5142" y="393"/>
                </a:lnTo>
                <a:lnTo>
                  <a:pt x="5132" y="418"/>
                </a:lnTo>
                <a:lnTo>
                  <a:pt x="5123" y="445"/>
                </a:lnTo>
                <a:lnTo>
                  <a:pt x="5120" y="459"/>
                </a:lnTo>
                <a:lnTo>
                  <a:pt x="5117" y="474"/>
                </a:lnTo>
                <a:lnTo>
                  <a:pt x="5115" y="489"/>
                </a:lnTo>
                <a:lnTo>
                  <a:pt x="5114" y="505"/>
                </a:lnTo>
                <a:lnTo>
                  <a:pt x="5112" y="521"/>
                </a:lnTo>
                <a:lnTo>
                  <a:pt x="5112" y="537"/>
                </a:lnTo>
                <a:lnTo>
                  <a:pt x="5112" y="537"/>
                </a:lnTo>
                <a:lnTo>
                  <a:pt x="5112" y="553"/>
                </a:lnTo>
                <a:lnTo>
                  <a:pt x="5114" y="569"/>
                </a:lnTo>
                <a:lnTo>
                  <a:pt x="5115" y="585"/>
                </a:lnTo>
                <a:lnTo>
                  <a:pt x="5117" y="600"/>
                </a:lnTo>
                <a:lnTo>
                  <a:pt x="5120" y="614"/>
                </a:lnTo>
                <a:lnTo>
                  <a:pt x="5123" y="628"/>
                </a:lnTo>
                <a:lnTo>
                  <a:pt x="5126" y="642"/>
                </a:lnTo>
                <a:lnTo>
                  <a:pt x="5132" y="655"/>
                </a:lnTo>
                <a:lnTo>
                  <a:pt x="5136" y="668"/>
                </a:lnTo>
                <a:lnTo>
                  <a:pt x="5142" y="680"/>
                </a:lnTo>
                <a:lnTo>
                  <a:pt x="5148" y="692"/>
                </a:lnTo>
                <a:lnTo>
                  <a:pt x="5155" y="703"/>
                </a:lnTo>
                <a:lnTo>
                  <a:pt x="5161" y="714"/>
                </a:lnTo>
                <a:lnTo>
                  <a:pt x="5169" y="724"/>
                </a:lnTo>
                <a:lnTo>
                  <a:pt x="5176" y="734"/>
                </a:lnTo>
                <a:lnTo>
                  <a:pt x="5185" y="743"/>
                </a:lnTo>
                <a:lnTo>
                  <a:pt x="5202" y="761"/>
                </a:lnTo>
                <a:lnTo>
                  <a:pt x="5222" y="775"/>
                </a:lnTo>
                <a:lnTo>
                  <a:pt x="5242" y="788"/>
                </a:lnTo>
                <a:lnTo>
                  <a:pt x="5264" y="799"/>
                </a:lnTo>
                <a:lnTo>
                  <a:pt x="5286" y="807"/>
                </a:lnTo>
                <a:lnTo>
                  <a:pt x="5310" y="813"/>
                </a:lnTo>
                <a:lnTo>
                  <a:pt x="5335" y="817"/>
                </a:lnTo>
                <a:lnTo>
                  <a:pt x="5360" y="818"/>
                </a:lnTo>
                <a:lnTo>
                  <a:pt x="5360" y="818"/>
                </a:lnTo>
                <a:lnTo>
                  <a:pt x="5388" y="817"/>
                </a:lnTo>
                <a:lnTo>
                  <a:pt x="5414" y="814"/>
                </a:lnTo>
                <a:lnTo>
                  <a:pt x="5436" y="808"/>
                </a:lnTo>
                <a:lnTo>
                  <a:pt x="5458" y="801"/>
                </a:lnTo>
                <a:lnTo>
                  <a:pt x="5478" y="793"/>
                </a:lnTo>
                <a:lnTo>
                  <a:pt x="5496" y="784"/>
                </a:lnTo>
                <a:lnTo>
                  <a:pt x="5513" y="775"/>
                </a:lnTo>
                <a:lnTo>
                  <a:pt x="5529" y="765"/>
                </a:lnTo>
                <a:lnTo>
                  <a:pt x="5509" y="727"/>
                </a:lnTo>
                <a:lnTo>
                  <a:pt x="5509" y="727"/>
                </a:lnTo>
                <a:lnTo>
                  <a:pt x="5494" y="738"/>
                </a:lnTo>
                <a:lnTo>
                  <a:pt x="5478" y="747"/>
                </a:lnTo>
                <a:lnTo>
                  <a:pt x="5461" y="755"/>
                </a:lnTo>
                <a:lnTo>
                  <a:pt x="5444" y="762"/>
                </a:lnTo>
                <a:lnTo>
                  <a:pt x="5426" y="767"/>
                </a:lnTo>
                <a:lnTo>
                  <a:pt x="5406" y="771"/>
                </a:lnTo>
                <a:lnTo>
                  <a:pt x="5386" y="775"/>
                </a:lnTo>
                <a:lnTo>
                  <a:pt x="5365" y="775"/>
                </a:lnTo>
                <a:lnTo>
                  <a:pt x="5365" y="775"/>
                </a:lnTo>
                <a:lnTo>
                  <a:pt x="5343" y="774"/>
                </a:lnTo>
                <a:lnTo>
                  <a:pt x="5321" y="770"/>
                </a:lnTo>
                <a:lnTo>
                  <a:pt x="5301" y="765"/>
                </a:lnTo>
                <a:lnTo>
                  <a:pt x="5282" y="757"/>
                </a:lnTo>
                <a:lnTo>
                  <a:pt x="5265" y="749"/>
                </a:lnTo>
                <a:lnTo>
                  <a:pt x="5249" y="737"/>
                </a:lnTo>
                <a:lnTo>
                  <a:pt x="5233" y="724"/>
                </a:lnTo>
                <a:lnTo>
                  <a:pt x="5219" y="710"/>
                </a:lnTo>
                <a:lnTo>
                  <a:pt x="5206" y="694"/>
                </a:lnTo>
                <a:lnTo>
                  <a:pt x="5196" y="675"/>
                </a:lnTo>
                <a:lnTo>
                  <a:pt x="5186" y="657"/>
                </a:lnTo>
                <a:lnTo>
                  <a:pt x="5178" y="636"/>
                </a:lnTo>
                <a:lnTo>
                  <a:pt x="5172" y="614"/>
                </a:lnTo>
                <a:lnTo>
                  <a:pt x="5166" y="591"/>
                </a:lnTo>
                <a:lnTo>
                  <a:pt x="5163" y="567"/>
                </a:lnTo>
                <a:lnTo>
                  <a:pt x="5162" y="542"/>
                </a:lnTo>
                <a:lnTo>
                  <a:pt x="5549" y="542"/>
                </a:lnTo>
                <a:lnTo>
                  <a:pt x="5549" y="542"/>
                </a:lnTo>
                <a:lnTo>
                  <a:pt x="5551" y="533"/>
                </a:lnTo>
                <a:lnTo>
                  <a:pt x="5551" y="522"/>
                </a:lnTo>
                <a:lnTo>
                  <a:pt x="5551" y="502"/>
                </a:lnTo>
                <a:lnTo>
                  <a:pt x="5551" y="502"/>
                </a:lnTo>
                <a:lnTo>
                  <a:pt x="5551" y="473"/>
                </a:lnTo>
                <a:lnTo>
                  <a:pt x="5548" y="446"/>
                </a:lnTo>
                <a:lnTo>
                  <a:pt x="5543" y="420"/>
                </a:lnTo>
                <a:lnTo>
                  <a:pt x="5537" y="397"/>
                </a:lnTo>
                <a:lnTo>
                  <a:pt x="5529" y="375"/>
                </a:lnTo>
                <a:lnTo>
                  <a:pt x="5520" y="354"/>
                </a:lnTo>
                <a:lnTo>
                  <a:pt x="5509" y="336"/>
                </a:lnTo>
                <a:lnTo>
                  <a:pt x="5496" y="319"/>
                </a:lnTo>
                <a:lnTo>
                  <a:pt x="5482" y="304"/>
                </a:lnTo>
                <a:lnTo>
                  <a:pt x="5467" y="291"/>
                </a:lnTo>
                <a:lnTo>
                  <a:pt x="5449" y="280"/>
                </a:lnTo>
                <a:lnTo>
                  <a:pt x="5432" y="270"/>
                </a:lnTo>
                <a:lnTo>
                  <a:pt x="5412" y="264"/>
                </a:lnTo>
                <a:lnTo>
                  <a:pt x="5391" y="258"/>
                </a:lnTo>
                <a:lnTo>
                  <a:pt x="5370" y="255"/>
                </a:lnTo>
                <a:lnTo>
                  <a:pt x="5346" y="254"/>
                </a:lnTo>
                <a:close/>
                <a:moveTo>
                  <a:pt x="4926" y="390"/>
                </a:moveTo>
                <a:lnTo>
                  <a:pt x="4531" y="390"/>
                </a:lnTo>
                <a:lnTo>
                  <a:pt x="4531" y="67"/>
                </a:lnTo>
                <a:lnTo>
                  <a:pt x="4481" y="67"/>
                </a:lnTo>
                <a:lnTo>
                  <a:pt x="4481" y="804"/>
                </a:lnTo>
                <a:lnTo>
                  <a:pt x="4531" y="804"/>
                </a:lnTo>
                <a:lnTo>
                  <a:pt x="4531" y="435"/>
                </a:lnTo>
                <a:lnTo>
                  <a:pt x="4926" y="435"/>
                </a:lnTo>
                <a:lnTo>
                  <a:pt x="4926" y="804"/>
                </a:lnTo>
                <a:lnTo>
                  <a:pt x="4977" y="804"/>
                </a:lnTo>
                <a:lnTo>
                  <a:pt x="4977" y="67"/>
                </a:lnTo>
                <a:lnTo>
                  <a:pt x="4926" y="67"/>
                </a:lnTo>
                <a:lnTo>
                  <a:pt x="4926" y="390"/>
                </a:lnTo>
                <a:close/>
                <a:moveTo>
                  <a:pt x="3134" y="672"/>
                </a:moveTo>
                <a:lnTo>
                  <a:pt x="3134" y="672"/>
                </a:lnTo>
                <a:lnTo>
                  <a:pt x="3113" y="693"/>
                </a:lnTo>
                <a:lnTo>
                  <a:pt x="3093" y="710"/>
                </a:lnTo>
                <a:lnTo>
                  <a:pt x="3072" y="725"/>
                </a:lnTo>
                <a:lnTo>
                  <a:pt x="3051" y="738"/>
                </a:lnTo>
                <a:lnTo>
                  <a:pt x="3030" y="748"/>
                </a:lnTo>
                <a:lnTo>
                  <a:pt x="3020" y="752"/>
                </a:lnTo>
                <a:lnTo>
                  <a:pt x="3009" y="755"/>
                </a:lnTo>
                <a:lnTo>
                  <a:pt x="2999" y="757"/>
                </a:lnTo>
                <a:lnTo>
                  <a:pt x="2988" y="760"/>
                </a:lnTo>
                <a:lnTo>
                  <a:pt x="2977" y="761"/>
                </a:lnTo>
                <a:lnTo>
                  <a:pt x="2966" y="761"/>
                </a:lnTo>
                <a:lnTo>
                  <a:pt x="2966" y="761"/>
                </a:lnTo>
                <a:lnTo>
                  <a:pt x="2946" y="760"/>
                </a:lnTo>
                <a:lnTo>
                  <a:pt x="2925" y="756"/>
                </a:lnTo>
                <a:lnTo>
                  <a:pt x="2907" y="751"/>
                </a:lnTo>
                <a:lnTo>
                  <a:pt x="2889" y="744"/>
                </a:lnTo>
                <a:lnTo>
                  <a:pt x="2874" y="735"/>
                </a:lnTo>
                <a:lnTo>
                  <a:pt x="2859" y="724"/>
                </a:lnTo>
                <a:lnTo>
                  <a:pt x="2846" y="711"/>
                </a:lnTo>
                <a:lnTo>
                  <a:pt x="2834" y="697"/>
                </a:lnTo>
                <a:lnTo>
                  <a:pt x="2824" y="681"/>
                </a:lnTo>
                <a:lnTo>
                  <a:pt x="2814" y="663"/>
                </a:lnTo>
                <a:lnTo>
                  <a:pt x="2806" y="644"/>
                </a:lnTo>
                <a:lnTo>
                  <a:pt x="2800" y="623"/>
                </a:lnTo>
                <a:lnTo>
                  <a:pt x="2794" y="602"/>
                </a:lnTo>
                <a:lnTo>
                  <a:pt x="2791" y="579"/>
                </a:lnTo>
                <a:lnTo>
                  <a:pt x="2789" y="554"/>
                </a:lnTo>
                <a:lnTo>
                  <a:pt x="2788" y="529"/>
                </a:lnTo>
                <a:lnTo>
                  <a:pt x="2788" y="529"/>
                </a:lnTo>
                <a:lnTo>
                  <a:pt x="2789" y="505"/>
                </a:lnTo>
                <a:lnTo>
                  <a:pt x="2792" y="482"/>
                </a:lnTo>
                <a:lnTo>
                  <a:pt x="2797" y="459"/>
                </a:lnTo>
                <a:lnTo>
                  <a:pt x="2803" y="438"/>
                </a:lnTo>
                <a:lnTo>
                  <a:pt x="2811" y="417"/>
                </a:lnTo>
                <a:lnTo>
                  <a:pt x="2820" y="399"/>
                </a:lnTo>
                <a:lnTo>
                  <a:pt x="2831" y="380"/>
                </a:lnTo>
                <a:lnTo>
                  <a:pt x="2843" y="364"/>
                </a:lnTo>
                <a:lnTo>
                  <a:pt x="2856" y="349"/>
                </a:lnTo>
                <a:lnTo>
                  <a:pt x="2871" y="336"/>
                </a:lnTo>
                <a:lnTo>
                  <a:pt x="2886" y="325"/>
                </a:lnTo>
                <a:lnTo>
                  <a:pt x="2902" y="316"/>
                </a:lnTo>
                <a:lnTo>
                  <a:pt x="2920" y="308"/>
                </a:lnTo>
                <a:lnTo>
                  <a:pt x="2938" y="301"/>
                </a:lnTo>
                <a:lnTo>
                  <a:pt x="2958" y="298"/>
                </a:lnTo>
                <a:lnTo>
                  <a:pt x="2977" y="297"/>
                </a:lnTo>
                <a:lnTo>
                  <a:pt x="2977" y="297"/>
                </a:lnTo>
                <a:lnTo>
                  <a:pt x="2996" y="298"/>
                </a:lnTo>
                <a:lnTo>
                  <a:pt x="3016" y="301"/>
                </a:lnTo>
                <a:lnTo>
                  <a:pt x="3035" y="306"/>
                </a:lnTo>
                <a:lnTo>
                  <a:pt x="3054" y="313"/>
                </a:lnTo>
                <a:lnTo>
                  <a:pt x="3073" y="323"/>
                </a:lnTo>
                <a:lnTo>
                  <a:pt x="3093" y="335"/>
                </a:lnTo>
                <a:lnTo>
                  <a:pt x="3113" y="349"/>
                </a:lnTo>
                <a:lnTo>
                  <a:pt x="3134" y="366"/>
                </a:lnTo>
                <a:lnTo>
                  <a:pt x="3134" y="672"/>
                </a:lnTo>
                <a:close/>
                <a:moveTo>
                  <a:pt x="3135" y="317"/>
                </a:moveTo>
                <a:lnTo>
                  <a:pt x="3131" y="317"/>
                </a:lnTo>
                <a:lnTo>
                  <a:pt x="3131" y="317"/>
                </a:lnTo>
                <a:lnTo>
                  <a:pt x="3113" y="303"/>
                </a:lnTo>
                <a:lnTo>
                  <a:pt x="3096" y="290"/>
                </a:lnTo>
                <a:lnTo>
                  <a:pt x="3077" y="280"/>
                </a:lnTo>
                <a:lnTo>
                  <a:pt x="3059" y="270"/>
                </a:lnTo>
                <a:lnTo>
                  <a:pt x="3040" y="264"/>
                </a:lnTo>
                <a:lnTo>
                  <a:pt x="3019" y="258"/>
                </a:lnTo>
                <a:lnTo>
                  <a:pt x="2997" y="255"/>
                </a:lnTo>
                <a:lnTo>
                  <a:pt x="2975" y="254"/>
                </a:lnTo>
                <a:lnTo>
                  <a:pt x="2975" y="254"/>
                </a:lnTo>
                <a:lnTo>
                  <a:pt x="2951" y="255"/>
                </a:lnTo>
                <a:lnTo>
                  <a:pt x="2928" y="258"/>
                </a:lnTo>
                <a:lnTo>
                  <a:pt x="2906" y="265"/>
                </a:lnTo>
                <a:lnTo>
                  <a:pt x="2884" y="273"/>
                </a:lnTo>
                <a:lnTo>
                  <a:pt x="2864" y="283"/>
                </a:lnTo>
                <a:lnTo>
                  <a:pt x="2843" y="296"/>
                </a:lnTo>
                <a:lnTo>
                  <a:pt x="2825" y="311"/>
                </a:lnTo>
                <a:lnTo>
                  <a:pt x="2807" y="327"/>
                </a:lnTo>
                <a:lnTo>
                  <a:pt x="2792" y="347"/>
                </a:lnTo>
                <a:lnTo>
                  <a:pt x="2778" y="367"/>
                </a:lnTo>
                <a:lnTo>
                  <a:pt x="2766" y="390"/>
                </a:lnTo>
                <a:lnTo>
                  <a:pt x="2756" y="414"/>
                </a:lnTo>
                <a:lnTo>
                  <a:pt x="2748" y="441"/>
                </a:lnTo>
                <a:lnTo>
                  <a:pt x="2741" y="468"/>
                </a:lnTo>
                <a:lnTo>
                  <a:pt x="2739" y="483"/>
                </a:lnTo>
                <a:lnTo>
                  <a:pt x="2738" y="498"/>
                </a:lnTo>
                <a:lnTo>
                  <a:pt x="2737" y="513"/>
                </a:lnTo>
                <a:lnTo>
                  <a:pt x="2736" y="529"/>
                </a:lnTo>
                <a:lnTo>
                  <a:pt x="2736" y="529"/>
                </a:lnTo>
                <a:lnTo>
                  <a:pt x="2737" y="561"/>
                </a:lnTo>
                <a:lnTo>
                  <a:pt x="2740" y="592"/>
                </a:lnTo>
                <a:lnTo>
                  <a:pt x="2746" y="620"/>
                </a:lnTo>
                <a:lnTo>
                  <a:pt x="2752" y="646"/>
                </a:lnTo>
                <a:lnTo>
                  <a:pt x="2761" y="671"/>
                </a:lnTo>
                <a:lnTo>
                  <a:pt x="2772" y="694"/>
                </a:lnTo>
                <a:lnTo>
                  <a:pt x="2784" y="714"/>
                </a:lnTo>
                <a:lnTo>
                  <a:pt x="2797" y="733"/>
                </a:lnTo>
                <a:lnTo>
                  <a:pt x="2813" y="750"/>
                </a:lnTo>
                <a:lnTo>
                  <a:pt x="2829" y="764"/>
                </a:lnTo>
                <a:lnTo>
                  <a:pt x="2847" y="776"/>
                </a:lnTo>
                <a:lnTo>
                  <a:pt x="2867" y="787"/>
                </a:lnTo>
                <a:lnTo>
                  <a:pt x="2887" y="794"/>
                </a:lnTo>
                <a:lnTo>
                  <a:pt x="2910" y="800"/>
                </a:lnTo>
                <a:lnTo>
                  <a:pt x="2934" y="803"/>
                </a:lnTo>
                <a:lnTo>
                  <a:pt x="2959" y="804"/>
                </a:lnTo>
                <a:lnTo>
                  <a:pt x="2959" y="804"/>
                </a:lnTo>
                <a:lnTo>
                  <a:pt x="2972" y="804"/>
                </a:lnTo>
                <a:lnTo>
                  <a:pt x="2985" y="803"/>
                </a:lnTo>
                <a:lnTo>
                  <a:pt x="2997" y="801"/>
                </a:lnTo>
                <a:lnTo>
                  <a:pt x="3009" y="797"/>
                </a:lnTo>
                <a:lnTo>
                  <a:pt x="3021" y="794"/>
                </a:lnTo>
                <a:lnTo>
                  <a:pt x="3033" y="790"/>
                </a:lnTo>
                <a:lnTo>
                  <a:pt x="3045" y="784"/>
                </a:lnTo>
                <a:lnTo>
                  <a:pt x="3057" y="779"/>
                </a:lnTo>
                <a:lnTo>
                  <a:pt x="3078" y="767"/>
                </a:lnTo>
                <a:lnTo>
                  <a:pt x="3098" y="753"/>
                </a:lnTo>
                <a:lnTo>
                  <a:pt x="3117" y="738"/>
                </a:lnTo>
                <a:lnTo>
                  <a:pt x="3135" y="722"/>
                </a:lnTo>
                <a:lnTo>
                  <a:pt x="3134" y="844"/>
                </a:lnTo>
                <a:lnTo>
                  <a:pt x="3134" y="844"/>
                </a:lnTo>
                <a:lnTo>
                  <a:pt x="3132" y="863"/>
                </a:lnTo>
                <a:lnTo>
                  <a:pt x="3131" y="882"/>
                </a:lnTo>
                <a:lnTo>
                  <a:pt x="3128" y="900"/>
                </a:lnTo>
                <a:lnTo>
                  <a:pt x="3123" y="916"/>
                </a:lnTo>
                <a:lnTo>
                  <a:pt x="3117" y="932"/>
                </a:lnTo>
                <a:lnTo>
                  <a:pt x="3110" y="947"/>
                </a:lnTo>
                <a:lnTo>
                  <a:pt x="3101" y="960"/>
                </a:lnTo>
                <a:lnTo>
                  <a:pt x="3091" y="971"/>
                </a:lnTo>
                <a:lnTo>
                  <a:pt x="3081" y="982"/>
                </a:lnTo>
                <a:lnTo>
                  <a:pt x="3068" y="992"/>
                </a:lnTo>
                <a:lnTo>
                  <a:pt x="3054" y="999"/>
                </a:lnTo>
                <a:lnTo>
                  <a:pt x="3039" y="1006"/>
                </a:lnTo>
                <a:lnTo>
                  <a:pt x="3022" y="1011"/>
                </a:lnTo>
                <a:lnTo>
                  <a:pt x="3005" y="1015"/>
                </a:lnTo>
                <a:lnTo>
                  <a:pt x="2986" y="1017"/>
                </a:lnTo>
                <a:lnTo>
                  <a:pt x="2966" y="1018"/>
                </a:lnTo>
                <a:lnTo>
                  <a:pt x="2966" y="1018"/>
                </a:lnTo>
                <a:lnTo>
                  <a:pt x="2945" y="1017"/>
                </a:lnTo>
                <a:lnTo>
                  <a:pt x="2924" y="1015"/>
                </a:lnTo>
                <a:lnTo>
                  <a:pt x="2903" y="1011"/>
                </a:lnTo>
                <a:lnTo>
                  <a:pt x="2882" y="1005"/>
                </a:lnTo>
                <a:lnTo>
                  <a:pt x="2861" y="997"/>
                </a:lnTo>
                <a:lnTo>
                  <a:pt x="2841" y="989"/>
                </a:lnTo>
                <a:lnTo>
                  <a:pt x="2820" y="977"/>
                </a:lnTo>
                <a:lnTo>
                  <a:pt x="2801" y="963"/>
                </a:lnTo>
                <a:lnTo>
                  <a:pt x="2778" y="1003"/>
                </a:lnTo>
                <a:lnTo>
                  <a:pt x="2778" y="1003"/>
                </a:lnTo>
                <a:lnTo>
                  <a:pt x="2799" y="1015"/>
                </a:lnTo>
                <a:lnTo>
                  <a:pt x="2819" y="1027"/>
                </a:lnTo>
                <a:lnTo>
                  <a:pt x="2842" y="1036"/>
                </a:lnTo>
                <a:lnTo>
                  <a:pt x="2865" y="1045"/>
                </a:lnTo>
                <a:lnTo>
                  <a:pt x="2888" y="1051"/>
                </a:lnTo>
                <a:lnTo>
                  <a:pt x="2913" y="1057"/>
                </a:lnTo>
                <a:lnTo>
                  <a:pt x="2939" y="1060"/>
                </a:lnTo>
                <a:lnTo>
                  <a:pt x="2966" y="1060"/>
                </a:lnTo>
                <a:lnTo>
                  <a:pt x="2966" y="1060"/>
                </a:lnTo>
                <a:lnTo>
                  <a:pt x="2991" y="1060"/>
                </a:lnTo>
                <a:lnTo>
                  <a:pt x="3015" y="1057"/>
                </a:lnTo>
                <a:lnTo>
                  <a:pt x="3037" y="1052"/>
                </a:lnTo>
                <a:lnTo>
                  <a:pt x="3058" y="1046"/>
                </a:lnTo>
                <a:lnTo>
                  <a:pt x="3077" y="1037"/>
                </a:lnTo>
                <a:lnTo>
                  <a:pt x="3096" y="1028"/>
                </a:lnTo>
                <a:lnTo>
                  <a:pt x="3112" y="1017"/>
                </a:lnTo>
                <a:lnTo>
                  <a:pt x="3126" y="1004"/>
                </a:lnTo>
                <a:lnTo>
                  <a:pt x="3139" y="990"/>
                </a:lnTo>
                <a:lnTo>
                  <a:pt x="3151" y="974"/>
                </a:lnTo>
                <a:lnTo>
                  <a:pt x="3161" y="956"/>
                </a:lnTo>
                <a:lnTo>
                  <a:pt x="3168" y="938"/>
                </a:lnTo>
                <a:lnTo>
                  <a:pt x="3175" y="918"/>
                </a:lnTo>
                <a:lnTo>
                  <a:pt x="3179" y="897"/>
                </a:lnTo>
                <a:lnTo>
                  <a:pt x="3182" y="874"/>
                </a:lnTo>
                <a:lnTo>
                  <a:pt x="3183" y="851"/>
                </a:lnTo>
                <a:lnTo>
                  <a:pt x="3183" y="267"/>
                </a:lnTo>
                <a:lnTo>
                  <a:pt x="3139" y="267"/>
                </a:lnTo>
                <a:lnTo>
                  <a:pt x="3135" y="317"/>
                </a:lnTo>
                <a:close/>
                <a:moveTo>
                  <a:pt x="2450" y="254"/>
                </a:moveTo>
                <a:lnTo>
                  <a:pt x="2450" y="254"/>
                </a:lnTo>
                <a:lnTo>
                  <a:pt x="2436" y="254"/>
                </a:lnTo>
                <a:lnTo>
                  <a:pt x="2423" y="256"/>
                </a:lnTo>
                <a:lnTo>
                  <a:pt x="2410" y="258"/>
                </a:lnTo>
                <a:lnTo>
                  <a:pt x="2397" y="261"/>
                </a:lnTo>
                <a:lnTo>
                  <a:pt x="2385" y="265"/>
                </a:lnTo>
                <a:lnTo>
                  <a:pt x="2373" y="270"/>
                </a:lnTo>
                <a:lnTo>
                  <a:pt x="2361" y="276"/>
                </a:lnTo>
                <a:lnTo>
                  <a:pt x="2350" y="281"/>
                </a:lnTo>
                <a:lnTo>
                  <a:pt x="2328" y="295"/>
                </a:lnTo>
                <a:lnTo>
                  <a:pt x="2307" y="312"/>
                </a:lnTo>
                <a:lnTo>
                  <a:pt x="2286" y="331"/>
                </a:lnTo>
                <a:lnTo>
                  <a:pt x="2265" y="350"/>
                </a:lnTo>
                <a:lnTo>
                  <a:pt x="2262" y="350"/>
                </a:lnTo>
                <a:lnTo>
                  <a:pt x="2258" y="267"/>
                </a:lnTo>
                <a:lnTo>
                  <a:pt x="2214" y="267"/>
                </a:lnTo>
                <a:lnTo>
                  <a:pt x="2214" y="804"/>
                </a:lnTo>
                <a:lnTo>
                  <a:pt x="2264" y="804"/>
                </a:lnTo>
                <a:lnTo>
                  <a:pt x="2264" y="399"/>
                </a:lnTo>
                <a:lnTo>
                  <a:pt x="2264" y="399"/>
                </a:lnTo>
                <a:lnTo>
                  <a:pt x="2288" y="376"/>
                </a:lnTo>
                <a:lnTo>
                  <a:pt x="2310" y="355"/>
                </a:lnTo>
                <a:lnTo>
                  <a:pt x="2332" y="338"/>
                </a:lnTo>
                <a:lnTo>
                  <a:pt x="2353" y="324"/>
                </a:lnTo>
                <a:lnTo>
                  <a:pt x="2363" y="318"/>
                </a:lnTo>
                <a:lnTo>
                  <a:pt x="2373" y="312"/>
                </a:lnTo>
                <a:lnTo>
                  <a:pt x="2384" y="308"/>
                </a:lnTo>
                <a:lnTo>
                  <a:pt x="2395" y="305"/>
                </a:lnTo>
                <a:lnTo>
                  <a:pt x="2406" y="303"/>
                </a:lnTo>
                <a:lnTo>
                  <a:pt x="2416" y="300"/>
                </a:lnTo>
                <a:lnTo>
                  <a:pt x="2428" y="299"/>
                </a:lnTo>
                <a:lnTo>
                  <a:pt x="2440" y="298"/>
                </a:lnTo>
                <a:lnTo>
                  <a:pt x="2440" y="298"/>
                </a:lnTo>
                <a:lnTo>
                  <a:pt x="2455" y="299"/>
                </a:lnTo>
                <a:lnTo>
                  <a:pt x="2470" y="301"/>
                </a:lnTo>
                <a:lnTo>
                  <a:pt x="2483" y="305"/>
                </a:lnTo>
                <a:lnTo>
                  <a:pt x="2495" y="309"/>
                </a:lnTo>
                <a:lnTo>
                  <a:pt x="2507" y="314"/>
                </a:lnTo>
                <a:lnTo>
                  <a:pt x="2517" y="322"/>
                </a:lnTo>
                <a:lnTo>
                  <a:pt x="2525" y="330"/>
                </a:lnTo>
                <a:lnTo>
                  <a:pt x="2534" y="339"/>
                </a:lnTo>
                <a:lnTo>
                  <a:pt x="2541" y="351"/>
                </a:lnTo>
                <a:lnTo>
                  <a:pt x="2547" y="363"/>
                </a:lnTo>
                <a:lnTo>
                  <a:pt x="2551" y="377"/>
                </a:lnTo>
                <a:lnTo>
                  <a:pt x="2556" y="392"/>
                </a:lnTo>
                <a:lnTo>
                  <a:pt x="2559" y="408"/>
                </a:lnTo>
                <a:lnTo>
                  <a:pt x="2561" y="427"/>
                </a:lnTo>
                <a:lnTo>
                  <a:pt x="2562" y="445"/>
                </a:lnTo>
                <a:lnTo>
                  <a:pt x="2562" y="467"/>
                </a:lnTo>
                <a:lnTo>
                  <a:pt x="2562" y="804"/>
                </a:lnTo>
                <a:lnTo>
                  <a:pt x="2612" y="804"/>
                </a:lnTo>
                <a:lnTo>
                  <a:pt x="2612" y="459"/>
                </a:lnTo>
                <a:lnTo>
                  <a:pt x="2612" y="459"/>
                </a:lnTo>
                <a:lnTo>
                  <a:pt x="2611" y="434"/>
                </a:lnTo>
                <a:lnTo>
                  <a:pt x="2610" y="411"/>
                </a:lnTo>
                <a:lnTo>
                  <a:pt x="2606" y="389"/>
                </a:lnTo>
                <a:lnTo>
                  <a:pt x="2602" y="368"/>
                </a:lnTo>
                <a:lnTo>
                  <a:pt x="2597" y="350"/>
                </a:lnTo>
                <a:lnTo>
                  <a:pt x="2590" y="334"/>
                </a:lnTo>
                <a:lnTo>
                  <a:pt x="2582" y="319"/>
                </a:lnTo>
                <a:lnTo>
                  <a:pt x="2572" y="305"/>
                </a:lnTo>
                <a:lnTo>
                  <a:pt x="2562" y="293"/>
                </a:lnTo>
                <a:lnTo>
                  <a:pt x="2549" y="282"/>
                </a:lnTo>
                <a:lnTo>
                  <a:pt x="2536" y="273"/>
                </a:lnTo>
                <a:lnTo>
                  <a:pt x="2522" y="267"/>
                </a:lnTo>
                <a:lnTo>
                  <a:pt x="2506" y="260"/>
                </a:lnTo>
                <a:lnTo>
                  <a:pt x="2489" y="257"/>
                </a:lnTo>
                <a:lnTo>
                  <a:pt x="2469" y="255"/>
                </a:lnTo>
                <a:lnTo>
                  <a:pt x="2450" y="254"/>
                </a:lnTo>
                <a:close/>
                <a:moveTo>
                  <a:pt x="2003" y="804"/>
                </a:moveTo>
                <a:lnTo>
                  <a:pt x="2051" y="804"/>
                </a:lnTo>
                <a:lnTo>
                  <a:pt x="2051" y="267"/>
                </a:lnTo>
                <a:lnTo>
                  <a:pt x="2003" y="267"/>
                </a:lnTo>
                <a:lnTo>
                  <a:pt x="2003" y="804"/>
                </a:lnTo>
                <a:close/>
                <a:moveTo>
                  <a:pt x="2027" y="49"/>
                </a:moveTo>
                <a:lnTo>
                  <a:pt x="2027" y="49"/>
                </a:lnTo>
                <a:lnTo>
                  <a:pt x="2019" y="50"/>
                </a:lnTo>
                <a:lnTo>
                  <a:pt x="2010" y="52"/>
                </a:lnTo>
                <a:lnTo>
                  <a:pt x="2003" y="56"/>
                </a:lnTo>
                <a:lnTo>
                  <a:pt x="1996" y="61"/>
                </a:lnTo>
                <a:lnTo>
                  <a:pt x="1991" y="67"/>
                </a:lnTo>
                <a:lnTo>
                  <a:pt x="1986" y="75"/>
                </a:lnTo>
                <a:lnTo>
                  <a:pt x="1984" y="84"/>
                </a:lnTo>
                <a:lnTo>
                  <a:pt x="1983" y="94"/>
                </a:lnTo>
                <a:lnTo>
                  <a:pt x="1983" y="94"/>
                </a:lnTo>
                <a:lnTo>
                  <a:pt x="1984" y="103"/>
                </a:lnTo>
                <a:lnTo>
                  <a:pt x="1986" y="111"/>
                </a:lnTo>
                <a:lnTo>
                  <a:pt x="1991" y="119"/>
                </a:lnTo>
                <a:lnTo>
                  <a:pt x="1996" y="125"/>
                </a:lnTo>
                <a:lnTo>
                  <a:pt x="2003" y="131"/>
                </a:lnTo>
                <a:lnTo>
                  <a:pt x="2010" y="134"/>
                </a:lnTo>
                <a:lnTo>
                  <a:pt x="2019" y="136"/>
                </a:lnTo>
                <a:lnTo>
                  <a:pt x="2027" y="137"/>
                </a:lnTo>
                <a:lnTo>
                  <a:pt x="2027" y="137"/>
                </a:lnTo>
                <a:lnTo>
                  <a:pt x="2037" y="136"/>
                </a:lnTo>
                <a:lnTo>
                  <a:pt x="2046" y="134"/>
                </a:lnTo>
                <a:lnTo>
                  <a:pt x="2053" y="131"/>
                </a:lnTo>
                <a:lnTo>
                  <a:pt x="2060" y="125"/>
                </a:lnTo>
                <a:lnTo>
                  <a:pt x="2065" y="119"/>
                </a:lnTo>
                <a:lnTo>
                  <a:pt x="2070" y="111"/>
                </a:lnTo>
                <a:lnTo>
                  <a:pt x="2072" y="103"/>
                </a:lnTo>
                <a:lnTo>
                  <a:pt x="2073" y="94"/>
                </a:lnTo>
                <a:lnTo>
                  <a:pt x="2073" y="94"/>
                </a:lnTo>
                <a:lnTo>
                  <a:pt x="2072" y="84"/>
                </a:lnTo>
                <a:lnTo>
                  <a:pt x="2070" y="75"/>
                </a:lnTo>
                <a:lnTo>
                  <a:pt x="2065" y="67"/>
                </a:lnTo>
                <a:lnTo>
                  <a:pt x="2060" y="61"/>
                </a:lnTo>
                <a:lnTo>
                  <a:pt x="2053" y="56"/>
                </a:lnTo>
                <a:lnTo>
                  <a:pt x="2046" y="52"/>
                </a:lnTo>
                <a:lnTo>
                  <a:pt x="2037" y="50"/>
                </a:lnTo>
                <a:lnTo>
                  <a:pt x="2027" y="49"/>
                </a:lnTo>
                <a:close/>
                <a:moveTo>
                  <a:pt x="1855" y="774"/>
                </a:moveTo>
                <a:lnTo>
                  <a:pt x="1855" y="774"/>
                </a:lnTo>
                <a:lnTo>
                  <a:pt x="1849" y="774"/>
                </a:lnTo>
                <a:lnTo>
                  <a:pt x="1845" y="771"/>
                </a:lnTo>
                <a:lnTo>
                  <a:pt x="1841" y="769"/>
                </a:lnTo>
                <a:lnTo>
                  <a:pt x="1837" y="765"/>
                </a:lnTo>
                <a:lnTo>
                  <a:pt x="1834" y="761"/>
                </a:lnTo>
                <a:lnTo>
                  <a:pt x="1832" y="754"/>
                </a:lnTo>
                <a:lnTo>
                  <a:pt x="1831" y="748"/>
                </a:lnTo>
                <a:lnTo>
                  <a:pt x="1831" y="739"/>
                </a:lnTo>
                <a:lnTo>
                  <a:pt x="1831" y="0"/>
                </a:lnTo>
                <a:lnTo>
                  <a:pt x="1781" y="0"/>
                </a:lnTo>
                <a:lnTo>
                  <a:pt x="1781" y="733"/>
                </a:lnTo>
                <a:lnTo>
                  <a:pt x="1781" y="733"/>
                </a:lnTo>
                <a:lnTo>
                  <a:pt x="1782" y="753"/>
                </a:lnTo>
                <a:lnTo>
                  <a:pt x="1786" y="770"/>
                </a:lnTo>
                <a:lnTo>
                  <a:pt x="1788" y="778"/>
                </a:lnTo>
                <a:lnTo>
                  <a:pt x="1791" y="786"/>
                </a:lnTo>
                <a:lnTo>
                  <a:pt x="1794" y="791"/>
                </a:lnTo>
                <a:lnTo>
                  <a:pt x="1798" y="797"/>
                </a:lnTo>
                <a:lnTo>
                  <a:pt x="1803" y="802"/>
                </a:lnTo>
                <a:lnTo>
                  <a:pt x="1807" y="806"/>
                </a:lnTo>
                <a:lnTo>
                  <a:pt x="1813" y="809"/>
                </a:lnTo>
                <a:lnTo>
                  <a:pt x="1819" y="813"/>
                </a:lnTo>
                <a:lnTo>
                  <a:pt x="1825" y="815"/>
                </a:lnTo>
                <a:lnTo>
                  <a:pt x="1832" y="817"/>
                </a:lnTo>
                <a:lnTo>
                  <a:pt x="1840" y="817"/>
                </a:lnTo>
                <a:lnTo>
                  <a:pt x="1847" y="818"/>
                </a:lnTo>
                <a:lnTo>
                  <a:pt x="1847" y="818"/>
                </a:lnTo>
                <a:lnTo>
                  <a:pt x="1858" y="817"/>
                </a:lnTo>
                <a:lnTo>
                  <a:pt x="1868" y="816"/>
                </a:lnTo>
                <a:lnTo>
                  <a:pt x="1875" y="815"/>
                </a:lnTo>
                <a:lnTo>
                  <a:pt x="1883" y="813"/>
                </a:lnTo>
                <a:lnTo>
                  <a:pt x="1874" y="771"/>
                </a:lnTo>
                <a:lnTo>
                  <a:pt x="1874" y="771"/>
                </a:lnTo>
                <a:lnTo>
                  <a:pt x="1861" y="774"/>
                </a:lnTo>
                <a:lnTo>
                  <a:pt x="1855" y="774"/>
                </a:lnTo>
                <a:close/>
                <a:moveTo>
                  <a:pt x="1410" y="774"/>
                </a:moveTo>
                <a:lnTo>
                  <a:pt x="1410" y="774"/>
                </a:lnTo>
                <a:lnTo>
                  <a:pt x="1389" y="773"/>
                </a:lnTo>
                <a:lnTo>
                  <a:pt x="1370" y="769"/>
                </a:lnTo>
                <a:lnTo>
                  <a:pt x="1351" y="764"/>
                </a:lnTo>
                <a:lnTo>
                  <a:pt x="1334" y="756"/>
                </a:lnTo>
                <a:lnTo>
                  <a:pt x="1318" y="748"/>
                </a:lnTo>
                <a:lnTo>
                  <a:pt x="1302" y="736"/>
                </a:lnTo>
                <a:lnTo>
                  <a:pt x="1288" y="723"/>
                </a:lnTo>
                <a:lnTo>
                  <a:pt x="1275" y="709"/>
                </a:lnTo>
                <a:lnTo>
                  <a:pt x="1263" y="692"/>
                </a:lnTo>
                <a:lnTo>
                  <a:pt x="1252" y="674"/>
                </a:lnTo>
                <a:lnTo>
                  <a:pt x="1242" y="655"/>
                </a:lnTo>
                <a:lnTo>
                  <a:pt x="1235" y="633"/>
                </a:lnTo>
                <a:lnTo>
                  <a:pt x="1228" y="612"/>
                </a:lnTo>
                <a:lnTo>
                  <a:pt x="1224" y="588"/>
                </a:lnTo>
                <a:lnTo>
                  <a:pt x="1222" y="563"/>
                </a:lnTo>
                <a:lnTo>
                  <a:pt x="1221" y="537"/>
                </a:lnTo>
                <a:lnTo>
                  <a:pt x="1221" y="537"/>
                </a:lnTo>
                <a:lnTo>
                  <a:pt x="1222" y="511"/>
                </a:lnTo>
                <a:lnTo>
                  <a:pt x="1224" y="486"/>
                </a:lnTo>
                <a:lnTo>
                  <a:pt x="1228" y="462"/>
                </a:lnTo>
                <a:lnTo>
                  <a:pt x="1235" y="440"/>
                </a:lnTo>
                <a:lnTo>
                  <a:pt x="1242" y="418"/>
                </a:lnTo>
                <a:lnTo>
                  <a:pt x="1252" y="399"/>
                </a:lnTo>
                <a:lnTo>
                  <a:pt x="1263" y="380"/>
                </a:lnTo>
                <a:lnTo>
                  <a:pt x="1275" y="364"/>
                </a:lnTo>
                <a:lnTo>
                  <a:pt x="1288" y="349"/>
                </a:lnTo>
                <a:lnTo>
                  <a:pt x="1302" y="336"/>
                </a:lnTo>
                <a:lnTo>
                  <a:pt x="1318" y="324"/>
                </a:lnTo>
                <a:lnTo>
                  <a:pt x="1334" y="314"/>
                </a:lnTo>
                <a:lnTo>
                  <a:pt x="1351" y="307"/>
                </a:lnTo>
                <a:lnTo>
                  <a:pt x="1370" y="301"/>
                </a:lnTo>
                <a:lnTo>
                  <a:pt x="1389" y="298"/>
                </a:lnTo>
                <a:lnTo>
                  <a:pt x="1410" y="297"/>
                </a:lnTo>
                <a:lnTo>
                  <a:pt x="1410" y="297"/>
                </a:lnTo>
                <a:lnTo>
                  <a:pt x="1429" y="298"/>
                </a:lnTo>
                <a:lnTo>
                  <a:pt x="1449" y="301"/>
                </a:lnTo>
                <a:lnTo>
                  <a:pt x="1467" y="307"/>
                </a:lnTo>
                <a:lnTo>
                  <a:pt x="1485" y="314"/>
                </a:lnTo>
                <a:lnTo>
                  <a:pt x="1501" y="324"/>
                </a:lnTo>
                <a:lnTo>
                  <a:pt x="1518" y="336"/>
                </a:lnTo>
                <a:lnTo>
                  <a:pt x="1532" y="349"/>
                </a:lnTo>
                <a:lnTo>
                  <a:pt x="1545" y="364"/>
                </a:lnTo>
                <a:lnTo>
                  <a:pt x="1558" y="380"/>
                </a:lnTo>
                <a:lnTo>
                  <a:pt x="1568" y="399"/>
                </a:lnTo>
                <a:lnTo>
                  <a:pt x="1577" y="418"/>
                </a:lnTo>
                <a:lnTo>
                  <a:pt x="1585" y="440"/>
                </a:lnTo>
                <a:lnTo>
                  <a:pt x="1591" y="462"/>
                </a:lnTo>
                <a:lnTo>
                  <a:pt x="1595" y="486"/>
                </a:lnTo>
                <a:lnTo>
                  <a:pt x="1599" y="511"/>
                </a:lnTo>
                <a:lnTo>
                  <a:pt x="1600" y="537"/>
                </a:lnTo>
                <a:lnTo>
                  <a:pt x="1600" y="537"/>
                </a:lnTo>
                <a:lnTo>
                  <a:pt x="1599" y="563"/>
                </a:lnTo>
                <a:lnTo>
                  <a:pt x="1595" y="588"/>
                </a:lnTo>
                <a:lnTo>
                  <a:pt x="1591" y="612"/>
                </a:lnTo>
                <a:lnTo>
                  <a:pt x="1585" y="633"/>
                </a:lnTo>
                <a:lnTo>
                  <a:pt x="1577" y="655"/>
                </a:lnTo>
                <a:lnTo>
                  <a:pt x="1568" y="674"/>
                </a:lnTo>
                <a:lnTo>
                  <a:pt x="1558" y="692"/>
                </a:lnTo>
                <a:lnTo>
                  <a:pt x="1545" y="709"/>
                </a:lnTo>
                <a:lnTo>
                  <a:pt x="1532" y="723"/>
                </a:lnTo>
                <a:lnTo>
                  <a:pt x="1518" y="736"/>
                </a:lnTo>
                <a:lnTo>
                  <a:pt x="1501" y="748"/>
                </a:lnTo>
                <a:lnTo>
                  <a:pt x="1485" y="756"/>
                </a:lnTo>
                <a:lnTo>
                  <a:pt x="1467" y="764"/>
                </a:lnTo>
                <a:lnTo>
                  <a:pt x="1449" y="769"/>
                </a:lnTo>
                <a:lnTo>
                  <a:pt x="1429" y="773"/>
                </a:lnTo>
                <a:lnTo>
                  <a:pt x="1410" y="774"/>
                </a:lnTo>
                <a:close/>
                <a:moveTo>
                  <a:pt x="1410" y="254"/>
                </a:moveTo>
                <a:lnTo>
                  <a:pt x="1410" y="254"/>
                </a:lnTo>
                <a:lnTo>
                  <a:pt x="1386" y="255"/>
                </a:lnTo>
                <a:lnTo>
                  <a:pt x="1362" y="258"/>
                </a:lnTo>
                <a:lnTo>
                  <a:pt x="1339" y="265"/>
                </a:lnTo>
                <a:lnTo>
                  <a:pt x="1318" y="272"/>
                </a:lnTo>
                <a:lnTo>
                  <a:pt x="1296" y="283"/>
                </a:lnTo>
                <a:lnTo>
                  <a:pt x="1277" y="296"/>
                </a:lnTo>
                <a:lnTo>
                  <a:pt x="1258" y="311"/>
                </a:lnTo>
                <a:lnTo>
                  <a:pt x="1241" y="327"/>
                </a:lnTo>
                <a:lnTo>
                  <a:pt x="1225" y="347"/>
                </a:lnTo>
                <a:lnTo>
                  <a:pt x="1211" y="368"/>
                </a:lnTo>
                <a:lnTo>
                  <a:pt x="1204" y="379"/>
                </a:lnTo>
                <a:lnTo>
                  <a:pt x="1199" y="391"/>
                </a:lnTo>
                <a:lnTo>
                  <a:pt x="1194" y="404"/>
                </a:lnTo>
                <a:lnTo>
                  <a:pt x="1188" y="417"/>
                </a:lnTo>
                <a:lnTo>
                  <a:pt x="1184" y="430"/>
                </a:lnTo>
                <a:lnTo>
                  <a:pt x="1180" y="444"/>
                </a:lnTo>
                <a:lnTo>
                  <a:pt x="1176" y="458"/>
                </a:lnTo>
                <a:lnTo>
                  <a:pt x="1174" y="473"/>
                </a:lnTo>
                <a:lnTo>
                  <a:pt x="1172" y="488"/>
                </a:lnTo>
                <a:lnTo>
                  <a:pt x="1170" y="504"/>
                </a:lnTo>
                <a:lnTo>
                  <a:pt x="1169" y="520"/>
                </a:lnTo>
                <a:lnTo>
                  <a:pt x="1169" y="537"/>
                </a:lnTo>
                <a:lnTo>
                  <a:pt x="1169" y="537"/>
                </a:lnTo>
                <a:lnTo>
                  <a:pt x="1169" y="553"/>
                </a:lnTo>
                <a:lnTo>
                  <a:pt x="1170" y="569"/>
                </a:lnTo>
                <a:lnTo>
                  <a:pt x="1172" y="585"/>
                </a:lnTo>
                <a:lnTo>
                  <a:pt x="1174" y="600"/>
                </a:lnTo>
                <a:lnTo>
                  <a:pt x="1176" y="615"/>
                </a:lnTo>
                <a:lnTo>
                  <a:pt x="1180" y="629"/>
                </a:lnTo>
                <a:lnTo>
                  <a:pt x="1184" y="643"/>
                </a:lnTo>
                <a:lnTo>
                  <a:pt x="1188" y="656"/>
                </a:lnTo>
                <a:lnTo>
                  <a:pt x="1194" y="669"/>
                </a:lnTo>
                <a:lnTo>
                  <a:pt x="1199" y="681"/>
                </a:lnTo>
                <a:lnTo>
                  <a:pt x="1211" y="703"/>
                </a:lnTo>
                <a:lnTo>
                  <a:pt x="1225" y="725"/>
                </a:lnTo>
                <a:lnTo>
                  <a:pt x="1241" y="744"/>
                </a:lnTo>
                <a:lnTo>
                  <a:pt x="1258" y="761"/>
                </a:lnTo>
                <a:lnTo>
                  <a:pt x="1277" y="776"/>
                </a:lnTo>
                <a:lnTo>
                  <a:pt x="1296" y="789"/>
                </a:lnTo>
                <a:lnTo>
                  <a:pt x="1318" y="799"/>
                </a:lnTo>
                <a:lnTo>
                  <a:pt x="1339" y="807"/>
                </a:lnTo>
                <a:lnTo>
                  <a:pt x="1362" y="813"/>
                </a:lnTo>
                <a:lnTo>
                  <a:pt x="1386" y="817"/>
                </a:lnTo>
                <a:lnTo>
                  <a:pt x="1410" y="818"/>
                </a:lnTo>
                <a:lnTo>
                  <a:pt x="1410" y="818"/>
                </a:lnTo>
                <a:lnTo>
                  <a:pt x="1433" y="817"/>
                </a:lnTo>
                <a:lnTo>
                  <a:pt x="1457" y="813"/>
                </a:lnTo>
                <a:lnTo>
                  <a:pt x="1480" y="807"/>
                </a:lnTo>
                <a:lnTo>
                  <a:pt x="1501" y="799"/>
                </a:lnTo>
                <a:lnTo>
                  <a:pt x="1523" y="789"/>
                </a:lnTo>
                <a:lnTo>
                  <a:pt x="1542" y="776"/>
                </a:lnTo>
                <a:lnTo>
                  <a:pt x="1562" y="761"/>
                </a:lnTo>
                <a:lnTo>
                  <a:pt x="1579" y="744"/>
                </a:lnTo>
                <a:lnTo>
                  <a:pt x="1594" y="725"/>
                </a:lnTo>
                <a:lnTo>
                  <a:pt x="1608" y="703"/>
                </a:lnTo>
                <a:lnTo>
                  <a:pt x="1615" y="693"/>
                </a:lnTo>
                <a:lnTo>
                  <a:pt x="1621" y="681"/>
                </a:lnTo>
                <a:lnTo>
                  <a:pt x="1627" y="669"/>
                </a:lnTo>
                <a:lnTo>
                  <a:pt x="1631" y="656"/>
                </a:lnTo>
                <a:lnTo>
                  <a:pt x="1636" y="643"/>
                </a:lnTo>
                <a:lnTo>
                  <a:pt x="1640" y="629"/>
                </a:lnTo>
                <a:lnTo>
                  <a:pt x="1643" y="615"/>
                </a:lnTo>
                <a:lnTo>
                  <a:pt x="1646" y="600"/>
                </a:lnTo>
                <a:lnTo>
                  <a:pt x="1648" y="585"/>
                </a:lnTo>
                <a:lnTo>
                  <a:pt x="1649" y="569"/>
                </a:lnTo>
                <a:lnTo>
                  <a:pt x="1650" y="553"/>
                </a:lnTo>
                <a:lnTo>
                  <a:pt x="1650" y="537"/>
                </a:lnTo>
                <a:lnTo>
                  <a:pt x="1650" y="537"/>
                </a:lnTo>
                <a:lnTo>
                  <a:pt x="1650" y="520"/>
                </a:lnTo>
                <a:lnTo>
                  <a:pt x="1649" y="504"/>
                </a:lnTo>
                <a:lnTo>
                  <a:pt x="1648" y="488"/>
                </a:lnTo>
                <a:lnTo>
                  <a:pt x="1646" y="473"/>
                </a:lnTo>
                <a:lnTo>
                  <a:pt x="1643" y="458"/>
                </a:lnTo>
                <a:lnTo>
                  <a:pt x="1640" y="444"/>
                </a:lnTo>
                <a:lnTo>
                  <a:pt x="1636" y="430"/>
                </a:lnTo>
                <a:lnTo>
                  <a:pt x="1631" y="417"/>
                </a:lnTo>
                <a:lnTo>
                  <a:pt x="1627" y="404"/>
                </a:lnTo>
                <a:lnTo>
                  <a:pt x="1621" y="391"/>
                </a:lnTo>
                <a:lnTo>
                  <a:pt x="1615" y="379"/>
                </a:lnTo>
                <a:lnTo>
                  <a:pt x="1608" y="368"/>
                </a:lnTo>
                <a:lnTo>
                  <a:pt x="1594" y="347"/>
                </a:lnTo>
                <a:lnTo>
                  <a:pt x="1579" y="327"/>
                </a:lnTo>
                <a:lnTo>
                  <a:pt x="1562" y="311"/>
                </a:lnTo>
                <a:lnTo>
                  <a:pt x="1542" y="296"/>
                </a:lnTo>
                <a:lnTo>
                  <a:pt x="1523" y="283"/>
                </a:lnTo>
                <a:lnTo>
                  <a:pt x="1501" y="272"/>
                </a:lnTo>
                <a:lnTo>
                  <a:pt x="1480" y="265"/>
                </a:lnTo>
                <a:lnTo>
                  <a:pt x="1457" y="258"/>
                </a:lnTo>
                <a:lnTo>
                  <a:pt x="1433" y="255"/>
                </a:lnTo>
                <a:lnTo>
                  <a:pt x="1410" y="254"/>
                </a:lnTo>
                <a:close/>
                <a:moveTo>
                  <a:pt x="833" y="774"/>
                </a:moveTo>
                <a:lnTo>
                  <a:pt x="833" y="774"/>
                </a:lnTo>
                <a:lnTo>
                  <a:pt x="813" y="773"/>
                </a:lnTo>
                <a:lnTo>
                  <a:pt x="794" y="769"/>
                </a:lnTo>
                <a:lnTo>
                  <a:pt x="776" y="764"/>
                </a:lnTo>
                <a:lnTo>
                  <a:pt x="757" y="756"/>
                </a:lnTo>
                <a:lnTo>
                  <a:pt x="741" y="748"/>
                </a:lnTo>
                <a:lnTo>
                  <a:pt x="726" y="736"/>
                </a:lnTo>
                <a:lnTo>
                  <a:pt x="711" y="723"/>
                </a:lnTo>
                <a:lnTo>
                  <a:pt x="698" y="709"/>
                </a:lnTo>
                <a:lnTo>
                  <a:pt x="686" y="692"/>
                </a:lnTo>
                <a:lnTo>
                  <a:pt x="675" y="674"/>
                </a:lnTo>
                <a:lnTo>
                  <a:pt x="665" y="655"/>
                </a:lnTo>
                <a:lnTo>
                  <a:pt x="658" y="633"/>
                </a:lnTo>
                <a:lnTo>
                  <a:pt x="652" y="612"/>
                </a:lnTo>
                <a:lnTo>
                  <a:pt x="647" y="588"/>
                </a:lnTo>
                <a:lnTo>
                  <a:pt x="645" y="563"/>
                </a:lnTo>
                <a:lnTo>
                  <a:pt x="644" y="537"/>
                </a:lnTo>
                <a:lnTo>
                  <a:pt x="644" y="537"/>
                </a:lnTo>
                <a:lnTo>
                  <a:pt x="645" y="511"/>
                </a:lnTo>
                <a:lnTo>
                  <a:pt x="647" y="486"/>
                </a:lnTo>
                <a:lnTo>
                  <a:pt x="652" y="462"/>
                </a:lnTo>
                <a:lnTo>
                  <a:pt x="658" y="440"/>
                </a:lnTo>
                <a:lnTo>
                  <a:pt x="665" y="418"/>
                </a:lnTo>
                <a:lnTo>
                  <a:pt x="675" y="399"/>
                </a:lnTo>
                <a:lnTo>
                  <a:pt x="686" y="380"/>
                </a:lnTo>
                <a:lnTo>
                  <a:pt x="698" y="364"/>
                </a:lnTo>
                <a:lnTo>
                  <a:pt x="711" y="349"/>
                </a:lnTo>
                <a:lnTo>
                  <a:pt x="726" y="336"/>
                </a:lnTo>
                <a:lnTo>
                  <a:pt x="741" y="324"/>
                </a:lnTo>
                <a:lnTo>
                  <a:pt x="757" y="314"/>
                </a:lnTo>
                <a:lnTo>
                  <a:pt x="776" y="307"/>
                </a:lnTo>
                <a:lnTo>
                  <a:pt x="794" y="301"/>
                </a:lnTo>
                <a:lnTo>
                  <a:pt x="813" y="298"/>
                </a:lnTo>
                <a:lnTo>
                  <a:pt x="833" y="297"/>
                </a:lnTo>
                <a:lnTo>
                  <a:pt x="833" y="297"/>
                </a:lnTo>
                <a:lnTo>
                  <a:pt x="853" y="298"/>
                </a:lnTo>
                <a:lnTo>
                  <a:pt x="873" y="301"/>
                </a:lnTo>
                <a:lnTo>
                  <a:pt x="891" y="307"/>
                </a:lnTo>
                <a:lnTo>
                  <a:pt x="908" y="314"/>
                </a:lnTo>
                <a:lnTo>
                  <a:pt x="925" y="324"/>
                </a:lnTo>
                <a:lnTo>
                  <a:pt x="941" y="336"/>
                </a:lnTo>
                <a:lnTo>
                  <a:pt x="955" y="349"/>
                </a:lnTo>
                <a:lnTo>
                  <a:pt x="969" y="364"/>
                </a:lnTo>
                <a:lnTo>
                  <a:pt x="981" y="380"/>
                </a:lnTo>
                <a:lnTo>
                  <a:pt x="992" y="399"/>
                </a:lnTo>
                <a:lnTo>
                  <a:pt x="1001" y="418"/>
                </a:lnTo>
                <a:lnTo>
                  <a:pt x="1009" y="440"/>
                </a:lnTo>
                <a:lnTo>
                  <a:pt x="1015" y="462"/>
                </a:lnTo>
                <a:lnTo>
                  <a:pt x="1020" y="486"/>
                </a:lnTo>
                <a:lnTo>
                  <a:pt x="1022" y="511"/>
                </a:lnTo>
                <a:lnTo>
                  <a:pt x="1023" y="537"/>
                </a:lnTo>
                <a:lnTo>
                  <a:pt x="1023" y="537"/>
                </a:lnTo>
                <a:lnTo>
                  <a:pt x="1022" y="563"/>
                </a:lnTo>
                <a:lnTo>
                  <a:pt x="1020" y="588"/>
                </a:lnTo>
                <a:lnTo>
                  <a:pt x="1015" y="612"/>
                </a:lnTo>
                <a:lnTo>
                  <a:pt x="1009" y="633"/>
                </a:lnTo>
                <a:lnTo>
                  <a:pt x="1001" y="655"/>
                </a:lnTo>
                <a:lnTo>
                  <a:pt x="992" y="674"/>
                </a:lnTo>
                <a:lnTo>
                  <a:pt x="981" y="692"/>
                </a:lnTo>
                <a:lnTo>
                  <a:pt x="969" y="709"/>
                </a:lnTo>
                <a:lnTo>
                  <a:pt x="955" y="723"/>
                </a:lnTo>
                <a:lnTo>
                  <a:pt x="941" y="736"/>
                </a:lnTo>
                <a:lnTo>
                  <a:pt x="925" y="748"/>
                </a:lnTo>
                <a:lnTo>
                  <a:pt x="908" y="756"/>
                </a:lnTo>
                <a:lnTo>
                  <a:pt x="891" y="764"/>
                </a:lnTo>
                <a:lnTo>
                  <a:pt x="873" y="769"/>
                </a:lnTo>
                <a:lnTo>
                  <a:pt x="853" y="773"/>
                </a:lnTo>
                <a:lnTo>
                  <a:pt x="833" y="774"/>
                </a:lnTo>
                <a:close/>
                <a:moveTo>
                  <a:pt x="833" y="254"/>
                </a:moveTo>
                <a:lnTo>
                  <a:pt x="833" y="254"/>
                </a:lnTo>
                <a:lnTo>
                  <a:pt x="809" y="255"/>
                </a:lnTo>
                <a:lnTo>
                  <a:pt x="785" y="258"/>
                </a:lnTo>
                <a:lnTo>
                  <a:pt x="763" y="265"/>
                </a:lnTo>
                <a:lnTo>
                  <a:pt x="741" y="272"/>
                </a:lnTo>
                <a:lnTo>
                  <a:pt x="720" y="283"/>
                </a:lnTo>
                <a:lnTo>
                  <a:pt x="700" y="296"/>
                </a:lnTo>
                <a:lnTo>
                  <a:pt x="682" y="311"/>
                </a:lnTo>
                <a:lnTo>
                  <a:pt x="664" y="327"/>
                </a:lnTo>
                <a:lnTo>
                  <a:pt x="649" y="347"/>
                </a:lnTo>
                <a:lnTo>
                  <a:pt x="635" y="368"/>
                </a:lnTo>
                <a:lnTo>
                  <a:pt x="629" y="379"/>
                </a:lnTo>
                <a:lnTo>
                  <a:pt x="622" y="391"/>
                </a:lnTo>
                <a:lnTo>
                  <a:pt x="617" y="404"/>
                </a:lnTo>
                <a:lnTo>
                  <a:pt x="612" y="417"/>
                </a:lnTo>
                <a:lnTo>
                  <a:pt x="607" y="430"/>
                </a:lnTo>
                <a:lnTo>
                  <a:pt x="604" y="444"/>
                </a:lnTo>
                <a:lnTo>
                  <a:pt x="601" y="458"/>
                </a:lnTo>
                <a:lnTo>
                  <a:pt x="597" y="473"/>
                </a:lnTo>
                <a:lnTo>
                  <a:pt x="595" y="488"/>
                </a:lnTo>
                <a:lnTo>
                  <a:pt x="594" y="504"/>
                </a:lnTo>
                <a:lnTo>
                  <a:pt x="593" y="520"/>
                </a:lnTo>
                <a:lnTo>
                  <a:pt x="592" y="537"/>
                </a:lnTo>
                <a:lnTo>
                  <a:pt x="592" y="537"/>
                </a:lnTo>
                <a:lnTo>
                  <a:pt x="593" y="553"/>
                </a:lnTo>
                <a:lnTo>
                  <a:pt x="594" y="569"/>
                </a:lnTo>
                <a:lnTo>
                  <a:pt x="595" y="585"/>
                </a:lnTo>
                <a:lnTo>
                  <a:pt x="597" y="600"/>
                </a:lnTo>
                <a:lnTo>
                  <a:pt x="601" y="615"/>
                </a:lnTo>
                <a:lnTo>
                  <a:pt x="604" y="629"/>
                </a:lnTo>
                <a:lnTo>
                  <a:pt x="607" y="643"/>
                </a:lnTo>
                <a:lnTo>
                  <a:pt x="612" y="656"/>
                </a:lnTo>
                <a:lnTo>
                  <a:pt x="617" y="669"/>
                </a:lnTo>
                <a:lnTo>
                  <a:pt x="622" y="681"/>
                </a:lnTo>
                <a:lnTo>
                  <a:pt x="635" y="703"/>
                </a:lnTo>
                <a:lnTo>
                  <a:pt x="649" y="725"/>
                </a:lnTo>
                <a:lnTo>
                  <a:pt x="664" y="744"/>
                </a:lnTo>
                <a:lnTo>
                  <a:pt x="682" y="761"/>
                </a:lnTo>
                <a:lnTo>
                  <a:pt x="700" y="776"/>
                </a:lnTo>
                <a:lnTo>
                  <a:pt x="720" y="789"/>
                </a:lnTo>
                <a:lnTo>
                  <a:pt x="741" y="799"/>
                </a:lnTo>
                <a:lnTo>
                  <a:pt x="763" y="807"/>
                </a:lnTo>
                <a:lnTo>
                  <a:pt x="785" y="813"/>
                </a:lnTo>
                <a:lnTo>
                  <a:pt x="809" y="817"/>
                </a:lnTo>
                <a:lnTo>
                  <a:pt x="833" y="818"/>
                </a:lnTo>
                <a:lnTo>
                  <a:pt x="833" y="818"/>
                </a:lnTo>
                <a:lnTo>
                  <a:pt x="857" y="817"/>
                </a:lnTo>
                <a:lnTo>
                  <a:pt x="880" y="813"/>
                </a:lnTo>
                <a:lnTo>
                  <a:pt x="903" y="807"/>
                </a:lnTo>
                <a:lnTo>
                  <a:pt x="926" y="799"/>
                </a:lnTo>
                <a:lnTo>
                  <a:pt x="946" y="789"/>
                </a:lnTo>
                <a:lnTo>
                  <a:pt x="967" y="776"/>
                </a:lnTo>
                <a:lnTo>
                  <a:pt x="985" y="761"/>
                </a:lnTo>
                <a:lnTo>
                  <a:pt x="1002" y="744"/>
                </a:lnTo>
                <a:lnTo>
                  <a:pt x="1019" y="725"/>
                </a:lnTo>
                <a:lnTo>
                  <a:pt x="1033" y="703"/>
                </a:lnTo>
                <a:lnTo>
                  <a:pt x="1039" y="693"/>
                </a:lnTo>
                <a:lnTo>
                  <a:pt x="1045" y="681"/>
                </a:lnTo>
                <a:lnTo>
                  <a:pt x="1050" y="669"/>
                </a:lnTo>
                <a:lnTo>
                  <a:pt x="1055" y="656"/>
                </a:lnTo>
                <a:lnTo>
                  <a:pt x="1060" y="643"/>
                </a:lnTo>
                <a:lnTo>
                  <a:pt x="1063" y="629"/>
                </a:lnTo>
                <a:lnTo>
                  <a:pt x="1067" y="615"/>
                </a:lnTo>
                <a:lnTo>
                  <a:pt x="1069" y="600"/>
                </a:lnTo>
                <a:lnTo>
                  <a:pt x="1072" y="585"/>
                </a:lnTo>
                <a:lnTo>
                  <a:pt x="1074" y="569"/>
                </a:lnTo>
                <a:lnTo>
                  <a:pt x="1074" y="553"/>
                </a:lnTo>
                <a:lnTo>
                  <a:pt x="1075" y="537"/>
                </a:lnTo>
                <a:lnTo>
                  <a:pt x="1075" y="537"/>
                </a:lnTo>
                <a:lnTo>
                  <a:pt x="1074" y="520"/>
                </a:lnTo>
                <a:lnTo>
                  <a:pt x="1074" y="504"/>
                </a:lnTo>
                <a:lnTo>
                  <a:pt x="1072" y="488"/>
                </a:lnTo>
                <a:lnTo>
                  <a:pt x="1069" y="473"/>
                </a:lnTo>
                <a:lnTo>
                  <a:pt x="1067" y="458"/>
                </a:lnTo>
                <a:lnTo>
                  <a:pt x="1063" y="444"/>
                </a:lnTo>
                <a:lnTo>
                  <a:pt x="1060" y="430"/>
                </a:lnTo>
                <a:lnTo>
                  <a:pt x="1055" y="417"/>
                </a:lnTo>
                <a:lnTo>
                  <a:pt x="1050" y="404"/>
                </a:lnTo>
                <a:lnTo>
                  <a:pt x="1045" y="391"/>
                </a:lnTo>
                <a:lnTo>
                  <a:pt x="1039" y="379"/>
                </a:lnTo>
                <a:lnTo>
                  <a:pt x="1033" y="368"/>
                </a:lnTo>
                <a:lnTo>
                  <a:pt x="1019" y="347"/>
                </a:lnTo>
                <a:lnTo>
                  <a:pt x="1002" y="327"/>
                </a:lnTo>
                <a:lnTo>
                  <a:pt x="985" y="311"/>
                </a:lnTo>
                <a:lnTo>
                  <a:pt x="967" y="296"/>
                </a:lnTo>
                <a:lnTo>
                  <a:pt x="946" y="283"/>
                </a:lnTo>
                <a:lnTo>
                  <a:pt x="926" y="272"/>
                </a:lnTo>
                <a:lnTo>
                  <a:pt x="903" y="265"/>
                </a:lnTo>
                <a:lnTo>
                  <a:pt x="880" y="258"/>
                </a:lnTo>
                <a:lnTo>
                  <a:pt x="857" y="255"/>
                </a:lnTo>
                <a:lnTo>
                  <a:pt x="833" y="254"/>
                </a:lnTo>
                <a:close/>
                <a:moveTo>
                  <a:pt x="311" y="770"/>
                </a:moveTo>
                <a:lnTo>
                  <a:pt x="311" y="770"/>
                </a:lnTo>
                <a:lnTo>
                  <a:pt x="296" y="770"/>
                </a:lnTo>
                <a:lnTo>
                  <a:pt x="282" y="769"/>
                </a:lnTo>
                <a:lnTo>
                  <a:pt x="268" y="767"/>
                </a:lnTo>
                <a:lnTo>
                  <a:pt x="254" y="765"/>
                </a:lnTo>
                <a:lnTo>
                  <a:pt x="241" y="762"/>
                </a:lnTo>
                <a:lnTo>
                  <a:pt x="228" y="757"/>
                </a:lnTo>
                <a:lnTo>
                  <a:pt x="216" y="752"/>
                </a:lnTo>
                <a:lnTo>
                  <a:pt x="204" y="747"/>
                </a:lnTo>
                <a:lnTo>
                  <a:pt x="192" y="741"/>
                </a:lnTo>
                <a:lnTo>
                  <a:pt x="181" y="734"/>
                </a:lnTo>
                <a:lnTo>
                  <a:pt x="171" y="726"/>
                </a:lnTo>
                <a:lnTo>
                  <a:pt x="160" y="719"/>
                </a:lnTo>
                <a:lnTo>
                  <a:pt x="150" y="709"/>
                </a:lnTo>
                <a:lnTo>
                  <a:pt x="140" y="700"/>
                </a:lnTo>
                <a:lnTo>
                  <a:pt x="132" y="689"/>
                </a:lnTo>
                <a:lnTo>
                  <a:pt x="123" y="679"/>
                </a:lnTo>
                <a:lnTo>
                  <a:pt x="114" y="668"/>
                </a:lnTo>
                <a:lnTo>
                  <a:pt x="107" y="656"/>
                </a:lnTo>
                <a:lnTo>
                  <a:pt x="99" y="644"/>
                </a:lnTo>
                <a:lnTo>
                  <a:pt x="93" y="630"/>
                </a:lnTo>
                <a:lnTo>
                  <a:pt x="86" y="617"/>
                </a:lnTo>
                <a:lnTo>
                  <a:pt x="81" y="603"/>
                </a:lnTo>
                <a:lnTo>
                  <a:pt x="76" y="588"/>
                </a:lnTo>
                <a:lnTo>
                  <a:pt x="71" y="573"/>
                </a:lnTo>
                <a:lnTo>
                  <a:pt x="64" y="541"/>
                </a:lnTo>
                <a:lnTo>
                  <a:pt x="58" y="507"/>
                </a:lnTo>
                <a:lnTo>
                  <a:pt x="54" y="471"/>
                </a:lnTo>
                <a:lnTo>
                  <a:pt x="53" y="434"/>
                </a:lnTo>
                <a:lnTo>
                  <a:pt x="53" y="434"/>
                </a:lnTo>
                <a:lnTo>
                  <a:pt x="54" y="397"/>
                </a:lnTo>
                <a:lnTo>
                  <a:pt x="58" y="361"/>
                </a:lnTo>
                <a:lnTo>
                  <a:pt x="64" y="327"/>
                </a:lnTo>
                <a:lnTo>
                  <a:pt x="71" y="295"/>
                </a:lnTo>
                <a:lnTo>
                  <a:pt x="77" y="280"/>
                </a:lnTo>
                <a:lnTo>
                  <a:pt x="82" y="266"/>
                </a:lnTo>
                <a:lnTo>
                  <a:pt x="87" y="252"/>
                </a:lnTo>
                <a:lnTo>
                  <a:pt x="94" y="239"/>
                </a:lnTo>
                <a:lnTo>
                  <a:pt x="100" y="226"/>
                </a:lnTo>
                <a:lnTo>
                  <a:pt x="108" y="213"/>
                </a:lnTo>
                <a:lnTo>
                  <a:pt x="116" y="202"/>
                </a:lnTo>
                <a:lnTo>
                  <a:pt x="124" y="190"/>
                </a:lnTo>
                <a:lnTo>
                  <a:pt x="133" y="179"/>
                </a:lnTo>
                <a:lnTo>
                  <a:pt x="142" y="170"/>
                </a:lnTo>
                <a:lnTo>
                  <a:pt x="151" y="161"/>
                </a:lnTo>
                <a:lnTo>
                  <a:pt x="161" y="152"/>
                </a:lnTo>
                <a:lnTo>
                  <a:pt x="172" y="144"/>
                </a:lnTo>
                <a:lnTo>
                  <a:pt x="183" y="136"/>
                </a:lnTo>
                <a:lnTo>
                  <a:pt x="194" y="130"/>
                </a:lnTo>
                <a:lnTo>
                  <a:pt x="206" y="124"/>
                </a:lnTo>
                <a:lnTo>
                  <a:pt x="218" y="119"/>
                </a:lnTo>
                <a:lnTo>
                  <a:pt x="231" y="113"/>
                </a:lnTo>
                <a:lnTo>
                  <a:pt x="244" y="110"/>
                </a:lnTo>
                <a:lnTo>
                  <a:pt x="257" y="106"/>
                </a:lnTo>
                <a:lnTo>
                  <a:pt x="271" y="104"/>
                </a:lnTo>
                <a:lnTo>
                  <a:pt x="285" y="102"/>
                </a:lnTo>
                <a:lnTo>
                  <a:pt x="300" y="100"/>
                </a:lnTo>
                <a:lnTo>
                  <a:pt x="315" y="100"/>
                </a:lnTo>
                <a:lnTo>
                  <a:pt x="315" y="100"/>
                </a:lnTo>
                <a:lnTo>
                  <a:pt x="327" y="100"/>
                </a:lnTo>
                <a:lnTo>
                  <a:pt x="339" y="102"/>
                </a:lnTo>
                <a:lnTo>
                  <a:pt x="351" y="104"/>
                </a:lnTo>
                <a:lnTo>
                  <a:pt x="363" y="106"/>
                </a:lnTo>
                <a:lnTo>
                  <a:pt x="374" y="109"/>
                </a:lnTo>
                <a:lnTo>
                  <a:pt x="385" y="112"/>
                </a:lnTo>
                <a:lnTo>
                  <a:pt x="406" y="121"/>
                </a:lnTo>
                <a:lnTo>
                  <a:pt x="426" y="132"/>
                </a:lnTo>
                <a:lnTo>
                  <a:pt x="444" y="145"/>
                </a:lnTo>
                <a:lnTo>
                  <a:pt x="460" y="160"/>
                </a:lnTo>
                <a:lnTo>
                  <a:pt x="476" y="175"/>
                </a:lnTo>
                <a:lnTo>
                  <a:pt x="507" y="142"/>
                </a:lnTo>
                <a:lnTo>
                  <a:pt x="507" y="142"/>
                </a:lnTo>
                <a:lnTo>
                  <a:pt x="490" y="125"/>
                </a:lnTo>
                <a:lnTo>
                  <a:pt x="472" y="109"/>
                </a:lnTo>
                <a:lnTo>
                  <a:pt x="462" y="102"/>
                </a:lnTo>
                <a:lnTo>
                  <a:pt x="452" y="94"/>
                </a:lnTo>
                <a:lnTo>
                  <a:pt x="440" y="86"/>
                </a:lnTo>
                <a:lnTo>
                  <a:pt x="429" y="80"/>
                </a:lnTo>
                <a:lnTo>
                  <a:pt x="416" y="75"/>
                </a:lnTo>
                <a:lnTo>
                  <a:pt x="403" y="69"/>
                </a:lnTo>
                <a:lnTo>
                  <a:pt x="390" y="65"/>
                </a:lnTo>
                <a:lnTo>
                  <a:pt x="376" y="61"/>
                </a:lnTo>
                <a:lnTo>
                  <a:pt x="362" y="57"/>
                </a:lnTo>
                <a:lnTo>
                  <a:pt x="347" y="55"/>
                </a:lnTo>
                <a:lnTo>
                  <a:pt x="331" y="54"/>
                </a:lnTo>
                <a:lnTo>
                  <a:pt x="315" y="54"/>
                </a:lnTo>
                <a:lnTo>
                  <a:pt x="315" y="54"/>
                </a:lnTo>
                <a:lnTo>
                  <a:pt x="298" y="54"/>
                </a:lnTo>
                <a:lnTo>
                  <a:pt x="281" y="55"/>
                </a:lnTo>
                <a:lnTo>
                  <a:pt x="264" y="57"/>
                </a:lnTo>
                <a:lnTo>
                  <a:pt x="247" y="61"/>
                </a:lnTo>
                <a:lnTo>
                  <a:pt x="231" y="64"/>
                </a:lnTo>
                <a:lnTo>
                  <a:pt x="216" y="68"/>
                </a:lnTo>
                <a:lnTo>
                  <a:pt x="201" y="73"/>
                </a:lnTo>
                <a:lnTo>
                  <a:pt x="187" y="80"/>
                </a:lnTo>
                <a:lnTo>
                  <a:pt x="173" y="86"/>
                </a:lnTo>
                <a:lnTo>
                  <a:pt x="159" y="95"/>
                </a:lnTo>
                <a:lnTo>
                  <a:pt x="146" y="103"/>
                </a:lnTo>
                <a:lnTo>
                  <a:pt x="133" y="112"/>
                </a:lnTo>
                <a:lnTo>
                  <a:pt x="121" y="122"/>
                </a:lnTo>
                <a:lnTo>
                  <a:pt x="109" y="133"/>
                </a:lnTo>
                <a:lnTo>
                  <a:pt x="97" y="144"/>
                </a:lnTo>
                <a:lnTo>
                  <a:pt x="86" y="156"/>
                </a:lnTo>
                <a:lnTo>
                  <a:pt x="77" y="169"/>
                </a:lnTo>
                <a:lnTo>
                  <a:pt x="67" y="182"/>
                </a:lnTo>
                <a:lnTo>
                  <a:pt x="58" y="196"/>
                </a:lnTo>
                <a:lnTo>
                  <a:pt x="50" y="211"/>
                </a:lnTo>
                <a:lnTo>
                  <a:pt x="42" y="226"/>
                </a:lnTo>
                <a:lnTo>
                  <a:pt x="35" y="242"/>
                </a:lnTo>
                <a:lnTo>
                  <a:pt x="28" y="258"/>
                </a:lnTo>
                <a:lnTo>
                  <a:pt x="23" y="276"/>
                </a:lnTo>
                <a:lnTo>
                  <a:pt x="17" y="294"/>
                </a:lnTo>
                <a:lnTo>
                  <a:pt x="13" y="312"/>
                </a:lnTo>
                <a:lnTo>
                  <a:pt x="9" y="331"/>
                </a:lnTo>
                <a:lnTo>
                  <a:pt x="5" y="350"/>
                </a:lnTo>
                <a:lnTo>
                  <a:pt x="3" y="371"/>
                </a:lnTo>
                <a:lnTo>
                  <a:pt x="1" y="391"/>
                </a:lnTo>
                <a:lnTo>
                  <a:pt x="0" y="413"/>
                </a:lnTo>
                <a:lnTo>
                  <a:pt x="0" y="434"/>
                </a:lnTo>
                <a:lnTo>
                  <a:pt x="0" y="434"/>
                </a:lnTo>
                <a:lnTo>
                  <a:pt x="0" y="456"/>
                </a:lnTo>
                <a:lnTo>
                  <a:pt x="1" y="477"/>
                </a:lnTo>
                <a:lnTo>
                  <a:pt x="3" y="498"/>
                </a:lnTo>
                <a:lnTo>
                  <a:pt x="5" y="518"/>
                </a:lnTo>
                <a:lnTo>
                  <a:pt x="9" y="537"/>
                </a:lnTo>
                <a:lnTo>
                  <a:pt x="13" y="556"/>
                </a:lnTo>
                <a:lnTo>
                  <a:pt x="17" y="575"/>
                </a:lnTo>
                <a:lnTo>
                  <a:pt x="23" y="593"/>
                </a:lnTo>
                <a:lnTo>
                  <a:pt x="28" y="610"/>
                </a:lnTo>
                <a:lnTo>
                  <a:pt x="35" y="627"/>
                </a:lnTo>
                <a:lnTo>
                  <a:pt x="42" y="643"/>
                </a:lnTo>
                <a:lnTo>
                  <a:pt x="50" y="659"/>
                </a:lnTo>
                <a:lnTo>
                  <a:pt x="58" y="673"/>
                </a:lnTo>
                <a:lnTo>
                  <a:pt x="67" y="687"/>
                </a:lnTo>
                <a:lnTo>
                  <a:pt x="76" y="701"/>
                </a:lnTo>
                <a:lnTo>
                  <a:pt x="86" y="714"/>
                </a:lnTo>
                <a:lnTo>
                  <a:pt x="96" y="726"/>
                </a:lnTo>
                <a:lnTo>
                  <a:pt x="108" y="738"/>
                </a:lnTo>
                <a:lnTo>
                  <a:pt x="119" y="748"/>
                </a:lnTo>
                <a:lnTo>
                  <a:pt x="131" y="759"/>
                </a:lnTo>
                <a:lnTo>
                  <a:pt x="144" y="767"/>
                </a:lnTo>
                <a:lnTo>
                  <a:pt x="157" y="776"/>
                </a:lnTo>
                <a:lnTo>
                  <a:pt x="170" y="783"/>
                </a:lnTo>
                <a:lnTo>
                  <a:pt x="184" y="791"/>
                </a:lnTo>
                <a:lnTo>
                  <a:pt x="198" y="797"/>
                </a:lnTo>
                <a:lnTo>
                  <a:pt x="213" y="803"/>
                </a:lnTo>
                <a:lnTo>
                  <a:pt x="228" y="807"/>
                </a:lnTo>
                <a:lnTo>
                  <a:pt x="243" y="810"/>
                </a:lnTo>
                <a:lnTo>
                  <a:pt x="259" y="814"/>
                </a:lnTo>
                <a:lnTo>
                  <a:pt x="275" y="816"/>
                </a:lnTo>
                <a:lnTo>
                  <a:pt x="292" y="817"/>
                </a:lnTo>
                <a:lnTo>
                  <a:pt x="308" y="818"/>
                </a:lnTo>
                <a:lnTo>
                  <a:pt x="308" y="818"/>
                </a:lnTo>
                <a:lnTo>
                  <a:pt x="326" y="817"/>
                </a:lnTo>
                <a:lnTo>
                  <a:pt x="343" y="816"/>
                </a:lnTo>
                <a:lnTo>
                  <a:pt x="360" y="814"/>
                </a:lnTo>
                <a:lnTo>
                  <a:pt x="375" y="810"/>
                </a:lnTo>
                <a:lnTo>
                  <a:pt x="391" y="806"/>
                </a:lnTo>
                <a:lnTo>
                  <a:pt x="405" y="802"/>
                </a:lnTo>
                <a:lnTo>
                  <a:pt x="419" y="796"/>
                </a:lnTo>
                <a:lnTo>
                  <a:pt x="433" y="790"/>
                </a:lnTo>
                <a:lnTo>
                  <a:pt x="446" y="782"/>
                </a:lnTo>
                <a:lnTo>
                  <a:pt x="459" y="775"/>
                </a:lnTo>
                <a:lnTo>
                  <a:pt x="471" y="766"/>
                </a:lnTo>
                <a:lnTo>
                  <a:pt x="483" y="756"/>
                </a:lnTo>
                <a:lnTo>
                  <a:pt x="495" y="747"/>
                </a:lnTo>
                <a:lnTo>
                  <a:pt x="507" y="736"/>
                </a:lnTo>
                <a:lnTo>
                  <a:pt x="527" y="712"/>
                </a:lnTo>
                <a:lnTo>
                  <a:pt x="497" y="680"/>
                </a:lnTo>
                <a:lnTo>
                  <a:pt x="497" y="680"/>
                </a:lnTo>
                <a:lnTo>
                  <a:pt x="477" y="701"/>
                </a:lnTo>
                <a:lnTo>
                  <a:pt x="456" y="720"/>
                </a:lnTo>
                <a:lnTo>
                  <a:pt x="446" y="728"/>
                </a:lnTo>
                <a:lnTo>
                  <a:pt x="434" y="736"/>
                </a:lnTo>
                <a:lnTo>
                  <a:pt x="423" y="742"/>
                </a:lnTo>
                <a:lnTo>
                  <a:pt x="413" y="748"/>
                </a:lnTo>
                <a:lnTo>
                  <a:pt x="401" y="753"/>
                </a:lnTo>
                <a:lnTo>
                  <a:pt x="389" y="757"/>
                </a:lnTo>
                <a:lnTo>
                  <a:pt x="377" y="762"/>
                </a:lnTo>
                <a:lnTo>
                  <a:pt x="364" y="765"/>
                </a:lnTo>
                <a:lnTo>
                  <a:pt x="351" y="767"/>
                </a:lnTo>
                <a:lnTo>
                  <a:pt x="338" y="769"/>
                </a:lnTo>
                <a:lnTo>
                  <a:pt x="325" y="770"/>
                </a:lnTo>
                <a:lnTo>
                  <a:pt x="311" y="77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21" name="Gráfico 1">
            <a:extLst>
              <a:ext uri="{FF2B5EF4-FFF2-40B4-BE49-F238E27FC236}">
                <a16:creationId xmlns:a16="http://schemas.microsoft.com/office/drawing/2014/main" id="{695A21A0-2897-4998-9414-FCAD79FE0436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301613" y="117540"/>
            <a:ext cx="130572" cy="7834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rgbClr val="33333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1F87A42-2A9D-4D92-AA72-E8AF87706107}"/>
              </a:ext>
            </a:extLst>
          </p:cNvPr>
          <p:cNvSpPr/>
          <p:nvPr userDrawn="1"/>
        </p:nvSpPr>
        <p:spPr bwMode="auto">
          <a:xfrm>
            <a:off x="757240" y="3265918"/>
            <a:ext cx="261181" cy="51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A6D6E59A-9F1F-E149-8D9C-5E86F9557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757" y="3502221"/>
            <a:ext cx="2943776" cy="2358507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40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style</a:t>
            </a:r>
            <a:endParaRPr lang="es-ES" dirty="0"/>
          </a:p>
        </p:txBody>
      </p:sp>
      <p:sp>
        <p:nvSpPr>
          <p:cNvPr id="19" name="Marcador de texto 11">
            <a:extLst>
              <a:ext uri="{FF2B5EF4-FFF2-40B4-BE49-F238E27FC236}">
                <a16:creationId xmlns:a16="http://schemas.microsoft.com/office/drawing/2014/main" id="{3BB6CBAC-78DF-A74B-AFE0-E67980D072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030" y="587735"/>
            <a:ext cx="2943511" cy="173518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155" indent="0">
              <a:buFontTx/>
              <a:buNone/>
              <a:defRPr>
                <a:latin typeface="+mj-lt"/>
              </a:defRPr>
            </a:lvl2pPr>
            <a:lvl3pPr marL="914309" indent="0">
              <a:buFontTx/>
              <a:buNone/>
              <a:defRPr>
                <a:latin typeface="+mj-lt"/>
              </a:defRPr>
            </a:lvl3pPr>
            <a:lvl4pPr marL="1371464" indent="0">
              <a:buFontTx/>
              <a:buNone/>
              <a:defRPr>
                <a:latin typeface="+mj-lt"/>
              </a:defRPr>
            </a:lvl4pPr>
            <a:lvl5pPr marL="1828618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s-E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26499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ting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sp>
        <p:nvSpPr>
          <p:cNvPr id="11" name="Marcador de número de diapositiva 6">
            <a:extLst>
              <a:ext uri="{FF2B5EF4-FFF2-40B4-BE49-F238E27FC236}">
                <a16:creationId xmlns:a16="http://schemas.microsoft.com/office/drawing/2014/main" id="{97A32BAE-9E4C-4BDB-966E-E242FEBCC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grpSp>
        <p:nvGrpSpPr>
          <p:cNvPr id="10" name="Grupo 9"/>
          <p:cNvGrpSpPr/>
          <p:nvPr userDrawn="1"/>
        </p:nvGrpSpPr>
        <p:grpSpPr>
          <a:xfrm>
            <a:off x="6606231" y="2300748"/>
            <a:ext cx="5613400" cy="3752851"/>
            <a:chOff x="3286125" y="1550988"/>
            <a:chExt cx="5613400" cy="3752851"/>
          </a:xfrm>
          <a:solidFill>
            <a:schemeClr val="bg1">
              <a:alpha val="50000"/>
            </a:schemeClr>
          </a:solidFill>
        </p:grpSpPr>
        <p:sp>
          <p:nvSpPr>
            <p:cNvPr id="14" name="Freeform 5"/>
            <p:cNvSpPr>
              <a:spLocks noEditPoints="1"/>
            </p:cNvSpPr>
            <p:nvPr userDrawn="1"/>
          </p:nvSpPr>
          <p:spPr bwMode="auto">
            <a:xfrm>
              <a:off x="3286125" y="2606676"/>
              <a:ext cx="2381250" cy="2697163"/>
            </a:xfrm>
            <a:custGeom>
              <a:avLst/>
              <a:gdLst>
                <a:gd name="T0" fmla="*/ 331 w 634"/>
                <a:gd name="T1" fmla="*/ 0 h 717"/>
                <a:gd name="T2" fmla="*/ 57 w 634"/>
                <a:gd name="T3" fmla="*/ 47 h 717"/>
                <a:gd name="T4" fmla="*/ 94 w 634"/>
                <a:gd name="T5" fmla="*/ 226 h 717"/>
                <a:gd name="T6" fmla="*/ 310 w 634"/>
                <a:gd name="T7" fmla="*/ 182 h 717"/>
                <a:gd name="T8" fmla="*/ 417 w 634"/>
                <a:gd name="T9" fmla="*/ 279 h 717"/>
                <a:gd name="T10" fmla="*/ 315 w 634"/>
                <a:gd name="T11" fmla="*/ 271 h 717"/>
                <a:gd name="T12" fmla="*/ 0 w 634"/>
                <a:gd name="T13" fmla="*/ 512 h 717"/>
                <a:gd name="T14" fmla="*/ 220 w 634"/>
                <a:gd name="T15" fmla="*/ 717 h 717"/>
                <a:gd name="T16" fmla="*/ 417 w 634"/>
                <a:gd name="T17" fmla="*/ 639 h 717"/>
                <a:gd name="T18" fmla="*/ 417 w 634"/>
                <a:gd name="T19" fmla="*/ 704 h 717"/>
                <a:gd name="T20" fmla="*/ 634 w 634"/>
                <a:gd name="T21" fmla="*/ 704 h 717"/>
                <a:gd name="T22" fmla="*/ 634 w 634"/>
                <a:gd name="T23" fmla="*/ 283 h 717"/>
                <a:gd name="T24" fmla="*/ 331 w 634"/>
                <a:gd name="T25" fmla="*/ 0 h 717"/>
                <a:gd name="T26" fmla="*/ 417 w 634"/>
                <a:gd name="T27" fmla="*/ 520 h 717"/>
                <a:gd name="T28" fmla="*/ 304 w 634"/>
                <a:gd name="T29" fmla="*/ 560 h 717"/>
                <a:gd name="T30" fmla="*/ 217 w 634"/>
                <a:gd name="T31" fmla="*/ 488 h 717"/>
                <a:gd name="T32" fmla="*/ 357 w 634"/>
                <a:gd name="T33" fmla="*/ 405 h 717"/>
                <a:gd name="T34" fmla="*/ 417 w 634"/>
                <a:gd name="T35" fmla="*/ 411 h 717"/>
                <a:gd name="T36" fmla="*/ 417 w 634"/>
                <a:gd name="T37" fmla="*/ 520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34" h="717">
                  <a:moveTo>
                    <a:pt x="331" y="0"/>
                  </a:moveTo>
                  <a:cubicBezTo>
                    <a:pt x="233" y="0"/>
                    <a:pt x="126" y="22"/>
                    <a:pt x="57" y="47"/>
                  </a:cubicBezTo>
                  <a:cubicBezTo>
                    <a:pt x="94" y="226"/>
                    <a:pt x="94" y="226"/>
                    <a:pt x="94" y="226"/>
                  </a:cubicBezTo>
                  <a:cubicBezTo>
                    <a:pt x="148" y="204"/>
                    <a:pt x="238" y="182"/>
                    <a:pt x="310" y="182"/>
                  </a:cubicBezTo>
                  <a:cubicBezTo>
                    <a:pt x="381" y="182"/>
                    <a:pt x="416" y="209"/>
                    <a:pt x="417" y="279"/>
                  </a:cubicBezTo>
                  <a:cubicBezTo>
                    <a:pt x="386" y="274"/>
                    <a:pt x="352" y="271"/>
                    <a:pt x="315" y="271"/>
                  </a:cubicBezTo>
                  <a:cubicBezTo>
                    <a:pt x="126" y="271"/>
                    <a:pt x="0" y="356"/>
                    <a:pt x="0" y="512"/>
                  </a:cubicBezTo>
                  <a:cubicBezTo>
                    <a:pt x="0" y="636"/>
                    <a:pt x="78" y="717"/>
                    <a:pt x="220" y="717"/>
                  </a:cubicBezTo>
                  <a:cubicBezTo>
                    <a:pt x="308" y="717"/>
                    <a:pt x="372" y="681"/>
                    <a:pt x="417" y="639"/>
                  </a:cubicBezTo>
                  <a:cubicBezTo>
                    <a:pt x="417" y="704"/>
                    <a:pt x="417" y="704"/>
                    <a:pt x="417" y="704"/>
                  </a:cubicBezTo>
                  <a:cubicBezTo>
                    <a:pt x="634" y="704"/>
                    <a:pt x="634" y="704"/>
                    <a:pt x="634" y="704"/>
                  </a:cubicBezTo>
                  <a:cubicBezTo>
                    <a:pt x="634" y="283"/>
                    <a:pt x="634" y="283"/>
                    <a:pt x="634" y="283"/>
                  </a:cubicBezTo>
                  <a:cubicBezTo>
                    <a:pt x="634" y="120"/>
                    <a:pt x="558" y="0"/>
                    <a:pt x="331" y="0"/>
                  </a:cubicBezTo>
                  <a:close/>
                  <a:moveTo>
                    <a:pt x="417" y="520"/>
                  </a:moveTo>
                  <a:cubicBezTo>
                    <a:pt x="389" y="540"/>
                    <a:pt x="351" y="560"/>
                    <a:pt x="304" y="560"/>
                  </a:cubicBezTo>
                  <a:cubicBezTo>
                    <a:pt x="251" y="560"/>
                    <a:pt x="217" y="540"/>
                    <a:pt x="217" y="488"/>
                  </a:cubicBezTo>
                  <a:cubicBezTo>
                    <a:pt x="217" y="431"/>
                    <a:pt x="279" y="405"/>
                    <a:pt x="357" y="405"/>
                  </a:cubicBezTo>
                  <a:cubicBezTo>
                    <a:pt x="378" y="405"/>
                    <a:pt x="400" y="407"/>
                    <a:pt x="417" y="411"/>
                  </a:cubicBezTo>
                  <a:lnTo>
                    <a:pt x="417" y="5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auto">
            <a:xfrm>
              <a:off x="5961063" y="2652713"/>
              <a:ext cx="833438" cy="26019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5915025" y="1550988"/>
              <a:ext cx="931863" cy="777875"/>
            </a:xfrm>
            <a:custGeom>
              <a:avLst/>
              <a:gdLst>
                <a:gd name="T0" fmla="*/ 124 w 248"/>
                <a:gd name="T1" fmla="*/ 0 h 207"/>
                <a:gd name="T2" fmla="*/ 0 w 248"/>
                <a:gd name="T3" fmla="*/ 102 h 207"/>
                <a:gd name="T4" fmla="*/ 124 w 248"/>
                <a:gd name="T5" fmla="*/ 207 h 207"/>
                <a:gd name="T6" fmla="*/ 248 w 248"/>
                <a:gd name="T7" fmla="*/ 102 h 207"/>
                <a:gd name="T8" fmla="*/ 124 w 248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07">
                  <a:moveTo>
                    <a:pt x="124" y="0"/>
                  </a:moveTo>
                  <a:cubicBezTo>
                    <a:pt x="50" y="0"/>
                    <a:pt x="0" y="27"/>
                    <a:pt x="0" y="102"/>
                  </a:cubicBezTo>
                  <a:cubicBezTo>
                    <a:pt x="0" y="179"/>
                    <a:pt x="50" y="207"/>
                    <a:pt x="124" y="207"/>
                  </a:cubicBezTo>
                  <a:cubicBezTo>
                    <a:pt x="199" y="207"/>
                    <a:pt x="248" y="179"/>
                    <a:pt x="248" y="102"/>
                  </a:cubicBezTo>
                  <a:cubicBezTo>
                    <a:pt x="248" y="27"/>
                    <a:pt x="199" y="0"/>
                    <a:pt x="1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7096125" y="2606676"/>
              <a:ext cx="1803400" cy="2647950"/>
            </a:xfrm>
            <a:custGeom>
              <a:avLst/>
              <a:gdLst>
                <a:gd name="T0" fmla="*/ 410 w 480"/>
                <a:gd name="T1" fmla="*/ 0 h 704"/>
                <a:gd name="T2" fmla="*/ 222 w 480"/>
                <a:gd name="T3" fmla="*/ 132 h 704"/>
                <a:gd name="T4" fmla="*/ 222 w 480"/>
                <a:gd name="T5" fmla="*/ 12 h 704"/>
                <a:gd name="T6" fmla="*/ 0 w 480"/>
                <a:gd name="T7" fmla="*/ 12 h 704"/>
                <a:gd name="T8" fmla="*/ 0 w 480"/>
                <a:gd name="T9" fmla="*/ 704 h 704"/>
                <a:gd name="T10" fmla="*/ 222 w 480"/>
                <a:gd name="T11" fmla="*/ 704 h 704"/>
                <a:gd name="T12" fmla="*/ 222 w 480"/>
                <a:gd name="T13" fmla="*/ 317 h 704"/>
                <a:gd name="T14" fmla="*/ 366 w 480"/>
                <a:gd name="T15" fmla="*/ 205 h 704"/>
                <a:gd name="T16" fmla="*/ 480 w 480"/>
                <a:gd name="T17" fmla="*/ 231 h 704"/>
                <a:gd name="T18" fmla="*/ 480 w 480"/>
                <a:gd name="T19" fmla="*/ 9 h 704"/>
                <a:gd name="T20" fmla="*/ 410 w 480"/>
                <a:gd name="T2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0" h="704">
                  <a:moveTo>
                    <a:pt x="410" y="0"/>
                  </a:moveTo>
                  <a:cubicBezTo>
                    <a:pt x="320" y="0"/>
                    <a:pt x="262" y="53"/>
                    <a:pt x="222" y="132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222" y="704"/>
                    <a:pt x="222" y="704"/>
                    <a:pt x="222" y="704"/>
                  </a:cubicBezTo>
                  <a:cubicBezTo>
                    <a:pt x="222" y="317"/>
                    <a:pt x="222" y="317"/>
                    <a:pt x="222" y="317"/>
                  </a:cubicBezTo>
                  <a:cubicBezTo>
                    <a:pt x="241" y="254"/>
                    <a:pt x="292" y="205"/>
                    <a:pt x="366" y="205"/>
                  </a:cubicBezTo>
                  <a:cubicBezTo>
                    <a:pt x="409" y="205"/>
                    <a:pt x="450" y="217"/>
                    <a:pt x="480" y="231"/>
                  </a:cubicBezTo>
                  <a:cubicBezTo>
                    <a:pt x="480" y="9"/>
                    <a:pt x="480" y="9"/>
                    <a:pt x="480" y="9"/>
                  </a:cubicBezTo>
                  <a:cubicBezTo>
                    <a:pt x="458" y="3"/>
                    <a:pt x="434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3" name="Freeform 5">
            <a:extLst>
              <a:ext uri="{FF2B5EF4-FFF2-40B4-BE49-F238E27FC236}">
                <a16:creationId xmlns:a16="http://schemas.microsoft.com/office/drawing/2014/main" id="{6407B46E-5430-4511-A3DF-3297387A4EB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69757" y="5962701"/>
            <a:ext cx="822155" cy="114194"/>
          </a:xfrm>
          <a:custGeom>
            <a:avLst/>
            <a:gdLst>
              <a:gd name="T0" fmla="*/ 3636 w 7680"/>
              <a:gd name="T1" fmla="*/ 518 h 1060"/>
              <a:gd name="T2" fmla="*/ 4078 w 7680"/>
              <a:gd name="T3" fmla="*/ 418 h 1060"/>
              <a:gd name="T4" fmla="*/ 3702 w 7680"/>
              <a:gd name="T5" fmla="*/ 265 h 1060"/>
              <a:gd name="T6" fmla="*/ 3868 w 7680"/>
              <a:gd name="T7" fmla="*/ 69 h 1060"/>
              <a:gd name="T8" fmla="*/ 3665 w 7680"/>
              <a:gd name="T9" fmla="*/ 307 h 1060"/>
              <a:gd name="T10" fmla="*/ 3598 w 7680"/>
              <a:gd name="T11" fmla="*/ 750 h 1060"/>
              <a:gd name="T12" fmla="*/ 4027 w 7680"/>
              <a:gd name="T13" fmla="*/ 770 h 1060"/>
              <a:gd name="T14" fmla="*/ 7610 w 7680"/>
              <a:gd name="T15" fmla="*/ 693 h 1060"/>
              <a:gd name="T16" fmla="*/ 7285 w 7680"/>
              <a:gd name="T17" fmla="*/ 529 h 1060"/>
              <a:gd name="T18" fmla="*/ 7630 w 7680"/>
              <a:gd name="T19" fmla="*/ 672 h 1060"/>
              <a:gd name="T20" fmla="*/ 7238 w 7680"/>
              <a:gd name="T21" fmla="*/ 468 h 1060"/>
              <a:gd name="T22" fmla="*/ 7519 w 7680"/>
              <a:gd name="T23" fmla="*/ 794 h 1060"/>
              <a:gd name="T24" fmla="*/ 7442 w 7680"/>
              <a:gd name="T25" fmla="*/ 1017 h 1060"/>
              <a:gd name="T26" fmla="*/ 7637 w 7680"/>
              <a:gd name="T27" fmla="*/ 990 h 1060"/>
              <a:gd name="T28" fmla="*/ 6712 w 7680"/>
              <a:gd name="T29" fmla="*/ 804 h 1060"/>
              <a:gd name="T30" fmla="*/ 7049 w 7680"/>
              <a:gd name="T31" fmla="*/ 377 h 1060"/>
              <a:gd name="T32" fmla="*/ 6525 w 7680"/>
              <a:gd name="T33" fmla="*/ 49 h 1060"/>
              <a:gd name="T34" fmla="*/ 6570 w 7680"/>
              <a:gd name="T35" fmla="*/ 94 h 1060"/>
              <a:gd name="T36" fmla="*/ 6239 w 7680"/>
              <a:gd name="T37" fmla="*/ 707 h 1060"/>
              <a:gd name="T38" fmla="*/ 6254 w 7680"/>
              <a:gd name="T39" fmla="*/ 806 h 1060"/>
              <a:gd name="T40" fmla="*/ 5811 w 7680"/>
              <a:gd name="T41" fmla="*/ 774 h 1060"/>
              <a:gd name="T42" fmla="*/ 5725 w 7680"/>
              <a:gd name="T43" fmla="*/ 575 h 1060"/>
              <a:gd name="T44" fmla="*/ 5704 w 7680"/>
              <a:gd name="T45" fmla="*/ 339 h 1060"/>
              <a:gd name="T46" fmla="*/ 5928 w 7680"/>
              <a:gd name="T47" fmla="*/ 473 h 1060"/>
              <a:gd name="T48" fmla="*/ 5636 w 7680"/>
              <a:gd name="T49" fmla="*/ 736 h 1060"/>
              <a:gd name="T50" fmla="*/ 6020 w 7680"/>
              <a:gd name="T51" fmla="*/ 804 h 1060"/>
              <a:gd name="T52" fmla="*/ 5212 w 7680"/>
              <a:gd name="T53" fmla="*/ 366 h 1060"/>
              <a:gd name="T54" fmla="*/ 5162 w 7680"/>
              <a:gd name="T55" fmla="*/ 505 h 1060"/>
              <a:gd name="T56" fmla="*/ 5120 w 7680"/>
              <a:gd name="T57" fmla="*/ 614 h 1060"/>
              <a:gd name="T58" fmla="*/ 5513 w 7680"/>
              <a:gd name="T59" fmla="*/ 775 h 1060"/>
              <a:gd name="T60" fmla="*/ 5163 w 7680"/>
              <a:gd name="T61" fmla="*/ 567 h 1060"/>
              <a:gd name="T62" fmla="*/ 4481 w 7680"/>
              <a:gd name="T63" fmla="*/ 67 h 1060"/>
              <a:gd name="T64" fmla="*/ 2889 w 7680"/>
              <a:gd name="T65" fmla="*/ 744 h 1060"/>
              <a:gd name="T66" fmla="*/ 2938 w 7680"/>
              <a:gd name="T67" fmla="*/ 301 h 1060"/>
              <a:gd name="T68" fmla="*/ 2906 w 7680"/>
              <a:gd name="T69" fmla="*/ 265 h 1060"/>
              <a:gd name="T70" fmla="*/ 2847 w 7680"/>
              <a:gd name="T71" fmla="*/ 776 h 1060"/>
              <a:gd name="T72" fmla="*/ 3101 w 7680"/>
              <a:gd name="T73" fmla="*/ 960 h 1060"/>
              <a:gd name="T74" fmla="*/ 2939 w 7680"/>
              <a:gd name="T75" fmla="*/ 1060 h 1060"/>
              <a:gd name="T76" fmla="*/ 2397 w 7680"/>
              <a:gd name="T77" fmla="*/ 261 h 1060"/>
              <a:gd name="T78" fmla="*/ 2440 w 7680"/>
              <a:gd name="T79" fmla="*/ 298 h 1060"/>
              <a:gd name="T80" fmla="*/ 2590 w 7680"/>
              <a:gd name="T81" fmla="*/ 334 h 1060"/>
              <a:gd name="T82" fmla="*/ 1984 w 7680"/>
              <a:gd name="T83" fmla="*/ 103 h 1060"/>
              <a:gd name="T84" fmla="*/ 1855 w 7680"/>
              <a:gd name="T85" fmla="*/ 774 h 1060"/>
              <a:gd name="T86" fmla="*/ 1847 w 7680"/>
              <a:gd name="T87" fmla="*/ 818 h 1060"/>
              <a:gd name="T88" fmla="*/ 1221 w 7680"/>
              <a:gd name="T89" fmla="*/ 537 h 1060"/>
              <a:gd name="T90" fmla="*/ 1568 w 7680"/>
              <a:gd name="T91" fmla="*/ 399 h 1060"/>
              <a:gd name="T92" fmla="*/ 1362 w 7680"/>
              <a:gd name="T93" fmla="*/ 258 h 1060"/>
              <a:gd name="T94" fmla="*/ 1180 w 7680"/>
              <a:gd name="T95" fmla="*/ 629 h 1060"/>
              <a:gd name="T96" fmla="*/ 1615 w 7680"/>
              <a:gd name="T97" fmla="*/ 693 h 1060"/>
              <a:gd name="T98" fmla="*/ 1562 w 7680"/>
              <a:gd name="T99" fmla="*/ 311 h 1060"/>
              <a:gd name="T100" fmla="*/ 645 w 7680"/>
              <a:gd name="T101" fmla="*/ 511 h 1060"/>
              <a:gd name="T102" fmla="*/ 1001 w 7680"/>
              <a:gd name="T103" fmla="*/ 418 h 1060"/>
              <a:gd name="T104" fmla="*/ 763 w 7680"/>
              <a:gd name="T105" fmla="*/ 265 h 1060"/>
              <a:gd name="T106" fmla="*/ 607 w 7680"/>
              <a:gd name="T107" fmla="*/ 643 h 1060"/>
              <a:gd name="T108" fmla="*/ 1045 w 7680"/>
              <a:gd name="T109" fmla="*/ 681 h 1060"/>
              <a:gd name="T110" fmla="*/ 967 w 7680"/>
              <a:gd name="T111" fmla="*/ 296 h 1060"/>
              <a:gd name="T112" fmla="*/ 99 w 7680"/>
              <a:gd name="T113" fmla="*/ 644 h 1060"/>
              <a:gd name="T114" fmla="*/ 172 w 7680"/>
              <a:gd name="T115" fmla="*/ 144 h 1060"/>
              <a:gd name="T116" fmla="*/ 472 w 7680"/>
              <a:gd name="T117" fmla="*/ 109 h 1060"/>
              <a:gd name="T118" fmla="*/ 109 w 7680"/>
              <a:gd name="T119" fmla="*/ 133 h 1060"/>
              <a:gd name="T120" fmla="*/ 23 w 7680"/>
              <a:gd name="T121" fmla="*/ 593 h 1060"/>
              <a:gd name="T122" fmla="*/ 343 w 7680"/>
              <a:gd name="T123" fmla="*/ 816 h 1060"/>
              <a:gd name="T124" fmla="*/ 338 w 7680"/>
              <a:gd name="T125" fmla="*/ 769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80" h="1060">
                <a:moveTo>
                  <a:pt x="3767" y="775"/>
                </a:moveTo>
                <a:lnTo>
                  <a:pt x="3767" y="775"/>
                </a:lnTo>
                <a:lnTo>
                  <a:pt x="3750" y="775"/>
                </a:lnTo>
                <a:lnTo>
                  <a:pt x="3733" y="773"/>
                </a:lnTo>
                <a:lnTo>
                  <a:pt x="3718" y="768"/>
                </a:lnTo>
                <a:lnTo>
                  <a:pt x="3703" y="764"/>
                </a:lnTo>
                <a:lnTo>
                  <a:pt x="3688" y="757"/>
                </a:lnTo>
                <a:lnTo>
                  <a:pt x="3674" y="750"/>
                </a:lnTo>
                <a:lnTo>
                  <a:pt x="3662" y="741"/>
                </a:lnTo>
                <a:lnTo>
                  <a:pt x="3650" y="732"/>
                </a:lnTo>
                <a:lnTo>
                  <a:pt x="3639" y="720"/>
                </a:lnTo>
                <a:lnTo>
                  <a:pt x="3629" y="708"/>
                </a:lnTo>
                <a:lnTo>
                  <a:pt x="3621" y="695"/>
                </a:lnTo>
                <a:lnTo>
                  <a:pt x="3613" y="681"/>
                </a:lnTo>
                <a:lnTo>
                  <a:pt x="3608" y="666"/>
                </a:lnTo>
                <a:lnTo>
                  <a:pt x="3603" y="649"/>
                </a:lnTo>
                <a:lnTo>
                  <a:pt x="3601" y="632"/>
                </a:lnTo>
                <a:lnTo>
                  <a:pt x="3600" y="614"/>
                </a:lnTo>
                <a:lnTo>
                  <a:pt x="3600" y="614"/>
                </a:lnTo>
                <a:lnTo>
                  <a:pt x="3600" y="601"/>
                </a:lnTo>
                <a:lnTo>
                  <a:pt x="3602" y="588"/>
                </a:lnTo>
                <a:lnTo>
                  <a:pt x="3606" y="575"/>
                </a:lnTo>
                <a:lnTo>
                  <a:pt x="3610" y="563"/>
                </a:lnTo>
                <a:lnTo>
                  <a:pt x="3615" y="551"/>
                </a:lnTo>
                <a:lnTo>
                  <a:pt x="3621" y="539"/>
                </a:lnTo>
                <a:lnTo>
                  <a:pt x="3628" y="528"/>
                </a:lnTo>
                <a:lnTo>
                  <a:pt x="3636" y="518"/>
                </a:lnTo>
                <a:lnTo>
                  <a:pt x="3644" y="507"/>
                </a:lnTo>
                <a:lnTo>
                  <a:pt x="3653" y="496"/>
                </a:lnTo>
                <a:lnTo>
                  <a:pt x="3674" y="475"/>
                </a:lnTo>
                <a:lnTo>
                  <a:pt x="3696" y="456"/>
                </a:lnTo>
                <a:lnTo>
                  <a:pt x="3721" y="437"/>
                </a:lnTo>
                <a:lnTo>
                  <a:pt x="3721" y="437"/>
                </a:lnTo>
                <a:lnTo>
                  <a:pt x="3742" y="472"/>
                </a:lnTo>
                <a:lnTo>
                  <a:pt x="3764" y="507"/>
                </a:lnTo>
                <a:lnTo>
                  <a:pt x="3789" y="541"/>
                </a:lnTo>
                <a:lnTo>
                  <a:pt x="3816" y="575"/>
                </a:lnTo>
                <a:lnTo>
                  <a:pt x="3843" y="607"/>
                </a:lnTo>
                <a:lnTo>
                  <a:pt x="3871" y="639"/>
                </a:lnTo>
                <a:lnTo>
                  <a:pt x="3900" y="668"/>
                </a:lnTo>
                <a:lnTo>
                  <a:pt x="3930" y="696"/>
                </a:lnTo>
                <a:lnTo>
                  <a:pt x="3930" y="696"/>
                </a:lnTo>
                <a:lnTo>
                  <a:pt x="3912" y="713"/>
                </a:lnTo>
                <a:lnTo>
                  <a:pt x="3894" y="728"/>
                </a:lnTo>
                <a:lnTo>
                  <a:pt x="3875" y="741"/>
                </a:lnTo>
                <a:lnTo>
                  <a:pt x="3854" y="753"/>
                </a:lnTo>
                <a:lnTo>
                  <a:pt x="3832" y="763"/>
                </a:lnTo>
                <a:lnTo>
                  <a:pt x="3811" y="769"/>
                </a:lnTo>
                <a:lnTo>
                  <a:pt x="3800" y="771"/>
                </a:lnTo>
                <a:lnTo>
                  <a:pt x="3789" y="774"/>
                </a:lnTo>
                <a:lnTo>
                  <a:pt x="3778" y="775"/>
                </a:lnTo>
                <a:lnTo>
                  <a:pt x="3767" y="775"/>
                </a:lnTo>
                <a:close/>
                <a:moveTo>
                  <a:pt x="4126" y="418"/>
                </a:moveTo>
                <a:lnTo>
                  <a:pt x="4078" y="418"/>
                </a:lnTo>
                <a:lnTo>
                  <a:pt x="4078" y="418"/>
                </a:lnTo>
                <a:lnTo>
                  <a:pt x="4068" y="453"/>
                </a:lnTo>
                <a:lnTo>
                  <a:pt x="4056" y="486"/>
                </a:lnTo>
                <a:lnTo>
                  <a:pt x="4043" y="519"/>
                </a:lnTo>
                <a:lnTo>
                  <a:pt x="4030" y="550"/>
                </a:lnTo>
                <a:lnTo>
                  <a:pt x="4015" y="580"/>
                </a:lnTo>
                <a:lnTo>
                  <a:pt x="3998" y="608"/>
                </a:lnTo>
                <a:lnTo>
                  <a:pt x="3980" y="635"/>
                </a:lnTo>
                <a:lnTo>
                  <a:pt x="3961" y="661"/>
                </a:lnTo>
                <a:lnTo>
                  <a:pt x="3961" y="661"/>
                </a:lnTo>
                <a:lnTo>
                  <a:pt x="3946" y="647"/>
                </a:lnTo>
                <a:lnTo>
                  <a:pt x="3929" y="630"/>
                </a:lnTo>
                <a:lnTo>
                  <a:pt x="3909" y="609"/>
                </a:lnTo>
                <a:lnTo>
                  <a:pt x="3888" y="587"/>
                </a:lnTo>
                <a:lnTo>
                  <a:pt x="3866" y="563"/>
                </a:lnTo>
                <a:lnTo>
                  <a:pt x="3844" y="536"/>
                </a:lnTo>
                <a:lnTo>
                  <a:pt x="3823" y="507"/>
                </a:lnTo>
                <a:lnTo>
                  <a:pt x="3801" y="478"/>
                </a:lnTo>
                <a:lnTo>
                  <a:pt x="3781" y="446"/>
                </a:lnTo>
                <a:lnTo>
                  <a:pt x="3761" y="414"/>
                </a:lnTo>
                <a:lnTo>
                  <a:pt x="3743" y="381"/>
                </a:lnTo>
                <a:lnTo>
                  <a:pt x="3728" y="348"/>
                </a:lnTo>
                <a:lnTo>
                  <a:pt x="3721" y="332"/>
                </a:lnTo>
                <a:lnTo>
                  <a:pt x="3715" y="314"/>
                </a:lnTo>
                <a:lnTo>
                  <a:pt x="3710" y="298"/>
                </a:lnTo>
                <a:lnTo>
                  <a:pt x="3706" y="281"/>
                </a:lnTo>
                <a:lnTo>
                  <a:pt x="3702" y="265"/>
                </a:lnTo>
                <a:lnTo>
                  <a:pt x="3700" y="249"/>
                </a:lnTo>
                <a:lnTo>
                  <a:pt x="3697" y="232"/>
                </a:lnTo>
                <a:lnTo>
                  <a:pt x="3697" y="216"/>
                </a:lnTo>
                <a:lnTo>
                  <a:pt x="3697" y="216"/>
                </a:lnTo>
                <a:lnTo>
                  <a:pt x="3697" y="203"/>
                </a:lnTo>
                <a:lnTo>
                  <a:pt x="3700" y="191"/>
                </a:lnTo>
                <a:lnTo>
                  <a:pt x="3702" y="179"/>
                </a:lnTo>
                <a:lnTo>
                  <a:pt x="3705" y="169"/>
                </a:lnTo>
                <a:lnTo>
                  <a:pt x="3708" y="158"/>
                </a:lnTo>
                <a:lnTo>
                  <a:pt x="3714" y="148"/>
                </a:lnTo>
                <a:lnTo>
                  <a:pt x="3719" y="138"/>
                </a:lnTo>
                <a:lnTo>
                  <a:pt x="3726" y="130"/>
                </a:lnTo>
                <a:lnTo>
                  <a:pt x="3732" y="122"/>
                </a:lnTo>
                <a:lnTo>
                  <a:pt x="3740" y="115"/>
                </a:lnTo>
                <a:lnTo>
                  <a:pt x="3748" y="108"/>
                </a:lnTo>
                <a:lnTo>
                  <a:pt x="3758" y="104"/>
                </a:lnTo>
                <a:lnTo>
                  <a:pt x="3768" y="99"/>
                </a:lnTo>
                <a:lnTo>
                  <a:pt x="3778" y="96"/>
                </a:lnTo>
                <a:lnTo>
                  <a:pt x="3789" y="94"/>
                </a:lnTo>
                <a:lnTo>
                  <a:pt x="3801" y="94"/>
                </a:lnTo>
                <a:lnTo>
                  <a:pt x="3801" y="94"/>
                </a:lnTo>
                <a:lnTo>
                  <a:pt x="3815" y="95"/>
                </a:lnTo>
                <a:lnTo>
                  <a:pt x="3827" y="97"/>
                </a:lnTo>
                <a:lnTo>
                  <a:pt x="3838" y="102"/>
                </a:lnTo>
                <a:lnTo>
                  <a:pt x="3846" y="107"/>
                </a:lnTo>
                <a:lnTo>
                  <a:pt x="3846" y="107"/>
                </a:lnTo>
                <a:lnTo>
                  <a:pt x="3868" y="69"/>
                </a:lnTo>
                <a:lnTo>
                  <a:pt x="3868" y="69"/>
                </a:lnTo>
                <a:lnTo>
                  <a:pt x="3854" y="63"/>
                </a:lnTo>
                <a:lnTo>
                  <a:pt x="3839" y="57"/>
                </a:lnTo>
                <a:lnTo>
                  <a:pt x="3822" y="54"/>
                </a:lnTo>
                <a:lnTo>
                  <a:pt x="3803" y="54"/>
                </a:lnTo>
                <a:lnTo>
                  <a:pt x="3803" y="54"/>
                </a:lnTo>
                <a:lnTo>
                  <a:pt x="3787" y="54"/>
                </a:lnTo>
                <a:lnTo>
                  <a:pt x="3772" y="56"/>
                </a:lnTo>
                <a:lnTo>
                  <a:pt x="3757" y="61"/>
                </a:lnTo>
                <a:lnTo>
                  <a:pt x="3742" y="66"/>
                </a:lnTo>
                <a:lnTo>
                  <a:pt x="3729" y="72"/>
                </a:lnTo>
                <a:lnTo>
                  <a:pt x="3716" y="80"/>
                </a:lnTo>
                <a:lnTo>
                  <a:pt x="3705" y="90"/>
                </a:lnTo>
                <a:lnTo>
                  <a:pt x="3694" y="100"/>
                </a:lnTo>
                <a:lnTo>
                  <a:pt x="3684" y="111"/>
                </a:lnTo>
                <a:lnTo>
                  <a:pt x="3676" y="124"/>
                </a:lnTo>
                <a:lnTo>
                  <a:pt x="3668" y="137"/>
                </a:lnTo>
                <a:lnTo>
                  <a:pt x="3663" y="152"/>
                </a:lnTo>
                <a:lnTo>
                  <a:pt x="3657" y="167"/>
                </a:lnTo>
                <a:lnTo>
                  <a:pt x="3654" y="184"/>
                </a:lnTo>
                <a:lnTo>
                  <a:pt x="3652" y="201"/>
                </a:lnTo>
                <a:lnTo>
                  <a:pt x="3652" y="218"/>
                </a:lnTo>
                <a:lnTo>
                  <a:pt x="3652" y="218"/>
                </a:lnTo>
                <a:lnTo>
                  <a:pt x="3652" y="240"/>
                </a:lnTo>
                <a:lnTo>
                  <a:pt x="3655" y="261"/>
                </a:lnTo>
                <a:lnTo>
                  <a:pt x="3660" y="284"/>
                </a:lnTo>
                <a:lnTo>
                  <a:pt x="3665" y="307"/>
                </a:lnTo>
                <a:lnTo>
                  <a:pt x="3671" y="331"/>
                </a:lnTo>
                <a:lnTo>
                  <a:pt x="3680" y="353"/>
                </a:lnTo>
                <a:lnTo>
                  <a:pt x="3690" y="377"/>
                </a:lnTo>
                <a:lnTo>
                  <a:pt x="3701" y="401"/>
                </a:lnTo>
                <a:lnTo>
                  <a:pt x="3701" y="401"/>
                </a:lnTo>
                <a:lnTo>
                  <a:pt x="3673" y="422"/>
                </a:lnTo>
                <a:lnTo>
                  <a:pt x="3644" y="445"/>
                </a:lnTo>
                <a:lnTo>
                  <a:pt x="3632" y="456"/>
                </a:lnTo>
                <a:lnTo>
                  <a:pt x="3619" y="469"/>
                </a:lnTo>
                <a:lnTo>
                  <a:pt x="3608" y="481"/>
                </a:lnTo>
                <a:lnTo>
                  <a:pt x="3596" y="494"/>
                </a:lnTo>
                <a:lnTo>
                  <a:pt x="3586" y="507"/>
                </a:lnTo>
                <a:lnTo>
                  <a:pt x="3578" y="521"/>
                </a:lnTo>
                <a:lnTo>
                  <a:pt x="3569" y="536"/>
                </a:lnTo>
                <a:lnTo>
                  <a:pt x="3562" y="550"/>
                </a:lnTo>
                <a:lnTo>
                  <a:pt x="3557" y="566"/>
                </a:lnTo>
                <a:lnTo>
                  <a:pt x="3553" y="582"/>
                </a:lnTo>
                <a:lnTo>
                  <a:pt x="3551" y="600"/>
                </a:lnTo>
                <a:lnTo>
                  <a:pt x="3549" y="617"/>
                </a:lnTo>
                <a:lnTo>
                  <a:pt x="3549" y="617"/>
                </a:lnTo>
                <a:lnTo>
                  <a:pt x="3551" y="640"/>
                </a:lnTo>
                <a:lnTo>
                  <a:pt x="3554" y="661"/>
                </a:lnTo>
                <a:lnTo>
                  <a:pt x="3559" y="681"/>
                </a:lnTo>
                <a:lnTo>
                  <a:pt x="3567" y="700"/>
                </a:lnTo>
                <a:lnTo>
                  <a:pt x="3575" y="717"/>
                </a:lnTo>
                <a:lnTo>
                  <a:pt x="3586" y="735"/>
                </a:lnTo>
                <a:lnTo>
                  <a:pt x="3598" y="750"/>
                </a:lnTo>
                <a:lnTo>
                  <a:pt x="3612" y="763"/>
                </a:lnTo>
                <a:lnTo>
                  <a:pt x="3627" y="776"/>
                </a:lnTo>
                <a:lnTo>
                  <a:pt x="3643" y="787"/>
                </a:lnTo>
                <a:lnTo>
                  <a:pt x="3661" y="796"/>
                </a:lnTo>
                <a:lnTo>
                  <a:pt x="3679" y="804"/>
                </a:lnTo>
                <a:lnTo>
                  <a:pt x="3700" y="809"/>
                </a:lnTo>
                <a:lnTo>
                  <a:pt x="3719" y="814"/>
                </a:lnTo>
                <a:lnTo>
                  <a:pt x="3741" y="817"/>
                </a:lnTo>
                <a:lnTo>
                  <a:pt x="3762" y="818"/>
                </a:lnTo>
                <a:lnTo>
                  <a:pt x="3762" y="818"/>
                </a:lnTo>
                <a:lnTo>
                  <a:pt x="3777" y="817"/>
                </a:lnTo>
                <a:lnTo>
                  <a:pt x="3792" y="816"/>
                </a:lnTo>
                <a:lnTo>
                  <a:pt x="3807" y="814"/>
                </a:lnTo>
                <a:lnTo>
                  <a:pt x="3821" y="810"/>
                </a:lnTo>
                <a:lnTo>
                  <a:pt x="3835" y="807"/>
                </a:lnTo>
                <a:lnTo>
                  <a:pt x="3849" y="803"/>
                </a:lnTo>
                <a:lnTo>
                  <a:pt x="3862" y="797"/>
                </a:lnTo>
                <a:lnTo>
                  <a:pt x="3873" y="792"/>
                </a:lnTo>
                <a:lnTo>
                  <a:pt x="3886" y="786"/>
                </a:lnTo>
                <a:lnTo>
                  <a:pt x="3898" y="778"/>
                </a:lnTo>
                <a:lnTo>
                  <a:pt x="3921" y="763"/>
                </a:lnTo>
                <a:lnTo>
                  <a:pt x="3943" y="744"/>
                </a:lnTo>
                <a:lnTo>
                  <a:pt x="3963" y="725"/>
                </a:lnTo>
                <a:lnTo>
                  <a:pt x="3963" y="725"/>
                </a:lnTo>
                <a:lnTo>
                  <a:pt x="3985" y="741"/>
                </a:lnTo>
                <a:lnTo>
                  <a:pt x="4006" y="756"/>
                </a:lnTo>
                <a:lnTo>
                  <a:pt x="4027" y="770"/>
                </a:lnTo>
                <a:lnTo>
                  <a:pt x="4046" y="782"/>
                </a:lnTo>
                <a:lnTo>
                  <a:pt x="4066" y="793"/>
                </a:lnTo>
                <a:lnTo>
                  <a:pt x="4085" y="803"/>
                </a:lnTo>
                <a:lnTo>
                  <a:pt x="4104" y="810"/>
                </a:lnTo>
                <a:lnTo>
                  <a:pt x="4121" y="818"/>
                </a:lnTo>
                <a:lnTo>
                  <a:pt x="4138" y="774"/>
                </a:lnTo>
                <a:lnTo>
                  <a:pt x="4138" y="774"/>
                </a:lnTo>
                <a:lnTo>
                  <a:pt x="4122" y="767"/>
                </a:lnTo>
                <a:lnTo>
                  <a:pt x="4105" y="760"/>
                </a:lnTo>
                <a:lnTo>
                  <a:pt x="4087" y="751"/>
                </a:lnTo>
                <a:lnTo>
                  <a:pt x="4070" y="741"/>
                </a:lnTo>
                <a:lnTo>
                  <a:pt x="4052" y="730"/>
                </a:lnTo>
                <a:lnTo>
                  <a:pt x="4033" y="717"/>
                </a:lnTo>
                <a:lnTo>
                  <a:pt x="4014" y="703"/>
                </a:lnTo>
                <a:lnTo>
                  <a:pt x="3994" y="689"/>
                </a:lnTo>
                <a:lnTo>
                  <a:pt x="3994" y="689"/>
                </a:lnTo>
                <a:lnTo>
                  <a:pt x="4016" y="660"/>
                </a:lnTo>
                <a:lnTo>
                  <a:pt x="4037" y="629"/>
                </a:lnTo>
                <a:lnTo>
                  <a:pt x="4055" y="596"/>
                </a:lnTo>
                <a:lnTo>
                  <a:pt x="4071" y="563"/>
                </a:lnTo>
                <a:lnTo>
                  <a:pt x="4087" y="528"/>
                </a:lnTo>
                <a:lnTo>
                  <a:pt x="4101" y="493"/>
                </a:lnTo>
                <a:lnTo>
                  <a:pt x="4114" y="456"/>
                </a:lnTo>
                <a:lnTo>
                  <a:pt x="4126" y="418"/>
                </a:lnTo>
                <a:close/>
                <a:moveTo>
                  <a:pt x="7630" y="672"/>
                </a:moveTo>
                <a:lnTo>
                  <a:pt x="7630" y="672"/>
                </a:lnTo>
                <a:lnTo>
                  <a:pt x="7610" y="693"/>
                </a:lnTo>
                <a:lnTo>
                  <a:pt x="7589" y="710"/>
                </a:lnTo>
                <a:lnTo>
                  <a:pt x="7569" y="725"/>
                </a:lnTo>
                <a:lnTo>
                  <a:pt x="7548" y="738"/>
                </a:lnTo>
                <a:lnTo>
                  <a:pt x="7528" y="748"/>
                </a:lnTo>
                <a:lnTo>
                  <a:pt x="7517" y="752"/>
                </a:lnTo>
                <a:lnTo>
                  <a:pt x="7506" y="755"/>
                </a:lnTo>
                <a:lnTo>
                  <a:pt x="7495" y="757"/>
                </a:lnTo>
                <a:lnTo>
                  <a:pt x="7484" y="760"/>
                </a:lnTo>
                <a:lnTo>
                  <a:pt x="7474" y="761"/>
                </a:lnTo>
                <a:lnTo>
                  <a:pt x="7463" y="761"/>
                </a:lnTo>
                <a:lnTo>
                  <a:pt x="7463" y="761"/>
                </a:lnTo>
                <a:lnTo>
                  <a:pt x="7442" y="760"/>
                </a:lnTo>
                <a:lnTo>
                  <a:pt x="7423" y="756"/>
                </a:lnTo>
                <a:lnTo>
                  <a:pt x="7405" y="751"/>
                </a:lnTo>
                <a:lnTo>
                  <a:pt x="7387" y="744"/>
                </a:lnTo>
                <a:lnTo>
                  <a:pt x="7371" y="735"/>
                </a:lnTo>
                <a:lnTo>
                  <a:pt x="7357" y="724"/>
                </a:lnTo>
                <a:lnTo>
                  <a:pt x="7343" y="711"/>
                </a:lnTo>
                <a:lnTo>
                  <a:pt x="7331" y="697"/>
                </a:lnTo>
                <a:lnTo>
                  <a:pt x="7320" y="681"/>
                </a:lnTo>
                <a:lnTo>
                  <a:pt x="7312" y="663"/>
                </a:lnTo>
                <a:lnTo>
                  <a:pt x="7303" y="644"/>
                </a:lnTo>
                <a:lnTo>
                  <a:pt x="7297" y="623"/>
                </a:lnTo>
                <a:lnTo>
                  <a:pt x="7292" y="602"/>
                </a:lnTo>
                <a:lnTo>
                  <a:pt x="7288" y="579"/>
                </a:lnTo>
                <a:lnTo>
                  <a:pt x="7286" y="554"/>
                </a:lnTo>
                <a:lnTo>
                  <a:pt x="7285" y="529"/>
                </a:lnTo>
                <a:lnTo>
                  <a:pt x="7285" y="529"/>
                </a:lnTo>
                <a:lnTo>
                  <a:pt x="7286" y="505"/>
                </a:lnTo>
                <a:lnTo>
                  <a:pt x="7289" y="482"/>
                </a:lnTo>
                <a:lnTo>
                  <a:pt x="7293" y="459"/>
                </a:lnTo>
                <a:lnTo>
                  <a:pt x="7300" y="438"/>
                </a:lnTo>
                <a:lnTo>
                  <a:pt x="7307" y="417"/>
                </a:lnTo>
                <a:lnTo>
                  <a:pt x="7317" y="399"/>
                </a:lnTo>
                <a:lnTo>
                  <a:pt x="7328" y="380"/>
                </a:lnTo>
                <a:lnTo>
                  <a:pt x="7340" y="364"/>
                </a:lnTo>
                <a:lnTo>
                  <a:pt x="7353" y="349"/>
                </a:lnTo>
                <a:lnTo>
                  <a:pt x="7368" y="336"/>
                </a:lnTo>
                <a:lnTo>
                  <a:pt x="7383" y="325"/>
                </a:lnTo>
                <a:lnTo>
                  <a:pt x="7400" y="316"/>
                </a:lnTo>
                <a:lnTo>
                  <a:pt x="7418" y="308"/>
                </a:lnTo>
                <a:lnTo>
                  <a:pt x="7436" y="301"/>
                </a:lnTo>
                <a:lnTo>
                  <a:pt x="7454" y="298"/>
                </a:lnTo>
                <a:lnTo>
                  <a:pt x="7474" y="297"/>
                </a:lnTo>
                <a:lnTo>
                  <a:pt x="7474" y="297"/>
                </a:lnTo>
                <a:lnTo>
                  <a:pt x="7494" y="298"/>
                </a:lnTo>
                <a:lnTo>
                  <a:pt x="7513" y="301"/>
                </a:lnTo>
                <a:lnTo>
                  <a:pt x="7532" y="306"/>
                </a:lnTo>
                <a:lnTo>
                  <a:pt x="7551" y="313"/>
                </a:lnTo>
                <a:lnTo>
                  <a:pt x="7571" y="323"/>
                </a:lnTo>
                <a:lnTo>
                  <a:pt x="7590" y="335"/>
                </a:lnTo>
                <a:lnTo>
                  <a:pt x="7610" y="349"/>
                </a:lnTo>
                <a:lnTo>
                  <a:pt x="7630" y="366"/>
                </a:lnTo>
                <a:lnTo>
                  <a:pt x="7630" y="672"/>
                </a:lnTo>
                <a:close/>
                <a:moveTo>
                  <a:pt x="7637" y="267"/>
                </a:moveTo>
                <a:lnTo>
                  <a:pt x="7631" y="317"/>
                </a:lnTo>
                <a:lnTo>
                  <a:pt x="7628" y="317"/>
                </a:lnTo>
                <a:lnTo>
                  <a:pt x="7628" y="317"/>
                </a:lnTo>
                <a:lnTo>
                  <a:pt x="7611" y="303"/>
                </a:lnTo>
                <a:lnTo>
                  <a:pt x="7593" y="290"/>
                </a:lnTo>
                <a:lnTo>
                  <a:pt x="7574" y="280"/>
                </a:lnTo>
                <a:lnTo>
                  <a:pt x="7556" y="270"/>
                </a:lnTo>
                <a:lnTo>
                  <a:pt x="7536" y="264"/>
                </a:lnTo>
                <a:lnTo>
                  <a:pt x="7517" y="258"/>
                </a:lnTo>
                <a:lnTo>
                  <a:pt x="7495" y="255"/>
                </a:lnTo>
                <a:lnTo>
                  <a:pt x="7472" y="254"/>
                </a:lnTo>
                <a:lnTo>
                  <a:pt x="7472" y="254"/>
                </a:lnTo>
                <a:lnTo>
                  <a:pt x="7448" y="255"/>
                </a:lnTo>
                <a:lnTo>
                  <a:pt x="7425" y="258"/>
                </a:lnTo>
                <a:lnTo>
                  <a:pt x="7402" y="265"/>
                </a:lnTo>
                <a:lnTo>
                  <a:pt x="7381" y="273"/>
                </a:lnTo>
                <a:lnTo>
                  <a:pt x="7360" y="283"/>
                </a:lnTo>
                <a:lnTo>
                  <a:pt x="7341" y="296"/>
                </a:lnTo>
                <a:lnTo>
                  <a:pt x="7322" y="311"/>
                </a:lnTo>
                <a:lnTo>
                  <a:pt x="7305" y="327"/>
                </a:lnTo>
                <a:lnTo>
                  <a:pt x="7289" y="347"/>
                </a:lnTo>
                <a:lnTo>
                  <a:pt x="7275" y="367"/>
                </a:lnTo>
                <a:lnTo>
                  <a:pt x="7263" y="390"/>
                </a:lnTo>
                <a:lnTo>
                  <a:pt x="7253" y="414"/>
                </a:lnTo>
                <a:lnTo>
                  <a:pt x="7245" y="441"/>
                </a:lnTo>
                <a:lnTo>
                  <a:pt x="7238" y="468"/>
                </a:lnTo>
                <a:lnTo>
                  <a:pt x="7236" y="483"/>
                </a:lnTo>
                <a:lnTo>
                  <a:pt x="7235" y="498"/>
                </a:lnTo>
                <a:lnTo>
                  <a:pt x="7234" y="513"/>
                </a:lnTo>
                <a:lnTo>
                  <a:pt x="7234" y="529"/>
                </a:lnTo>
                <a:lnTo>
                  <a:pt x="7234" y="529"/>
                </a:lnTo>
                <a:lnTo>
                  <a:pt x="7235" y="561"/>
                </a:lnTo>
                <a:lnTo>
                  <a:pt x="7238" y="592"/>
                </a:lnTo>
                <a:lnTo>
                  <a:pt x="7243" y="620"/>
                </a:lnTo>
                <a:lnTo>
                  <a:pt x="7249" y="646"/>
                </a:lnTo>
                <a:lnTo>
                  <a:pt x="7258" y="671"/>
                </a:lnTo>
                <a:lnTo>
                  <a:pt x="7268" y="694"/>
                </a:lnTo>
                <a:lnTo>
                  <a:pt x="7280" y="714"/>
                </a:lnTo>
                <a:lnTo>
                  <a:pt x="7294" y="733"/>
                </a:lnTo>
                <a:lnTo>
                  <a:pt x="7310" y="750"/>
                </a:lnTo>
                <a:lnTo>
                  <a:pt x="7326" y="764"/>
                </a:lnTo>
                <a:lnTo>
                  <a:pt x="7344" y="776"/>
                </a:lnTo>
                <a:lnTo>
                  <a:pt x="7364" y="787"/>
                </a:lnTo>
                <a:lnTo>
                  <a:pt x="7385" y="794"/>
                </a:lnTo>
                <a:lnTo>
                  <a:pt x="7407" y="800"/>
                </a:lnTo>
                <a:lnTo>
                  <a:pt x="7430" y="803"/>
                </a:lnTo>
                <a:lnTo>
                  <a:pt x="7455" y="804"/>
                </a:lnTo>
                <a:lnTo>
                  <a:pt x="7455" y="804"/>
                </a:lnTo>
                <a:lnTo>
                  <a:pt x="7468" y="804"/>
                </a:lnTo>
                <a:lnTo>
                  <a:pt x="7481" y="803"/>
                </a:lnTo>
                <a:lnTo>
                  <a:pt x="7494" y="801"/>
                </a:lnTo>
                <a:lnTo>
                  <a:pt x="7507" y="797"/>
                </a:lnTo>
                <a:lnTo>
                  <a:pt x="7519" y="794"/>
                </a:lnTo>
                <a:lnTo>
                  <a:pt x="7531" y="790"/>
                </a:lnTo>
                <a:lnTo>
                  <a:pt x="7543" y="784"/>
                </a:lnTo>
                <a:lnTo>
                  <a:pt x="7554" y="779"/>
                </a:lnTo>
                <a:lnTo>
                  <a:pt x="7575" y="767"/>
                </a:lnTo>
                <a:lnTo>
                  <a:pt x="7596" y="753"/>
                </a:lnTo>
                <a:lnTo>
                  <a:pt x="7614" y="738"/>
                </a:lnTo>
                <a:lnTo>
                  <a:pt x="7631" y="722"/>
                </a:lnTo>
                <a:lnTo>
                  <a:pt x="7630" y="844"/>
                </a:lnTo>
                <a:lnTo>
                  <a:pt x="7630" y="844"/>
                </a:lnTo>
                <a:lnTo>
                  <a:pt x="7630" y="863"/>
                </a:lnTo>
                <a:lnTo>
                  <a:pt x="7628" y="882"/>
                </a:lnTo>
                <a:lnTo>
                  <a:pt x="7625" y="900"/>
                </a:lnTo>
                <a:lnTo>
                  <a:pt x="7621" y="916"/>
                </a:lnTo>
                <a:lnTo>
                  <a:pt x="7614" y="932"/>
                </a:lnTo>
                <a:lnTo>
                  <a:pt x="7607" y="947"/>
                </a:lnTo>
                <a:lnTo>
                  <a:pt x="7598" y="960"/>
                </a:lnTo>
                <a:lnTo>
                  <a:pt x="7588" y="971"/>
                </a:lnTo>
                <a:lnTo>
                  <a:pt x="7577" y="982"/>
                </a:lnTo>
                <a:lnTo>
                  <a:pt x="7564" y="992"/>
                </a:lnTo>
                <a:lnTo>
                  <a:pt x="7551" y="999"/>
                </a:lnTo>
                <a:lnTo>
                  <a:pt x="7536" y="1006"/>
                </a:lnTo>
                <a:lnTo>
                  <a:pt x="7520" y="1011"/>
                </a:lnTo>
                <a:lnTo>
                  <a:pt x="7502" y="1015"/>
                </a:lnTo>
                <a:lnTo>
                  <a:pt x="7483" y="1017"/>
                </a:lnTo>
                <a:lnTo>
                  <a:pt x="7463" y="1018"/>
                </a:lnTo>
                <a:lnTo>
                  <a:pt x="7463" y="1018"/>
                </a:lnTo>
                <a:lnTo>
                  <a:pt x="7442" y="1017"/>
                </a:lnTo>
                <a:lnTo>
                  <a:pt x="7421" y="1015"/>
                </a:lnTo>
                <a:lnTo>
                  <a:pt x="7400" y="1011"/>
                </a:lnTo>
                <a:lnTo>
                  <a:pt x="7380" y="1005"/>
                </a:lnTo>
                <a:lnTo>
                  <a:pt x="7359" y="997"/>
                </a:lnTo>
                <a:lnTo>
                  <a:pt x="7338" y="989"/>
                </a:lnTo>
                <a:lnTo>
                  <a:pt x="7318" y="977"/>
                </a:lnTo>
                <a:lnTo>
                  <a:pt x="7298" y="963"/>
                </a:lnTo>
                <a:lnTo>
                  <a:pt x="7275" y="1003"/>
                </a:lnTo>
                <a:lnTo>
                  <a:pt x="7275" y="1003"/>
                </a:lnTo>
                <a:lnTo>
                  <a:pt x="7295" y="1015"/>
                </a:lnTo>
                <a:lnTo>
                  <a:pt x="7317" y="1027"/>
                </a:lnTo>
                <a:lnTo>
                  <a:pt x="7339" y="1036"/>
                </a:lnTo>
                <a:lnTo>
                  <a:pt x="7362" y="1045"/>
                </a:lnTo>
                <a:lnTo>
                  <a:pt x="7386" y="1051"/>
                </a:lnTo>
                <a:lnTo>
                  <a:pt x="7411" y="1057"/>
                </a:lnTo>
                <a:lnTo>
                  <a:pt x="7437" y="1060"/>
                </a:lnTo>
                <a:lnTo>
                  <a:pt x="7463" y="1060"/>
                </a:lnTo>
                <a:lnTo>
                  <a:pt x="7463" y="1060"/>
                </a:lnTo>
                <a:lnTo>
                  <a:pt x="7489" y="1060"/>
                </a:lnTo>
                <a:lnTo>
                  <a:pt x="7513" y="1057"/>
                </a:lnTo>
                <a:lnTo>
                  <a:pt x="7534" y="1052"/>
                </a:lnTo>
                <a:lnTo>
                  <a:pt x="7556" y="1046"/>
                </a:lnTo>
                <a:lnTo>
                  <a:pt x="7575" y="1037"/>
                </a:lnTo>
                <a:lnTo>
                  <a:pt x="7593" y="1028"/>
                </a:lnTo>
                <a:lnTo>
                  <a:pt x="7609" y="1017"/>
                </a:lnTo>
                <a:lnTo>
                  <a:pt x="7624" y="1004"/>
                </a:lnTo>
                <a:lnTo>
                  <a:pt x="7637" y="990"/>
                </a:lnTo>
                <a:lnTo>
                  <a:pt x="7648" y="974"/>
                </a:lnTo>
                <a:lnTo>
                  <a:pt x="7657" y="956"/>
                </a:lnTo>
                <a:lnTo>
                  <a:pt x="7666" y="938"/>
                </a:lnTo>
                <a:lnTo>
                  <a:pt x="7671" y="918"/>
                </a:lnTo>
                <a:lnTo>
                  <a:pt x="7677" y="897"/>
                </a:lnTo>
                <a:lnTo>
                  <a:pt x="7679" y="874"/>
                </a:lnTo>
                <a:lnTo>
                  <a:pt x="7680" y="851"/>
                </a:lnTo>
                <a:lnTo>
                  <a:pt x="7680" y="267"/>
                </a:lnTo>
                <a:lnTo>
                  <a:pt x="7637" y="267"/>
                </a:lnTo>
                <a:close/>
                <a:moveTo>
                  <a:pt x="6947" y="254"/>
                </a:moveTo>
                <a:lnTo>
                  <a:pt x="6947" y="254"/>
                </a:lnTo>
                <a:lnTo>
                  <a:pt x="6934" y="254"/>
                </a:lnTo>
                <a:lnTo>
                  <a:pt x="6920" y="256"/>
                </a:lnTo>
                <a:lnTo>
                  <a:pt x="6907" y="258"/>
                </a:lnTo>
                <a:lnTo>
                  <a:pt x="6895" y="261"/>
                </a:lnTo>
                <a:lnTo>
                  <a:pt x="6883" y="265"/>
                </a:lnTo>
                <a:lnTo>
                  <a:pt x="6871" y="270"/>
                </a:lnTo>
                <a:lnTo>
                  <a:pt x="6859" y="276"/>
                </a:lnTo>
                <a:lnTo>
                  <a:pt x="6847" y="281"/>
                </a:lnTo>
                <a:lnTo>
                  <a:pt x="6826" y="295"/>
                </a:lnTo>
                <a:lnTo>
                  <a:pt x="6804" y="312"/>
                </a:lnTo>
                <a:lnTo>
                  <a:pt x="6782" y="331"/>
                </a:lnTo>
                <a:lnTo>
                  <a:pt x="6762" y="350"/>
                </a:lnTo>
                <a:lnTo>
                  <a:pt x="6759" y="350"/>
                </a:lnTo>
                <a:lnTo>
                  <a:pt x="6754" y="267"/>
                </a:lnTo>
                <a:lnTo>
                  <a:pt x="6712" y="267"/>
                </a:lnTo>
                <a:lnTo>
                  <a:pt x="6712" y="804"/>
                </a:lnTo>
                <a:lnTo>
                  <a:pt x="6761" y="804"/>
                </a:lnTo>
                <a:lnTo>
                  <a:pt x="6761" y="399"/>
                </a:lnTo>
                <a:lnTo>
                  <a:pt x="6761" y="399"/>
                </a:lnTo>
                <a:lnTo>
                  <a:pt x="6785" y="376"/>
                </a:lnTo>
                <a:lnTo>
                  <a:pt x="6807" y="355"/>
                </a:lnTo>
                <a:lnTo>
                  <a:pt x="6829" y="338"/>
                </a:lnTo>
                <a:lnTo>
                  <a:pt x="6849" y="324"/>
                </a:lnTo>
                <a:lnTo>
                  <a:pt x="6860" y="318"/>
                </a:lnTo>
                <a:lnTo>
                  <a:pt x="6871" y="312"/>
                </a:lnTo>
                <a:lnTo>
                  <a:pt x="6881" y="308"/>
                </a:lnTo>
                <a:lnTo>
                  <a:pt x="6891" y="305"/>
                </a:lnTo>
                <a:lnTo>
                  <a:pt x="6902" y="303"/>
                </a:lnTo>
                <a:lnTo>
                  <a:pt x="6913" y="300"/>
                </a:lnTo>
                <a:lnTo>
                  <a:pt x="6925" y="299"/>
                </a:lnTo>
                <a:lnTo>
                  <a:pt x="6937" y="298"/>
                </a:lnTo>
                <a:lnTo>
                  <a:pt x="6937" y="298"/>
                </a:lnTo>
                <a:lnTo>
                  <a:pt x="6953" y="299"/>
                </a:lnTo>
                <a:lnTo>
                  <a:pt x="6967" y="301"/>
                </a:lnTo>
                <a:lnTo>
                  <a:pt x="6980" y="305"/>
                </a:lnTo>
                <a:lnTo>
                  <a:pt x="6993" y="309"/>
                </a:lnTo>
                <a:lnTo>
                  <a:pt x="7004" y="314"/>
                </a:lnTo>
                <a:lnTo>
                  <a:pt x="7014" y="322"/>
                </a:lnTo>
                <a:lnTo>
                  <a:pt x="7023" y="330"/>
                </a:lnTo>
                <a:lnTo>
                  <a:pt x="7031" y="339"/>
                </a:lnTo>
                <a:lnTo>
                  <a:pt x="7038" y="351"/>
                </a:lnTo>
                <a:lnTo>
                  <a:pt x="7044" y="363"/>
                </a:lnTo>
                <a:lnTo>
                  <a:pt x="7049" y="377"/>
                </a:lnTo>
                <a:lnTo>
                  <a:pt x="7052" y="392"/>
                </a:lnTo>
                <a:lnTo>
                  <a:pt x="7056" y="408"/>
                </a:lnTo>
                <a:lnTo>
                  <a:pt x="7058" y="427"/>
                </a:lnTo>
                <a:lnTo>
                  <a:pt x="7059" y="445"/>
                </a:lnTo>
                <a:lnTo>
                  <a:pt x="7060" y="467"/>
                </a:lnTo>
                <a:lnTo>
                  <a:pt x="7060" y="804"/>
                </a:lnTo>
                <a:lnTo>
                  <a:pt x="7109" y="804"/>
                </a:lnTo>
                <a:lnTo>
                  <a:pt x="7109" y="459"/>
                </a:lnTo>
                <a:lnTo>
                  <a:pt x="7109" y="459"/>
                </a:lnTo>
                <a:lnTo>
                  <a:pt x="7109" y="434"/>
                </a:lnTo>
                <a:lnTo>
                  <a:pt x="7106" y="411"/>
                </a:lnTo>
                <a:lnTo>
                  <a:pt x="7103" y="389"/>
                </a:lnTo>
                <a:lnTo>
                  <a:pt x="7099" y="368"/>
                </a:lnTo>
                <a:lnTo>
                  <a:pt x="7093" y="350"/>
                </a:lnTo>
                <a:lnTo>
                  <a:pt x="7087" y="334"/>
                </a:lnTo>
                <a:lnTo>
                  <a:pt x="7078" y="319"/>
                </a:lnTo>
                <a:lnTo>
                  <a:pt x="7070" y="305"/>
                </a:lnTo>
                <a:lnTo>
                  <a:pt x="7059" y="293"/>
                </a:lnTo>
                <a:lnTo>
                  <a:pt x="7047" y="282"/>
                </a:lnTo>
                <a:lnTo>
                  <a:pt x="7033" y="273"/>
                </a:lnTo>
                <a:lnTo>
                  <a:pt x="7019" y="267"/>
                </a:lnTo>
                <a:lnTo>
                  <a:pt x="7003" y="260"/>
                </a:lnTo>
                <a:lnTo>
                  <a:pt x="6985" y="257"/>
                </a:lnTo>
                <a:lnTo>
                  <a:pt x="6967" y="255"/>
                </a:lnTo>
                <a:lnTo>
                  <a:pt x="6947" y="254"/>
                </a:lnTo>
                <a:close/>
                <a:moveTo>
                  <a:pt x="6525" y="49"/>
                </a:moveTo>
                <a:lnTo>
                  <a:pt x="6525" y="49"/>
                </a:lnTo>
                <a:lnTo>
                  <a:pt x="6517" y="50"/>
                </a:lnTo>
                <a:lnTo>
                  <a:pt x="6508" y="52"/>
                </a:lnTo>
                <a:lnTo>
                  <a:pt x="6500" y="56"/>
                </a:lnTo>
                <a:lnTo>
                  <a:pt x="6494" y="61"/>
                </a:lnTo>
                <a:lnTo>
                  <a:pt x="6489" y="67"/>
                </a:lnTo>
                <a:lnTo>
                  <a:pt x="6484" y="75"/>
                </a:lnTo>
                <a:lnTo>
                  <a:pt x="6481" y="84"/>
                </a:lnTo>
                <a:lnTo>
                  <a:pt x="6480" y="94"/>
                </a:lnTo>
                <a:lnTo>
                  <a:pt x="6480" y="94"/>
                </a:lnTo>
                <a:lnTo>
                  <a:pt x="6481" y="103"/>
                </a:lnTo>
                <a:lnTo>
                  <a:pt x="6484" y="111"/>
                </a:lnTo>
                <a:lnTo>
                  <a:pt x="6489" y="119"/>
                </a:lnTo>
                <a:lnTo>
                  <a:pt x="6494" y="125"/>
                </a:lnTo>
                <a:lnTo>
                  <a:pt x="6500" y="131"/>
                </a:lnTo>
                <a:lnTo>
                  <a:pt x="6508" y="134"/>
                </a:lnTo>
                <a:lnTo>
                  <a:pt x="6517" y="136"/>
                </a:lnTo>
                <a:lnTo>
                  <a:pt x="6525" y="137"/>
                </a:lnTo>
                <a:lnTo>
                  <a:pt x="6525" y="137"/>
                </a:lnTo>
                <a:lnTo>
                  <a:pt x="6534" y="136"/>
                </a:lnTo>
                <a:lnTo>
                  <a:pt x="6543" y="134"/>
                </a:lnTo>
                <a:lnTo>
                  <a:pt x="6550" y="131"/>
                </a:lnTo>
                <a:lnTo>
                  <a:pt x="6557" y="125"/>
                </a:lnTo>
                <a:lnTo>
                  <a:pt x="6562" y="119"/>
                </a:lnTo>
                <a:lnTo>
                  <a:pt x="6566" y="111"/>
                </a:lnTo>
                <a:lnTo>
                  <a:pt x="6569" y="103"/>
                </a:lnTo>
                <a:lnTo>
                  <a:pt x="6570" y="94"/>
                </a:lnTo>
                <a:lnTo>
                  <a:pt x="6570" y="94"/>
                </a:lnTo>
                <a:lnTo>
                  <a:pt x="6569" y="84"/>
                </a:lnTo>
                <a:lnTo>
                  <a:pt x="6566" y="75"/>
                </a:lnTo>
                <a:lnTo>
                  <a:pt x="6562" y="67"/>
                </a:lnTo>
                <a:lnTo>
                  <a:pt x="6557" y="61"/>
                </a:lnTo>
                <a:lnTo>
                  <a:pt x="6550" y="56"/>
                </a:lnTo>
                <a:lnTo>
                  <a:pt x="6543" y="52"/>
                </a:lnTo>
                <a:lnTo>
                  <a:pt x="6534" y="50"/>
                </a:lnTo>
                <a:lnTo>
                  <a:pt x="6525" y="49"/>
                </a:lnTo>
                <a:close/>
                <a:moveTo>
                  <a:pt x="6499" y="804"/>
                </a:moveTo>
                <a:lnTo>
                  <a:pt x="6549" y="804"/>
                </a:lnTo>
                <a:lnTo>
                  <a:pt x="6549" y="267"/>
                </a:lnTo>
                <a:lnTo>
                  <a:pt x="6499" y="267"/>
                </a:lnTo>
                <a:lnTo>
                  <a:pt x="6499" y="804"/>
                </a:lnTo>
                <a:close/>
                <a:moveTo>
                  <a:pt x="6325" y="774"/>
                </a:moveTo>
                <a:lnTo>
                  <a:pt x="6325" y="774"/>
                </a:lnTo>
                <a:lnTo>
                  <a:pt x="6313" y="774"/>
                </a:lnTo>
                <a:lnTo>
                  <a:pt x="6301" y="771"/>
                </a:lnTo>
                <a:lnTo>
                  <a:pt x="6290" y="769"/>
                </a:lnTo>
                <a:lnTo>
                  <a:pt x="6280" y="766"/>
                </a:lnTo>
                <a:lnTo>
                  <a:pt x="6271" y="762"/>
                </a:lnTo>
                <a:lnTo>
                  <a:pt x="6264" y="756"/>
                </a:lnTo>
                <a:lnTo>
                  <a:pt x="6258" y="750"/>
                </a:lnTo>
                <a:lnTo>
                  <a:pt x="6252" y="742"/>
                </a:lnTo>
                <a:lnTo>
                  <a:pt x="6248" y="735"/>
                </a:lnTo>
                <a:lnTo>
                  <a:pt x="6244" y="726"/>
                </a:lnTo>
                <a:lnTo>
                  <a:pt x="6241" y="716"/>
                </a:lnTo>
                <a:lnTo>
                  <a:pt x="6239" y="707"/>
                </a:lnTo>
                <a:lnTo>
                  <a:pt x="6237" y="696"/>
                </a:lnTo>
                <a:lnTo>
                  <a:pt x="6236" y="684"/>
                </a:lnTo>
                <a:lnTo>
                  <a:pt x="6235" y="660"/>
                </a:lnTo>
                <a:lnTo>
                  <a:pt x="6235" y="310"/>
                </a:lnTo>
                <a:lnTo>
                  <a:pt x="6390" y="310"/>
                </a:lnTo>
                <a:lnTo>
                  <a:pt x="6390" y="267"/>
                </a:lnTo>
                <a:lnTo>
                  <a:pt x="6235" y="267"/>
                </a:lnTo>
                <a:lnTo>
                  <a:pt x="6235" y="111"/>
                </a:lnTo>
                <a:lnTo>
                  <a:pt x="6193" y="111"/>
                </a:lnTo>
                <a:lnTo>
                  <a:pt x="6186" y="267"/>
                </a:lnTo>
                <a:lnTo>
                  <a:pt x="6101" y="271"/>
                </a:lnTo>
                <a:lnTo>
                  <a:pt x="6101" y="310"/>
                </a:lnTo>
                <a:lnTo>
                  <a:pt x="6185" y="310"/>
                </a:lnTo>
                <a:lnTo>
                  <a:pt x="6185" y="656"/>
                </a:lnTo>
                <a:lnTo>
                  <a:pt x="6185" y="656"/>
                </a:lnTo>
                <a:lnTo>
                  <a:pt x="6185" y="673"/>
                </a:lnTo>
                <a:lnTo>
                  <a:pt x="6186" y="690"/>
                </a:lnTo>
                <a:lnTo>
                  <a:pt x="6188" y="707"/>
                </a:lnTo>
                <a:lnTo>
                  <a:pt x="6190" y="722"/>
                </a:lnTo>
                <a:lnTo>
                  <a:pt x="6195" y="736"/>
                </a:lnTo>
                <a:lnTo>
                  <a:pt x="6199" y="749"/>
                </a:lnTo>
                <a:lnTo>
                  <a:pt x="6206" y="762"/>
                </a:lnTo>
                <a:lnTo>
                  <a:pt x="6213" y="773"/>
                </a:lnTo>
                <a:lnTo>
                  <a:pt x="6221" y="782"/>
                </a:lnTo>
                <a:lnTo>
                  <a:pt x="6230" y="792"/>
                </a:lnTo>
                <a:lnTo>
                  <a:pt x="6241" y="800"/>
                </a:lnTo>
                <a:lnTo>
                  <a:pt x="6254" y="806"/>
                </a:lnTo>
                <a:lnTo>
                  <a:pt x="6268" y="811"/>
                </a:lnTo>
                <a:lnTo>
                  <a:pt x="6283" y="815"/>
                </a:lnTo>
                <a:lnTo>
                  <a:pt x="6301" y="817"/>
                </a:lnTo>
                <a:lnTo>
                  <a:pt x="6319" y="818"/>
                </a:lnTo>
                <a:lnTo>
                  <a:pt x="6319" y="818"/>
                </a:lnTo>
                <a:lnTo>
                  <a:pt x="6328" y="817"/>
                </a:lnTo>
                <a:lnTo>
                  <a:pt x="6337" y="816"/>
                </a:lnTo>
                <a:lnTo>
                  <a:pt x="6359" y="811"/>
                </a:lnTo>
                <a:lnTo>
                  <a:pt x="6383" y="805"/>
                </a:lnTo>
                <a:lnTo>
                  <a:pt x="6406" y="797"/>
                </a:lnTo>
                <a:lnTo>
                  <a:pt x="6392" y="757"/>
                </a:lnTo>
                <a:lnTo>
                  <a:pt x="6392" y="757"/>
                </a:lnTo>
                <a:lnTo>
                  <a:pt x="6377" y="764"/>
                </a:lnTo>
                <a:lnTo>
                  <a:pt x="6359" y="769"/>
                </a:lnTo>
                <a:lnTo>
                  <a:pt x="6342" y="773"/>
                </a:lnTo>
                <a:lnTo>
                  <a:pt x="6325" y="774"/>
                </a:lnTo>
                <a:close/>
                <a:moveTo>
                  <a:pt x="5971" y="688"/>
                </a:moveTo>
                <a:lnTo>
                  <a:pt x="5971" y="688"/>
                </a:lnTo>
                <a:lnTo>
                  <a:pt x="5946" y="708"/>
                </a:lnTo>
                <a:lnTo>
                  <a:pt x="5923" y="726"/>
                </a:lnTo>
                <a:lnTo>
                  <a:pt x="5900" y="740"/>
                </a:lnTo>
                <a:lnTo>
                  <a:pt x="5878" y="753"/>
                </a:lnTo>
                <a:lnTo>
                  <a:pt x="5856" y="763"/>
                </a:lnTo>
                <a:lnTo>
                  <a:pt x="5845" y="766"/>
                </a:lnTo>
                <a:lnTo>
                  <a:pt x="5834" y="769"/>
                </a:lnTo>
                <a:lnTo>
                  <a:pt x="5822" y="771"/>
                </a:lnTo>
                <a:lnTo>
                  <a:pt x="5811" y="774"/>
                </a:lnTo>
                <a:lnTo>
                  <a:pt x="5799" y="775"/>
                </a:lnTo>
                <a:lnTo>
                  <a:pt x="5789" y="775"/>
                </a:lnTo>
                <a:lnTo>
                  <a:pt x="5789" y="775"/>
                </a:lnTo>
                <a:lnTo>
                  <a:pt x="5777" y="775"/>
                </a:lnTo>
                <a:lnTo>
                  <a:pt x="5766" y="774"/>
                </a:lnTo>
                <a:lnTo>
                  <a:pt x="5755" y="771"/>
                </a:lnTo>
                <a:lnTo>
                  <a:pt x="5744" y="769"/>
                </a:lnTo>
                <a:lnTo>
                  <a:pt x="5735" y="766"/>
                </a:lnTo>
                <a:lnTo>
                  <a:pt x="5726" y="762"/>
                </a:lnTo>
                <a:lnTo>
                  <a:pt x="5717" y="756"/>
                </a:lnTo>
                <a:lnTo>
                  <a:pt x="5709" y="751"/>
                </a:lnTo>
                <a:lnTo>
                  <a:pt x="5701" y="743"/>
                </a:lnTo>
                <a:lnTo>
                  <a:pt x="5695" y="736"/>
                </a:lnTo>
                <a:lnTo>
                  <a:pt x="5689" y="727"/>
                </a:lnTo>
                <a:lnTo>
                  <a:pt x="5685" y="717"/>
                </a:lnTo>
                <a:lnTo>
                  <a:pt x="5681" y="707"/>
                </a:lnTo>
                <a:lnTo>
                  <a:pt x="5677" y="695"/>
                </a:lnTo>
                <a:lnTo>
                  <a:pt x="5676" y="682"/>
                </a:lnTo>
                <a:lnTo>
                  <a:pt x="5675" y="668"/>
                </a:lnTo>
                <a:lnTo>
                  <a:pt x="5675" y="668"/>
                </a:lnTo>
                <a:lnTo>
                  <a:pt x="5676" y="653"/>
                </a:lnTo>
                <a:lnTo>
                  <a:pt x="5680" y="638"/>
                </a:lnTo>
                <a:lnTo>
                  <a:pt x="5684" y="623"/>
                </a:lnTo>
                <a:lnTo>
                  <a:pt x="5690" y="610"/>
                </a:lnTo>
                <a:lnTo>
                  <a:pt x="5700" y="598"/>
                </a:lnTo>
                <a:lnTo>
                  <a:pt x="5711" y="586"/>
                </a:lnTo>
                <a:lnTo>
                  <a:pt x="5725" y="575"/>
                </a:lnTo>
                <a:lnTo>
                  <a:pt x="5740" y="564"/>
                </a:lnTo>
                <a:lnTo>
                  <a:pt x="5759" y="554"/>
                </a:lnTo>
                <a:lnTo>
                  <a:pt x="5780" y="546"/>
                </a:lnTo>
                <a:lnTo>
                  <a:pt x="5805" y="537"/>
                </a:lnTo>
                <a:lnTo>
                  <a:pt x="5832" y="529"/>
                </a:lnTo>
                <a:lnTo>
                  <a:pt x="5862" y="523"/>
                </a:lnTo>
                <a:lnTo>
                  <a:pt x="5894" y="516"/>
                </a:lnTo>
                <a:lnTo>
                  <a:pt x="5931" y="511"/>
                </a:lnTo>
                <a:lnTo>
                  <a:pt x="5971" y="506"/>
                </a:lnTo>
                <a:lnTo>
                  <a:pt x="5971" y="688"/>
                </a:lnTo>
                <a:close/>
                <a:moveTo>
                  <a:pt x="5850" y="254"/>
                </a:moveTo>
                <a:lnTo>
                  <a:pt x="5850" y="254"/>
                </a:lnTo>
                <a:lnTo>
                  <a:pt x="5834" y="254"/>
                </a:lnTo>
                <a:lnTo>
                  <a:pt x="5818" y="256"/>
                </a:lnTo>
                <a:lnTo>
                  <a:pt x="5803" y="258"/>
                </a:lnTo>
                <a:lnTo>
                  <a:pt x="5788" y="260"/>
                </a:lnTo>
                <a:lnTo>
                  <a:pt x="5772" y="265"/>
                </a:lnTo>
                <a:lnTo>
                  <a:pt x="5758" y="269"/>
                </a:lnTo>
                <a:lnTo>
                  <a:pt x="5731" y="279"/>
                </a:lnTo>
                <a:lnTo>
                  <a:pt x="5708" y="290"/>
                </a:lnTo>
                <a:lnTo>
                  <a:pt x="5686" y="301"/>
                </a:lnTo>
                <a:lnTo>
                  <a:pt x="5667" y="312"/>
                </a:lnTo>
                <a:lnTo>
                  <a:pt x="5650" y="323"/>
                </a:lnTo>
                <a:lnTo>
                  <a:pt x="5673" y="360"/>
                </a:lnTo>
                <a:lnTo>
                  <a:pt x="5673" y="360"/>
                </a:lnTo>
                <a:lnTo>
                  <a:pt x="5688" y="350"/>
                </a:lnTo>
                <a:lnTo>
                  <a:pt x="5704" y="339"/>
                </a:lnTo>
                <a:lnTo>
                  <a:pt x="5724" y="328"/>
                </a:lnTo>
                <a:lnTo>
                  <a:pt x="5745" y="319"/>
                </a:lnTo>
                <a:lnTo>
                  <a:pt x="5768" y="310"/>
                </a:lnTo>
                <a:lnTo>
                  <a:pt x="5792" y="304"/>
                </a:lnTo>
                <a:lnTo>
                  <a:pt x="5805" y="300"/>
                </a:lnTo>
                <a:lnTo>
                  <a:pt x="5818" y="299"/>
                </a:lnTo>
                <a:lnTo>
                  <a:pt x="5831" y="298"/>
                </a:lnTo>
                <a:lnTo>
                  <a:pt x="5845" y="297"/>
                </a:lnTo>
                <a:lnTo>
                  <a:pt x="5845" y="297"/>
                </a:lnTo>
                <a:lnTo>
                  <a:pt x="5863" y="298"/>
                </a:lnTo>
                <a:lnTo>
                  <a:pt x="5880" y="301"/>
                </a:lnTo>
                <a:lnTo>
                  <a:pt x="5896" y="306"/>
                </a:lnTo>
                <a:lnTo>
                  <a:pt x="5909" y="312"/>
                </a:lnTo>
                <a:lnTo>
                  <a:pt x="5920" y="321"/>
                </a:lnTo>
                <a:lnTo>
                  <a:pt x="5931" y="330"/>
                </a:lnTo>
                <a:lnTo>
                  <a:pt x="5940" y="340"/>
                </a:lnTo>
                <a:lnTo>
                  <a:pt x="5947" y="352"/>
                </a:lnTo>
                <a:lnTo>
                  <a:pt x="5954" y="364"/>
                </a:lnTo>
                <a:lnTo>
                  <a:pt x="5959" y="378"/>
                </a:lnTo>
                <a:lnTo>
                  <a:pt x="5964" y="392"/>
                </a:lnTo>
                <a:lnTo>
                  <a:pt x="5967" y="406"/>
                </a:lnTo>
                <a:lnTo>
                  <a:pt x="5969" y="421"/>
                </a:lnTo>
                <a:lnTo>
                  <a:pt x="5970" y="437"/>
                </a:lnTo>
                <a:lnTo>
                  <a:pt x="5971" y="452"/>
                </a:lnTo>
                <a:lnTo>
                  <a:pt x="5971" y="468"/>
                </a:lnTo>
                <a:lnTo>
                  <a:pt x="5971" y="468"/>
                </a:lnTo>
                <a:lnTo>
                  <a:pt x="5928" y="473"/>
                </a:lnTo>
                <a:lnTo>
                  <a:pt x="5887" y="479"/>
                </a:lnTo>
                <a:lnTo>
                  <a:pt x="5850" y="486"/>
                </a:lnTo>
                <a:lnTo>
                  <a:pt x="5816" y="494"/>
                </a:lnTo>
                <a:lnTo>
                  <a:pt x="5784" y="502"/>
                </a:lnTo>
                <a:lnTo>
                  <a:pt x="5756" y="512"/>
                </a:lnTo>
                <a:lnTo>
                  <a:pt x="5730" y="523"/>
                </a:lnTo>
                <a:lnTo>
                  <a:pt x="5708" y="535"/>
                </a:lnTo>
                <a:lnTo>
                  <a:pt x="5688" y="547"/>
                </a:lnTo>
                <a:lnTo>
                  <a:pt x="5680" y="554"/>
                </a:lnTo>
                <a:lnTo>
                  <a:pt x="5671" y="561"/>
                </a:lnTo>
                <a:lnTo>
                  <a:pt x="5663" y="568"/>
                </a:lnTo>
                <a:lnTo>
                  <a:pt x="5657" y="576"/>
                </a:lnTo>
                <a:lnTo>
                  <a:pt x="5650" y="583"/>
                </a:lnTo>
                <a:lnTo>
                  <a:pt x="5645" y="592"/>
                </a:lnTo>
                <a:lnTo>
                  <a:pt x="5640" y="601"/>
                </a:lnTo>
                <a:lnTo>
                  <a:pt x="5635" y="609"/>
                </a:lnTo>
                <a:lnTo>
                  <a:pt x="5632" y="619"/>
                </a:lnTo>
                <a:lnTo>
                  <a:pt x="5629" y="629"/>
                </a:lnTo>
                <a:lnTo>
                  <a:pt x="5627" y="639"/>
                </a:lnTo>
                <a:lnTo>
                  <a:pt x="5626" y="648"/>
                </a:lnTo>
                <a:lnTo>
                  <a:pt x="5624" y="659"/>
                </a:lnTo>
                <a:lnTo>
                  <a:pt x="5624" y="670"/>
                </a:lnTo>
                <a:lnTo>
                  <a:pt x="5624" y="670"/>
                </a:lnTo>
                <a:lnTo>
                  <a:pt x="5624" y="688"/>
                </a:lnTo>
                <a:lnTo>
                  <a:pt x="5628" y="706"/>
                </a:lnTo>
                <a:lnTo>
                  <a:pt x="5631" y="722"/>
                </a:lnTo>
                <a:lnTo>
                  <a:pt x="5636" y="736"/>
                </a:lnTo>
                <a:lnTo>
                  <a:pt x="5643" y="750"/>
                </a:lnTo>
                <a:lnTo>
                  <a:pt x="5651" y="762"/>
                </a:lnTo>
                <a:lnTo>
                  <a:pt x="5660" y="773"/>
                </a:lnTo>
                <a:lnTo>
                  <a:pt x="5671" y="782"/>
                </a:lnTo>
                <a:lnTo>
                  <a:pt x="5682" y="791"/>
                </a:lnTo>
                <a:lnTo>
                  <a:pt x="5694" y="797"/>
                </a:lnTo>
                <a:lnTo>
                  <a:pt x="5707" y="804"/>
                </a:lnTo>
                <a:lnTo>
                  <a:pt x="5721" y="809"/>
                </a:lnTo>
                <a:lnTo>
                  <a:pt x="5735" y="813"/>
                </a:lnTo>
                <a:lnTo>
                  <a:pt x="5750" y="816"/>
                </a:lnTo>
                <a:lnTo>
                  <a:pt x="5765" y="817"/>
                </a:lnTo>
                <a:lnTo>
                  <a:pt x="5781" y="818"/>
                </a:lnTo>
                <a:lnTo>
                  <a:pt x="5781" y="818"/>
                </a:lnTo>
                <a:lnTo>
                  <a:pt x="5794" y="817"/>
                </a:lnTo>
                <a:lnTo>
                  <a:pt x="5807" y="816"/>
                </a:lnTo>
                <a:lnTo>
                  <a:pt x="5820" y="814"/>
                </a:lnTo>
                <a:lnTo>
                  <a:pt x="5832" y="810"/>
                </a:lnTo>
                <a:lnTo>
                  <a:pt x="5845" y="807"/>
                </a:lnTo>
                <a:lnTo>
                  <a:pt x="5858" y="803"/>
                </a:lnTo>
                <a:lnTo>
                  <a:pt x="5882" y="793"/>
                </a:lnTo>
                <a:lnTo>
                  <a:pt x="5905" y="780"/>
                </a:lnTo>
                <a:lnTo>
                  <a:pt x="5928" y="766"/>
                </a:lnTo>
                <a:lnTo>
                  <a:pt x="5950" y="751"/>
                </a:lnTo>
                <a:lnTo>
                  <a:pt x="5971" y="735"/>
                </a:lnTo>
                <a:lnTo>
                  <a:pt x="5973" y="735"/>
                </a:lnTo>
                <a:lnTo>
                  <a:pt x="5979" y="804"/>
                </a:lnTo>
                <a:lnTo>
                  <a:pt x="6020" y="804"/>
                </a:lnTo>
                <a:lnTo>
                  <a:pt x="6020" y="460"/>
                </a:lnTo>
                <a:lnTo>
                  <a:pt x="6020" y="460"/>
                </a:lnTo>
                <a:lnTo>
                  <a:pt x="6020" y="440"/>
                </a:lnTo>
                <a:lnTo>
                  <a:pt x="6018" y="419"/>
                </a:lnTo>
                <a:lnTo>
                  <a:pt x="6015" y="399"/>
                </a:lnTo>
                <a:lnTo>
                  <a:pt x="6011" y="380"/>
                </a:lnTo>
                <a:lnTo>
                  <a:pt x="6006" y="362"/>
                </a:lnTo>
                <a:lnTo>
                  <a:pt x="5999" y="345"/>
                </a:lnTo>
                <a:lnTo>
                  <a:pt x="5992" y="328"/>
                </a:lnTo>
                <a:lnTo>
                  <a:pt x="5983" y="314"/>
                </a:lnTo>
                <a:lnTo>
                  <a:pt x="5972" y="300"/>
                </a:lnTo>
                <a:lnTo>
                  <a:pt x="5959" y="289"/>
                </a:lnTo>
                <a:lnTo>
                  <a:pt x="5946" y="279"/>
                </a:lnTo>
                <a:lnTo>
                  <a:pt x="5930" y="270"/>
                </a:lnTo>
                <a:lnTo>
                  <a:pt x="5913" y="263"/>
                </a:lnTo>
                <a:lnTo>
                  <a:pt x="5893" y="258"/>
                </a:lnTo>
                <a:lnTo>
                  <a:pt x="5873" y="255"/>
                </a:lnTo>
                <a:lnTo>
                  <a:pt x="5850" y="254"/>
                </a:lnTo>
                <a:close/>
                <a:moveTo>
                  <a:pt x="5162" y="505"/>
                </a:moveTo>
                <a:lnTo>
                  <a:pt x="5162" y="505"/>
                </a:lnTo>
                <a:lnTo>
                  <a:pt x="5165" y="481"/>
                </a:lnTo>
                <a:lnTo>
                  <a:pt x="5170" y="458"/>
                </a:lnTo>
                <a:lnTo>
                  <a:pt x="5175" y="438"/>
                </a:lnTo>
                <a:lnTo>
                  <a:pt x="5183" y="417"/>
                </a:lnTo>
                <a:lnTo>
                  <a:pt x="5191" y="399"/>
                </a:lnTo>
                <a:lnTo>
                  <a:pt x="5201" y="383"/>
                </a:lnTo>
                <a:lnTo>
                  <a:pt x="5212" y="366"/>
                </a:lnTo>
                <a:lnTo>
                  <a:pt x="5225" y="352"/>
                </a:lnTo>
                <a:lnTo>
                  <a:pt x="5238" y="339"/>
                </a:lnTo>
                <a:lnTo>
                  <a:pt x="5251" y="328"/>
                </a:lnTo>
                <a:lnTo>
                  <a:pt x="5266" y="319"/>
                </a:lnTo>
                <a:lnTo>
                  <a:pt x="5281" y="311"/>
                </a:lnTo>
                <a:lnTo>
                  <a:pt x="5297" y="305"/>
                </a:lnTo>
                <a:lnTo>
                  <a:pt x="5313" y="300"/>
                </a:lnTo>
                <a:lnTo>
                  <a:pt x="5330" y="297"/>
                </a:lnTo>
                <a:lnTo>
                  <a:pt x="5347" y="296"/>
                </a:lnTo>
                <a:lnTo>
                  <a:pt x="5347" y="296"/>
                </a:lnTo>
                <a:lnTo>
                  <a:pt x="5364" y="297"/>
                </a:lnTo>
                <a:lnTo>
                  <a:pt x="5381" y="299"/>
                </a:lnTo>
                <a:lnTo>
                  <a:pt x="5398" y="304"/>
                </a:lnTo>
                <a:lnTo>
                  <a:pt x="5412" y="309"/>
                </a:lnTo>
                <a:lnTo>
                  <a:pt x="5426" y="317"/>
                </a:lnTo>
                <a:lnTo>
                  <a:pt x="5439" y="326"/>
                </a:lnTo>
                <a:lnTo>
                  <a:pt x="5451" y="336"/>
                </a:lnTo>
                <a:lnTo>
                  <a:pt x="5461" y="349"/>
                </a:lnTo>
                <a:lnTo>
                  <a:pt x="5471" y="363"/>
                </a:lnTo>
                <a:lnTo>
                  <a:pt x="5480" y="378"/>
                </a:lnTo>
                <a:lnTo>
                  <a:pt x="5487" y="395"/>
                </a:lnTo>
                <a:lnTo>
                  <a:pt x="5494" y="414"/>
                </a:lnTo>
                <a:lnTo>
                  <a:pt x="5498" y="434"/>
                </a:lnTo>
                <a:lnTo>
                  <a:pt x="5501" y="456"/>
                </a:lnTo>
                <a:lnTo>
                  <a:pt x="5503" y="480"/>
                </a:lnTo>
                <a:lnTo>
                  <a:pt x="5505" y="505"/>
                </a:lnTo>
                <a:lnTo>
                  <a:pt x="5162" y="505"/>
                </a:lnTo>
                <a:close/>
                <a:moveTo>
                  <a:pt x="5346" y="254"/>
                </a:moveTo>
                <a:lnTo>
                  <a:pt x="5346" y="254"/>
                </a:lnTo>
                <a:lnTo>
                  <a:pt x="5323" y="255"/>
                </a:lnTo>
                <a:lnTo>
                  <a:pt x="5301" y="258"/>
                </a:lnTo>
                <a:lnTo>
                  <a:pt x="5280" y="265"/>
                </a:lnTo>
                <a:lnTo>
                  <a:pt x="5258" y="273"/>
                </a:lnTo>
                <a:lnTo>
                  <a:pt x="5239" y="284"/>
                </a:lnTo>
                <a:lnTo>
                  <a:pt x="5219" y="297"/>
                </a:lnTo>
                <a:lnTo>
                  <a:pt x="5201" y="312"/>
                </a:lnTo>
                <a:lnTo>
                  <a:pt x="5184" y="330"/>
                </a:lnTo>
                <a:lnTo>
                  <a:pt x="5169" y="349"/>
                </a:lnTo>
                <a:lnTo>
                  <a:pt x="5155" y="371"/>
                </a:lnTo>
                <a:lnTo>
                  <a:pt x="5142" y="393"/>
                </a:lnTo>
                <a:lnTo>
                  <a:pt x="5132" y="418"/>
                </a:lnTo>
                <a:lnTo>
                  <a:pt x="5123" y="445"/>
                </a:lnTo>
                <a:lnTo>
                  <a:pt x="5120" y="459"/>
                </a:lnTo>
                <a:lnTo>
                  <a:pt x="5117" y="474"/>
                </a:lnTo>
                <a:lnTo>
                  <a:pt x="5115" y="489"/>
                </a:lnTo>
                <a:lnTo>
                  <a:pt x="5114" y="505"/>
                </a:lnTo>
                <a:lnTo>
                  <a:pt x="5112" y="521"/>
                </a:lnTo>
                <a:lnTo>
                  <a:pt x="5112" y="537"/>
                </a:lnTo>
                <a:lnTo>
                  <a:pt x="5112" y="537"/>
                </a:lnTo>
                <a:lnTo>
                  <a:pt x="5112" y="553"/>
                </a:lnTo>
                <a:lnTo>
                  <a:pt x="5114" y="569"/>
                </a:lnTo>
                <a:lnTo>
                  <a:pt x="5115" y="585"/>
                </a:lnTo>
                <a:lnTo>
                  <a:pt x="5117" y="600"/>
                </a:lnTo>
                <a:lnTo>
                  <a:pt x="5120" y="614"/>
                </a:lnTo>
                <a:lnTo>
                  <a:pt x="5123" y="628"/>
                </a:lnTo>
                <a:lnTo>
                  <a:pt x="5126" y="642"/>
                </a:lnTo>
                <a:lnTo>
                  <a:pt x="5132" y="655"/>
                </a:lnTo>
                <a:lnTo>
                  <a:pt x="5136" y="668"/>
                </a:lnTo>
                <a:lnTo>
                  <a:pt x="5142" y="680"/>
                </a:lnTo>
                <a:lnTo>
                  <a:pt x="5148" y="692"/>
                </a:lnTo>
                <a:lnTo>
                  <a:pt x="5155" y="703"/>
                </a:lnTo>
                <a:lnTo>
                  <a:pt x="5161" y="714"/>
                </a:lnTo>
                <a:lnTo>
                  <a:pt x="5169" y="724"/>
                </a:lnTo>
                <a:lnTo>
                  <a:pt x="5176" y="734"/>
                </a:lnTo>
                <a:lnTo>
                  <a:pt x="5185" y="743"/>
                </a:lnTo>
                <a:lnTo>
                  <a:pt x="5202" y="761"/>
                </a:lnTo>
                <a:lnTo>
                  <a:pt x="5222" y="775"/>
                </a:lnTo>
                <a:lnTo>
                  <a:pt x="5242" y="788"/>
                </a:lnTo>
                <a:lnTo>
                  <a:pt x="5264" y="799"/>
                </a:lnTo>
                <a:lnTo>
                  <a:pt x="5286" y="807"/>
                </a:lnTo>
                <a:lnTo>
                  <a:pt x="5310" y="813"/>
                </a:lnTo>
                <a:lnTo>
                  <a:pt x="5335" y="817"/>
                </a:lnTo>
                <a:lnTo>
                  <a:pt x="5360" y="818"/>
                </a:lnTo>
                <a:lnTo>
                  <a:pt x="5360" y="818"/>
                </a:lnTo>
                <a:lnTo>
                  <a:pt x="5388" y="817"/>
                </a:lnTo>
                <a:lnTo>
                  <a:pt x="5414" y="814"/>
                </a:lnTo>
                <a:lnTo>
                  <a:pt x="5436" y="808"/>
                </a:lnTo>
                <a:lnTo>
                  <a:pt x="5458" y="801"/>
                </a:lnTo>
                <a:lnTo>
                  <a:pt x="5478" y="793"/>
                </a:lnTo>
                <a:lnTo>
                  <a:pt x="5496" y="784"/>
                </a:lnTo>
                <a:lnTo>
                  <a:pt x="5513" y="775"/>
                </a:lnTo>
                <a:lnTo>
                  <a:pt x="5529" y="765"/>
                </a:lnTo>
                <a:lnTo>
                  <a:pt x="5509" y="727"/>
                </a:lnTo>
                <a:lnTo>
                  <a:pt x="5509" y="727"/>
                </a:lnTo>
                <a:lnTo>
                  <a:pt x="5494" y="738"/>
                </a:lnTo>
                <a:lnTo>
                  <a:pt x="5478" y="747"/>
                </a:lnTo>
                <a:lnTo>
                  <a:pt x="5461" y="755"/>
                </a:lnTo>
                <a:lnTo>
                  <a:pt x="5444" y="762"/>
                </a:lnTo>
                <a:lnTo>
                  <a:pt x="5426" y="767"/>
                </a:lnTo>
                <a:lnTo>
                  <a:pt x="5406" y="771"/>
                </a:lnTo>
                <a:lnTo>
                  <a:pt x="5386" y="775"/>
                </a:lnTo>
                <a:lnTo>
                  <a:pt x="5365" y="775"/>
                </a:lnTo>
                <a:lnTo>
                  <a:pt x="5365" y="775"/>
                </a:lnTo>
                <a:lnTo>
                  <a:pt x="5343" y="774"/>
                </a:lnTo>
                <a:lnTo>
                  <a:pt x="5321" y="770"/>
                </a:lnTo>
                <a:lnTo>
                  <a:pt x="5301" y="765"/>
                </a:lnTo>
                <a:lnTo>
                  <a:pt x="5282" y="757"/>
                </a:lnTo>
                <a:lnTo>
                  <a:pt x="5265" y="749"/>
                </a:lnTo>
                <a:lnTo>
                  <a:pt x="5249" y="737"/>
                </a:lnTo>
                <a:lnTo>
                  <a:pt x="5233" y="724"/>
                </a:lnTo>
                <a:lnTo>
                  <a:pt x="5219" y="710"/>
                </a:lnTo>
                <a:lnTo>
                  <a:pt x="5206" y="694"/>
                </a:lnTo>
                <a:lnTo>
                  <a:pt x="5196" y="675"/>
                </a:lnTo>
                <a:lnTo>
                  <a:pt x="5186" y="657"/>
                </a:lnTo>
                <a:lnTo>
                  <a:pt x="5178" y="636"/>
                </a:lnTo>
                <a:lnTo>
                  <a:pt x="5172" y="614"/>
                </a:lnTo>
                <a:lnTo>
                  <a:pt x="5166" y="591"/>
                </a:lnTo>
                <a:lnTo>
                  <a:pt x="5163" y="567"/>
                </a:lnTo>
                <a:lnTo>
                  <a:pt x="5162" y="542"/>
                </a:lnTo>
                <a:lnTo>
                  <a:pt x="5549" y="542"/>
                </a:lnTo>
                <a:lnTo>
                  <a:pt x="5549" y="542"/>
                </a:lnTo>
                <a:lnTo>
                  <a:pt x="5551" y="533"/>
                </a:lnTo>
                <a:lnTo>
                  <a:pt x="5551" y="522"/>
                </a:lnTo>
                <a:lnTo>
                  <a:pt x="5551" y="502"/>
                </a:lnTo>
                <a:lnTo>
                  <a:pt x="5551" y="502"/>
                </a:lnTo>
                <a:lnTo>
                  <a:pt x="5551" y="473"/>
                </a:lnTo>
                <a:lnTo>
                  <a:pt x="5548" y="446"/>
                </a:lnTo>
                <a:lnTo>
                  <a:pt x="5543" y="420"/>
                </a:lnTo>
                <a:lnTo>
                  <a:pt x="5537" y="397"/>
                </a:lnTo>
                <a:lnTo>
                  <a:pt x="5529" y="375"/>
                </a:lnTo>
                <a:lnTo>
                  <a:pt x="5520" y="354"/>
                </a:lnTo>
                <a:lnTo>
                  <a:pt x="5509" y="336"/>
                </a:lnTo>
                <a:lnTo>
                  <a:pt x="5496" y="319"/>
                </a:lnTo>
                <a:lnTo>
                  <a:pt x="5482" y="304"/>
                </a:lnTo>
                <a:lnTo>
                  <a:pt x="5467" y="291"/>
                </a:lnTo>
                <a:lnTo>
                  <a:pt x="5449" y="280"/>
                </a:lnTo>
                <a:lnTo>
                  <a:pt x="5432" y="270"/>
                </a:lnTo>
                <a:lnTo>
                  <a:pt x="5412" y="264"/>
                </a:lnTo>
                <a:lnTo>
                  <a:pt x="5391" y="258"/>
                </a:lnTo>
                <a:lnTo>
                  <a:pt x="5370" y="255"/>
                </a:lnTo>
                <a:lnTo>
                  <a:pt x="5346" y="254"/>
                </a:lnTo>
                <a:close/>
                <a:moveTo>
                  <a:pt x="4926" y="390"/>
                </a:moveTo>
                <a:lnTo>
                  <a:pt x="4531" y="390"/>
                </a:lnTo>
                <a:lnTo>
                  <a:pt x="4531" y="67"/>
                </a:lnTo>
                <a:lnTo>
                  <a:pt x="4481" y="67"/>
                </a:lnTo>
                <a:lnTo>
                  <a:pt x="4481" y="804"/>
                </a:lnTo>
                <a:lnTo>
                  <a:pt x="4531" y="804"/>
                </a:lnTo>
                <a:lnTo>
                  <a:pt x="4531" y="435"/>
                </a:lnTo>
                <a:lnTo>
                  <a:pt x="4926" y="435"/>
                </a:lnTo>
                <a:lnTo>
                  <a:pt x="4926" y="804"/>
                </a:lnTo>
                <a:lnTo>
                  <a:pt x="4977" y="804"/>
                </a:lnTo>
                <a:lnTo>
                  <a:pt x="4977" y="67"/>
                </a:lnTo>
                <a:lnTo>
                  <a:pt x="4926" y="67"/>
                </a:lnTo>
                <a:lnTo>
                  <a:pt x="4926" y="390"/>
                </a:lnTo>
                <a:close/>
                <a:moveTo>
                  <a:pt x="3134" y="672"/>
                </a:moveTo>
                <a:lnTo>
                  <a:pt x="3134" y="672"/>
                </a:lnTo>
                <a:lnTo>
                  <a:pt x="3113" y="693"/>
                </a:lnTo>
                <a:lnTo>
                  <a:pt x="3093" y="710"/>
                </a:lnTo>
                <a:lnTo>
                  <a:pt x="3072" y="725"/>
                </a:lnTo>
                <a:lnTo>
                  <a:pt x="3051" y="738"/>
                </a:lnTo>
                <a:lnTo>
                  <a:pt x="3030" y="748"/>
                </a:lnTo>
                <a:lnTo>
                  <a:pt x="3020" y="752"/>
                </a:lnTo>
                <a:lnTo>
                  <a:pt x="3009" y="755"/>
                </a:lnTo>
                <a:lnTo>
                  <a:pt x="2999" y="757"/>
                </a:lnTo>
                <a:lnTo>
                  <a:pt x="2988" y="760"/>
                </a:lnTo>
                <a:lnTo>
                  <a:pt x="2977" y="761"/>
                </a:lnTo>
                <a:lnTo>
                  <a:pt x="2966" y="761"/>
                </a:lnTo>
                <a:lnTo>
                  <a:pt x="2966" y="761"/>
                </a:lnTo>
                <a:lnTo>
                  <a:pt x="2946" y="760"/>
                </a:lnTo>
                <a:lnTo>
                  <a:pt x="2925" y="756"/>
                </a:lnTo>
                <a:lnTo>
                  <a:pt x="2907" y="751"/>
                </a:lnTo>
                <a:lnTo>
                  <a:pt x="2889" y="744"/>
                </a:lnTo>
                <a:lnTo>
                  <a:pt x="2874" y="735"/>
                </a:lnTo>
                <a:lnTo>
                  <a:pt x="2859" y="724"/>
                </a:lnTo>
                <a:lnTo>
                  <a:pt x="2846" y="711"/>
                </a:lnTo>
                <a:lnTo>
                  <a:pt x="2834" y="697"/>
                </a:lnTo>
                <a:lnTo>
                  <a:pt x="2824" y="681"/>
                </a:lnTo>
                <a:lnTo>
                  <a:pt x="2814" y="663"/>
                </a:lnTo>
                <a:lnTo>
                  <a:pt x="2806" y="644"/>
                </a:lnTo>
                <a:lnTo>
                  <a:pt x="2800" y="623"/>
                </a:lnTo>
                <a:lnTo>
                  <a:pt x="2794" y="602"/>
                </a:lnTo>
                <a:lnTo>
                  <a:pt x="2791" y="579"/>
                </a:lnTo>
                <a:lnTo>
                  <a:pt x="2789" y="554"/>
                </a:lnTo>
                <a:lnTo>
                  <a:pt x="2788" y="529"/>
                </a:lnTo>
                <a:lnTo>
                  <a:pt x="2788" y="529"/>
                </a:lnTo>
                <a:lnTo>
                  <a:pt x="2789" y="505"/>
                </a:lnTo>
                <a:lnTo>
                  <a:pt x="2792" y="482"/>
                </a:lnTo>
                <a:lnTo>
                  <a:pt x="2797" y="459"/>
                </a:lnTo>
                <a:lnTo>
                  <a:pt x="2803" y="438"/>
                </a:lnTo>
                <a:lnTo>
                  <a:pt x="2811" y="417"/>
                </a:lnTo>
                <a:lnTo>
                  <a:pt x="2820" y="399"/>
                </a:lnTo>
                <a:lnTo>
                  <a:pt x="2831" y="380"/>
                </a:lnTo>
                <a:lnTo>
                  <a:pt x="2843" y="364"/>
                </a:lnTo>
                <a:lnTo>
                  <a:pt x="2856" y="349"/>
                </a:lnTo>
                <a:lnTo>
                  <a:pt x="2871" y="336"/>
                </a:lnTo>
                <a:lnTo>
                  <a:pt x="2886" y="325"/>
                </a:lnTo>
                <a:lnTo>
                  <a:pt x="2902" y="316"/>
                </a:lnTo>
                <a:lnTo>
                  <a:pt x="2920" y="308"/>
                </a:lnTo>
                <a:lnTo>
                  <a:pt x="2938" y="301"/>
                </a:lnTo>
                <a:lnTo>
                  <a:pt x="2958" y="298"/>
                </a:lnTo>
                <a:lnTo>
                  <a:pt x="2977" y="297"/>
                </a:lnTo>
                <a:lnTo>
                  <a:pt x="2977" y="297"/>
                </a:lnTo>
                <a:lnTo>
                  <a:pt x="2996" y="298"/>
                </a:lnTo>
                <a:lnTo>
                  <a:pt x="3016" y="301"/>
                </a:lnTo>
                <a:lnTo>
                  <a:pt x="3035" y="306"/>
                </a:lnTo>
                <a:lnTo>
                  <a:pt x="3054" y="313"/>
                </a:lnTo>
                <a:lnTo>
                  <a:pt x="3073" y="323"/>
                </a:lnTo>
                <a:lnTo>
                  <a:pt x="3093" y="335"/>
                </a:lnTo>
                <a:lnTo>
                  <a:pt x="3113" y="349"/>
                </a:lnTo>
                <a:lnTo>
                  <a:pt x="3134" y="366"/>
                </a:lnTo>
                <a:lnTo>
                  <a:pt x="3134" y="672"/>
                </a:lnTo>
                <a:close/>
                <a:moveTo>
                  <a:pt x="3135" y="317"/>
                </a:moveTo>
                <a:lnTo>
                  <a:pt x="3131" y="317"/>
                </a:lnTo>
                <a:lnTo>
                  <a:pt x="3131" y="317"/>
                </a:lnTo>
                <a:lnTo>
                  <a:pt x="3113" y="303"/>
                </a:lnTo>
                <a:lnTo>
                  <a:pt x="3096" y="290"/>
                </a:lnTo>
                <a:lnTo>
                  <a:pt x="3077" y="280"/>
                </a:lnTo>
                <a:lnTo>
                  <a:pt x="3059" y="270"/>
                </a:lnTo>
                <a:lnTo>
                  <a:pt x="3040" y="264"/>
                </a:lnTo>
                <a:lnTo>
                  <a:pt x="3019" y="258"/>
                </a:lnTo>
                <a:lnTo>
                  <a:pt x="2997" y="255"/>
                </a:lnTo>
                <a:lnTo>
                  <a:pt x="2975" y="254"/>
                </a:lnTo>
                <a:lnTo>
                  <a:pt x="2975" y="254"/>
                </a:lnTo>
                <a:lnTo>
                  <a:pt x="2951" y="255"/>
                </a:lnTo>
                <a:lnTo>
                  <a:pt x="2928" y="258"/>
                </a:lnTo>
                <a:lnTo>
                  <a:pt x="2906" y="265"/>
                </a:lnTo>
                <a:lnTo>
                  <a:pt x="2884" y="273"/>
                </a:lnTo>
                <a:lnTo>
                  <a:pt x="2864" y="283"/>
                </a:lnTo>
                <a:lnTo>
                  <a:pt x="2843" y="296"/>
                </a:lnTo>
                <a:lnTo>
                  <a:pt x="2825" y="311"/>
                </a:lnTo>
                <a:lnTo>
                  <a:pt x="2807" y="327"/>
                </a:lnTo>
                <a:lnTo>
                  <a:pt x="2792" y="347"/>
                </a:lnTo>
                <a:lnTo>
                  <a:pt x="2778" y="367"/>
                </a:lnTo>
                <a:lnTo>
                  <a:pt x="2766" y="390"/>
                </a:lnTo>
                <a:lnTo>
                  <a:pt x="2756" y="414"/>
                </a:lnTo>
                <a:lnTo>
                  <a:pt x="2748" y="441"/>
                </a:lnTo>
                <a:lnTo>
                  <a:pt x="2741" y="468"/>
                </a:lnTo>
                <a:lnTo>
                  <a:pt x="2739" y="483"/>
                </a:lnTo>
                <a:lnTo>
                  <a:pt x="2738" y="498"/>
                </a:lnTo>
                <a:lnTo>
                  <a:pt x="2737" y="513"/>
                </a:lnTo>
                <a:lnTo>
                  <a:pt x="2736" y="529"/>
                </a:lnTo>
                <a:lnTo>
                  <a:pt x="2736" y="529"/>
                </a:lnTo>
                <a:lnTo>
                  <a:pt x="2737" y="561"/>
                </a:lnTo>
                <a:lnTo>
                  <a:pt x="2740" y="592"/>
                </a:lnTo>
                <a:lnTo>
                  <a:pt x="2746" y="620"/>
                </a:lnTo>
                <a:lnTo>
                  <a:pt x="2752" y="646"/>
                </a:lnTo>
                <a:lnTo>
                  <a:pt x="2761" y="671"/>
                </a:lnTo>
                <a:lnTo>
                  <a:pt x="2772" y="694"/>
                </a:lnTo>
                <a:lnTo>
                  <a:pt x="2784" y="714"/>
                </a:lnTo>
                <a:lnTo>
                  <a:pt x="2797" y="733"/>
                </a:lnTo>
                <a:lnTo>
                  <a:pt x="2813" y="750"/>
                </a:lnTo>
                <a:lnTo>
                  <a:pt x="2829" y="764"/>
                </a:lnTo>
                <a:lnTo>
                  <a:pt x="2847" y="776"/>
                </a:lnTo>
                <a:lnTo>
                  <a:pt x="2867" y="787"/>
                </a:lnTo>
                <a:lnTo>
                  <a:pt x="2887" y="794"/>
                </a:lnTo>
                <a:lnTo>
                  <a:pt x="2910" y="800"/>
                </a:lnTo>
                <a:lnTo>
                  <a:pt x="2934" y="803"/>
                </a:lnTo>
                <a:lnTo>
                  <a:pt x="2959" y="804"/>
                </a:lnTo>
                <a:lnTo>
                  <a:pt x="2959" y="804"/>
                </a:lnTo>
                <a:lnTo>
                  <a:pt x="2972" y="804"/>
                </a:lnTo>
                <a:lnTo>
                  <a:pt x="2985" y="803"/>
                </a:lnTo>
                <a:lnTo>
                  <a:pt x="2997" y="801"/>
                </a:lnTo>
                <a:lnTo>
                  <a:pt x="3009" y="797"/>
                </a:lnTo>
                <a:lnTo>
                  <a:pt x="3021" y="794"/>
                </a:lnTo>
                <a:lnTo>
                  <a:pt x="3033" y="790"/>
                </a:lnTo>
                <a:lnTo>
                  <a:pt x="3045" y="784"/>
                </a:lnTo>
                <a:lnTo>
                  <a:pt x="3057" y="779"/>
                </a:lnTo>
                <a:lnTo>
                  <a:pt x="3078" y="767"/>
                </a:lnTo>
                <a:lnTo>
                  <a:pt x="3098" y="753"/>
                </a:lnTo>
                <a:lnTo>
                  <a:pt x="3117" y="738"/>
                </a:lnTo>
                <a:lnTo>
                  <a:pt x="3135" y="722"/>
                </a:lnTo>
                <a:lnTo>
                  <a:pt x="3134" y="844"/>
                </a:lnTo>
                <a:lnTo>
                  <a:pt x="3134" y="844"/>
                </a:lnTo>
                <a:lnTo>
                  <a:pt x="3132" y="863"/>
                </a:lnTo>
                <a:lnTo>
                  <a:pt x="3131" y="882"/>
                </a:lnTo>
                <a:lnTo>
                  <a:pt x="3128" y="900"/>
                </a:lnTo>
                <a:lnTo>
                  <a:pt x="3123" y="916"/>
                </a:lnTo>
                <a:lnTo>
                  <a:pt x="3117" y="932"/>
                </a:lnTo>
                <a:lnTo>
                  <a:pt x="3110" y="947"/>
                </a:lnTo>
                <a:lnTo>
                  <a:pt x="3101" y="960"/>
                </a:lnTo>
                <a:lnTo>
                  <a:pt x="3091" y="971"/>
                </a:lnTo>
                <a:lnTo>
                  <a:pt x="3081" y="982"/>
                </a:lnTo>
                <a:lnTo>
                  <a:pt x="3068" y="992"/>
                </a:lnTo>
                <a:lnTo>
                  <a:pt x="3054" y="999"/>
                </a:lnTo>
                <a:lnTo>
                  <a:pt x="3039" y="1006"/>
                </a:lnTo>
                <a:lnTo>
                  <a:pt x="3022" y="1011"/>
                </a:lnTo>
                <a:lnTo>
                  <a:pt x="3005" y="1015"/>
                </a:lnTo>
                <a:lnTo>
                  <a:pt x="2986" y="1017"/>
                </a:lnTo>
                <a:lnTo>
                  <a:pt x="2966" y="1018"/>
                </a:lnTo>
                <a:lnTo>
                  <a:pt x="2966" y="1018"/>
                </a:lnTo>
                <a:lnTo>
                  <a:pt x="2945" y="1017"/>
                </a:lnTo>
                <a:lnTo>
                  <a:pt x="2924" y="1015"/>
                </a:lnTo>
                <a:lnTo>
                  <a:pt x="2903" y="1011"/>
                </a:lnTo>
                <a:lnTo>
                  <a:pt x="2882" y="1005"/>
                </a:lnTo>
                <a:lnTo>
                  <a:pt x="2861" y="997"/>
                </a:lnTo>
                <a:lnTo>
                  <a:pt x="2841" y="989"/>
                </a:lnTo>
                <a:lnTo>
                  <a:pt x="2820" y="977"/>
                </a:lnTo>
                <a:lnTo>
                  <a:pt x="2801" y="963"/>
                </a:lnTo>
                <a:lnTo>
                  <a:pt x="2778" y="1003"/>
                </a:lnTo>
                <a:lnTo>
                  <a:pt x="2778" y="1003"/>
                </a:lnTo>
                <a:lnTo>
                  <a:pt x="2799" y="1015"/>
                </a:lnTo>
                <a:lnTo>
                  <a:pt x="2819" y="1027"/>
                </a:lnTo>
                <a:lnTo>
                  <a:pt x="2842" y="1036"/>
                </a:lnTo>
                <a:lnTo>
                  <a:pt x="2865" y="1045"/>
                </a:lnTo>
                <a:lnTo>
                  <a:pt x="2888" y="1051"/>
                </a:lnTo>
                <a:lnTo>
                  <a:pt x="2913" y="1057"/>
                </a:lnTo>
                <a:lnTo>
                  <a:pt x="2939" y="1060"/>
                </a:lnTo>
                <a:lnTo>
                  <a:pt x="2966" y="1060"/>
                </a:lnTo>
                <a:lnTo>
                  <a:pt x="2966" y="1060"/>
                </a:lnTo>
                <a:lnTo>
                  <a:pt x="2991" y="1060"/>
                </a:lnTo>
                <a:lnTo>
                  <a:pt x="3015" y="1057"/>
                </a:lnTo>
                <a:lnTo>
                  <a:pt x="3037" y="1052"/>
                </a:lnTo>
                <a:lnTo>
                  <a:pt x="3058" y="1046"/>
                </a:lnTo>
                <a:lnTo>
                  <a:pt x="3077" y="1037"/>
                </a:lnTo>
                <a:lnTo>
                  <a:pt x="3096" y="1028"/>
                </a:lnTo>
                <a:lnTo>
                  <a:pt x="3112" y="1017"/>
                </a:lnTo>
                <a:lnTo>
                  <a:pt x="3126" y="1004"/>
                </a:lnTo>
                <a:lnTo>
                  <a:pt x="3139" y="990"/>
                </a:lnTo>
                <a:lnTo>
                  <a:pt x="3151" y="974"/>
                </a:lnTo>
                <a:lnTo>
                  <a:pt x="3161" y="956"/>
                </a:lnTo>
                <a:lnTo>
                  <a:pt x="3168" y="938"/>
                </a:lnTo>
                <a:lnTo>
                  <a:pt x="3175" y="918"/>
                </a:lnTo>
                <a:lnTo>
                  <a:pt x="3179" y="897"/>
                </a:lnTo>
                <a:lnTo>
                  <a:pt x="3182" y="874"/>
                </a:lnTo>
                <a:lnTo>
                  <a:pt x="3183" y="851"/>
                </a:lnTo>
                <a:lnTo>
                  <a:pt x="3183" y="267"/>
                </a:lnTo>
                <a:lnTo>
                  <a:pt x="3139" y="267"/>
                </a:lnTo>
                <a:lnTo>
                  <a:pt x="3135" y="317"/>
                </a:lnTo>
                <a:close/>
                <a:moveTo>
                  <a:pt x="2450" y="254"/>
                </a:moveTo>
                <a:lnTo>
                  <a:pt x="2450" y="254"/>
                </a:lnTo>
                <a:lnTo>
                  <a:pt x="2436" y="254"/>
                </a:lnTo>
                <a:lnTo>
                  <a:pt x="2423" y="256"/>
                </a:lnTo>
                <a:lnTo>
                  <a:pt x="2410" y="258"/>
                </a:lnTo>
                <a:lnTo>
                  <a:pt x="2397" y="261"/>
                </a:lnTo>
                <a:lnTo>
                  <a:pt x="2385" y="265"/>
                </a:lnTo>
                <a:lnTo>
                  <a:pt x="2373" y="270"/>
                </a:lnTo>
                <a:lnTo>
                  <a:pt x="2361" y="276"/>
                </a:lnTo>
                <a:lnTo>
                  <a:pt x="2350" y="281"/>
                </a:lnTo>
                <a:lnTo>
                  <a:pt x="2328" y="295"/>
                </a:lnTo>
                <a:lnTo>
                  <a:pt x="2307" y="312"/>
                </a:lnTo>
                <a:lnTo>
                  <a:pt x="2286" y="331"/>
                </a:lnTo>
                <a:lnTo>
                  <a:pt x="2265" y="350"/>
                </a:lnTo>
                <a:lnTo>
                  <a:pt x="2262" y="350"/>
                </a:lnTo>
                <a:lnTo>
                  <a:pt x="2258" y="267"/>
                </a:lnTo>
                <a:lnTo>
                  <a:pt x="2214" y="267"/>
                </a:lnTo>
                <a:lnTo>
                  <a:pt x="2214" y="804"/>
                </a:lnTo>
                <a:lnTo>
                  <a:pt x="2264" y="804"/>
                </a:lnTo>
                <a:lnTo>
                  <a:pt x="2264" y="399"/>
                </a:lnTo>
                <a:lnTo>
                  <a:pt x="2264" y="399"/>
                </a:lnTo>
                <a:lnTo>
                  <a:pt x="2288" y="376"/>
                </a:lnTo>
                <a:lnTo>
                  <a:pt x="2310" y="355"/>
                </a:lnTo>
                <a:lnTo>
                  <a:pt x="2332" y="338"/>
                </a:lnTo>
                <a:lnTo>
                  <a:pt x="2353" y="324"/>
                </a:lnTo>
                <a:lnTo>
                  <a:pt x="2363" y="318"/>
                </a:lnTo>
                <a:lnTo>
                  <a:pt x="2373" y="312"/>
                </a:lnTo>
                <a:lnTo>
                  <a:pt x="2384" y="308"/>
                </a:lnTo>
                <a:lnTo>
                  <a:pt x="2395" y="305"/>
                </a:lnTo>
                <a:lnTo>
                  <a:pt x="2406" y="303"/>
                </a:lnTo>
                <a:lnTo>
                  <a:pt x="2416" y="300"/>
                </a:lnTo>
                <a:lnTo>
                  <a:pt x="2428" y="299"/>
                </a:lnTo>
                <a:lnTo>
                  <a:pt x="2440" y="298"/>
                </a:lnTo>
                <a:lnTo>
                  <a:pt x="2440" y="298"/>
                </a:lnTo>
                <a:lnTo>
                  <a:pt x="2455" y="299"/>
                </a:lnTo>
                <a:lnTo>
                  <a:pt x="2470" y="301"/>
                </a:lnTo>
                <a:lnTo>
                  <a:pt x="2483" y="305"/>
                </a:lnTo>
                <a:lnTo>
                  <a:pt x="2495" y="309"/>
                </a:lnTo>
                <a:lnTo>
                  <a:pt x="2507" y="314"/>
                </a:lnTo>
                <a:lnTo>
                  <a:pt x="2517" y="322"/>
                </a:lnTo>
                <a:lnTo>
                  <a:pt x="2525" y="330"/>
                </a:lnTo>
                <a:lnTo>
                  <a:pt x="2534" y="339"/>
                </a:lnTo>
                <a:lnTo>
                  <a:pt x="2541" y="351"/>
                </a:lnTo>
                <a:lnTo>
                  <a:pt x="2547" y="363"/>
                </a:lnTo>
                <a:lnTo>
                  <a:pt x="2551" y="377"/>
                </a:lnTo>
                <a:lnTo>
                  <a:pt x="2556" y="392"/>
                </a:lnTo>
                <a:lnTo>
                  <a:pt x="2559" y="408"/>
                </a:lnTo>
                <a:lnTo>
                  <a:pt x="2561" y="427"/>
                </a:lnTo>
                <a:lnTo>
                  <a:pt x="2562" y="445"/>
                </a:lnTo>
                <a:lnTo>
                  <a:pt x="2562" y="467"/>
                </a:lnTo>
                <a:lnTo>
                  <a:pt x="2562" y="804"/>
                </a:lnTo>
                <a:lnTo>
                  <a:pt x="2612" y="804"/>
                </a:lnTo>
                <a:lnTo>
                  <a:pt x="2612" y="459"/>
                </a:lnTo>
                <a:lnTo>
                  <a:pt x="2612" y="459"/>
                </a:lnTo>
                <a:lnTo>
                  <a:pt x="2611" y="434"/>
                </a:lnTo>
                <a:lnTo>
                  <a:pt x="2610" y="411"/>
                </a:lnTo>
                <a:lnTo>
                  <a:pt x="2606" y="389"/>
                </a:lnTo>
                <a:lnTo>
                  <a:pt x="2602" y="368"/>
                </a:lnTo>
                <a:lnTo>
                  <a:pt x="2597" y="350"/>
                </a:lnTo>
                <a:lnTo>
                  <a:pt x="2590" y="334"/>
                </a:lnTo>
                <a:lnTo>
                  <a:pt x="2582" y="319"/>
                </a:lnTo>
                <a:lnTo>
                  <a:pt x="2572" y="305"/>
                </a:lnTo>
                <a:lnTo>
                  <a:pt x="2562" y="293"/>
                </a:lnTo>
                <a:lnTo>
                  <a:pt x="2549" y="282"/>
                </a:lnTo>
                <a:lnTo>
                  <a:pt x="2536" y="273"/>
                </a:lnTo>
                <a:lnTo>
                  <a:pt x="2522" y="267"/>
                </a:lnTo>
                <a:lnTo>
                  <a:pt x="2506" y="260"/>
                </a:lnTo>
                <a:lnTo>
                  <a:pt x="2489" y="257"/>
                </a:lnTo>
                <a:lnTo>
                  <a:pt x="2469" y="255"/>
                </a:lnTo>
                <a:lnTo>
                  <a:pt x="2450" y="254"/>
                </a:lnTo>
                <a:close/>
                <a:moveTo>
                  <a:pt x="2003" y="804"/>
                </a:moveTo>
                <a:lnTo>
                  <a:pt x="2051" y="804"/>
                </a:lnTo>
                <a:lnTo>
                  <a:pt x="2051" y="267"/>
                </a:lnTo>
                <a:lnTo>
                  <a:pt x="2003" y="267"/>
                </a:lnTo>
                <a:lnTo>
                  <a:pt x="2003" y="804"/>
                </a:lnTo>
                <a:close/>
                <a:moveTo>
                  <a:pt x="2027" y="49"/>
                </a:moveTo>
                <a:lnTo>
                  <a:pt x="2027" y="49"/>
                </a:lnTo>
                <a:lnTo>
                  <a:pt x="2019" y="50"/>
                </a:lnTo>
                <a:lnTo>
                  <a:pt x="2010" y="52"/>
                </a:lnTo>
                <a:lnTo>
                  <a:pt x="2003" y="56"/>
                </a:lnTo>
                <a:lnTo>
                  <a:pt x="1996" y="61"/>
                </a:lnTo>
                <a:lnTo>
                  <a:pt x="1991" y="67"/>
                </a:lnTo>
                <a:lnTo>
                  <a:pt x="1986" y="75"/>
                </a:lnTo>
                <a:lnTo>
                  <a:pt x="1984" y="84"/>
                </a:lnTo>
                <a:lnTo>
                  <a:pt x="1983" y="94"/>
                </a:lnTo>
                <a:lnTo>
                  <a:pt x="1983" y="94"/>
                </a:lnTo>
                <a:lnTo>
                  <a:pt x="1984" y="103"/>
                </a:lnTo>
                <a:lnTo>
                  <a:pt x="1986" y="111"/>
                </a:lnTo>
                <a:lnTo>
                  <a:pt x="1991" y="119"/>
                </a:lnTo>
                <a:lnTo>
                  <a:pt x="1996" y="125"/>
                </a:lnTo>
                <a:lnTo>
                  <a:pt x="2003" y="131"/>
                </a:lnTo>
                <a:lnTo>
                  <a:pt x="2010" y="134"/>
                </a:lnTo>
                <a:lnTo>
                  <a:pt x="2019" y="136"/>
                </a:lnTo>
                <a:lnTo>
                  <a:pt x="2027" y="137"/>
                </a:lnTo>
                <a:lnTo>
                  <a:pt x="2027" y="137"/>
                </a:lnTo>
                <a:lnTo>
                  <a:pt x="2037" y="136"/>
                </a:lnTo>
                <a:lnTo>
                  <a:pt x="2046" y="134"/>
                </a:lnTo>
                <a:lnTo>
                  <a:pt x="2053" y="131"/>
                </a:lnTo>
                <a:lnTo>
                  <a:pt x="2060" y="125"/>
                </a:lnTo>
                <a:lnTo>
                  <a:pt x="2065" y="119"/>
                </a:lnTo>
                <a:lnTo>
                  <a:pt x="2070" y="111"/>
                </a:lnTo>
                <a:lnTo>
                  <a:pt x="2072" y="103"/>
                </a:lnTo>
                <a:lnTo>
                  <a:pt x="2073" y="94"/>
                </a:lnTo>
                <a:lnTo>
                  <a:pt x="2073" y="94"/>
                </a:lnTo>
                <a:lnTo>
                  <a:pt x="2072" y="84"/>
                </a:lnTo>
                <a:lnTo>
                  <a:pt x="2070" y="75"/>
                </a:lnTo>
                <a:lnTo>
                  <a:pt x="2065" y="67"/>
                </a:lnTo>
                <a:lnTo>
                  <a:pt x="2060" y="61"/>
                </a:lnTo>
                <a:lnTo>
                  <a:pt x="2053" y="56"/>
                </a:lnTo>
                <a:lnTo>
                  <a:pt x="2046" y="52"/>
                </a:lnTo>
                <a:lnTo>
                  <a:pt x="2037" y="50"/>
                </a:lnTo>
                <a:lnTo>
                  <a:pt x="2027" y="49"/>
                </a:lnTo>
                <a:close/>
                <a:moveTo>
                  <a:pt x="1855" y="774"/>
                </a:moveTo>
                <a:lnTo>
                  <a:pt x="1855" y="774"/>
                </a:lnTo>
                <a:lnTo>
                  <a:pt x="1849" y="774"/>
                </a:lnTo>
                <a:lnTo>
                  <a:pt x="1845" y="771"/>
                </a:lnTo>
                <a:lnTo>
                  <a:pt x="1841" y="769"/>
                </a:lnTo>
                <a:lnTo>
                  <a:pt x="1837" y="765"/>
                </a:lnTo>
                <a:lnTo>
                  <a:pt x="1834" y="761"/>
                </a:lnTo>
                <a:lnTo>
                  <a:pt x="1832" y="754"/>
                </a:lnTo>
                <a:lnTo>
                  <a:pt x="1831" y="748"/>
                </a:lnTo>
                <a:lnTo>
                  <a:pt x="1831" y="739"/>
                </a:lnTo>
                <a:lnTo>
                  <a:pt x="1831" y="0"/>
                </a:lnTo>
                <a:lnTo>
                  <a:pt x="1781" y="0"/>
                </a:lnTo>
                <a:lnTo>
                  <a:pt x="1781" y="733"/>
                </a:lnTo>
                <a:lnTo>
                  <a:pt x="1781" y="733"/>
                </a:lnTo>
                <a:lnTo>
                  <a:pt x="1782" y="753"/>
                </a:lnTo>
                <a:lnTo>
                  <a:pt x="1786" y="770"/>
                </a:lnTo>
                <a:lnTo>
                  <a:pt x="1788" y="778"/>
                </a:lnTo>
                <a:lnTo>
                  <a:pt x="1791" y="786"/>
                </a:lnTo>
                <a:lnTo>
                  <a:pt x="1794" y="791"/>
                </a:lnTo>
                <a:lnTo>
                  <a:pt x="1798" y="797"/>
                </a:lnTo>
                <a:lnTo>
                  <a:pt x="1803" y="802"/>
                </a:lnTo>
                <a:lnTo>
                  <a:pt x="1807" y="806"/>
                </a:lnTo>
                <a:lnTo>
                  <a:pt x="1813" y="809"/>
                </a:lnTo>
                <a:lnTo>
                  <a:pt x="1819" y="813"/>
                </a:lnTo>
                <a:lnTo>
                  <a:pt x="1825" y="815"/>
                </a:lnTo>
                <a:lnTo>
                  <a:pt x="1832" y="817"/>
                </a:lnTo>
                <a:lnTo>
                  <a:pt x="1840" y="817"/>
                </a:lnTo>
                <a:lnTo>
                  <a:pt x="1847" y="818"/>
                </a:lnTo>
                <a:lnTo>
                  <a:pt x="1847" y="818"/>
                </a:lnTo>
                <a:lnTo>
                  <a:pt x="1858" y="817"/>
                </a:lnTo>
                <a:lnTo>
                  <a:pt x="1868" y="816"/>
                </a:lnTo>
                <a:lnTo>
                  <a:pt x="1875" y="815"/>
                </a:lnTo>
                <a:lnTo>
                  <a:pt x="1883" y="813"/>
                </a:lnTo>
                <a:lnTo>
                  <a:pt x="1874" y="771"/>
                </a:lnTo>
                <a:lnTo>
                  <a:pt x="1874" y="771"/>
                </a:lnTo>
                <a:lnTo>
                  <a:pt x="1861" y="774"/>
                </a:lnTo>
                <a:lnTo>
                  <a:pt x="1855" y="774"/>
                </a:lnTo>
                <a:close/>
                <a:moveTo>
                  <a:pt x="1410" y="774"/>
                </a:moveTo>
                <a:lnTo>
                  <a:pt x="1410" y="774"/>
                </a:lnTo>
                <a:lnTo>
                  <a:pt x="1389" y="773"/>
                </a:lnTo>
                <a:lnTo>
                  <a:pt x="1370" y="769"/>
                </a:lnTo>
                <a:lnTo>
                  <a:pt x="1351" y="764"/>
                </a:lnTo>
                <a:lnTo>
                  <a:pt x="1334" y="756"/>
                </a:lnTo>
                <a:lnTo>
                  <a:pt x="1318" y="748"/>
                </a:lnTo>
                <a:lnTo>
                  <a:pt x="1302" y="736"/>
                </a:lnTo>
                <a:lnTo>
                  <a:pt x="1288" y="723"/>
                </a:lnTo>
                <a:lnTo>
                  <a:pt x="1275" y="709"/>
                </a:lnTo>
                <a:lnTo>
                  <a:pt x="1263" y="692"/>
                </a:lnTo>
                <a:lnTo>
                  <a:pt x="1252" y="674"/>
                </a:lnTo>
                <a:lnTo>
                  <a:pt x="1242" y="655"/>
                </a:lnTo>
                <a:lnTo>
                  <a:pt x="1235" y="633"/>
                </a:lnTo>
                <a:lnTo>
                  <a:pt x="1228" y="612"/>
                </a:lnTo>
                <a:lnTo>
                  <a:pt x="1224" y="588"/>
                </a:lnTo>
                <a:lnTo>
                  <a:pt x="1222" y="563"/>
                </a:lnTo>
                <a:lnTo>
                  <a:pt x="1221" y="537"/>
                </a:lnTo>
                <a:lnTo>
                  <a:pt x="1221" y="537"/>
                </a:lnTo>
                <a:lnTo>
                  <a:pt x="1222" y="511"/>
                </a:lnTo>
                <a:lnTo>
                  <a:pt x="1224" y="486"/>
                </a:lnTo>
                <a:lnTo>
                  <a:pt x="1228" y="462"/>
                </a:lnTo>
                <a:lnTo>
                  <a:pt x="1235" y="440"/>
                </a:lnTo>
                <a:lnTo>
                  <a:pt x="1242" y="418"/>
                </a:lnTo>
                <a:lnTo>
                  <a:pt x="1252" y="399"/>
                </a:lnTo>
                <a:lnTo>
                  <a:pt x="1263" y="380"/>
                </a:lnTo>
                <a:lnTo>
                  <a:pt x="1275" y="364"/>
                </a:lnTo>
                <a:lnTo>
                  <a:pt x="1288" y="349"/>
                </a:lnTo>
                <a:lnTo>
                  <a:pt x="1302" y="336"/>
                </a:lnTo>
                <a:lnTo>
                  <a:pt x="1318" y="324"/>
                </a:lnTo>
                <a:lnTo>
                  <a:pt x="1334" y="314"/>
                </a:lnTo>
                <a:lnTo>
                  <a:pt x="1351" y="307"/>
                </a:lnTo>
                <a:lnTo>
                  <a:pt x="1370" y="301"/>
                </a:lnTo>
                <a:lnTo>
                  <a:pt x="1389" y="298"/>
                </a:lnTo>
                <a:lnTo>
                  <a:pt x="1410" y="297"/>
                </a:lnTo>
                <a:lnTo>
                  <a:pt x="1410" y="297"/>
                </a:lnTo>
                <a:lnTo>
                  <a:pt x="1429" y="298"/>
                </a:lnTo>
                <a:lnTo>
                  <a:pt x="1449" y="301"/>
                </a:lnTo>
                <a:lnTo>
                  <a:pt x="1467" y="307"/>
                </a:lnTo>
                <a:lnTo>
                  <a:pt x="1485" y="314"/>
                </a:lnTo>
                <a:lnTo>
                  <a:pt x="1501" y="324"/>
                </a:lnTo>
                <a:lnTo>
                  <a:pt x="1518" y="336"/>
                </a:lnTo>
                <a:lnTo>
                  <a:pt x="1532" y="349"/>
                </a:lnTo>
                <a:lnTo>
                  <a:pt x="1545" y="364"/>
                </a:lnTo>
                <a:lnTo>
                  <a:pt x="1558" y="380"/>
                </a:lnTo>
                <a:lnTo>
                  <a:pt x="1568" y="399"/>
                </a:lnTo>
                <a:lnTo>
                  <a:pt x="1577" y="418"/>
                </a:lnTo>
                <a:lnTo>
                  <a:pt x="1585" y="440"/>
                </a:lnTo>
                <a:lnTo>
                  <a:pt x="1591" y="462"/>
                </a:lnTo>
                <a:lnTo>
                  <a:pt x="1595" y="486"/>
                </a:lnTo>
                <a:lnTo>
                  <a:pt x="1599" y="511"/>
                </a:lnTo>
                <a:lnTo>
                  <a:pt x="1600" y="537"/>
                </a:lnTo>
                <a:lnTo>
                  <a:pt x="1600" y="537"/>
                </a:lnTo>
                <a:lnTo>
                  <a:pt x="1599" y="563"/>
                </a:lnTo>
                <a:lnTo>
                  <a:pt x="1595" y="588"/>
                </a:lnTo>
                <a:lnTo>
                  <a:pt x="1591" y="612"/>
                </a:lnTo>
                <a:lnTo>
                  <a:pt x="1585" y="633"/>
                </a:lnTo>
                <a:lnTo>
                  <a:pt x="1577" y="655"/>
                </a:lnTo>
                <a:lnTo>
                  <a:pt x="1568" y="674"/>
                </a:lnTo>
                <a:lnTo>
                  <a:pt x="1558" y="692"/>
                </a:lnTo>
                <a:lnTo>
                  <a:pt x="1545" y="709"/>
                </a:lnTo>
                <a:lnTo>
                  <a:pt x="1532" y="723"/>
                </a:lnTo>
                <a:lnTo>
                  <a:pt x="1518" y="736"/>
                </a:lnTo>
                <a:lnTo>
                  <a:pt x="1501" y="748"/>
                </a:lnTo>
                <a:lnTo>
                  <a:pt x="1485" y="756"/>
                </a:lnTo>
                <a:lnTo>
                  <a:pt x="1467" y="764"/>
                </a:lnTo>
                <a:lnTo>
                  <a:pt x="1449" y="769"/>
                </a:lnTo>
                <a:lnTo>
                  <a:pt x="1429" y="773"/>
                </a:lnTo>
                <a:lnTo>
                  <a:pt x="1410" y="774"/>
                </a:lnTo>
                <a:close/>
                <a:moveTo>
                  <a:pt x="1410" y="254"/>
                </a:moveTo>
                <a:lnTo>
                  <a:pt x="1410" y="254"/>
                </a:lnTo>
                <a:lnTo>
                  <a:pt x="1386" y="255"/>
                </a:lnTo>
                <a:lnTo>
                  <a:pt x="1362" y="258"/>
                </a:lnTo>
                <a:lnTo>
                  <a:pt x="1339" y="265"/>
                </a:lnTo>
                <a:lnTo>
                  <a:pt x="1318" y="272"/>
                </a:lnTo>
                <a:lnTo>
                  <a:pt x="1296" y="283"/>
                </a:lnTo>
                <a:lnTo>
                  <a:pt x="1277" y="296"/>
                </a:lnTo>
                <a:lnTo>
                  <a:pt x="1258" y="311"/>
                </a:lnTo>
                <a:lnTo>
                  <a:pt x="1241" y="327"/>
                </a:lnTo>
                <a:lnTo>
                  <a:pt x="1225" y="347"/>
                </a:lnTo>
                <a:lnTo>
                  <a:pt x="1211" y="368"/>
                </a:lnTo>
                <a:lnTo>
                  <a:pt x="1204" y="379"/>
                </a:lnTo>
                <a:lnTo>
                  <a:pt x="1199" y="391"/>
                </a:lnTo>
                <a:lnTo>
                  <a:pt x="1194" y="404"/>
                </a:lnTo>
                <a:lnTo>
                  <a:pt x="1188" y="417"/>
                </a:lnTo>
                <a:lnTo>
                  <a:pt x="1184" y="430"/>
                </a:lnTo>
                <a:lnTo>
                  <a:pt x="1180" y="444"/>
                </a:lnTo>
                <a:lnTo>
                  <a:pt x="1176" y="458"/>
                </a:lnTo>
                <a:lnTo>
                  <a:pt x="1174" y="473"/>
                </a:lnTo>
                <a:lnTo>
                  <a:pt x="1172" y="488"/>
                </a:lnTo>
                <a:lnTo>
                  <a:pt x="1170" y="504"/>
                </a:lnTo>
                <a:lnTo>
                  <a:pt x="1169" y="520"/>
                </a:lnTo>
                <a:lnTo>
                  <a:pt x="1169" y="537"/>
                </a:lnTo>
                <a:lnTo>
                  <a:pt x="1169" y="537"/>
                </a:lnTo>
                <a:lnTo>
                  <a:pt x="1169" y="553"/>
                </a:lnTo>
                <a:lnTo>
                  <a:pt x="1170" y="569"/>
                </a:lnTo>
                <a:lnTo>
                  <a:pt x="1172" y="585"/>
                </a:lnTo>
                <a:lnTo>
                  <a:pt x="1174" y="600"/>
                </a:lnTo>
                <a:lnTo>
                  <a:pt x="1176" y="615"/>
                </a:lnTo>
                <a:lnTo>
                  <a:pt x="1180" y="629"/>
                </a:lnTo>
                <a:lnTo>
                  <a:pt x="1184" y="643"/>
                </a:lnTo>
                <a:lnTo>
                  <a:pt x="1188" y="656"/>
                </a:lnTo>
                <a:lnTo>
                  <a:pt x="1194" y="669"/>
                </a:lnTo>
                <a:lnTo>
                  <a:pt x="1199" y="681"/>
                </a:lnTo>
                <a:lnTo>
                  <a:pt x="1211" y="703"/>
                </a:lnTo>
                <a:lnTo>
                  <a:pt x="1225" y="725"/>
                </a:lnTo>
                <a:lnTo>
                  <a:pt x="1241" y="744"/>
                </a:lnTo>
                <a:lnTo>
                  <a:pt x="1258" y="761"/>
                </a:lnTo>
                <a:lnTo>
                  <a:pt x="1277" y="776"/>
                </a:lnTo>
                <a:lnTo>
                  <a:pt x="1296" y="789"/>
                </a:lnTo>
                <a:lnTo>
                  <a:pt x="1318" y="799"/>
                </a:lnTo>
                <a:lnTo>
                  <a:pt x="1339" y="807"/>
                </a:lnTo>
                <a:lnTo>
                  <a:pt x="1362" y="813"/>
                </a:lnTo>
                <a:lnTo>
                  <a:pt x="1386" y="817"/>
                </a:lnTo>
                <a:lnTo>
                  <a:pt x="1410" y="818"/>
                </a:lnTo>
                <a:lnTo>
                  <a:pt x="1410" y="818"/>
                </a:lnTo>
                <a:lnTo>
                  <a:pt x="1433" y="817"/>
                </a:lnTo>
                <a:lnTo>
                  <a:pt x="1457" y="813"/>
                </a:lnTo>
                <a:lnTo>
                  <a:pt x="1480" y="807"/>
                </a:lnTo>
                <a:lnTo>
                  <a:pt x="1501" y="799"/>
                </a:lnTo>
                <a:lnTo>
                  <a:pt x="1523" y="789"/>
                </a:lnTo>
                <a:lnTo>
                  <a:pt x="1542" y="776"/>
                </a:lnTo>
                <a:lnTo>
                  <a:pt x="1562" y="761"/>
                </a:lnTo>
                <a:lnTo>
                  <a:pt x="1579" y="744"/>
                </a:lnTo>
                <a:lnTo>
                  <a:pt x="1594" y="725"/>
                </a:lnTo>
                <a:lnTo>
                  <a:pt x="1608" y="703"/>
                </a:lnTo>
                <a:lnTo>
                  <a:pt x="1615" y="693"/>
                </a:lnTo>
                <a:lnTo>
                  <a:pt x="1621" y="681"/>
                </a:lnTo>
                <a:lnTo>
                  <a:pt x="1627" y="669"/>
                </a:lnTo>
                <a:lnTo>
                  <a:pt x="1631" y="656"/>
                </a:lnTo>
                <a:lnTo>
                  <a:pt x="1636" y="643"/>
                </a:lnTo>
                <a:lnTo>
                  <a:pt x="1640" y="629"/>
                </a:lnTo>
                <a:lnTo>
                  <a:pt x="1643" y="615"/>
                </a:lnTo>
                <a:lnTo>
                  <a:pt x="1646" y="600"/>
                </a:lnTo>
                <a:lnTo>
                  <a:pt x="1648" y="585"/>
                </a:lnTo>
                <a:lnTo>
                  <a:pt x="1649" y="569"/>
                </a:lnTo>
                <a:lnTo>
                  <a:pt x="1650" y="553"/>
                </a:lnTo>
                <a:lnTo>
                  <a:pt x="1650" y="537"/>
                </a:lnTo>
                <a:lnTo>
                  <a:pt x="1650" y="537"/>
                </a:lnTo>
                <a:lnTo>
                  <a:pt x="1650" y="520"/>
                </a:lnTo>
                <a:lnTo>
                  <a:pt x="1649" y="504"/>
                </a:lnTo>
                <a:lnTo>
                  <a:pt x="1648" y="488"/>
                </a:lnTo>
                <a:lnTo>
                  <a:pt x="1646" y="473"/>
                </a:lnTo>
                <a:lnTo>
                  <a:pt x="1643" y="458"/>
                </a:lnTo>
                <a:lnTo>
                  <a:pt x="1640" y="444"/>
                </a:lnTo>
                <a:lnTo>
                  <a:pt x="1636" y="430"/>
                </a:lnTo>
                <a:lnTo>
                  <a:pt x="1631" y="417"/>
                </a:lnTo>
                <a:lnTo>
                  <a:pt x="1627" y="404"/>
                </a:lnTo>
                <a:lnTo>
                  <a:pt x="1621" y="391"/>
                </a:lnTo>
                <a:lnTo>
                  <a:pt x="1615" y="379"/>
                </a:lnTo>
                <a:lnTo>
                  <a:pt x="1608" y="368"/>
                </a:lnTo>
                <a:lnTo>
                  <a:pt x="1594" y="347"/>
                </a:lnTo>
                <a:lnTo>
                  <a:pt x="1579" y="327"/>
                </a:lnTo>
                <a:lnTo>
                  <a:pt x="1562" y="311"/>
                </a:lnTo>
                <a:lnTo>
                  <a:pt x="1542" y="296"/>
                </a:lnTo>
                <a:lnTo>
                  <a:pt x="1523" y="283"/>
                </a:lnTo>
                <a:lnTo>
                  <a:pt x="1501" y="272"/>
                </a:lnTo>
                <a:lnTo>
                  <a:pt x="1480" y="265"/>
                </a:lnTo>
                <a:lnTo>
                  <a:pt x="1457" y="258"/>
                </a:lnTo>
                <a:lnTo>
                  <a:pt x="1433" y="255"/>
                </a:lnTo>
                <a:lnTo>
                  <a:pt x="1410" y="254"/>
                </a:lnTo>
                <a:close/>
                <a:moveTo>
                  <a:pt x="833" y="774"/>
                </a:moveTo>
                <a:lnTo>
                  <a:pt x="833" y="774"/>
                </a:lnTo>
                <a:lnTo>
                  <a:pt x="813" y="773"/>
                </a:lnTo>
                <a:lnTo>
                  <a:pt x="794" y="769"/>
                </a:lnTo>
                <a:lnTo>
                  <a:pt x="776" y="764"/>
                </a:lnTo>
                <a:lnTo>
                  <a:pt x="757" y="756"/>
                </a:lnTo>
                <a:lnTo>
                  <a:pt x="741" y="748"/>
                </a:lnTo>
                <a:lnTo>
                  <a:pt x="726" y="736"/>
                </a:lnTo>
                <a:lnTo>
                  <a:pt x="711" y="723"/>
                </a:lnTo>
                <a:lnTo>
                  <a:pt x="698" y="709"/>
                </a:lnTo>
                <a:lnTo>
                  <a:pt x="686" y="692"/>
                </a:lnTo>
                <a:lnTo>
                  <a:pt x="675" y="674"/>
                </a:lnTo>
                <a:lnTo>
                  <a:pt x="665" y="655"/>
                </a:lnTo>
                <a:lnTo>
                  <a:pt x="658" y="633"/>
                </a:lnTo>
                <a:lnTo>
                  <a:pt x="652" y="612"/>
                </a:lnTo>
                <a:lnTo>
                  <a:pt x="647" y="588"/>
                </a:lnTo>
                <a:lnTo>
                  <a:pt x="645" y="563"/>
                </a:lnTo>
                <a:lnTo>
                  <a:pt x="644" y="537"/>
                </a:lnTo>
                <a:lnTo>
                  <a:pt x="644" y="537"/>
                </a:lnTo>
                <a:lnTo>
                  <a:pt x="645" y="511"/>
                </a:lnTo>
                <a:lnTo>
                  <a:pt x="647" y="486"/>
                </a:lnTo>
                <a:lnTo>
                  <a:pt x="652" y="462"/>
                </a:lnTo>
                <a:lnTo>
                  <a:pt x="658" y="440"/>
                </a:lnTo>
                <a:lnTo>
                  <a:pt x="665" y="418"/>
                </a:lnTo>
                <a:lnTo>
                  <a:pt x="675" y="399"/>
                </a:lnTo>
                <a:lnTo>
                  <a:pt x="686" y="380"/>
                </a:lnTo>
                <a:lnTo>
                  <a:pt x="698" y="364"/>
                </a:lnTo>
                <a:lnTo>
                  <a:pt x="711" y="349"/>
                </a:lnTo>
                <a:lnTo>
                  <a:pt x="726" y="336"/>
                </a:lnTo>
                <a:lnTo>
                  <a:pt x="741" y="324"/>
                </a:lnTo>
                <a:lnTo>
                  <a:pt x="757" y="314"/>
                </a:lnTo>
                <a:lnTo>
                  <a:pt x="776" y="307"/>
                </a:lnTo>
                <a:lnTo>
                  <a:pt x="794" y="301"/>
                </a:lnTo>
                <a:lnTo>
                  <a:pt x="813" y="298"/>
                </a:lnTo>
                <a:lnTo>
                  <a:pt x="833" y="297"/>
                </a:lnTo>
                <a:lnTo>
                  <a:pt x="833" y="297"/>
                </a:lnTo>
                <a:lnTo>
                  <a:pt x="853" y="298"/>
                </a:lnTo>
                <a:lnTo>
                  <a:pt x="873" y="301"/>
                </a:lnTo>
                <a:lnTo>
                  <a:pt x="891" y="307"/>
                </a:lnTo>
                <a:lnTo>
                  <a:pt x="908" y="314"/>
                </a:lnTo>
                <a:lnTo>
                  <a:pt x="925" y="324"/>
                </a:lnTo>
                <a:lnTo>
                  <a:pt x="941" y="336"/>
                </a:lnTo>
                <a:lnTo>
                  <a:pt x="955" y="349"/>
                </a:lnTo>
                <a:lnTo>
                  <a:pt x="969" y="364"/>
                </a:lnTo>
                <a:lnTo>
                  <a:pt x="981" y="380"/>
                </a:lnTo>
                <a:lnTo>
                  <a:pt x="992" y="399"/>
                </a:lnTo>
                <a:lnTo>
                  <a:pt x="1001" y="418"/>
                </a:lnTo>
                <a:lnTo>
                  <a:pt x="1009" y="440"/>
                </a:lnTo>
                <a:lnTo>
                  <a:pt x="1015" y="462"/>
                </a:lnTo>
                <a:lnTo>
                  <a:pt x="1020" y="486"/>
                </a:lnTo>
                <a:lnTo>
                  <a:pt x="1022" y="511"/>
                </a:lnTo>
                <a:lnTo>
                  <a:pt x="1023" y="537"/>
                </a:lnTo>
                <a:lnTo>
                  <a:pt x="1023" y="537"/>
                </a:lnTo>
                <a:lnTo>
                  <a:pt x="1022" y="563"/>
                </a:lnTo>
                <a:lnTo>
                  <a:pt x="1020" y="588"/>
                </a:lnTo>
                <a:lnTo>
                  <a:pt x="1015" y="612"/>
                </a:lnTo>
                <a:lnTo>
                  <a:pt x="1009" y="633"/>
                </a:lnTo>
                <a:lnTo>
                  <a:pt x="1001" y="655"/>
                </a:lnTo>
                <a:lnTo>
                  <a:pt x="992" y="674"/>
                </a:lnTo>
                <a:lnTo>
                  <a:pt x="981" y="692"/>
                </a:lnTo>
                <a:lnTo>
                  <a:pt x="969" y="709"/>
                </a:lnTo>
                <a:lnTo>
                  <a:pt x="955" y="723"/>
                </a:lnTo>
                <a:lnTo>
                  <a:pt x="941" y="736"/>
                </a:lnTo>
                <a:lnTo>
                  <a:pt x="925" y="748"/>
                </a:lnTo>
                <a:lnTo>
                  <a:pt x="908" y="756"/>
                </a:lnTo>
                <a:lnTo>
                  <a:pt x="891" y="764"/>
                </a:lnTo>
                <a:lnTo>
                  <a:pt x="873" y="769"/>
                </a:lnTo>
                <a:lnTo>
                  <a:pt x="853" y="773"/>
                </a:lnTo>
                <a:lnTo>
                  <a:pt x="833" y="774"/>
                </a:lnTo>
                <a:close/>
                <a:moveTo>
                  <a:pt x="833" y="254"/>
                </a:moveTo>
                <a:lnTo>
                  <a:pt x="833" y="254"/>
                </a:lnTo>
                <a:lnTo>
                  <a:pt x="809" y="255"/>
                </a:lnTo>
                <a:lnTo>
                  <a:pt x="785" y="258"/>
                </a:lnTo>
                <a:lnTo>
                  <a:pt x="763" y="265"/>
                </a:lnTo>
                <a:lnTo>
                  <a:pt x="741" y="272"/>
                </a:lnTo>
                <a:lnTo>
                  <a:pt x="720" y="283"/>
                </a:lnTo>
                <a:lnTo>
                  <a:pt x="700" y="296"/>
                </a:lnTo>
                <a:lnTo>
                  <a:pt x="682" y="311"/>
                </a:lnTo>
                <a:lnTo>
                  <a:pt x="664" y="327"/>
                </a:lnTo>
                <a:lnTo>
                  <a:pt x="649" y="347"/>
                </a:lnTo>
                <a:lnTo>
                  <a:pt x="635" y="368"/>
                </a:lnTo>
                <a:lnTo>
                  <a:pt x="629" y="379"/>
                </a:lnTo>
                <a:lnTo>
                  <a:pt x="622" y="391"/>
                </a:lnTo>
                <a:lnTo>
                  <a:pt x="617" y="404"/>
                </a:lnTo>
                <a:lnTo>
                  <a:pt x="612" y="417"/>
                </a:lnTo>
                <a:lnTo>
                  <a:pt x="607" y="430"/>
                </a:lnTo>
                <a:lnTo>
                  <a:pt x="604" y="444"/>
                </a:lnTo>
                <a:lnTo>
                  <a:pt x="601" y="458"/>
                </a:lnTo>
                <a:lnTo>
                  <a:pt x="597" y="473"/>
                </a:lnTo>
                <a:lnTo>
                  <a:pt x="595" y="488"/>
                </a:lnTo>
                <a:lnTo>
                  <a:pt x="594" y="504"/>
                </a:lnTo>
                <a:lnTo>
                  <a:pt x="593" y="520"/>
                </a:lnTo>
                <a:lnTo>
                  <a:pt x="592" y="537"/>
                </a:lnTo>
                <a:lnTo>
                  <a:pt x="592" y="537"/>
                </a:lnTo>
                <a:lnTo>
                  <a:pt x="593" y="553"/>
                </a:lnTo>
                <a:lnTo>
                  <a:pt x="594" y="569"/>
                </a:lnTo>
                <a:lnTo>
                  <a:pt x="595" y="585"/>
                </a:lnTo>
                <a:lnTo>
                  <a:pt x="597" y="600"/>
                </a:lnTo>
                <a:lnTo>
                  <a:pt x="601" y="615"/>
                </a:lnTo>
                <a:lnTo>
                  <a:pt x="604" y="629"/>
                </a:lnTo>
                <a:lnTo>
                  <a:pt x="607" y="643"/>
                </a:lnTo>
                <a:lnTo>
                  <a:pt x="612" y="656"/>
                </a:lnTo>
                <a:lnTo>
                  <a:pt x="617" y="669"/>
                </a:lnTo>
                <a:lnTo>
                  <a:pt x="622" y="681"/>
                </a:lnTo>
                <a:lnTo>
                  <a:pt x="635" y="703"/>
                </a:lnTo>
                <a:lnTo>
                  <a:pt x="649" y="725"/>
                </a:lnTo>
                <a:lnTo>
                  <a:pt x="664" y="744"/>
                </a:lnTo>
                <a:lnTo>
                  <a:pt x="682" y="761"/>
                </a:lnTo>
                <a:lnTo>
                  <a:pt x="700" y="776"/>
                </a:lnTo>
                <a:lnTo>
                  <a:pt x="720" y="789"/>
                </a:lnTo>
                <a:lnTo>
                  <a:pt x="741" y="799"/>
                </a:lnTo>
                <a:lnTo>
                  <a:pt x="763" y="807"/>
                </a:lnTo>
                <a:lnTo>
                  <a:pt x="785" y="813"/>
                </a:lnTo>
                <a:lnTo>
                  <a:pt x="809" y="817"/>
                </a:lnTo>
                <a:lnTo>
                  <a:pt x="833" y="818"/>
                </a:lnTo>
                <a:lnTo>
                  <a:pt x="833" y="818"/>
                </a:lnTo>
                <a:lnTo>
                  <a:pt x="857" y="817"/>
                </a:lnTo>
                <a:lnTo>
                  <a:pt x="880" y="813"/>
                </a:lnTo>
                <a:lnTo>
                  <a:pt x="903" y="807"/>
                </a:lnTo>
                <a:lnTo>
                  <a:pt x="926" y="799"/>
                </a:lnTo>
                <a:lnTo>
                  <a:pt x="946" y="789"/>
                </a:lnTo>
                <a:lnTo>
                  <a:pt x="967" y="776"/>
                </a:lnTo>
                <a:lnTo>
                  <a:pt x="985" y="761"/>
                </a:lnTo>
                <a:lnTo>
                  <a:pt x="1002" y="744"/>
                </a:lnTo>
                <a:lnTo>
                  <a:pt x="1019" y="725"/>
                </a:lnTo>
                <a:lnTo>
                  <a:pt x="1033" y="703"/>
                </a:lnTo>
                <a:lnTo>
                  <a:pt x="1039" y="693"/>
                </a:lnTo>
                <a:lnTo>
                  <a:pt x="1045" y="681"/>
                </a:lnTo>
                <a:lnTo>
                  <a:pt x="1050" y="669"/>
                </a:lnTo>
                <a:lnTo>
                  <a:pt x="1055" y="656"/>
                </a:lnTo>
                <a:lnTo>
                  <a:pt x="1060" y="643"/>
                </a:lnTo>
                <a:lnTo>
                  <a:pt x="1063" y="629"/>
                </a:lnTo>
                <a:lnTo>
                  <a:pt x="1067" y="615"/>
                </a:lnTo>
                <a:lnTo>
                  <a:pt x="1069" y="600"/>
                </a:lnTo>
                <a:lnTo>
                  <a:pt x="1072" y="585"/>
                </a:lnTo>
                <a:lnTo>
                  <a:pt x="1074" y="569"/>
                </a:lnTo>
                <a:lnTo>
                  <a:pt x="1074" y="553"/>
                </a:lnTo>
                <a:lnTo>
                  <a:pt x="1075" y="537"/>
                </a:lnTo>
                <a:lnTo>
                  <a:pt x="1075" y="537"/>
                </a:lnTo>
                <a:lnTo>
                  <a:pt x="1074" y="520"/>
                </a:lnTo>
                <a:lnTo>
                  <a:pt x="1074" y="504"/>
                </a:lnTo>
                <a:lnTo>
                  <a:pt x="1072" y="488"/>
                </a:lnTo>
                <a:lnTo>
                  <a:pt x="1069" y="473"/>
                </a:lnTo>
                <a:lnTo>
                  <a:pt x="1067" y="458"/>
                </a:lnTo>
                <a:lnTo>
                  <a:pt x="1063" y="444"/>
                </a:lnTo>
                <a:lnTo>
                  <a:pt x="1060" y="430"/>
                </a:lnTo>
                <a:lnTo>
                  <a:pt x="1055" y="417"/>
                </a:lnTo>
                <a:lnTo>
                  <a:pt x="1050" y="404"/>
                </a:lnTo>
                <a:lnTo>
                  <a:pt x="1045" y="391"/>
                </a:lnTo>
                <a:lnTo>
                  <a:pt x="1039" y="379"/>
                </a:lnTo>
                <a:lnTo>
                  <a:pt x="1033" y="368"/>
                </a:lnTo>
                <a:lnTo>
                  <a:pt x="1019" y="347"/>
                </a:lnTo>
                <a:lnTo>
                  <a:pt x="1002" y="327"/>
                </a:lnTo>
                <a:lnTo>
                  <a:pt x="985" y="311"/>
                </a:lnTo>
                <a:lnTo>
                  <a:pt x="967" y="296"/>
                </a:lnTo>
                <a:lnTo>
                  <a:pt x="946" y="283"/>
                </a:lnTo>
                <a:lnTo>
                  <a:pt x="926" y="272"/>
                </a:lnTo>
                <a:lnTo>
                  <a:pt x="903" y="265"/>
                </a:lnTo>
                <a:lnTo>
                  <a:pt x="880" y="258"/>
                </a:lnTo>
                <a:lnTo>
                  <a:pt x="857" y="255"/>
                </a:lnTo>
                <a:lnTo>
                  <a:pt x="833" y="254"/>
                </a:lnTo>
                <a:close/>
                <a:moveTo>
                  <a:pt x="311" y="770"/>
                </a:moveTo>
                <a:lnTo>
                  <a:pt x="311" y="770"/>
                </a:lnTo>
                <a:lnTo>
                  <a:pt x="296" y="770"/>
                </a:lnTo>
                <a:lnTo>
                  <a:pt x="282" y="769"/>
                </a:lnTo>
                <a:lnTo>
                  <a:pt x="268" y="767"/>
                </a:lnTo>
                <a:lnTo>
                  <a:pt x="254" y="765"/>
                </a:lnTo>
                <a:lnTo>
                  <a:pt x="241" y="762"/>
                </a:lnTo>
                <a:lnTo>
                  <a:pt x="228" y="757"/>
                </a:lnTo>
                <a:lnTo>
                  <a:pt x="216" y="752"/>
                </a:lnTo>
                <a:lnTo>
                  <a:pt x="204" y="747"/>
                </a:lnTo>
                <a:lnTo>
                  <a:pt x="192" y="741"/>
                </a:lnTo>
                <a:lnTo>
                  <a:pt x="181" y="734"/>
                </a:lnTo>
                <a:lnTo>
                  <a:pt x="171" y="726"/>
                </a:lnTo>
                <a:lnTo>
                  <a:pt x="160" y="719"/>
                </a:lnTo>
                <a:lnTo>
                  <a:pt x="150" y="709"/>
                </a:lnTo>
                <a:lnTo>
                  <a:pt x="140" y="700"/>
                </a:lnTo>
                <a:lnTo>
                  <a:pt x="132" y="689"/>
                </a:lnTo>
                <a:lnTo>
                  <a:pt x="123" y="679"/>
                </a:lnTo>
                <a:lnTo>
                  <a:pt x="114" y="668"/>
                </a:lnTo>
                <a:lnTo>
                  <a:pt x="107" y="656"/>
                </a:lnTo>
                <a:lnTo>
                  <a:pt x="99" y="644"/>
                </a:lnTo>
                <a:lnTo>
                  <a:pt x="93" y="630"/>
                </a:lnTo>
                <a:lnTo>
                  <a:pt x="86" y="617"/>
                </a:lnTo>
                <a:lnTo>
                  <a:pt x="81" y="603"/>
                </a:lnTo>
                <a:lnTo>
                  <a:pt x="76" y="588"/>
                </a:lnTo>
                <a:lnTo>
                  <a:pt x="71" y="573"/>
                </a:lnTo>
                <a:lnTo>
                  <a:pt x="64" y="541"/>
                </a:lnTo>
                <a:lnTo>
                  <a:pt x="58" y="507"/>
                </a:lnTo>
                <a:lnTo>
                  <a:pt x="54" y="471"/>
                </a:lnTo>
                <a:lnTo>
                  <a:pt x="53" y="434"/>
                </a:lnTo>
                <a:lnTo>
                  <a:pt x="53" y="434"/>
                </a:lnTo>
                <a:lnTo>
                  <a:pt x="54" y="397"/>
                </a:lnTo>
                <a:lnTo>
                  <a:pt x="58" y="361"/>
                </a:lnTo>
                <a:lnTo>
                  <a:pt x="64" y="327"/>
                </a:lnTo>
                <a:lnTo>
                  <a:pt x="71" y="295"/>
                </a:lnTo>
                <a:lnTo>
                  <a:pt x="77" y="280"/>
                </a:lnTo>
                <a:lnTo>
                  <a:pt x="82" y="266"/>
                </a:lnTo>
                <a:lnTo>
                  <a:pt x="87" y="252"/>
                </a:lnTo>
                <a:lnTo>
                  <a:pt x="94" y="239"/>
                </a:lnTo>
                <a:lnTo>
                  <a:pt x="100" y="226"/>
                </a:lnTo>
                <a:lnTo>
                  <a:pt x="108" y="213"/>
                </a:lnTo>
                <a:lnTo>
                  <a:pt x="116" y="202"/>
                </a:lnTo>
                <a:lnTo>
                  <a:pt x="124" y="190"/>
                </a:lnTo>
                <a:lnTo>
                  <a:pt x="133" y="179"/>
                </a:lnTo>
                <a:lnTo>
                  <a:pt x="142" y="170"/>
                </a:lnTo>
                <a:lnTo>
                  <a:pt x="151" y="161"/>
                </a:lnTo>
                <a:lnTo>
                  <a:pt x="161" y="152"/>
                </a:lnTo>
                <a:lnTo>
                  <a:pt x="172" y="144"/>
                </a:lnTo>
                <a:lnTo>
                  <a:pt x="183" y="136"/>
                </a:lnTo>
                <a:lnTo>
                  <a:pt x="194" y="130"/>
                </a:lnTo>
                <a:lnTo>
                  <a:pt x="206" y="124"/>
                </a:lnTo>
                <a:lnTo>
                  <a:pt x="218" y="119"/>
                </a:lnTo>
                <a:lnTo>
                  <a:pt x="231" y="113"/>
                </a:lnTo>
                <a:lnTo>
                  <a:pt x="244" y="110"/>
                </a:lnTo>
                <a:lnTo>
                  <a:pt x="257" y="106"/>
                </a:lnTo>
                <a:lnTo>
                  <a:pt x="271" y="104"/>
                </a:lnTo>
                <a:lnTo>
                  <a:pt x="285" y="102"/>
                </a:lnTo>
                <a:lnTo>
                  <a:pt x="300" y="100"/>
                </a:lnTo>
                <a:lnTo>
                  <a:pt x="315" y="100"/>
                </a:lnTo>
                <a:lnTo>
                  <a:pt x="315" y="100"/>
                </a:lnTo>
                <a:lnTo>
                  <a:pt x="327" y="100"/>
                </a:lnTo>
                <a:lnTo>
                  <a:pt x="339" y="102"/>
                </a:lnTo>
                <a:lnTo>
                  <a:pt x="351" y="104"/>
                </a:lnTo>
                <a:lnTo>
                  <a:pt x="363" y="106"/>
                </a:lnTo>
                <a:lnTo>
                  <a:pt x="374" y="109"/>
                </a:lnTo>
                <a:lnTo>
                  <a:pt x="385" y="112"/>
                </a:lnTo>
                <a:lnTo>
                  <a:pt x="406" y="121"/>
                </a:lnTo>
                <a:lnTo>
                  <a:pt x="426" y="132"/>
                </a:lnTo>
                <a:lnTo>
                  <a:pt x="444" y="145"/>
                </a:lnTo>
                <a:lnTo>
                  <a:pt x="460" y="160"/>
                </a:lnTo>
                <a:lnTo>
                  <a:pt x="476" y="175"/>
                </a:lnTo>
                <a:lnTo>
                  <a:pt x="507" y="142"/>
                </a:lnTo>
                <a:lnTo>
                  <a:pt x="507" y="142"/>
                </a:lnTo>
                <a:lnTo>
                  <a:pt x="490" y="125"/>
                </a:lnTo>
                <a:lnTo>
                  <a:pt x="472" y="109"/>
                </a:lnTo>
                <a:lnTo>
                  <a:pt x="462" y="102"/>
                </a:lnTo>
                <a:lnTo>
                  <a:pt x="452" y="94"/>
                </a:lnTo>
                <a:lnTo>
                  <a:pt x="440" y="86"/>
                </a:lnTo>
                <a:lnTo>
                  <a:pt x="429" y="80"/>
                </a:lnTo>
                <a:lnTo>
                  <a:pt x="416" y="75"/>
                </a:lnTo>
                <a:lnTo>
                  <a:pt x="403" y="69"/>
                </a:lnTo>
                <a:lnTo>
                  <a:pt x="390" y="65"/>
                </a:lnTo>
                <a:lnTo>
                  <a:pt x="376" y="61"/>
                </a:lnTo>
                <a:lnTo>
                  <a:pt x="362" y="57"/>
                </a:lnTo>
                <a:lnTo>
                  <a:pt x="347" y="55"/>
                </a:lnTo>
                <a:lnTo>
                  <a:pt x="331" y="54"/>
                </a:lnTo>
                <a:lnTo>
                  <a:pt x="315" y="54"/>
                </a:lnTo>
                <a:lnTo>
                  <a:pt x="315" y="54"/>
                </a:lnTo>
                <a:lnTo>
                  <a:pt x="298" y="54"/>
                </a:lnTo>
                <a:lnTo>
                  <a:pt x="281" y="55"/>
                </a:lnTo>
                <a:lnTo>
                  <a:pt x="264" y="57"/>
                </a:lnTo>
                <a:lnTo>
                  <a:pt x="247" y="61"/>
                </a:lnTo>
                <a:lnTo>
                  <a:pt x="231" y="64"/>
                </a:lnTo>
                <a:lnTo>
                  <a:pt x="216" y="68"/>
                </a:lnTo>
                <a:lnTo>
                  <a:pt x="201" y="73"/>
                </a:lnTo>
                <a:lnTo>
                  <a:pt x="187" y="80"/>
                </a:lnTo>
                <a:lnTo>
                  <a:pt x="173" y="86"/>
                </a:lnTo>
                <a:lnTo>
                  <a:pt x="159" y="95"/>
                </a:lnTo>
                <a:lnTo>
                  <a:pt x="146" y="103"/>
                </a:lnTo>
                <a:lnTo>
                  <a:pt x="133" y="112"/>
                </a:lnTo>
                <a:lnTo>
                  <a:pt x="121" y="122"/>
                </a:lnTo>
                <a:lnTo>
                  <a:pt x="109" y="133"/>
                </a:lnTo>
                <a:lnTo>
                  <a:pt x="97" y="144"/>
                </a:lnTo>
                <a:lnTo>
                  <a:pt x="86" y="156"/>
                </a:lnTo>
                <a:lnTo>
                  <a:pt x="77" y="169"/>
                </a:lnTo>
                <a:lnTo>
                  <a:pt x="67" y="182"/>
                </a:lnTo>
                <a:lnTo>
                  <a:pt x="58" y="196"/>
                </a:lnTo>
                <a:lnTo>
                  <a:pt x="50" y="211"/>
                </a:lnTo>
                <a:lnTo>
                  <a:pt x="42" y="226"/>
                </a:lnTo>
                <a:lnTo>
                  <a:pt x="35" y="242"/>
                </a:lnTo>
                <a:lnTo>
                  <a:pt x="28" y="258"/>
                </a:lnTo>
                <a:lnTo>
                  <a:pt x="23" y="276"/>
                </a:lnTo>
                <a:lnTo>
                  <a:pt x="17" y="294"/>
                </a:lnTo>
                <a:lnTo>
                  <a:pt x="13" y="312"/>
                </a:lnTo>
                <a:lnTo>
                  <a:pt x="9" y="331"/>
                </a:lnTo>
                <a:lnTo>
                  <a:pt x="5" y="350"/>
                </a:lnTo>
                <a:lnTo>
                  <a:pt x="3" y="371"/>
                </a:lnTo>
                <a:lnTo>
                  <a:pt x="1" y="391"/>
                </a:lnTo>
                <a:lnTo>
                  <a:pt x="0" y="413"/>
                </a:lnTo>
                <a:lnTo>
                  <a:pt x="0" y="434"/>
                </a:lnTo>
                <a:lnTo>
                  <a:pt x="0" y="434"/>
                </a:lnTo>
                <a:lnTo>
                  <a:pt x="0" y="456"/>
                </a:lnTo>
                <a:lnTo>
                  <a:pt x="1" y="477"/>
                </a:lnTo>
                <a:lnTo>
                  <a:pt x="3" y="498"/>
                </a:lnTo>
                <a:lnTo>
                  <a:pt x="5" y="518"/>
                </a:lnTo>
                <a:lnTo>
                  <a:pt x="9" y="537"/>
                </a:lnTo>
                <a:lnTo>
                  <a:pt x="13" y="556"/>
                </a:lnTo>
                <a:lnTo>
                  <a:pt x="17" y="575"/>
                </a:lnTo>
                <a:lnTo>
                  <a:pt x="23" y="593"/>
                </a:lnTo>
                <a:lnTo>
                  <a:pt x="28" y="610"/>
                </a:lnTo>
                <a:lnTo>
                  <a:pt x="35" y="627"/>
                </a:lnTo>
                <a:lnTo>
                  <a:pt x="42" y="643"/>
                </a:lnTo>
                <a:lnTo>
                  <a:pt x="50" y="659"/>
                </a:lnTo>
                <a:lnTo>
                  <a:pt x="58" y="673"/>
                </a:lnTo>
                <a:lnTo>
                  <a:pt x="67" y="687"/>
                </a:lnTo>
                <a:lnTo>
                  <a:pt x="76" y="701"/>
                </a:lnTo>
                <a:lnTo>
                  <a:pt x="86" y="714"/>
                </a:lnTo>
                <a:lnTo>
                  <a:pt x="96" y="726"/>
                </a:lnTo>
                <a:lnTo>
                  <a:pt x="108" y="738"/>
                </a:lnTo>
                <a:lnTo>
                  <a:pt x="119" y="748"/>
                </a:lnTo>
                <a:lnTo>
                  <a:pt x="131" y="759"/>
                </a:lnTo>
                <a:lnTo>
                  <a:pt x="144" y="767"/>
                </a:lnTo>
                <a:lnTo>
                  <a:pt x="157" y="776"/>
                </a:lnTo>
                <a:lnTo>
                  <a:pt x="170" y="783"/>
                </a:lnTo>
                <a:lnTo>
                  <a:pt x="184" y="791"/>
                </a:lnTo>
                <a:lnTo>
                  <a:pt x="198" y="797"/>
                </a:lnTo>
                <a:lnTo>
                  <a:pt x="213" y="803"/>
                </a:lnTo>
                <a:lnTo>
                  <a:pt x="228" y="807"/>
                </a:lnTo>
                <a:lnTo>
                  <a:pt x="243" y="810"/>
                </a:lnTo>
                <a:lnTo>
                  <a:pt x="259" y="814"/>
                </a:lnTo>
                <a:lnTo>
                  <a:pt x="275" y="816"/>
                </a:lnTo>
                <a:lnTo>
                  <a:pt x="292" y="817"/>
                </a:lnTo>
                <a:lnTo>
                  <a:pt x="308" y="818"/>
                </a:lnTo>
                <a:lnTo>
                  <a:pt x="308" y="818"/>
                </a:lnTo>
                <a:lnTo>
                  <a:pt x="326" y="817"/>
                </a:lnTo>
                <a:lnTo>
                  <a:pt x="343" y="816"/>
                </a:lnTo>
                <a:lnTo>
                  <a:pt x="360" y="814"/>
                </a:lnTo>
                <a:lnTo>
                  <a:pt x="375" y="810"/>
                </a:lnTo>
                <a:lnTo>
                  <a:pt x="391" y="806"/>
                </a:lnTo>
                <a:lnTo>
                  <a:pt x="405" y="802"/>
                </a:lnTo>
                <a:lnTo>
                  <a:pt x="419" y="796"/>
                </a:lnTo>
                <a:lnTo>
                  <a:pt x="433" y="790"/>
                </a:lnTo>
                <a:lnTo>
                  <a:pt x="446" y="782"/>
                </a:lnTo>
                <a:lnTo>
                  <a:pt x="459" y="775"/>
                </a:lnTo>
                <a:lnTo>
                  <a:pt x="471" y="766"/>
                </a:lnTo>
                <a:lnTo>
                  <a:pt x="483" y="756"/>
                </a:lnTo>
                <a:lnTo>
                  <a:pt x="495" y="747"/>
                </a:lnTo>
                <a:lnTo>
                  <a:pt x="507" y="736"/>
                </a:lnTo>
                <a:lnTo>
                  <a:pt x="527" y="712"/>
                </a:lnTo>
                <a:lnTo>
                  <a:pt x="497" y="680"/>
                </a:lnTo>
                <a:lnTo>
                  <a:pt x="497" y="680"/>
                </a:lnTo>
                <a:lnTo>
                  <a:pt x="477" y="701"/>
                </a:lnTo>
                <a:lnTo>
                  <a:pt x="456" y="720"/>
                </a:lnTo>
                <a:lnTo>
                  <a:pt x="446" y="728"/>
                </a:lnTo>
                <a:lnTo>
                  <a:pt x="434" y="736"/>
                </a:lnTo>
                <a:lnTo>
                  <a:pt x="423" y="742"/>
                </a:lnTo>
                <a:lnTo>
                  <a:pt x="413" y="748"/>
                </a:lnTo>
                <a:lnTo>
                  <a:pt x="401" y="753"/>
                </a:lnTo>
                <a:lnTo>
                  <a:pt x="389" y="757"/>
                </a:lnTo>
                <a:lnTo>
                  <a:pt x="377" y="762"/>
                </a:lnTo>
                <a:lnTo>
                  <a:pt x="364" y="765"/>
                </a:lnTo>
                <a:lnTo>
                  <a:pt x="351" y="767"/>
                </a:lnTo>
                <a:lnTo>
                  <a:pt x="338" y="769"/>
                </a:lnTo>
                <a:lnTo>
                  <a:pt x="325" y="770"/>
                </a:lnTo>
                <a:lnTo>
                  <a:pt x="311" y="77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2F99F99-25A8-46EF-AE7D-835F84DBA5AD}"/>
              </a:ext>
            </a:extLst>
          </p:cNvPr>
          <p:cNvSpPr/>
          <p:nvPr userDrawn="1"/>
        </p:nvSpPr>
        <p:spPr bwMode="auto">
          <a:xfrm>
            <a:off x="757240" y="3265918"/>
            <a:ext cx="261181" cy="51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05D0CC99-9082-6A4F-A45F-F2D804AEF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757" y="3502221"/>
            <a:ext cx="2943776" cy="2358507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40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style</a:t>
            </a:r>
            <a:endParaRPr lang="es-ES" dirty="0"/>
          </a:p>
        </p:txBody>
      </p:sp>
      <p:sp>
        <p:nvSpPr>
          <p:cNvPr id="19" name="Marcador de texto 11">
            <a:extLst>
              <a:ext uri="{FF2B5EF4-FFF2-40B4-BE49-F238E27FC236}">
                <a16:creationId xmlns:a16="http://schemas.microsoft.com/office/drawing/2014/main" id="{36D60641-E517-354F-A696-A3A415F581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030" y="587735"/>
            <a:ext cx="2943511" cy="173518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155" indent="0">
              <a:buFontTx/>
              <a:buNone/>
              <a:defRPr>
                <a:latin typeface="+mj-lt"/>
              </a:defRPr>
            </a:lvl2pPr>
            <a:lvl3pPr marL="914309" indent="0">
              <a:buFontTx/>
              <a:buNone/>
              <a:defRPr>
                <a:latin typeface="+mj-lt"/>
              </a:defRPr>
            </a:lvl3pPr>
            <a:lvl4pPr marL="1371464" indent="0">
              <a:buFontTx/>
              <a:buNone/>
              <a:defRPr>
                <a:latin typeface="+mj-lt"/>
              </a:defRPr>
            </a:lvl4pPr>
            <a:lvl5pPr marL="1828618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s-E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588655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ángulo 13"/>
          <p:cNvSpPr/>
          <p:nvPr userDrawn="1"/>
        </p:nvSpPr>
        <p:spPr>
          <a:xfrm>
            <a:off x="0" y="350658"/>
            <a:ext cx="12192000" cy="615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cxnSp>
        <p:nvCxnSpPr>
          <p:cNvPr id="94" name="Conector recto 93"/>
          <p:cNvCxnSpPr/>
          <p:nvPr userDrawn="1"/>
        </p:nvCxnSpPr>
        <p:spPr>
          <a:xfrm>
            <a:off x="911424" y="1124744"/>
            <a:ext cx="103691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Marcador de texto 16"/>
          <p:cNvSpPr>
            <a:spLocks noGrp="1"/>
          </p:cNvSpPr>
          <p:nvPr>
            <p:ph type="body" sz="quarter" idx="10"/>
          </p:nvPr>
        </p:nvSpPr>
        <p:spPr>
          <a:xfrm>
            <a:off x="911424" y="648170"/>
            <a:ext cx="10369152" cy="6480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349F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sp>
        <p:nvSpPr>
          <p:cNvPr id="96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911225" y="1503746"/>
            <a:ext cx="5040560" cy="4661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97" name="Marcador de texto 18"/>
          <p:cNvSpPr>
            <a:spLocks noGrp="1"/>
          </p:cNvSpPr>
          <p:nvPr>
            <p:ph type="body" sz="quarter" idx="12"/>
          </p:nvPr>
        </p:nvSpPr>
        <p:spPr>
          <a:xfrm>
            <a:off x="6240016" y="1503744"/>
            <a:ext cx="5040560" cy="41300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cxnSp>
        <p:nvCxnSpPr>
          <p:cNvPr id="98" name="Conector recto 97"/>
          <p:cNvCxnSpPr/>
          <p:nvPr userDrawn="1"/>
        </p:nvCxnSpPr>
        <p:spPr>
          <a:xfrm>
            <a:off x="911424" y="1268760"/>
            <a:ext cx="10369152" cy="0"/>
          </a:xfrm>
          <a:prstGeom prst="line">
            <a:avLst/>
          </a:prstGeom>
          <a:ln w="28575">
            <a:solidFill>
              <a:srgbClr val="349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551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aft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6407B46E-5430-4511-A3DF-3297387A4EB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69757" y="5962701"/>
            <a:ext cx="822155" cy="114194"/>
          </a:xfrm>
          <a:custGeom>
            <a:avLst/>
            <a:gdLst>
              <a:gd name="T0" fmla="*/ 3636 w 7680"/>
              <a:gd name="T1" fmla="*/ 518 h 1060"/>
              <a:gd name="T2" fmla="*/ 4078 w 7680"/>
              <a:gd name="T3" fmla="*/ 418 h 1060"/>
              <a:gd name="T4" fmla="*/ 3702 w 7680"/>
              <a:gd name="T5" fmla="*/ 265 h 1060"/>
              <a:gd name="T6" fmla="*/ 3868 w 7680"/>
              <a:gd name="T7" fmla="*/ 69 h 1060"/>
              <a:gd name="T8" fmla="*/ 3665 w 7680"/>
              <a:gd name="T9" fmla="*/ 307 h 1060"/>
              <a:gd name="T10" fmla="*/ 3598 w 7680"/>
              <a:gd name="T11" fmla="*/ 750 h 1060"/>
              <a:gd name="T12" fmla="*/ 4027 w 7680"/>
              <a:gd name="T13" fmla="*/ 770 h 1060"/>
              <a:gd name="T14" fmla="*/ 7610 w 7680"/>
              <a:gd name="T15" fmla="*/ 693 h 1060"/>
              <a:gd name="T16" fmla="*/ 7285 w 7680"/>
              <a:gd name="T17" fmla="*/ 529 h 1060"/>
              <a:gd name="T18" fmla="*/ 7630 w 7680"/>
              <a:gd name="T19" fmla="*/ 672 h 1060"/>
              <a:gd name="T20" fmla="*/ 7238 w 7680"/>
              <a:gd name="T21" fmla="*/ 468 h 1060"/>
              <a:gd name="T22" fmla="*/ 7519 w 7680"/>
              <a:gd name="T23" fmla="*/ 794 h 1060"/>
              <a:gd name="T24" fmla="*/ 7442 w 7680"/>
              <a:gd name="T25" fmla="*/ 1017 h 1060"/>
              <a:gd name="T26" fmla="*/ 7637 w 7680"/>
              <a:gd name="T27" fmla="*/ 990 h 1060"/>
              <a:gd name="T28" fmla="*/ 6712 w 7680"/>
              <a:gd name="T29" fmla="*/ 804 h 1060"/>
              <a:gd name="T30" fmla="*/ 7049 w 7680"/>
              <a:gd name="T31" fmla="*/ 377 h 1060"/>
              <a:gd name="T32" fmla="*/ 6525 w 7680"/>
              <a:gd name="T33" fmla="*/ 49 h 1060"/>
              <a:gd name="T34" fmla="*/ 6570 w 7680"/>
              <a:gd name="T35" fmla="*/ 94 h 1060"/>
              <a:gd name="T36" fmla="*/ 6239 w 7680"/>
              <a:gd name="T37" fmla="*/ 707 h 1060"/>
              <a:gd name="T38" fmla="*/ 6254 w 7680"/>
              <a:gd name="T39" fmla="*/ 806 h 1060"/>
              <a:gd name="T40" fmla="*/ 5811 w 7680"/>
              <a:gd name="T41" fmla="*/ 774 h 1060"/>
              <a:gd name="T42" fmla="*/ 5725 w 7680"/>
              <a:gd name="T43" fmla="*/ 575 h 1060"/>
              <a:gd name="T44" fmla="*/ 5704 w 7680"/>
              <a:gd name="T45" fmla="*/ 339 h 1060"/>
              <a:gd name="T46" fmla="*/ 5928 w 7680"/>
              <a:gd name="T47" fmla="*/ 473 h 1060"/>
              <a:gd name="T48" fmla="*/ 5636 w 7680"/>
              <a:gd name="T49" fmla="*/ 736 h 1060"/>
              <a:gd name="T50" fmla="*/ 6020 w 7680"/>
              <a:gd name="T51" fmla="*/ 804 h 1060"/>
              <a:gd name="T52" fmla="*/ 5212 w 7680"/>
              <a:gd name="T53" fmla="*/ 366 h 1060"/>
              <a:gd name="T54" fmla="*/ 5162 w 7680"/>
              <a:gd name="T55" fmla="*/ 505 h 1060"/>
              <a:gd name="T56" fmla="*/ 5120 w 7680"/>
              <a:gd name="T57" fmla="*/ 614 h 1060"/>
              <a:gd name="T58" fmla="*/ 5513 w 7680"/>
              <a:gd name="T59" fmla="*/ 775 h 1060"/>
              <a:gd name="T60" fmla="*/ 5163 w 7680"/>
              <a:gd name="T61" fmla="*/ 567 h 1060"/>
              <a:gd name="T62" fmla="*/ 4481 w 7680"/>
              <a:gd name="T63" fmla="*/ 67 h 1060"/>
              <a:gd name="T64" fmla="*/ 2889 w 7680"/>
              <a:gd name="T65" fmla="*/ 744 h 1060"/>
              <a:gd name="T66" fmla="*/ 2938 w 7680"/>
              <a:gd name="T67" fmla="*/ 301 h 1060"/>
              <a:gd name="T68" fmla="*/ 2906 w 7680"/>
              <a:gd name="T69" fmla="*/ 265 h 1060"/>
              <a:gd name="T70" fmla="*/ 2847 w 7680"/>
              <a:gd name="T71" fmla="*/ 776 h 1060"/>
              <a:gd name="T72" fmla="*/ 3101 w 7680"/>
              <a:gd name="T73" fmla="*/ 960 h 1060"/>
              <a:gd name="T74" fmla="*/ 2939 w 7680"/>
              <a:gd name="T75" fmla="*/ 1060 h 1060"/>
              <a:gd name="T76" fmla="*/ 2397 w 7680"/>
              <a:gd name="T77" fmla="*/ 261 h 1060"/>
              <a:gd name="T78" fmla="*/ 2440 w 7680"/>
              <a:gd name="T79" fmla="*/ 298 h 1060"/>
              <a:gd name="T80" fmla="*/ 2590 w 7680"/>
              <a:gd name="T81" fmla="*/ 334 h 1060"/>
              <a:gd name="T82" fmla="*/ 1984 w 7680"/>
              <a:gd name="T83" fmla="*/ 103 h 1060"/>
              <a:gd name="T84" fmla="*/ 1855 w 7680"/>
              <a:gd name="T85" fmla="*/ 774 h 1060"/>
              <a:gd name="T86" fmla="*/ 1847 w 7680"/>
              <a:gd name="T87" fmla="*/ 818 h 1060"/>
              <a:gd name="T88" fmla="*/ 1221 w 7680"/>
              <a:gd name="T89" fmla="*/ 537 h 1060"/>
              <a:gd name="T90" fmla="*/ 1568 w 7680"/>
              <a:gd name="T91" fmla="*/ 399 h 1060"/>
              <a:gd name="T92" fmla="*/ 1362 w 7680"/>
              <a:gd name="T93" fmla="*/ 258 h 1060"/>
              <a:gd name="T94" fmla="*/ 1180 w 7680"/>
              <a:gd name="T95" fmla="*/ 629 h 1060"/>
              <a:gd name="T96" fmla="*/ 1615 w 7680"/>
              <a:gd name="T97" fmla="*/ 693 h 1060"/>
              <a:gd name="T98" fmla="*/ 1562 w 7680"/>
              <a:gd name="T99" fmla="*/ 311 h 1060"/>
              <a:gd name="T100" fmla="*/ 645 w 7680"/>
              <a:gd name="T101" fmla="*/ 511 h 1060"/>
              <a:gd name="T102" fmla="*/ 1001 w 7680"/>
              <a:gd name="T103" fmla="*/ 418 h 1060"/>
              <a:gd name="T104" fmla="*/ 763 w 7680"/>
              <a:gd name="T105" fmla="*/ 265 h 1060"/>
              <a:gd name="T106" fmla="*/ 607 w 7680"/>
              <a:gd name="T107" fmla="*/ 643 h 1060"/>
              <a:gd name="T108" fmla="*/ 1045 w 7680"/>
              <a:gd name="T109" fmla="*/ 681 h 1060"/>
              <a:gd name="T110" fmla="*/ 967 w 7680"/>
              <a:gd name="T111" fmla="*/ 296 h 1060"/>
              <a:gd name="T112" fmla="*/ 99 w 7680"/>
              <a:gd name="T113" fmla="*/ 644 h 1060"/>
              <a:gd name="T114" fmla="*/ 172 w 7680"/>
              <a:gd name="T115" fmla="*/ 144 h 1060"/>
              <a:gd name="T116" fmla="*/ 472 w 7680"/>
              <a:gd name="T117" fmla="*/ 109 h 1060"/>
              <a:gd name="T118" fmla="*/ 109 w 7680"/>
              <a:gd name="T119" fmla="*/ 133 h 1060"/>
              <a:gd name="T120" fmla="*/ 23 w 7680"/>
              <a:gd name="T121" fmla="*/ 593 h 1060"/>
              <a:gd name="T122" fmla="*/ 343 w 7680"/>
              <a:gd name="T123" fmla="*/ 816 h 1060"/>
              <a:gd name="T124" fmla="*/ 338 w 7680"/>
              <a:gd name="T125" fmla="*/ 769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80" h="1060">
                <a:moveTo>
                  <a:pt x="3767" y="775"/>
                </a:moveTo>
                <a:lnTo>
                  <a:pt x="3767" y="775"/>
                </a:lnTo>
                <a:lnTo>
                  <a:pt x="3750" y="775"/>
                </a:lnTo>
                <a:lnTo>
                  <a:pt x="3733" y="773"/>
                </a:lnTo>
                <a:lnTo>
                  <a:pt x="3718" y="768"/>
                </a:lnTo>
                <a:lnTo>
                  <a:pt x="3703" y="764"/>
                </a:lnTo>
                <a:lnTo>
                  <a:pt x="3688" y="757"/>
                </a:lnTo>
                <a:lnTo>
                  <a:pt x="3674" y="750"/>
                </a:lnTo>
                <a:lnTo>
                  <a:pt x="3662" y="741"/>
                </a:lnTo>
                <a:lnTo>
                  <a:pt x="3650" y="732"/>
                </a:lnTo>
                <a:lnTo>
                  <a:pt x="3639" y="720"/>
                </a:lnTo>
                <a:lnTo>
                  <a:pt x="3629" y="708"/>
                </a:lnTo>
                <a:lnTo>
                  <a:pt x="3621" y="695"/>
                </a:lnTo>
                <a:lnTo>
                  <a:pt x="3613" y="681"/>
                </a:lnTo>
                <a:lnTo>
                  <a:pt x="3608" y="666"/>
                </a:lnTo>
                <a:lnTo>
                  <a:pt x="3603" y="649"/>
                </a:lnTo>
                <a:lnTo>
                  <a:pt x="3601" y="632"/>
                </a:lnTo>
                <a:lnTo>
                  <a:pt x="3600" y="614"/>
                </a:lnTo>
                <a:lnTo>
                  <a:pt x="3600" y="614"/>
                </a:lnTo>
                <a:lnTo>
                  <a:pt x="3600" y="601"/>
                </a:lnTo>
                <a:lnTo>
                  <a:pt x="3602" y="588"/>
                </a:lnTo>
                <a:lnTo>
                  <a:pt x="3606" y="575"/>
                </a:lnTo>
                <a:lnTo>
                  <a:pt x="3610" y="563"/>
                </a:lnTo>
                <a:lnTo>
                  <a:pt x="3615" y="551"/>
                </a:lnTo>
                <a:lnTo>
                  <a:pt x="3621" y="539"/>
                </a:lnTo>
                <a:lnTo>
                  <a:pt x="3628" y="528"/>
                </a:lnTo>
                <a:lnTo>
                  <a:pt x="3636" y="518"/>
                </a:lnTo>
                <a:lnTo>
                  <a:pt x="3644" y="507"/>
                </a:lnTo>
                <a:lnTo>
                  <a:pt x="3653" y="496"/>
                </a:lnTo>
                <a:lnTo>
                  <a:pt x="3674" y="475"/>
                </a:lnTo>
                <a:lnTo>
                  <a:pt x="3696" y="456"/>
                </a:lnTo>
                <a:lnTo>
                  <a:pt x="3721" y="437"/>
                </a:lnTo>
                <a:lnTo>
                  <a:pt x="3721" y="437"/>
                </a:lnTo>
                <a:lnTo>
                  <a:pt x="3742" y="472"/>
                </a:lnTo>
                <a:lnTo>
                  <a:pt x="3764" y="507"/>
                </a:lnTo>
                <a:lnTo>
                  <a:pt x="3789" y="541"/>
                </a:lnTo>
                <a:lnTo>
                  <a:pt x="3816" y="575"/>
                </a:lnTo>
                <a:lnTo>
                  <a:pt x="3843" y="607"/>
                </a:lnTo>
                <a:lnTo>
                  <a:pt x="3871" y="639"/>
                </a:lnTo>
                <a:lnTo>
                  <a:pt x="3900" y="668"/>
                </a:lnTo>
                <a:lnTo>
                  <a:pt x="3930" y="696"/>
                </a:lnTo>
                <a:lnTo>
                  <a:pt x="3930" y="696"/>
                </a:lnTo>
                <a:lnTo>
                  <a:pt x="3912" y="713"/>
                </a:lnTo>
                <a:lnTo>
                  <a:pt x="3894" y="728"/>
                </a:lnTo>
                <a:lnTo>
                  <a:pt x="3875" y="741"/>
                </a:lnTo>
                <a:lnTo>
                  <a:pt x="3854" y="753"/>
                </a:lnTo>
                <a:lnTo>
                  <a:pt x="3832" y="763"/>
                </a:lnTo>
                <a:lnTo>
                  <a:pt x="3811" y="769"/>
                </a:lnTo>
                <a:lnTo>
                  <a:pt x="3800" y="771"/>
                </a:lnTo>
                <a:lnTo>
                  <a:pt x="3789" y="774"/>
                </a:lnTo>
                <a:lnTo>
                  <a:pt x="3778" y="775"/>
                </a:lnTo>
                <a:lnTo>
                  <a:pt x="3767" y="775"/>
                </a:lnTo>
                <a:close/>
                <a:moveTo>
                  <a:pt x="4126" y="418"/>
                </a:moveTo>
                <a:lnTo>
                  <a:pt x="4078" y="418"/>
                </a:lnTo>
                <a:lnTo>
                  <a:pt x="4078" y="418"/>
                </a:lnTo>
                <a:lnTo>
                  <a:pt x="4068" y="453"/>
                </a:lnTo>
                <a:lnTo>
                  <a:pt x="4056" y="486"/>
                </a:lnTo>
                <a:lnTo>
                  <a:pt x="4043" y="519"/>
                </a:lnTo>
                <a:lnTo>
                  <a:pt x="4030" y="550"/>
                </a:lnTo>
                <a:lnTo>
                  <a:pt x="4015" y="580"/>
                </a:lnTo>
                <a:lnTo>
                  <a:pt x="3998" y="608"/>
                </a:lnTo>
                <a:lnTo>
                  <a:pt x="3980" y="635"/>
                </a:lnTo>
                <a:lnTo>
                  <a:pt x="3961" y="661"/>
                </a:lnTo>
                <a:lnTo>
                  <a:pt x="3961" y="661"/>
                </a:lnTo>
                <a:lnTo>
                  <a:pt x="3946" y="647"/>
                </a:lnTo>
                <a:lnTo>
                  <a:pt x="3929" y="630"/>
                </a:lnTo>
                <a:lnTo>
                  <a:pt x="3909" y="609"/>
                </a:lnTo>
                <a:lnTo>
                  <a:pt x="3888" y="587"/>
                </a:lnTo>
                <a:lnTo>
                  <a:pt x="3866" y="563"/>
                </a:lnTo>
                <a:lnTo>
                  <a:pt x="3844" y="536"/>
                </a:lnTo>
                <a:lnTo>
                  <a:pt x="3823" y="507"/>
                </a:lnTo>
                <a:lnTo>
                  <a:pt x="3801" y="478"/>
                </a:lnTo>
                <a:lnTo>
                  <a:pt x="3781" y="446"/>
                </a:lnTo>
                <a:lnTo>
                  <a:pt x="3761" y="414"/>
                </a:lnTo>
                <a:lnTo>
                  <a:pt x="3743" y="381"/>
                </a:lnTo>
                <a:lnTo>
                  <a:pt x="3728" y="348"/>
                </a:lnTo>
                <a:lnTo>
                  <a:pt x="3721" y="332"/>
                </a:lnTo>
                <a:lnTo>
                  <a:pt x="3715" y="314"/>
                </a:lnTo>
                <a:lnTo>
                  <a:pt x="3710" y="298"/>
                </a:lnTo>
                <a:lnTo>
                  <a:pt x="3706" y="281"/>
                </a:lnTo>
                <a:lnTo>
                  <a:pt x="3702" y="265"/>
                </a:lnTo>
                <a:lnTo>
                  <a:pt x="3700" y="249"/>
                </a:lnTo>
                <a:lnTo>
                  <a:pt x="3697" y="232"/>
                </a:lnTo>
                <a:lnTo>
                  <a:pt x="3697" y="216"/>
                </a:lnTo>
                <a:lnTo>
                  <a:pt x="3697" y="216"/>
                </a:lnTo>
                <a:lnTo>
                  <a:pt x="3697" y="203"/>
                </a:lnTo>
                <a:lnTo>
                  <a:pt x="3700" y="191"/>
                </a:lnTo>
                <a:lnTo>
                  <a:pt x="3702" y="179"/>
                </a:lnTo>
                <a:lnTo>
                  <a:pt x="3705" y="169"/>
                </a:lnTo>
                <a:lnTo>
                  <a:pt x="3708" y="158"/>
                </a:lnTo>
                <a:lnTo>
                  <a:pt x="3714" y="148"/>
                </a:lnTo>
                <a:lnTo>
                  <a:pt x="3719" y="138"/>
                </a:lnTo>
                <a:lnTo>
                  <a:pt x="3726" y="130"/>
                </a:lnTo>
                <a:lnTo>
                  <a:pt x="3732" y="122"/>
                </a:lnTo>
                <a:lnTo>
                  <a:pt x="3740" y="115"/>
                </a:lnTo>
                <a:lnTo>
                  <a:pt x="3748" y="108"/>
                </a:lnTo>
                <a:lnTo>
                  <a:pt x="3758" y="104"/>
                </a:lnTo>
                <a:lnTo>
                  <a:pt x="3768" y="99"/>
                </a:lnTo>
                <a:lnTo>
                  <a:pt x="3778" y="96"/>
                </a:lnTo>
                <a:lnTo>
                  <a:pt x="3789" y="94"/>
                </a:lnTo>
                <a:lnTo>
                  <a:pt x="3801" y="94"/>
                </a:lnTo>
                <a:lnTo>
                  <a:pt x="3801" y="94"/>
                </a:lnTo>
                <a:lnTo>
                  <a:pt x="3815" y="95"/>
                </a:lnTo>
                <a:lnTo>
                  <a:pt x="3827" y="97"/>
                </a:lnTo>
                <a:lnTo>
                  <a:pt x="3838" y="102"/>
                </a:lnTo>
                <a:lnTo>
                  <a:pt x="3846" y="107"/>
                </a:lnTo>
                <a:lnTo>
                  <a:pt x="3846" y="107"/>
                </a:lnTo>
                <a:lnTo>
                  <a:pt x="3868" y="69"/>
                </a:lnTo>
                <a:lnTo>
                  <a:pt x="3868" y="69"/>
                </a:lnTo>
                <a:lnTo>
                  <a:pt x="3854" y="63"/>
                </a:lnTo>
                <a:lnTo>
                  <a:pt x="3839" y="57"/>
                </a:lnTo>
                <a:lnTo>
                  <a:pt x="3822" y="54"/>
                </a:lnTo>
                <a:lnTo>
                  <a:pt x="3803" y="54"/>
                </a:lnTo>
                <a:lnTo>
                  <a:pt x="3803" y="54"/>
                </a:lnTo>
                <a:lnTo>
                  <a:pt x="3787" y="54"/>
                </a:lnTo>
                <a:lnTo>
                  <a:pt x="3772" y="56"/>
                </a:lnTo>
                <a:lnTo>
                  <a:pt x="3757" y="61"/>
                </a:lnTo>
                <a:lnTo>
                  <a:pt x="3742" y="66"/>
                </a:lnTo>
                <a:lnTo>
                  <a:pt x="3729" y="72"/>
                </a:lnTo>
                <a:lnTo>
                  <a:pt x="3716" y="80"/>
                </a:lnTo>
                <a:lnTo>
                  <a:pt x="3705" y="90"/>
                </a:lnTo>
                <a:lnTo>
                  <a:pt x="3694" y="100"/>
                </a:lnTo>
                <a:lnTo>
                  <a:pt x="3684" y="111"/>
                </a:lnTo>
                <a:lnTo>
                  <a:pt x="3676" y="124"/>
                </a:lnTo>
                <a:lnTo>
                  <a:pt x="3668" y="137"/>
                </a:lnTo>
                <a:lnTo>
                  <a:pt x="3663" y="152"/>
                </a:lnTo>
                <a:lnTo>
                  <a:pt x="3657" y="167"/>
                </a:lnTo>
                <a:lnTo>
                  <a:pt x="3654" y="184"/>
                </a:lnTo>
                <a:lnTo>
                  <a:pt x="3652" y="201"/>
                </a:lnTo>
                <a:lnTo>
                  <a:pt x="3652" y="218"/>
                </a:lnTo>
                <a:lnTo>
                  <a:pt x="3652" y="218"/>
                </a:lnTo>
                <a:lnTo>
                  <a:pt x="3652" y="240"/>
                </a:lnTo>
                <a:lnTo>
                  <a:pt x="3655" y="261"/>
                </a:lnTo>
                <a:lnTo>
                  <a:pt x="3660" y="284"/>
                </a:lnTo>
                <a:lnTo>
                  <a:pt x="3665" y="307"/>
                </a:lnTo>
                <a:lnTo>
                  <a:pt x="3671" y="331"/>
                </a:lnTo>
                <a:lnTo>
                  <a:pt x="3680" y="353"/>
                </a:lnTo>
                <a:lnTo>
                  <a:pt x="3690" y="377"/>
                </a:lnTo>
                <a:lnTo>
                  <a:pt x="3701" y="401"/>
                </a:lnTo>
                <a:lnTo>
                  <a:pt x="3701" y="401"/>
                </a:lnTo>
                <a:lnTo>
                  <a:pt x="3673" y="422"/>
                </a:lnTo>
                <a:lnTo>
                  <a:pt x="3644" y="445"/>
                </a:lnTo>
                <a:lnTo>
                  <a:pt x="3632" y="456"/>
                </a:lnTo>
                <a:lnTo>
                  <a:pt x="3619" y="469"/>
                </a:lnTo>
                <a:lnTo>
                  <a:pt x="3608" y="481"/>
                </a:lnTo>
                <a:lnTo>
                  <a:pt x="3596" y="494"/>
                </a:lnTo>
                <a:lnTo>
                  <a:pt x="3586" y="507"/>
                </a:lnTo>
                <a:lnTo>
                  <a:pt x="3578" y="521"/>
                </a:lnTo>
                <a:lnTo>
                  <a:pt x="3569" y="536"/>
                </a:lnTo>
                <a:lnTo>
                  <a:pt x="3562" y="550"/>
                </a:lnTo>
                <a:lnTo>
                  <a:pt x="3557" y="566"/>
                </a:lnTo>
                <a:lnTo>
                  <a:pt x="3553" y="582"/>
                </a:lnTo>
                <a:lnTo>
                  <a:pt x="3551" y="600"/>
                </a:lnTo>
                <a:lnTo>
                  <a:pt x="3549" y="617"/>
                </a:lnTo>
                <a:lnTo>
                  <a:pt x="3549" y="617"/>
                </a:lnTo>
                <a:lnTo>
                  <a:pt x="3551" y="640"/>
                </a:lnTo>
                <a:lnTo>
                  <a:pt x="3554" y="661"/>
                </a:lnTo>
                <a:lnTo>
                  <a:pt x="3559" y="681"/>
                </a:lnTo>
                <a:lnTo>
                  <a:pt x="3567" y="700"/>
                </a:lnTo>
                <a:lnTo>
                  <a:pt x="3575" y="717"/>
                </a:lnTo>
                <a:lnTo>
                  <a:pt x="3586" y="735"/>
                </a:lnTo>
                <a:lnTo>
                  <a:pt x="3598" y="750"/>
                </a:lnTo>
                <a:lnTo>
                  <a:pt x="3612" y="763"/>
                </a:lnTo>
                <a:lnTo>
                  <a:pt x="3627" y="776"/>
                </a:lnTo>
                <a:lnTo>
                  <a:pt x="3643" y="787"/>
                </a:lnTo>
                <a:lnTo>
                  <a:pt x="3661" y="796"/>
                </a:lnTo>
                <a:lnTo>
                  <a:pt x="3679" y="804"/>
                </a:lnTo>
                <a:lnTo>
                  <a:pt x="3700" y="809"/>
                </a:lnTo>
                <a:lnTo>
                  <a:pt x="3719" y="814"/>
                </a:lnTo>
                <a:lnTo>
                  <a:pt x="3741" y="817"/>
                </a:lnTo>
                <a:lnTo>
                  <a:pt x="3762" y="818"/>
                </a:lnTo>
                <a:lnTo>
                  <a:pt x="3762" y="818"/>
                </a:lnTo>
                <a:lnTo>
                  <a:pt x="3777" y="817"/>
                </a:lnTo>
                <a:lnTo>
                  <a:pt x="3792" y="816"/>
                </a:lnTo>
                <a:lnTo>
                  <a:pt x="3807" y="814"/>
                </a:lnTo>
                <a:lnTo>
                  <a:pt x="3821" y="810"/>
                </a:lnTo>
                <a:lnTo>
                  <a:pt x="3835" y="807"/>
                </a:lnTo>
                <a:lnTo>
                  <a:pt x="3849" y="803"/>
                </a:lnTo>
                <a:lnTo>
                  <a:pt x="3862" y="797"/>
                </a:lnTo>
                <a:lnTo>
                  <a:pt x="3873" y="792"/>
                </a:lnTo>
                <a:lnTo>
                  <a:pt x="3886" y="786"/>
                </a:lnTo>
                <a:lnTo>
                  <a:pt x="3898" y="778"/>
                </a:lnTo>
                <a:lnTo>
                  <a:pt x="3921" y="763"/>
                </a:lnTo>
                <a:lnTo>
                  <a:pt x="3943" y="744"/>
                </a:lnTo>
                <a:lnTo>
                  <a:pt x="3963" y="725"/>
                </a:lnTo>
                <a:lnTo>
                  <a:pt x="3963" y="725"/>
                </a:lnTo>
                <a:lnTo>
                  <a:pt x="3985" y="741"/>
                </a:lnTo>
                <a:lnTo>
                  <a:pt x="4006" y="756"/>
                </a:lnTo>
                <a:lnTo>
                  <a:pt x="4027" y="770"/>
                </a:lnTo>
                <a:lnTo>
                  <a:pt x="4046" y="782"/>
                </a:lnTo>
                <a:lnTo>
                  <a:pt x="4066" y="793"/>
                </a:lnTo>
                <a:lnTo>
                  <a:pt x="4085" y="803"/>
                </a:lnTo>
                <a:lnTo>
                  <a:pt x="4104" y="810"/>
                </a:lnTo>
                <a:lnTo>
                  <a:pt x="4121" y="818"/>
                </a:lnTo>
                <a:lnTo>
                  <a:pt x="4138" y="774"/>
                </a:lnTo>
                <a:lnTo>
                  <a:pt x="4138" y="774"/>
                </a:lnTo>
                <a:lnTo>
                  <a:pt x="4122" y="767"/>
                </a:lnTo>
                <a:lnTo>
                  <a:pt x="4105" y="760"/>
                </a:lnTo>
                <a:lnTo>
                  <a:pt x="4087" y="751"/>
                </a:lnTo>
                <a:lnTo>
                  <a:pt x="4070" y="741"/>
                </a:lnTo>
                <a:lnTo>
                  <a:pt x="4052" y="730"/>
                </a:lnTo>
                <a:lnTo>
                  <a:pt x="4033" y="717"/>
                </a:lnTo>
                <a:lnTo>
                  <a:pt x="4014" y="703"/>
                </a:lnTo>
                <a:lnTo>
                  <a:pt x="3994" y="689"/>
                </a:lnTo>
                <a:lnTo>
                  <a:pt x="3994" y="689"/>
                </a:lnTo>
                <a:lnTo>
                  <a:pt x="4016" y="660"/>
                </a:lnTo>
                <a:lnTo>
                  <a:pt x="4037" y="629"/>
                </a:lnTo>
                <a:lnTo>
                  <a:pt x="4055" y="596"/>
                </a:lnTo>
                <a:lnTo>
                  <a:pt x="4071" y="563"/>
                </a:lnTo>
                <a:lnTo>
                  <a:pt x="4087" y="528"/>
                </a:lnTo>
                <a:lnTo>
                  <a:pt x="4101" y="493"/>
                </a:lnTo>
                <a:lnTo>
                  <a:pt x="4114" y="456"/>
                </a:lnTo>
                <a:lnTo>
                  <a:pt x="4126" y="418"/>
                </a:lnTo>
                <a:close/>
                <a:moveTo>
                  <a:pt x="7630" y="672"/>
                </a:moveTo>
                <a:lnTo>
                  <a:pt x="7630" y="672"/>
                </a:lnTo>
                <a:lnTo>
                  <a:pt x="7610" y="693"/>
                </a:lnTo>
                <a:lnTo>
                  <a:pt x="7589" y="710"/>
                </a:lnTo>
                <a:lnTo>
                  <a:pt x="7569" y="725"/>
                </a:lnTo>
                <a:lnTo>
                  <a:pt x="7548" y="738"/>
                </a:lnTo>
                <a:lnTo>
                  <a:pt x="7528" y="748"/>
                </a:lnTo>
                <a:lnTo>
                  <a:pt x="7517" y="752"/>
                </a:lnTo>
                <a:lnTo>
                  <a:pt x="7506" y="755"/>
                </a:lnTo>
                <a:lnTo>
                  <a:pt x="7495" y="757"/>
                </a:lnTo>
                <a:lnTo>
                  <a:pt x="7484" y="760"/>
                </a:lnTo>
                <a:lnTo>
                  <a:pt x="7474" y="761"/>
                </a:lnTo>
                <a:lnTo>
                  <a:pt x="7463" y="761"/>
                </a:lnTo>
                <a:lnTo>
                  <a:pt x="7463" y="761"/>
                </a:lnTo>
                <a:lnTo>
                  <a:pt x="7442" y="760"/>
                </a:lnTo>
                <a:lnTo>
                  <a:pt x="7423" y="756"/>
                </a:lnTo>
                <a:lnTo>
                  <a:pt x="7405" y="751"/>
                </a:lnTo>
                <a:lnTo>
                  <a:pt x="7387" y="744"/>
                </a:lnTo>
                <a:lnTo>
                  <a:pt x="7371" y="735"/>
                </a:lnTo>
                <a:lnTo>
                  <a:pt x="7357" y="724"/>
                </a:lnTo>
                <a:lnTo>
                  <a:pt x="7343" y="711"/>
                </a:lnTo>
                <a:lnTo>
                  <a:pt x="7331" y="697"/>
                </a:lnTo>
                <a:lnTo>
                  <a:pt x="7320" y="681"/>
                </a:lnTo>
                <a:lnTo>
                  <a:pt x="7312" y="663"/>
                </a:lnTo>
                <a:lnTo>
                  <a:pt x="7303" y="644"/>
                </a:lnTo>
                <a:lnTo>
                  <a:pt x="7297" y="623"/>
                </a:lnTo>
                <a:lnTo>
                  <a:pt x="7292" y="602"/>
                </a:lnTo>
                <a:lnTo>
                  <a:pt x="7288" y="579"/>
                </a:lnTo>
                <a:lnTo>
                  <a:pt x="7286" y="554"/>
                </a:lnTo>
                <a:lnTo>
                  <a:pt x="7285" y="529"/>
                </a:lnTo>
                <a:lnTo>
                  <a:pt x="7285" y="529"/>
                </a:lnTo>
                <a:lnTo>
                  <a:pt x="7286" y="505"/>
                </a:lnTo>
                <a:lnTo>
                  <a:pt x="7289" y="482"/>
                </a:lnTo>
                <a:lnTo>
                  <a:pt x="7293" y="459"/>
                </a:lnTo>
                <a:lnTo>
                  <a:pt x="7300" y="438"/>
                </a:lnTo>
                <a:lnTo>
                  <a:pt x="7307" y="417"/>
                </a:lnTo>
                <a:lnTo>
                  <a:pt x="7317" y="399"/>
                </a:lnTo>
                <a:lnTo>
                  <a:pt x="7328" y="380"/>
                </a:lnTo>
                <a:lnTo>
                  <a:pt x="7340" y="364"/>
                </a:lnTo>
                <a:lnTo>
                  <a:pt x="7353" y="349"/>
                </a:lnTo>
                <a:lnTo>
                  <a:pt x="7368" y="336"/>
                </a:lnTo>
                <a:lnTo>
                  <a:pt x="7383" y="325"/>
                </a:lnTo>
                <a:lnTo>
                  <a:pt x="7400" y="316"/>
                </a:lnTo>
                <a:lnTo>
                  <a:pt x="7418" y="308"/>
                </a:lnTo>
                <a:lnTo>
                  <a:pt x="7436" y="301"/>
                </a:lnTo>
                <a:lnTo>
                  <a:pt x="7454" y="298"/>
                </a:lnTo>
                <a:lnTo>
                  <a:pt x="7474" y="297"/>
                </a:lnTo>
                <a:lnTo>
                  <a:pt x="7474" y="297"/>
                </a:lnTo>
                <a:lnTo>
                  <a:pt x="7494" y="298"/>
                </a:lnTo>
                <a:lnTo>
                  <a:pt x="7513" y="301"/>
                </a:lnTo>
                <a:lnTo>
                  <a:pt x="7532" y="306"/>
                </a:lnTo>
                <a:lnTo>
                  <a:pt x="7551" y="313"/>
                </a:lnTo>
                <a:lnTo>
                  <a:pt x="7571" y="323"/>
                </a:lnTo>
                <a:lnTo>
                  <a:pt x="7590" y="335"/>
                </a:lnTo>
                <a:lnTo>
                  <a:pt x="7610" y="349"/>
                </a:lnTo>
                <a:lnTo>
                  <a:pt x="7630" y="366"/>
                </a:lnTo>
                <a:lnTo>
                  <a:pt x="7630" y="672"/>
                </a:lnTo>
                <a:close/>
                <a:moveTo>
                  <a:pt x="7637" y="267"/>
                </a:moveTo>
                <a:lnTo>
                  <a:pt x="7631" y="317"/>
                </a:lnTo>
                <a:lnTo>
                  <a:pt x="7628" y="317"/>
                </a:lnTo>
                <a:lnTo>
                  <a:pt x="7628" y="317"/>
                </a:lnTo>
                <a:lnTo>
                  <a:pt x="7611" y="303"/>
                </a:lnTo>
                <a:lnTo>
                  <a:pt x="7593" y="290"/>
                </a:lnTo>
                <a:lnTo>
                  <a:pt x="7574" y="280"/>
                </a:lnTo>
                <a:lnTo>
                  <a:pt x="7556" y="270"/>
                </a:lnTo>
                <a:lnTo>
                  <a:pt x="7536" y="264"/>
                </a:lnTo>
                <a:lnTo>
                  <a:pt x="7517" y="258"/>
                </a:lnTo>
                <a:lnTo>
                  <a:pt x="7495" y="255"/>
                </a:lnTo>
                <a:lnTo>
                  <a:pt x="7472" y="254"/>
                </a:lnTo>
                <a:lnTo>
                  <a:pt x="7472" y="254"/>
                </a:lnTo>
                <a:lnTo>
                  <a:pt x="7448" y="255"/>
                </a:lnTo>
                <a:lnTo>
                  <a:pt x="7425" y="258"/>
                </a:lnTo>
                <a:lnTo>
                  <a:pt x="7402" y="265"/>
                </a:lnTo>
                <a:lnTo>
                  <a:pt x="7381" y="273"/>
                </a:lnTo>
                <a:lnTo>
                  <a:pt x="7360" y="283"/>
                </a:lnTo>
                <a:lnTo>
                  <a:pt x="7341" y="296"/>
                </a:lnTo>
                <a:lnTo>
                  <a:pt x="7322" y="311"/>
                </a:lnTo>
                <a:lnTo>
                  <a:pt x="7305" y="327"/>
                </a:lnTo>
                <a:lnTo>
                  <a:pt x="7289" y="347"/>
                </a:lnTo>
                <a:lnTo>
                  <a:pt x="7275" y="367"/>
                </a:lnTo>
                <a:lnTo>
                  <a:pt x="7263" y="390"/>
                </a:lnTo>
                <a:lnTo>
                  <a:pt x="7253" y="414"/>
                </a:lnTo>
                <a:lnTo>
                  <a:pt x="7245" y="441"/>
                </a:lnTo>
                <a:lnTo>
                  <a:pt x="7238" y="468"/>
                </a:lnTo>
                <a:lnTo>
                  <a:pt x="7236" y="483"/>
                </a:lnTo>
                <a:lnTo>
                  <a:pt x="7235" y="498"/>
                </a:lnTo>
                <a:lnTo>
                  <a:pt x="7234" y="513"/>
                </a:lnTo>
                <a:lnTo>
                  <a:pt x="7234" y="529"/>
                </a:lnTo>
                <a:lnTo>
                  <a:pt x="7234" y="529"/>
                </a:lnTo>
                <a:lnTo>
                  <a:pt x="7235" y="561"/>
                </a:lnTo>
                <a:lnTo>
                  <a:pt x="7238" y="592"/>
                </a:lnTo>
                <a:lnTo>
                  <a:pt x="7243" y="620"/>
                </a:lnTo>
                <a:lnTo>
                  <a:pt x="7249" y="646"/>
                </a:lnTo>
                <a:lnTo>
                  <a:pt x="7258" y="671"/>
                </a:lnTo>
                <a:lnTo>
                  <a:pt x="7268" y="694"/>
                </a:lnTo>
                <a:lnTo>
                  <a:pt x="7280" y="714"/>
                </a:lnTo>
                <a:lnTo>
                  <a:pt x="7294" y="733"/>
                </a:lnTo>
                <a:lnTo>
                  <a:pt x="7310" y="750"/>
                </a:lnTo>
                <a:lnTo>
                  <a:pt x="7326" y="764"/>
                </a:lnTo>
                <a:lnTo>
                  <a:pt x="7344" y="776"/>
                </a:lnTo>
                <a:lnTo>
                  <a:pt x="7364" y="787"/>
                </a:lnTo>
                <a:lnTo>
                  <a:pt x="7385" y="794"/>
                </a:lnTo>
                <a:lnTo>
                  <a:pt x="7407" y="800"/>
                </a:lnTo>
                <a:lnTo>
                  <a:pt x="7430" y="803"/>
                </a:lnTo>
                <a:lnTo>
                  <a:pt x="7455" y="804"/>
                </a:lnTo>
                <a:lnTo>
                  <a:pt x="7455" y="804"/>
                </a:lnTo>
                <a:lnTo>
                  <a:pt x="7468" y="804"/>
                </a:lnTo>
                <a:lnTo>
                  <a:pt x="7481" y="803"/>
                </a:lnTo>
                <a:lnTo>
                  <a:pt x="7494" y="801"/>
                </a:lnTo>
                <a:lnTo>
                  <a:pt x="7507" y="797"/>
                </a:lnTo>
                <a:lnTo>
                  <a:pt x="7519" y="794"/>
                </a:lnTo>
                <a:lnTo>
                  <a:pt x="7531" y="790"/>
                </a:lnTo>
                <a:lnTo>
                  <a:pt x="7543" y="784"/>
                </a:lnTo>
                <a:lnTo>
                  <a:pt x="7554" y="779"/>
                </a:lnTo>
                <a:lnTo>
                  <a:pt x="7575" y="767"/>
                </a:lnTo>
                <a:lnTo>
                  <a:pt x="7596" y="753"/>
                </a:lnTo>
                <a:lnTo>
                  <a:pt x="7614" y="738"/>
                </a:lnTo>
                <a:lnTo>
                  <a:pt x="7631" y="722"/>
                </a:lnTo>
                <a:lnTo>
                  <a:pt x="7630" y="844"/>
                </a:lnTo>
                <a:lnTo>
                  <a:pt x="7630" y="844"/>
                </a:lnTo>
                <a:lnTo>
                  <a:pt x="7630" y="863"/>
                </a:lnTo>
                <a:lnTo>
                  <a:pt x="7628" y="882"/>
                </a:lnTo>
                <a:lnTo>
                  <a:pt x="7625" y="900"/>
                </a:lnTo>
                <a:lnTo>
                  <a:pt x="7621" y="916"/>
                </a:lnTo>
                <a:lnTo>
                  <a:pt x="7614" y="932"/>
                </a:lnTo>
                <a:lnTo>
                  <a:pt x="7607" y="947"/>
                </a:lnTo>
                <a:lnTo>
                  <a:pt x="7598" y="960"/>
                </a:lnTo>
                <a:lnTo>
                  <a:pt x="7588" y="971"/>
                </a:lnTo>
                <a:lnTo>
                  <a:pt x="7577" y="982"/>
                </a:lnTo>
                <a:lnTo>
                  <a:pt x="7564" y="992"/>
                </a:lnTo>
                <a:lnTo>
                  <a:pt x="7551" y="999"/>
                </a:lnTo>
                <a:lnTo>
                  <a:pt x="7536" y="1006"/>
                </a:lnTo>
                <a:lnTo>
                  <a:pt x="7520" y="1011"/>
                </a:lnTo>
                <a:lnTo>
                  <a:pt x="7502" y="1015"/>
                </a:lnTo>
                <a:lnTo>
                  <a:pt x="7483" y="1017"/>
                </a:lnTo>
                <a:lnTo>
                  <a:pt x="7463" y="1018"/>
                </a:lnTo>
                <a:lnTo>
                  <a:pt x="7463" y="1018"/>
                </a:lnTo>
                <a:lnTo>
                  <a:pt x="7442" y="1017"/>
                </a:lnTo>
                <a:lnTo>
                  <a:pt x="7421" y="1015"/>
                </a:lnTo>
                <a:lnTo>
                  <a:pt x="7400" y="1011"/>
                </a:lnTo>
                <a:lnTo>
                  <a:pt x="7380" y="1005"/>
                </a:lnTo>
                <a:lnTo>
                  <a:pt x="7359" y="997"/>
                </a:lnTo>
                <a:lnTo>
                  <a:pt x="7338" y="989"/>
                </a:lnTo>
                <a:lnTo>
                  <a:pt x="7318" y="977"/>
                </a:lnTo>
                <a:lnTo>
                  <a:pt x="7298" y="963"/>
                </a:lnTo>
                <a:lnTo>
                  <a:pt x="7275" y="1003"/>
                </a:lnTo>
                <a:lnTo>
                  <a:pt x="7275" y="1003"/>
                </a:lnTo>
                <a:lnTo>
                  <a:pt x="7295" y="1015"/>
                </a:lnTo>
                <a:lnTo>
                  <a:pt x="7317" y="1027"/>
                </a:lnTo>
                <a:lnTo>
                  <a:pt x="7339" y="1036"/>
                </a:lnTo>
                <a:lnTo>
                  <a:pt x="7362" y="1045"/>
                </a:lnTo>
                <a:lnTo>
                  <a:pt x="7386" y="1051"/>
                </a:lnTo>
                <a:lnTo>
                  <a:pt x="7411" y="1057"/>
                </a:lnTo>
                <a:lnTo>
                  <a:pt x="7437" y="1060"/>
                </a:lnTo>
                <a:lnTo>
                  <a:pt x="7463" y="1060"/>
                </a:lnTo>
                <a:lnTo>
                  <a:pt x="7463" y="1060"/>
                </a:lnTo>
                <a:lnTo>
                  <a:pt x="7489" y="1060"/>
                </a:lnTo>
                <a:lnTo>
                  <a:pt x="7513" y="1057"/>
                </a:lnTo>
                <a:lnTo>
                  <a:pt x="7534" y="1052"/>
                </a:lnTo>
                <a:lnTo>
                  <a:pt x="7556" y="1046"/>
                </a:lnTo>
                <a:lnTo>
                  <a:pt x="7575" y="1037"/>
                </a:lnTo>
                <a:lnTo>
                  <a:pt x="7593" y="1028"/>
                </a:lnTo>
                <a:lnTo>
                  <a:pt x="7609" y="1017"/>
                </a:lnTo>
                <a:lnTo>
                  <a:pt x="7624" y="1004"/>
                </a:lnTo>
                <a:lnTo>
                  <a:pt x="7637" y="990"/>
                </a:lnTo>
                <a:lnTo>
                  <a:pt x="7648" y="974"/>
                </a:lnTo>
                <a:lnTo>
                  <a:pt x="7657" y="956"/>
                </a:lnTo>
                <a:lnTo>
                  <a:pt x="7666" y="938"/>
                </a:lnTo>
                <a:lnTo>
                  <a:pt x="7671" y="918"/>
                </a:lnTo>
                <a:lnTo>
                  <a:pt x="7677" y="897"/>
                </a:lnTo>
                <a:lnTo>
                  <a:pt x="7679" y="874"/>
                </a:lnTo>
                <a:lnTo>
                  <a:pt x="7680" y="851"/>
                </a:lnTo>
                <a:lnTo>
                  <a:pt x="7680" y="267"/>
                </a:lnTo>
                <a:lnTo>
                  <a:pt x="7637" y="267"/>
                </a:lnTo>
                <a:close/>
                <a:moveTo>
                  <a:pt x="6947" y="254"/>
                </a:moveTo>
                <a:lnTo>
                  <a:pt x="6947" y="254"/>
                </a:lnTo>
                <a:lnTo>
                  <a:pt x="6934" y="254"/>
                </a:lnTo>
                <a:lnTo>
                  <a:pt x="6920" y="256"/>
                </a:lnTo>
                <a:lnTo>
                  <a:pt x="6907" y="258"/>
                </a:lnTo>
                <a:lnTo>
                  <a:pt x="6895" y="261"/>
                </a:lnTo>
                <a:lnTo>
                  <a:pt x="6883" y="265"/>
                </a:lnTo>
                <a:lnTo>
                  <a:pt x="6871" y="270"/>
                </a:lnTo>
                <a:lnTo>
                  <a:pt x="6859" y="276"/>
                </a:lnTo>
                <a:lnTo>
                  <a:pt x="6847" y="281"/>
                </a:lnTo>
                <a:lnTo>
                  <a:pt x="6826" y="295"/>
                </a:lnTo>
                <a:lnTo>
                  <a:pt x="6804" y="312"/>
                </a:lnTo>
                <a:lnTo>
                  <a:pt x="6782" y="331"/>
                </a:lnTo>
                <a:lnTo>
                  <a:pt x="6762" y="350"/>
                </a:lnTo>
                <a:lnTo>
                  <a:pt x="6759" y="350"/>
                </a:lnTo>
                <a:lnTo>
                  <a:pt x="6754" y="267"/>
                </a:lnTo>
                <a:lnTo>
                  <a:pt x="6712" y="267"/>
                </a:lnTo>
                <a:lnTo>
                  <a:pt x="6712" y="804"/>
                </a:lnTo>
                <a:lnTo>
                  <a:pt x="6761" y="804"/>
                </a:lnTo>
                <a:lnTo>
                  <a:pt x="6761" y="399"/>
                </a:lnTo>
                <a:lnTo>
                  <a:pt x="6761" y="399"/>
                </a:lnTo>
                <a:lnTo>
                  <a:pt x="6785" y="376"/>
                </a:lnTo>
                <a:lnTo>
                  <a:pt x="6807" y="355"/>
                </a:lnTo>
                <a:lnTo>
                  <a:pt x="6829" y="338"/>
                </a:lnTo>
                <a:lnTo>
                  <a:pt x="6849" y="324"/>
                </a:lnTo>
                <a:lnTo>
                  <a:pt x="6860" y="318"/>
                </a:lnTo>
                <a:lnTo>
                  <a:pt x="6871" y="312"/>
                </a:lnTo>
                <a:lnTo>
                  <a:pt x="6881" y="308"/>
                </a:lnTo>
                <a:lnTo>
                  <a:pt x="6891" y="305"/>
                </a:lnTo>
                <a:lnTo>
                  <a:pt x="6902" y="303"/>
                </a:lnTo>
                <a:lnTo>
                  <a:pt x="6913" y="300"/>
                </a:lnTo>
                <a:lnTo>
                  <a:pt x="6925" y="299"/>
                </a:lnTo>
                <a:lnTo>
                  <a:pt x="6937" y="298"/>
                </a:lnTo>
                <a:lnTo>
                  <a:pt x="6937" y="298"/>
                </a:lnTo>
                <a:lnTo>
                  <a:pt x="6953" y="299"/>
                </a:lnTo>
                <a:lnTo>
                  <a:pt x="6967" y="301"/>
                </a:lnTo>
                <a:lnTo>
                  <a:pt x="6980" y="305"/>
                </a:lnTo>
                <a:lnTo>
                  <a:pt x="6993" y="309"/>
                </a:lnTo>
                <a:lnTo>
                  <a:pt x="7004" y="314"/>
                </a:lnTo>
                <a:lnTo>
                  <a:pt x="7014" y="322"/>
                </a:lnTo>
                <a:lnTo>
                  <a:pt x="7023" y="330"/>
                </a:lnTo>
                <a:lnTo>
                  <a:pt x="7031" y="339"/>
                </a:lnTo>
                <a:lnTo>
                  <a:pt x="7038" y="351"/>
                </a:lnTo>
                <a:lnTo>
                  <a:pt x="7044" y="363"/>
                </a:lnTo>
                <a:lnTo>
                  <a:pt x="7049" y="377"/>
                </a:lnTo>
                <a:lnTo>
                  <a:pt x="7052" y="392"/>
                </a:lnTo>
                <a:lnTo>
                  <a:pt x="7056" y="408"/>
                </a:lnTo>
                <a:lnTo>
                  <a:pt x="7058" y="427"/>
                </a:lnTo>
                <a:lnTo>
                  <a:pt x="7059" y="445"/>
                </a:lnTo>
                <a:lnTo>
                  <a:pt x="7060" y="467"/>
                </a:lnTo>
                <a:lnTo>
                  <a:pt x="7060" y="804"/>
                </a:lnTo>
                <a:lnTo>
                  <a:pt x="7109" y="804"/>
                </a:lnTo>
                <a:lnTo>
                  <a:pt x="7109" y="459"/>
                </a:lnTo>
                <a:lnTo>
                  <a:pt x="7109" y="459"/>
                </a:lnTo>
                <a:lnTo>
                  <a:pt x="7109" y="434"/>
                </a:lnTo>
                <a:lnTo>
                  <a:pt x="7106" y="411"/>
                </a:lnTo>
                <a:lnTo>
                  <a:pt x="7103" y="389"/>
                </a:lnTo>
                <a:lnTo>
                  <a:pt x="7099" y="368"/>
                </a:lnTo>
                <a:lnTo>
                  <a:pt x="7093" y="350"/>
                </a:lnTo>
                <a:lnTo>
                  <a:pt x="7087" y="334"/>
                </a:lnTo>
                <a:lnTo>
                  <a:pt x="7078" y="319"/>
                </a:lnTo>
                <a:lnTo>
                  <a:pt x="7070" y="305"/>
                </a:lnTo>
                <a:lnTo>
                  <a:pt x="7059" y="293"/>
                </a:lnTo>
                <a:lnTo>
                  <a:pt x="7047" y="282"/>
                </a:lnTo>
                <a:lnTo>
                  <a:pt x="7033" y="273"/>
                </a:lnTo>
                <a:lnTo>
                  <a:pt x="7019" y="267"/>
                </a:lnTo>
                <a:lnTo>
                  <a:pt x="7003" y="260"/>
                </a:lnTo>
                <a:lnTo>
                  <a:pt x="6985" y="257"/>
                </a:lnTo>
                <a:lnTo>
                  <a:pt x="6967" y="255"/>
                </a:lnTo>
                <a:lnTo>
                  <a:pt x="6947" y="254"/>
                </a:lnTo>
                <a:close/>
                <a:moveTo>
                  <a:pt x="6525" y="49"/>
                </a:moveTo>
                <a:lnTo>
                  <a:pt x="6525" y="49"/>
                </a:lnTo>
                <a:lnTo>
                  <a:pt x="6517" y="50"/>
                </a:lnTo>
                <a:lnTo>
                  <a:pt x="6508" y="52"/>
                </a:lnTo>
                <a:lnTo>
                  <a:pt x="6500" y="56"/>
                </a:lnTo>
                <a:lnTo>
                  <a:pt x="6494" y="61"/>
                </a:lnTo>
                <a:lnTo>
                  <a:pt x="6489" y="67"/>
                </a:lnTo>
                <a:lnTo>
                  <a:pt x="6484" y="75"/>
                </a:lnTo>
                <a:lnTo>
                  <a:pt x="6481" y="84"/>
                </a:lnTo>
                <a:lnTo>
                  <a:pt x="6480" y="94"/>
                </a:lnTo>
                <a:lnTo>
                  <a:pt x="6480" y="94"/>
                </a:lnTo>
                <a:lnTo>
                  <a:pt x="6481" y="103"/>
                </a:lnTo>
                <a:lnTo>
                  <a:pt x="6484" y="111"/>
                </a:lnTo>
                <a:lnTo>
                  <a:pt x="6489" y="119"/>
                </a:lnTo>
                <a:lnTo>
                  <a:pt x="6494" y="125"/>
                </a:lnTo>
                <a:lnTo>
                  <a:pt x="6500" y="131"/>
                </a:lnTo>
                <a:lnTo>
                  <a:pt x="6508" y="134"/>
                </a:lnTo>
                <a:lnTo>
                  <a:pt x="6517" y="136"/>
                </a:lnTo>
                <a:lnTo>
                  <a:pt x="6525" y="137"/>
                </a:lnTo>
                <a:lnTo>
                  <a:pt x="6525" y="137"/>
                </a:lnTo>
                <a:lnTo>
                  <a:pt x="6534" y="136"/>
                </a:lnTo>
                <a:lnTo>
                  <a:pt x="6543" y="134"/>
                </a:lnTo>
                <a:lnTo>
                  <a:pt x="6550" y="131"/>
                </a:lnTo>
                <a:lnTo>
                  <a:pt x="6557" y="125"/>
                </a:lnTo>
                <a:lnTo>
                  <a:pt x="6562" y="119"/>
                </a:lnTo>
                <a:lnTo>
                  <a:pt x="6566" y="111"/>
                </a:lnTo>
                <a:lnTo>
                  <a:pt x="6569" y="103"/>
                </a:lnTo>
                <a:lnTo>
                  <a:pt x="6570" y="94"/>
                </a:lnTo>
                <a:lnTo>
                  <a:pt x="6570" y="94"/>
                </a:lnTo>
                <a:lnTo>
                  <a:pt x="6569" y="84"/>
                </a:lnTo>
                <a:lnTo>
                  <a:pt x="6566" y="75"/>
                </a:lnTo>
                <a:lnTo>
                  <a:pt x="6562" y="67"/>
                </a:lnTo>
                <a:lnTo>
                  <a:pt x="6557" y="61"/>
                </a:lnTo>
                <a:lnTo>
                  <a:pt x="6550" y="56"/>
                </a:lnTo>
                <a:lnTo>
                  <a:pt x="6543" y="52"/>
                </a:lnTo>
                <a:lnTo>
                  <a:pt x="6534" y="50"/>
                </a:lnTo>
                <a:lnTo>
                  <a:pt x="6525" y="49"/>
                </a:lnTo>
                <a:close/>
                <a:moveTo>
                  <a:pt x="6499" y="804"/>
                </a:moveTo>
                <a:lnTo>
                  <a:pt x="6549" y="804"/>
                </a:lnTo>
                <a:lnTo>
                  <a:pt x="6549" y="267"/>
                </a:lnTo>
                <a:lnTo>
                  <a:pt x="6499" y="267"/>
                </a:lnTo>
                <a:lnTo>
                  <a:pt x="6499" y="804"/>
                </a:lnTo>
                <a:close/>
                <a:moveTo>
                  <a:pt x="6325" y="774"/>
                </a:moveTo>
                <a:lnTo>
                  <a:pt x="6325" y="774"/>
                </a:lnTo>
                <a:lnTo>
                  <a:pt x="6313" y="774"/>
                </a:lnTo>
                <a:lnTo>
                  <a:pt x="6301" y="771"/>
                </a:lnTo>
                <a:lnTo>
                  <a:pt x="6290" y="769"/>
                </a:lnTo>
                <a:lnTo>
                  <a:pt x="6280" y="766"/>
                </a:lnTo>
                <a:lnTo>
                  <a:pt x="6271" y="762"/>
                </a:lnTo>
                <a:lnTo>
                  <a:pt x="6264" y="756"/>
                </a:lnTo>
                <a:lnTo>
                  <a:pt x="6258" y="750"/>
                </a:lnTo>
                <a:lnTo>
                  <a:pt x="6252" y="742"/>
                </a:lnTo>
                <a:lnTo>
                  <a:pt x="6248" y="735"/>
                </a:lnTo>
                <a:lnTo>
                  <a:pt x="6244" y="726"/>
                </a:lnTo>
                <a:lnTo>
                  <a:pt x="6241" y="716"/>
                </a:lnTo>
                <a:lnTo>
                  <a:pt x="6239" y="707"/>
                </a:lnTo>
                <a:lnTo>
                  <a:pt x="6237" y="696"/>
                </a:lnTo>
                <a:lnTo>
                  <a:pt x="6236" y="684"/>
                </a:lnTo>
                <a:lnTo>
                  <a:pt x="6235" y="660"/>
                </a:lnTo>
                <a:lnTo>
                  <a:pt x="6235" y="310"/>
                </a:lnTo>
                <a:lnTo>
                  <a:pt x="6390" y="310"/>
                </a:lnTo>
                <a:lnTo>
                  <a:pt x="6390" y="267"/>
                </a:lnTo>
                <a:lnTo>
                  <a:pt x="6235" y="267"/>
                </a:lnTo>
                <a:lnTo>
                  <a:pt x="6235" y="111"/>
                </a:lnTo>
                <a:lnTo>
                  <a:pt x="6193" y="111"/>
                </a:lnTo>
                <a:lnTo>
                  <a:pt x="6186" y="267"/>
                </a:lnTo>
                <a:lnTo>
                  <a:pt x="6101" y="271"/>
                </a:lnTo>
                <a:lnTo>
                  <a:pt x="6101" y="310"/>
                </a:lnTo>
                <a:lnTo>
                  <a:pt x="6185" y="310"/>
                </a:lnTo>
                <a:lnTo>
                  <a:pt x="6185" y="656"/>
                </a:lnTo>
                <a:lnTo>
                  <a:pt x="6185" y="656"/>
                </a:lnTo>
                <a:lnTo>
                  <a:pt x="6185" y="673"/>
                </a:lnTo>
                <a:lnTo>
                  <a:pt x="6186" y="690"/>
                </a:lnTo>
                <a:lnTo>
                  <a:pt x="6188" y="707"/>
                </a:lnTo>
                <a:lnTo>
                  <a:pt x="6190" y="722"/>
                </a:lnTo>
                <a:lnTo>
                  <a:pt x="6195" y="736"/>
                </a:lnTo>
                <a:lnTo>
                  <a:pt x="6199" y="749"/>
                </a:lnTo>
                <a:lnTo>
                  <a:pt x="6206" y="762"/>
                </a:lnTo>
                <a:lnTo>
                  <a:pt x="6213" y="773"/>
                </a:lnTo>
                <a:lnTo>
                  <a:pt x="6221" y="782"/>
                </a:lnTo>
                <a:lnTo>
                  <a:pt x="6230" y="792"/>
                </a:lnTo>
                <a:lnTo>
                  <a:pt x="6241" y="800"/>
                </a:lnTo>
                <a:lnTo>
                  <a:pt x="6254" y="806"/>
                </a:lnTo>
                <a:lnTo>
                  <a:pt x="6268" y="811"/>
                </a:lnTo>
                <a:lnTo>
                  <a:pt x="6283" y="815"/>
                </a:lnTo>
                <a:lnTo>
                  <a:pt x="6301" y="817"/>
                </a:lnTo>
                <a:lnTo>
                  <a:pt x="6319" y="818"/>
                </a:lnTo>
                <a:lnTo>
                  <a:pt x="6319" y="818"/>
                </a:lnTo>
                <a:lnTo>
                  <a:pt x="6328" y="817"/>
                </a:lnTo>
                <a:lnTo>
                  <a:pt x="6337" y="816"/>
                </a:lnTo>
                <a:lnTo>
                  <a:pt x="6359" y="811"/>
                </a:lnTo>
                <a:lnTo>
                  <a:pt x="6383" y="805"/>
                </a:lnTo>
                <a:lnTo>
                  <a:pt x="6406" y="797"/>
                </a:lnTo>
                <a:lnTo>
                  <a:pt x="6392" y="757"/>
                </a:lnTo>
                <a:lnTo>
                  <a:pt x="6392" y="757"/>
                </a:lnTo>
                <a:lnTo>
                  <a:pt x="6377" y="764"/>
                </a:lnTo>
                <a:lnTo>
                  <a:pt x="6359" y="769"/>
                </a:lnTo>
                <a:lnTo>
                  <a:pt x="6342" y="773"/>
                </a:lnTo>
                <a:lnTo>
                  <a:pt x="6325" y="774"/>
                </a:lnTo>
                <a:close/>
                <a:moveTo>
                  <a:pt x="5971" y="688"/>
                </a:moveTo>
                <a:lnTo>
                  <a:pt x="5971" y="688"/>
                </a:lnTo>
                <a:lnTo>
                  <a:pt x="5946" y="708"/>
                </a:lnTo>
                <a:lnTo>
                  <a:pt x="5923" y="726"/>
                </a:lnTo>
                <a:lnTo>
                  <a:pt x="5900" y="740"/>
                </a:lnTo>
                <a:lnTo>
                  <a:pt x="5878" y="753"/>
                </a:lnTo>
                <a:lnTo>
                  <a:pt x="5856" y="763"/>
                </a:lnTo>
                <a:lnTo>
                  <a:pt x="5845" y="766"/>
                </a:lnTo>
                <a:lnTo>
                  <a:pt x="5834" y="769"/>
                </a:lnTo>
                <a:lnTo>
                  <a:pt x="5822" y="771"/>
                </a:lnTo>
                <a:lnTo>
                  <a:pt x="5811" y="774"/>
                </a:lnTo>
                <a:lnTo>
                  <a:pt x="5799" y="775"/>
                </a:lnTo>
                <a:lnTo>
                  <a:pt x="5789" y="775"/>
                </a:lnTo>
                <a:lnTo>
                  <a:pt x="5789" y="775"/>
                </a:lnTo>
                <a:lnTo>
                  <a:pt x="5777" y="775"/>
                </a:lnTo>
                <a:lnTo>
                  <a:pt x="5766" y="774"/>
                </a:lnTo>
                <a:lnTo>
                  <a:pt x="5755" y="771"/>
                </a:lnTo>
                <a:lnTo>
                  <a:pt x="5744" y="769"/>
                </a:lnTo>
                <a:lnTo>
                  <a:pt x="5735" y="766"/>
                </a:lnTo>
                <a:lnTo>
                  <a:pt x="5726" y="762"/>
                </a:lnTo>
                <a:lnTo>
                  <a:pt x="5717" y="756"/>
                </a:lnTo>
                <a:lnTo>
                  <a:pt x="5709" y="751"/>
                </a:lnTo>
                <a:lnTo>
                  <a:pt x="5701" y="743"/>
                </a:lnTo>
                <a:lnTo>
                  <a:pt x="5695" y="736"/>
                </a:lnTo>
                <a:lnTo>
                  <a:pt x="5689" y="727"/>
                </a:lnTo>
                <a:lnTo>
                  <a:pt x="5685" y="717"/>
                </a:lnTo>
                <a:lnTo>
                  <a:pt x="5681" y="707"/>
                </a:lnTo>
                <a:lnTo>
                  <a:pt x="5677" y="695"/>
                </a:lnTo>
                <a:lnTo>
                  <a:pt x="5676" y="682"/>
                </a:lnTo>
                <a:lnTo>
                  <a:pt x="5675" y="668"/>
                </a:lnTo>
                <a:lnTo>
                  <a:pt x="5675" y="668"/>
                </a:lnTo>
                <a:lnTo>
                  <a:pt x="5676" y="653"/>
                </a:lnTo>
                <a:lnTo>
                  <a:pt x="5680" y="638"/>
                </a:lnTo>
                <a:lnTo>
                  <a:pt x="5684" y="623"/>
                </a:lnTo>
                <a:lnTo>
                  <a:pt x="5690" y="610"/>
                </a:lnTo>
                <a:lnTo>
                  <a:pt x="5700" y="598"/>
                </a:lnTo>
                <a:lnTo>
                  <a:pt x="5711" y="586"/>
                </a:lnTo>
                <a:lnTo>
                  <a:pt x="5725" y="575"/>
                </a:lnTo>
                <a:lnTo>
                  <a:pt x="5740" y="564"/>
                </a:lnTo>
                <a:lnTo>
                  <a:pt x="5759" y="554"/>
                </a:lnTo>
                <a:lnTo>
                  <a:pt x="5780" y="546"/>
                </a:lnTo>
                <a:lnTo>
                  <a:pt x="5805" y="537"/>
                </a:lnTo>
                <a:lnTo>
                  <a:pt x="5832" y="529"/>
                </a:lnTo>
                <a:lnTo>
                  <a:pt x="5862" y="523"/>
                </a:lnTo>
                <a:lnTo>
                  <a:pt x="5894" y="516"/>
                </a:lnTo>
                <a:lnTo>
                  <a:pt x="5931" y="511"/>
                </a:lnTo>
                <a:lnTo>
                  <a:pt x="5971" y="506"/>
                </a:lnTo>
                <a:lnTo>
                  <a:pt x="5971" y="688"/>
                </a:lnTo>
                <a:close/>
                <a:moveTo>
                  <a:pt x="5850" y="254"/>
                </a:moveTo>
                <a:lnTo>
                  <a:pt x="5850" y="254"/>
                </a:lnTo>
                <a:lnTo>
                  <a:pt x="5834" y="254"/>
                </a:lnTo>
                <a:lnTo>
                  <a:pt x="5818" y="256"/>
                </a:lnTo>
                <a:lnTo>
                  <a:pt x="5803" y="258"/>
                </a:lnTo>
                <a:lnTo>
                  <a:pt x="5788" y="260"/>
                </a:lnTo>
                <a:lnTo>
                  <a:pt x="5772" y="265"/>
                </a:lnTo>
                <a:lnTo>
                  <a:pt x="5758" y="269"/>
                </a:lnTo>
                <a:lnTo>
                  <a:pt x="5731" y="279"/>
                </a:lnTo>
                <a:lnTo>
                  <a:pt x="5708" y="290"/>
                </a:lnTo>
                <a:lnTo>
                  <a:pt x="5686" y="301"/>
                </a:lnTo>
                <a:lnTo>
                  <a:pt x="5667" y="312"/>
                </a:lnTo>
                <a:lnTo>
                  <a:pt x="5650" y="323"/>
                </a:lnTo>
                <a:lnTo>
                  <a:pt x="5673" y="360"/>
                </a:lnTo>
                <a:lnTo>
                  <a:pt x="5673" y="360"/>
                </a:lnTo>
                <a:lnTo>
                  <a:pt x="5688" y="350"/>
                </a:lnTo>
                <a:lnTo>
                  <a:pt x="5704" y="339"/>
                </a:lnTo>
                <a:lnTo>
                  <a:pt x="5724" y="328"/>
                </a:lnTo>
                <a:lnTo>
                  <a:pt x="5745" y="319"/>
                </a:lnTo>
                <a:lnTo>
                  <a:pt x="5768" y="310"/>
                </a:lnTo>
                <a:lnTo>
                  <a:pt x="5792" y="304"/>
                </a:lnTo>
                <a:lnTo>
                  <a:pt x="5805" y="300"/>
                </a:lnTo>
                <a:lnTo>
                  <a:pt x="5818" y="299"/>
                </a:lnTo>
                <a:lnTo>
                  <a:pt x="5831" y="298"/>
                </a:lnTo>
                <a:lnTo>
                  <a:pt x="5845" y="297"/>
                </a:lnTo>
                <a:lnTo>
                  <a:pt x="5845" y="297"/>
                </a:lnTo>
                <a:lnTo>
                  <a:pt x="5863" y="298"/>
                </a:lnTo>
                <a:lnTo>
                  <a:pt x="5880" y="301"/>
                </a:lnTo>
                <a:lnTo>
                  <a:pt x="5896" y="306"/>
                </a:lnTo>
                <a:lnTo>
                  <a:pt x="5909" y="312"/>
                </a:lnTo>
                <a:lnTo>
                  <a:pt x="5920" y="321"/>
                </a:lnTo>
                <a:lnTo>
                  <a:pt x="5931" y="330"/>
                </a:lnTo>
                <a:lnTo>
                  <a:pt x="5940" y="340"/>
                </a:lnTo>
                <a:lnTo>
                  <a:pt x="5947" y="352"/>
                </a:lnTo>
                <a:lnTo>
                  <a:pt x="5954" y="364"/>
                </a:lnTo>
                <a:lnTo>
                  <a:pt x="5959" y="378"/>
                </a:lnTo>
                <a:lnTo>
                  <a:pt x="5964" y="392"/>
                </a:lnTo>
                <a:lnTo>
                  <a:pt x="5967" y="406"/>
                </a:lnTo>
                <a:lnTo>
                  <a:pt x="5969" y="421"/>
                </a:lnTo>
                <a:lnTo>
                  <a:pt x="5970" y="437"/>
                </a:lnTo>
                <a:lnTo>
                  <a:pt x="5971" y="452"/>
                </a:lnTo>
                <a:lnTo>
                  <a:pt x="5971" y="468"/>
                </a:lnTo>
                <a:lnTo>
                  <a:pt x="5971" y="468"/>
                </a:lnTo>
                <a:lnTo>
                  <a:pt x="5928" y="473"/>
                </a:lnTo>
                <a:lnTo>
                  <a:pt x="5887" y="479"/>
                </a:lnTo>
                <a:lnTo>
                  <a:pt x="5850" y="486"/>
                </a:lnTo>
                <a:lnTo>
                  <a:pt x="5816" y="494"/>
                </a:lnTo>
                <a:lnTo>
                  <a:pt x="5784" y="502"/>
                </a:lnTo>
                <a:lnTo>
                  <a:pt x="5756" y="512"/>
                </a:lnTo>
                <a:lnTo>
                  <a:pt x="5730" y="523"/>
                </a:lnTo>
                <a:lnTo>
                  <a:pt x="5708" y="535"/>
                </a:lnTo>
                <a:lnTo>
                  <a:pt x="5688" y="547"/>
                </a:lnTo>
                <a:lnTo>
                  <a:pt x="5680" y="554"/>
                </a:lnTo>
                <a:lnTo>
                  <a:pt x="5671" y="561"/>
                </a:lnTo>
                <a:lnTo>
                  <a:pt x="5663" y="568"/>
                </a:lnTo>
                <a:lnTo>
                  <a:pt x="5657" y="576"/>
                </a:lnTo>
                <a:lnTo>
                  <a:pt x="5650" y="583"/>
                </a:lnTo>
                <a:lnTo>
                  <a:pt x="5645" y="592"/>
                </a:lnTo>
                <a:lnTo>
                  <a:pt x="5640" y="601"/>
                </a:lnTo>
                <a:lnTo>
                  <a:pt x="5635" y="609"/>
                </a:lnTo>
                <a:lnTo>
                  <a:pt x="5632" y="619"/>
                </a:lnTo>
                <a:lnTo>
                  <a:pt x="5629" y="629"/>
                </a:lnTo>
                <a:lnTo>
                  <a:pt x="5627" y="639"/>
                </a:lnTo>
                <a:lnTo>
                  <a:pt x="5626" y="648"/>
                </a:lnTo>
                <a:lnTo>
                  <a:pt x="5624" y="659"/>
                </a:lnTo>
                <a:lnTo>
                  <a:pt x="5624" y="670"/>
                </a:lnTo>
                <a:lnTo>
                  <a:pt x="5624" y="670"/>
                </a:lnTo>
                <a:lnTo>
                  <a:pt x="5624" y="688"/>
                </a:lnTo>
                <a:lnTo>
                  <a:pt x="5628" y="706"/>
                </a:lnTo>
                <a:lnTo>
                  <a:pt x="5631" y="722"/>
                </a:lnTo>
                <a:lnTo>
                  <a:pt x="5636" y="736"/>
                </a:lnTo>
                <a:lnTo>
                  <a:pt x="5643" y="750"/>
                </a:lnTo>
                <a:lnTo>
                  <a:pt x="5651" y="762"/>
                </a:lnTo>
                <a:lnTo>
                  <a:pt x="5660" y="773"/>
                </a:lnTo>
                <a:lnTo>
                  <a:pt x="5671" y="782"/>
                </a:lnTo>
                <a:lnTo>
                  <a:pt x="5682" y="791"/>
                </a:lnTo>
                <a:lnTo>
                  <a:pt x="5694" y="797"/>
                </a:lnTo>
                <a:lnTo>
                  <a:pt x="5707" y="804"/>
                </a:lnTo>
                <a:lnTo>
                  <a:pt x="5721" y="809"/>
                </a:lnTo>
                <a:lnTo>
                  <a:pt x="5735" y="813"/>
                </a:lnTo>
                <a:lnTo>
                  <a:pt x="5750" y="816"/>
                </a:lnTo>
                <a:lnTo>
                  <a:pt x="5765" y="817"/>
                </a:lnTo>
                <a:lnTo>
                  <a:pt x="5781" y="818"/>
                </a:lnTo>
                <a:lnTo>
                  <a:pt x="5781" y="818"/>
                </a:lnTo>
                <a:lnTo>
                  <a:pt x="5794" y="817"/>
                </a:lnTo>
                <a:lnTo>
                  <a:pt x="5807" y="816"/>
                </a:lnTo>
                <a:lnTo>
                  <a:pt x="5820" y="814"/>
                </a:lnTo>
                <a:lnTo>
                  <a:pt x="5832" y="810"/>
                </a:lnTo>
                <a:lnTo>
                  <a:pt x="5845" y="807"/>
                </a:lnTo>
                <a:lnTo>
                  <a:pt x="5858" y="803"/>
                </a:lnTo>
                <a:lnTo>
                  <a:pt x="5882" y="793"/>
                </a:lnTo>
                <a:lnTo>
                  <a:pt x="5905" y="780"/>
                </a:lnTo>
                <a:lnTo>
                  <a:pt x="5928" y="766"/>
                </a:lnTo>
                <a:lnTo>
                  <a:pt x="5950" y="751"/>
                </a:lnTo>
                <a:lnTo>
                  <a:pt x="5971" y="735"/>
                </a:lnTo>
                <a:lnTo>
                  <a:pt x="5973" y="735"/>
                </a:lnTo>
                <a:lnTo>
                  <a:pt x="5979" y="804"/>
                </a:lnTo>
                <a:lnTo>
                  <a:pt x="6020" y="804"/>
                </a:lnTo>
                <a:lnTo>
                  <a:pt x="6020" y="460"/>
                </a:lnTo>
                <a:lnTo>
                  <a:pt x="6020" y="460"/>
                </a:lnTo>
                <a:lnTo>
                  <a:pt x="6020" y="440"/>
                </a:lnTo>
                <a:lnTo>
                  <a:pt x="6018" y="419"/>
                </a:lnTo>
                <a:lnTo>
                  <a:pt x="6015" y="399"/>
                </a:lnTo>
                <a:lnTo>
                  <a:pt x="6011" y="380"/>
                </a:lnTo>
                <a:lnTo>
                  <a:pt x="6006" y="362"/>
                </a:lnTo>
                <a:lnTo>
                  <a:pt x="5999" y="345"/>
                </a:lnTo>
                <a:lnTo>
                  <a:pt x="5992" y="328"/>
                </a:lnTo>
                <a:lnTo>
                  <a:pt x="5983" y="314"/>
                </a:lnTo>
                <a:lnTo>
                  <a:pt x="5972" y="300"/>
                </a:lnTo>
                <a:lnTo>
                  <a:pt x="5959" y="289"/>
                </a:lnTo>
                <a:lnTo>
                  <a:pt x="5946" y="279"/>
                </a:lnTo>
                <a:lnTo>
                  <a:pt x="5930" y="270"/>
                </a:lnTo>
                <a:lnTo>
                  <a:pt x="5913" y="263"/>
                </a:lnTo>
                <a:lnTo>
                  <a:pt x="5893" y="258"/>
                </a:lnTo>
                <a:lnTo>
                  <a:pt x="5873" y="255"/>
                </a:lnTo>
                <a:lnTo>
                  <a:pt x="5850" y="254"/>
                </a:lnTo>
                <a:close/>
                <a:moveTo>
                  <a:pt x="5162" y="505"/>
                </a:moveTo>
                <a:lnTo>
                  <a:pt x="5162" y="505"/>
                </a:lnTo>
                <a:lnTo>
                  <a:pt x="5165" y="481"/>
                </a:lnTo>
                <a:lnTo>
                  <a:pt x="5170" y="458"/>
                </a:lnTo>
                <a:lnTo>
                  <a:pt x="5175" y="438"/>
                </a:lnTo>
                <a:lnTo>
                  <a:pt x="5183" y="417"/>
                </a:lnTo>
                <a:lnTo>
                  <a:pt x="5191" y="399"/>
                </a:lnTo>
                <a:lnTo>
                  <a:pt x="5201" y="383"/>
                </a:lnTo>
                <a:lnTo>
                  <a:pt x="5212" y="366"/>
                </a:lnTo>
                <a:lnTo>
                  <a:pt x="5225" y="352"/>
                </a:lnTo>
                <a:lnTo>
                  <a:pt x="5238" y="339"/>
                </a:lnTo>
                <a:lnTo>
                  <a:pt x="5251" y="328"/>
                </a:lnTo>
                <a:lnTo>
                  <a:pt x="5266" y="319"/>
                </a:lnTo>
                <a:lnTo>
                  <a:pt x="5281" y="311"/>
                </a:lnTo>
                <a:lnTo>
                  <a:pt x="5297" y="305"/>
                </a:lnTo>
                <a:lnTo>
                  <a:pt x="5313" y="300"/>
                </a:lnTo>
                <a:lnTo>
                  <a:pt x="5330" y="297"/>
                </a:lnTo>
                <a:lnTo>
                  <a:pt x="5347" y="296"/>
                </a:lnTo>
                <a:lnTo>
                  <a:pt x="5347" y="296"/>
                </a:lnTo>
                <a:lnTo>
                  <a:pt x="5364" y="297"/>
                </a:lnTo>
                <a:lnTo>
                  <a:pt x="5381" y="299"/>
                </a:lnTo>
                <a:lnTo>
                  <a:pt x="5398" y="304"/>
                </a:lnTo>
                <a:lnTo>
                  <a:pt x="5412" y="309"/>
                </a:lnTo>
                <a:lnTo>
                  <a:pt x="5426" y="317"/>
                </a:lnTo>
                <a:lnTo>
                  <a:pt x="5439" y="326"/>
                </a:lnTo>
                <a:lnTo>
                  <a:pt x="5451" y="336"/>
                </a:lnTo>
                <a:lnTo>
                  <a:pt x="5461" y="349"/>
                </a:lnTo>
                <a:lnTo>
                  <a:pt x="5471" y="363"/>
                </a:lnTo>
                <a:lnTo>
                  <a:pt x="5480" y="378"/>
                </a:lnTo>
                <a:lnTo>
                  <a:pt x="5487" y="395"/>
                </a:lnTo>
                <a:lnTo>
                  <a:pt x="5494" y="414"/>
                </a:lnTo>
                <a:lnTo>
                  <a:pt x="5498" y="434"/>
                </a:lnTo>
                <a:lnTo>
                  <a:pt x="5501" y="456"/>
                </a:lnTo>
                <a:lnTo>
                  <a:pt x="5503" y="480"/>
                </a:lnTo>
                <a:lnTo>
                  <a:pt x="5505" y="505"/>
                </a:lnTo>
                <a:lnTo>
                  <a:pt x="5162" y="505"/>
                </a:lnTo>
                <a:close/>
                <a:moveTo>
                  <a:pt x="5346" y="254"/>
                </a:moveTo>
                <a:lnTo>
                  <a:pt x="5346" y="254"/>
                </a:lnTo>
                <a:lnTo>
                  <a:pt x="5323" y="255"/>
                </a:lnTo>
                <a:lnTo>
                  <a:pt x="5301" y="258"/>
                </a:lnTo>
                <a:lnTo>
                  <a:pt x="5280" y="265"/>
                </a:lnTo>
                <a:lnTo>
                  <a:pt x="5258" y="273"/>
                </a:lnTo>
                <a:lnTo>
                  <a:pt x="5239" y="284"/>
                </a:lnTo>
                <a:lnTo>
                  <a:pt x="5219" y="297"/>
                </a:lnTo>
                <a:lnTo>
                  <a:pt x="5201" y="312"/>
                </a:lnTo>
                <a:lnTo>
                  <a:pt x="5184" y="330"/>
                </a:lnTo>
                <a:lnTo>
                  <a:pt x="5169" y="349"/>
                </a:lnTo>
                <a:lnTo>
                  <a:pt x="5155" y="371"/>
                </a:lnTo>
                <a:lnTo>
                  <a:pt x="5142" y="393"/>
                </a:lnTo>
                <a:lnTo>
                  <a:pt x="5132" y="418"/>
                </a:lnTo>
                <a:lnTo>
                  <a:pt x="5123" y="445"/>
                </a:lnTo>
                <a:lnTo>
                  <a:pt x="5120" y="459"/>
                </a:lnTo>
                <a:lnTo>
                  <a:pt x="5117" y="474"/>
                </a:lnTo>
                <a:lnTo>
                  <a:pt x="5115" y="489"/>
                </a:lnTo>
                <a:lnTo>
                  <a:pt x="5114" y="505"/>
                </a:lnTo>
                <a:lnTo>
                  <a:pt x="5112" y="521"/>
                </a:lnTo>
                <a:lnTo>
                  <a:pt x="5112" y="537"/>
                </a:lnTo>
                <a:lnTo>
                  <a:pt x="5112" y="537"/>
                </a:lnTo>
                <a:lnTo>
                  <a:pt x="5112" y="553"/>
                </a:lnTo>
                <a:lnTo>
                  <a:pt x="5114" y="569"/>
                </a:lnTo>
                <a:lnTo>
                  <a:pt x="5115" y="585"/>
                </a:lnTo>
                <a:lnTo>
                  <a:pt x="5117" y="600"/>
                </a:lnTo>
                <a:lnTo>
                  <a:pt x="5120" y="614"/>
                </a:lnTo>
                <a:lnTo>
                  <a:pt x="5123" y="628"/>
                </a:lnTo>
                <a:lnTo>
                  <a:pt x="5126" y="642"/>
                </a:lnTo>
                <a:lnTo>
                  <a:pt x="5132" y="655"/>
                </a:lnTo>
                <a:lnTo>
                  <a:pt x="5136" y="668"/>
                </a:lnTo>
                <a:lnTo>
                  <a:pt x="5142" y="680"/>
                </a:lnTo>
                <a:lnTo>
                  <a:pt x="5148" y="692"/>
                </a:lnTo>
                <a:lnTo>
                  <a:pt x="5155" y="703"/>
                </a:lnTo>
                <a:lnTo>
                  <a:pt x="5161" y="714"/>
                </a:lnTo>
                <a:lnTo>
                  <a:pt x="5169" y="724"/>
                </a:lnTo>
                <a:lnTo>
                  <a:pt x="5176" y="734"/>
                </a:lnTo>
                <a:lnTo>
                  <a:pt x="5185" y="743"/>
                </a:lnTo>
                <a:lnTo>
                  <a:pt x="5202" y="761"/>
                </a:lnTo>
                <a:lnTo>
                  <a:pt x="5222" y="775"/>
                </a:lnTo>
                <a:lnTo>
                  <a:pt x="5242" y="788"/>
                </a:lnTo>
                <a:lnTo>
                  <a:pt x="5264" y="799"/>
                </a:lnTo>
                <a:lnTo>
                  <a:pt x="5286" y="807"/>
                </a:lnTo>
                <a:lnTo>
                  <a:pt x="5310" y="813"/>
                </a:lnTo>
                <a:lnTo>
                  <a:pt x="5335" y="817"/>
                </a:lnTo>
                <a:lnTo>
                  <a:pt x="5360" y="818"/>
                </a:lnTo>
                <a:lnTo>
                  <a:pt x="5360" y="818"/>
                </a:lnTo>
                <a:lnTo>
                  <a:pt x="5388" y="817"/>
                </a:lnTo>
                <a:lnTo>
                  <a:pt x="5414" y="814"/>
                </a:lnTo>
                <a:lnTo>
                  <a:pt x="5436" y="808"/>
                </a:lnTo>
                <a:lnTo>
                  <a:pt x="5458" y="801"/>
                </a:lnTo>
                <a:lnTo>
                  <a:pt x="5478" y="793"/>
                </a:lnTo>
                <a:lnTo>
                  <a:pt x="5496" y="784"/>
                </a:lnTo>
                <a:lnTo>
                  <a:pt x="5513" y="775"/>
                </a:lnTo>
                <a:lnTo>
                  <a:pt x="5529" y="765"/>
                </a:lnTo>
                <a:lnTo>
                  <a:pt x="5509" y="727"/>
                </a:lnTo>
                <a:lnTo>
                  <a:pt x="5509" y="727"/>
                </a:lnTo>
                <a:lnTo>
                  <a:pt x="5494" y="738"/>
                </a:lnTo>
                <a:lnTo>
                  <a:pt x="5478" y="747"/>
                </a:lnTo>
                <a:lnTo>
                  <a:pt x="5461" y="755"/>
                </a:lnTo>
                <a:lnTo>
                  <a:pt x="5444" y="762"/>
                </a:lnTo>
                <a:lnTo>
                  <a:pt x="5426" y="767"/>
                </a:lnTo>
                <a:lnTo>
                  <a:pt x="5406" y="771"/>
                </a:lnTo>
                <a:lnTo>
                  <a:pt x="5386" y="775"/>
                </a:lnTo>
                <a:lnTo>
                  <a:pt x="5365" y="775"/>
                </a:lnTo>
                <a:lnTo>
                  <a:pt x="5365" y="775"/>
                </a:lnTo>
                <a:lnTo>
                  <a:pt x="5343" y="774"/>
                </a:lnTo>
                <a:lnTo>
                  <a:pt x="5321" y="770"/>
                </a:lnTo>
                <a:lnTo>
                  <a:pt x="5301" y="765"/>
                </a:lnTo>
                <a:lnTo>
                  <a:pt x="5282" y="757"/>
                </a:lnTo>
                <a:lnTo>
                  <a:pt x="5265" y="749"/>
                </a:lnTo>
                <a:lnTo>
                  <a:pt x="5249" y="737"/>
                </a:lnTo>
                <a:lnTo>
                  <a:pt x="5233" y="724"/>
                </a:lnTo>
                <a:lnTo>
                  <a:pt x="5219" y="710"/>
                </a:lnTo>
                <a:lnTo>
                  <a:pt x="5206" y="694"/>
                </a:lnTo>
                <a:lnTo>
                  <a:pt x="5196" y="675"/>
                </a:lnTo>
                <a:lnTo>
                  <a:pt x="5186" y="657"/>
                </a:lnTo>
                <a:lnTo>
                  <a:pt x="5178" y="636"/>
                </a:lnTo>
                <a:lnTo>
                  <a:pt x="5172" y="614"/>
                </a:lnTo>
                <a:lnTo>
                  <a:pt x="5166" y="591"/>
                </a:lnTo>
                <a:lnTo>
                  <a:pt x="5163" y="567"/>
                </a:lnTo>
                <a:lnTo>
                  <a:pt x="5162" y="542"/>
                </a:lnTo>
                <a:lnTo>
                  <a:pt x="5549" y="542"/>
                </a:lnTo>
                <a:lnTo>
                  <a:pt x="5549" y="542"/>
                </a:lnTo>
                <a:lnTo>
                  <a:pt x="5551" y="533"/>
                </a:lnTo>
                <a:lnTo>
                  <a:pt x="5551" y="522"/>
                </a:lnTo>
                <a:lnTo>
                  <a:pt x="5551" y="502"/>
                </a:lnTo>
                <a:lnTo>
                  <a:pt x="5551" y="502"/>
                </a:lnTo>
                <a:lnTo>
                  <a:pt x="5551" y="473"/>
                </a:lnTo>
                <a:lnTo>
                  <a:pt x="5548" y="446"/>
                </a:lnTo>
                <a:lnTo>
                  <a:pt x="5543" y="420"/>
                </a:lnTo>
                <a:lnTo>
                  <a:pt x="5537" y="397"/>
                </a:lnTo>
                <a:lnTo>
                  <a:pt x="5529" y="375"/>
                </a:lnTo>
                <a:lnTo>
                  <a:pt x="5520" y="354"/>
                </a:lnTo>
                <a:lnTo>
                  <a:pt x="5509" y="336"/>
                </a:lnTo>
                <a:lnTo>
                  <a:pt x="5496" y="319"/>
                </a:lnTo>
                <a:lnTo>
                  <a:pt x="5482" y="304"/>
                </a:lnTo>
                <a:lnTo>
                  <a:pt x="5467" y="291"/>
                </a:lnTo>
                <a:lnTo>
                  <a:pt x="5449" y="280"/>
                </a:lnTo>
                <a:lnTo>
                  <a:pt x="5432" y="270"/>
                </a:lnTo>
                <a:lnTo>
                  <a:pt x="5412" y="264"/>
                </a:lnTo>
                <a:lnTo>
                  <a:pt x="5391" y="258"/>
                </a:lnTo>
                <a:lnTo>
                  <a:pt x="5370" y="255"/>
                </a:lnTo>
                <a:lnTo>
                  <a:pt x="5346" y="254"/>
                </a:lnTo>
                <a:close/>
                <a:moveTo>
                  <a:pt x="4926" y="390"/>
                </a:moveTo>
                <a:lnTo>
                  <a:pt x="4531" y="390"/>
                </a:lnTo>
                <a:lnTo>
                  <a:pt x="4531" y="67"/>
                </a:lnTo>
                <a:lnTo>
                  <a:pt x="4481" y="67"/>
                </a:lnTo>
                <a:lnTo>
                  <a:pt x="4481" y="804"/>
                </a:lnTo>
                <a:lnTo>
                  <a:pt x="4531" y="804"/>
                </a:lnTo>
                <a:lnTo>
                  <a:pt x="4531" y="435"/>
                </a:lnTo>
                <a:lnTo>
                  <a:pt x="4926" y="435"/>
                </a:lnTo>
                <a:lnTo>
                  <a:pt x="4926" y="804"/>
                </a:lnTo>
                <a:lnTo>
                  <a:pt x="4977" y="804"/>
                </a:lnTo>
                <a:lnTo>
                  <a:pt x="4977" y="67"/>
                </a:lnTo>
                <a:lnTo>
                  <a:pt x="4926" y="67"/>
                </a:lnTo>
                <a:lnTo>
                  <a:pt x="4926" y="390"/>
                </a:lnTo>
                <a:close/>
                <a:moveTo>
                  <a:pt x="3134" y="672"/>
                </a:moveTo>
                <a:lnTo>
                  <a:pt x="3134" y="672"/>
                </a:lnTo>
                <a:lnTo>
                  <a:pt x="3113" y="693"/>
                </a:lnTo>
                <a:lnTo>
                  <a:pt x="3093" y="710"/>
                </a:lnTo>
                <a:lnTo>
                  <a:pt x="3072" y="725"/>
                </a:lnTo>
                <a:lnTo>
                  <a:pt x="3051" y="738"/>
                </a:lnTo>
                <a:lnTo>
                  <a:pt x="3030" y="748"/>
                </a:lnTo>
                <a:lnTo>
                  <a:pt x="3020" y="752"/>
                </a:lnTo>
                <a:lnTo>
                  <a:pt x="3009" y="755"/>
                </a:lnTo>
                <a:lnTo>
                  <a:pt x="2999" y="757"/>
                </a:lnTo>
                <a:lnTo>
                  <a:pt x="2988" y="760"/>
                </a:lnTo>
                <a:lnTo>
                  <a:pt x="2977" y="761"/>
                </a:lnTo>
                <a:lnTo>
                  <a:pt x="2966" y="761"/>
                </a:lnTo>
                <a:lnTo>
                  <a:pt x="2966" y="761"/>
                </a:lnTo>
                <a:lnTo>
                  <a:pt x="2946" y="760"/>
                </a:lnTo>
                <a:lnTo>
                  <a:pt x="2925" y="756"/>
                </a:lnTo>
                <a:lnTo>
                  <a:pt x="2907" y="751"/>
                </a:lnTo>
                <a:lnTo>
                  <a:pt x="2889" y="744"/>
                </a:lnTo>
                <a:lnTo>
                  <a:pt x="2874" y="735"/>
                </a:lnTo>
                <a:lnTo>
                  <a:pt x="2859" y="724"/>
                </a:lnTo>
                <a:lnTo>
                  <a:pt x="2846" y="711"/>
                </a:lnTo>
                <a:lnTo>
                  <a:pt x="2834" y="697"/>
                </a:lnTo>
                <a:lnTo>
                  <a:pt x="2824" y="681"/>
                </a:lnTo>
                <a:lnTo>
                  <a:pt x="2814" y="663"/>
                </a:lnTo>
                <a:lnTo>
                  <a:pt x="2806" y="644"/>
                </a:lnTo>
                <a:lnTo>
                  <a:pt x="2800" y="623"/>
                </a:lnTo>
                <a:lnTo>
                  <a:pt x="2794" y="602"/>
                </a:lnTo>
                <a:lnTo>
                  <a:pt x="2791" y="579"/>
                </a:lnTo>
                <a:lnTo>
                  <a:pt x="2789" y="554"/>
                </a:lnTo>
                <a:lnTo>
                  <a:pt x="2788" y="529"/>
                </a:lnTo>
                <a:lnTo>
                  <a:pt x="2788" y="529"/>
                </a:lnTo>
                <a:lnTo>
                  <a:pt x="2789" y="505"/>
                </a:lnTo>
                <a:lnTo>
                  <a:pt x="2792" y="482"/>
                </a:lnTo>
                <a:lnTo>
                  <a:pt x="2797" y="459"/>
                </a:lnTo>
                <a:lnTo>
                  <a:pt x="2803" y="438"/>
                </a:lnTo>
                <a:lnTo>
                  <a:pt x="2811" y="417"/>
                </a:lnTo>
                <a:lnTo>
                  <a:pt x="2820" y="399"/>
                </a:lnTo>
                <a:lnTo>
                  <a:pt x="2831" y="380"/>
                </a:lnTo>
                <a:lnTo>
                  <a:pt x="2843" y="364"/>
                </a:lnTo>
                <a:lnTo>
                  <a:pt x="2856" y="349"/>
                </a:lnTo>
                <a:lnTo>
                  <a:pt x="2871" y="336"/>
                </a:lnTo>
                <a:lnTo>
                  <a:pt x="2886" y="325"/>
                </a:lnTo>
                <a:lnTo>
                  <a:pt x="2902" y="316"/>
                </a:lnTo>
                <a:lnTo>
                  <a:pt x="2920" y="308"/>
                </a:lnTo>
                <a:lnTo>
                  <a:pt x="2938" y="301"/>
                </a:lnTo>
                <a:lnTo>
                  <a:pt x="2958" y="298"/>
                </a:lnTo>
                <a:lnTo>
                  <a:pt x="2977" y="297"/>
                </a:lnTo>
                <a:lnTo>
                  <a:pt x="2977" y="297"/>
                </a:lnTo>
                <a:lnTo>
                  <a:pt x="2996" y="298"/>
                </a:lnTo>
                <a:lnTo>
                  <a:pt x="3016" y="301"/>
                </a:lnTo>
                <a:lnTo>
                  <a:pt x="3035" y="306"/>
                </a:lnTo>
                <a:lnTo>
                  <a:pt x="3054" y="313"/>
                </a:lnTo>
                <a:lnTo>
                  <a:pt x="3073" y="323"/>
                </a:lnTo>
                <a:lnTo>
                  <a:pt x="3093" y="335"/>
                </a:lnTo>
                <a:lnTo>
                  <a:pt x="3113" y="349"/>
                </a:lnTo>
                <a:lnTo>
                  <a:pt x="3134" y="366"/>
                </a:lnTo>
                <a:lnTo>
                  <a:pt x="3134" y="672"/>
                </a:lnTo>
                <a:close/>
                <a:moveTo>
                  <a:pt x="3135" y="317"/>
                </a:moveTo>
                <a:lnTo>
                  <a:pt x="3131" y="317"/>
                </a:lnTo>
                <a:lnTo>
                  <a:pt x="3131" y="317"/>
                </a:lnTo>
                <a:lnTo>
                  <a:pt x="3113" y="303"/>
                </a:lnTo>
                <a:lnTo>
                  <a:pt x="3096" y="290"/>
                </a:lnTo>
                <a:lnTo>
                  <a:pt x="3077" y="280"/>
                </a:lnTo>
                <a:lnTo>
                  <a:pt x="3059" y="270"/>
                </a:lnTo>
                <a:lnTo>
                  <a:pt x="3040" y="264"/>
                </a:lnTo>
                <a:lnTo>
                  <a:pt x="3019" y="258"/>
                </a:lnTo>
                <a:lnTo>
                  <a:pt x="2997" y="255"/>
                </a:lnTo>
                <a:lnTo>
                  <a:pt x="2975" y="254"/>
                </a:lnTo>
                <a:lnTo>
                  <a:pt x="2975" y="254"/>
                </a:lnTo>
                <a:lnTo>
                  <a:pt x="2951" y="255"/>
                </a:lnTo>
                <a:lnTo>
                  <a:pt x="2928" y="258"/>
                </a:lnTo>
                <a:lnTo>
                  <a:pt x="2906" y="265"/>
                </a:lnTo>
                <a:lnTo>
                  <a:pt x="2884" y="273"/>
                </a:lnTo>
                <a:lnTo>
                  <a:pt x="2864" y="283"/>
                </a:lnTo>
                <a:lnTo>
                  <a:pt x="2843" y="296"/>
                </a:lnTo>
                <a:lnTo>
                  <a:pt x="2825" y="311"/>
                </a:lnTo>
                <a:lnTo>
                  <a:pt x="2807" y="327"/>
                </a:lnTo>
                <a:lnTo>
                  <a:pt x="2792" y="347"/>
                </a:lnTo>
                <a:lnTo>
                  <a:pt x="2778" y="367"/>
                </a:lnTo>
                <a:lnTo>
                  <a:pt x="2766" y="390"/>
                </a:lnTo>
                <a:lnTo>
                  <a:pt x="2756" y="414"/>
                </a:lnTo>
                <a:lnTo>
                  <a:pt x="2748" y="441"/>
                </a:lnTo>
                <a:lnTo>
                  <a:pt x="2741" y="468"/>
                </a:lnTo>
                <a:lnTo>
                  <a:pt x="2739" y="483"/>
                </a:lnTo>
                <a:lnTo>
                  <a:pt x="2738" y="498"/>
                </a:lnTo>
                <a:lnTo>
                  <a:pt x="2737" y="513"/>
                </a:lnTo>
                <a:lnTo>
                  <a:pt x="2736" y="529"/>
                </a:lnTo>
                <a:lnTo>
                  <a:pt x="2736" y="529"/>
                </a:lnTo>
                <a:lnTo>
                  <a:pt x="2737" y="561"/>
                </a:lnTo>
                <a:lnTo>
                  <a:pt x="2740" y="592"/>
                </a:lnTo>
                <a:lnTo>
                  <a:pt x="2746" y="620"/>
                </a:lnTo>
                <a:lnTo>
                  <a:pt x="2752" y="646"/>
                </a:lnTo>
                <a:lnTo>
                  <a:pt x="2761" y="671"/>
                </a:lnTo>
                <a:lnTo>
                  <a:pt x="2772" y="694"/>
                </a:lnTo>
                <a:lnTo>
                  <a:pt x="2784" y="714"/>
                </a:lnTo>
                <a:lnTo>
                  <a:pt x="2797" y="733"/>
                </a:lnTo>
                <a:lnTo>
                  <a:pt x="2813" y="750"/>
                </a:lnTo>
                <a:lnTo>
                  <a:pt x="2829" y="764"/>
                </a:lnTo>
                <a:lnTo>
                  <a:pt x="2847" y="776"/>
                </a:lnTo>
                <a:lnTo>
                  <a:pt x="2867" y="787"/>
                </a:lnTo>
                <a:lnTo>
                  <a:pt x="2887" y="794"/>
                </a:lnTo>
                <a:lnTo>
                  <a:pt x="2910" y="800"/>
                </a:lnTo>
                <a:lnTo>
                  <a:pt x="2934" y="803"/>
                </a:lnTo>
                <a:lnTo>
                  <a:pt x="2959" y="804"/>
                </a:lnTo>
                <a:lnTo>
                  <a:pt x="2959" y="804"/>
                </a:lnTo>
                <a:lnTo>
                  <a:pt x="2972" y="804"/>
                </a:lnTo>
                <a:lnTo>
                  <a:pt x="2985" y="803"/>
                </a:lnTo>
                <a:lnTo>
                  <a:pt x="2997" y="801"/>
                </a:lnTo>
                <a:lnTo>
                  <a:pt x="3009" y="797"/>
                </a:lnTo>
                <a:lnTo>
                  <a:pt x="3021" y="794"/>
                </a:lnTo>
                <a:lnTo>
                  <a:pt x="3033" y="790"/>
                </a:lnTo>
                <a:lnTo>
                  <a:pt x="3045" y="784"/>
                </a:lnTo>
                <a:lnTo>
                  <a:pt x="3057" y="779"/>
                </a:lnTo>
                <a:lnTo>
                  <a:pt x="3078" y="767"/>
                </a:lnTo>
                <a:lnTo>
                  <a:pt x="3098" y="753"/>
                </a:lnTo>
                <a:lnTo>
                  <a:pt x="3117" y="738"/>
                </a:lnTo>
                <a:lnTo>
                  <a:pt x="3135" y="722"/>
                </a:lnTo>
                <a:lnTo>
                  <a:pt x="3134" y="844"/>
                </a:lnTo>
                <a:lnTo>
                  <a:pt x="3134" y="844"/>
                </a:lnTo>
                <a:lnTo>
                  <a:pt x="3132" y="863"/>
                </a:lnTo>
                <a:lnTo>
                  <a:pt x="3131" y="882"/>
                </a:lnTo>
                <a:lnTo>
                  <a:pt x="3128" y="900"/>
                </a:lnTo>
                <a:lnTo>
                  <a:pt x="3123" y="916"/>
                </a:lnTo>
                <a:lnTo>
                  <a:pt x="3117" y="932"/>
                </a:lnTo>
                <a:lnTo>
                  <a:pt x="3110" y="947"/>
                </a:lnTo>
                <a:lnTo>
                  <a:pt x="3101" y="960"/>
                </a:lnTo>
                <a:lnTo>
                  <a:pt x="3091" y="971"/>
                </a:lnTo>
                <a:lnTo>
                  <a:pt x="3081" y="982"/>
                </a:lnTo>
                <a:lnTo>
                  <a:pt x="3068" y="992"/>
                </a:lnTo>
                <a:lnTo>
                  <a:pt x="3054" y="999"/>
                </a:lnTo>
                <a:lnTo>
                  <a:pt x="3039" y="1006"/>
                </a:lnTo>
                <a:lnTo>
                  <a:pt x="3022" y="1011"/>
                </a:lnTo>
                <a:lnTo>
                  <a:pt x="3005" y="1015"/>
                </a:lnTo>
                <a:lnTo>
                  <a:pt x="2986" y="1017"/>
                </a:lnTo>
                <a:lnTo>
                  <a:pt x="2966" y="1018"/>
                </a:lnTo>
                <a:lnTo>
                  <a:pt x="2966" y="1018"/>
                </a:lnTo>
                <a:lnTo>
                  <a:pt x="2945" y="1017"/>
                </a:lnTo>
                <a:lnTo>
                  <a:pt x="2924" y="1015"/>
                </a:lnTo>
                <a:lnTo>
                  <a:pt x="2903" y="1011"/>
                </a:lnTo>
                <a:lnTo>
                  <a:pt x="2882" y="1005"/>
                </a:lnTo>
                <a:lnTo>
                  <a:pt x="2861" y="997"/>
                </a:lnTo>
                <a:lnTo>
                  <a:pt x="2841" y="989"/>
                </a:lnTo>
                <a:lnTo>
                  <a:pt x="2820" y="977"/>
                </a:lnTo>
                <a:lnTo>
                  <a:pt x="2801" y="963"/>
                </a:lnTo>
                <a:lnTo>
                  <a:pt x="2778" y="1003"/>
                </a:lnTo>
                <a:lnTo>
                  <a:pt x="2778" y="1003"/>
                </a:lnTo>
                <a:lnTo>
                  <a:pt x="2799" y="1015"/>
                </a:lnTo>
                <a:lnTo>
                  <a:pt x="2819" y="1027"/>
                </a:lnTo>
                <a:lnTo>
                  <a:pt x="2842" y="1036"/>
                </a:lnTo>
                <a:lnTo>
                  <a:pt x="2865" y="1045"/>
                </a:lnTo>
                <a:lnTo>
                  <a:pt x="2888" y="1051"/>
                </a:lnTo>
                <a:lnTo>
                  <a:pt x="2913" y="1057"/>
                </a:lnTo>
                <a:lnTo>
                  <a:pt x="2939" y="1060"/>
                </a:lnTo>
                <a:lnTo>
                  <a:pt x="2966" y="1060"/>
                </a:lnTo>
                <a:lnTo>
                  <a:pt x="2966" y="1060"/>
                </a:lnTo>
                <a:lnTo>
                  <a:pt x="2991" y="1060"/>
                </a:lnTo>
                <a:lnTo>
                  <a:pt x="3015" y="1057"/>
                </a:lnTo>
                <a:lnTo>
                  <a:pt x="3037" y="1052"/>
                </a:lnTo>
                <a:lnTo>
                  <a:pt x="3058" y="1046"/>
                </a:lnTo>
                <a:lnTo>
                  <a:pt x="3077" y="1037"/>
                </a:lnTo>
                <a:lnTo>
                  <a:pt x="3096" y="1028"/>
                </a:lnTo>
                <a:lnTo>
                  <a:pt x="3112" y="1017"/>
                </a:lnTo>
                <a:lnTo>
                  <a:pt x="3126" y="1004"/>
                </a:lnTo>
                <a:lnTo>
                  <a:pt x="3139" y="990"/>
                </a:lnTo>
                <a:lnTo>
                  <a:pt x="3151" y="974"/>
                </a:lnTo>
                <a:lnTo>
                  <a:pt x="3161" y="956"/>
                </a:lnTo>
                <a:lnTo>
                  <a:pt x="3168" y="938"/>
                </a:lnTo>
                <a:lnTo>
                  <a:pt x="3175" y="918"/>
                </a:lnTo>
                <a:lnTo>
                  <a:pt x="3179" y="897"/>
                </a:lnTo>
                <a:lnTo>
                  <a:pt x="3182" y="874"/>
                </a:lnTo>
                <a:lnTo>
                  <a:pt x="3183" y="851"/>
                </a:lnTo>
                <a:lnTo>
                  <a:pt x="3183" y="267"/>
                </a:lnTo>
                <a:lnTo>
                  <a:pt x="3139" y="267"/>
                </a:lnTo>
                <a:lnTo>
                  <a:pt x="3135" y="317"/>
                </a:lnTo>
                <a:close/>
                <a:moveTo>
                  <a:pt x="2450" y="254"/>
                </a:moveTo>
                <a:lnTo>
                  <a:pt x="2450" y="254"/>
                </a:lnTo>
                <a:lnTo>
                  <a:pt x="2436" y="254"/>
                </a:lnTo>
                <a:lnTo>
                  <a:pt x="2423" y="256"/>
                </a:lnTo>
                <a:lnTo>
                  <a:pt x="2410" y="258"/>
                </a:lnTo>
                <a:lnTo>
                  <a:pt x="2397" y="261"/>
                </a:lnTo>
                <a:lnTo>
                  <a:pt x="2385" y="265"/>
                </a:lnTo>
                <a:lnTo>
                  <a:pt x="2373" y="270"/>
                </a:lnTo>
                <a:lnTo>
                  <a:pt x="2361" y="276"/>
                </a:lnTo>
                <a:lnTo>
                  <a:pt x="2350" y="281"/>
                </a:lnTo>
                <a:lnTo>
                  <a:pt x="2328" y="295"/>
                </a:lnTo>
                <a:lnTo>
                  <a:pt x="2307" y="312"/>
                </a:lnTo>
                <a:lnTo>
                  <a:pt x="2286" y="331"/>
                </a:lnTo>
                <a:lnTo>
                  <a:pt x="2265" y="350"/>
                </a:lnTo>
                <a:lnTo>
                  <a:pt x="2262" y="350"/>
                </a:lnTo>
                <a:lnTo>
                  <a:pt x="2258" y="267"/>
                </a:lnTo>
                <a:lnTo>
                  <a:pt x="2214" y="267"/>
                </a:lnTo>
                <a:lnTo>
                  <a:pt x="2214" y="804"/>
                </a:lnTo>
                <a:lnTo>
                  <a:pt x="2264" y="804"/>
                </a:lnTo>
                <a:lnTo>
                  <a:pt x="2264" y="399"/>
                </a:lnTo>
                <a:lnTo>
                  <a:pt x="2264" y="399"/>
                </a:lnTo>
                <a:lnTo>
                  <a:pt x="2288" y="376"/>
                </a:lnTo>
                <a:lnTo>
                  <a:pt x="2310" y="355"/>
                </a:lnTo>
                <a:lnTo>
                  <a:pt x="2332" y="338"/>
                </a:lnTo>
                <a:lnTo>
                  <a:pt x="2353" y="324"/>
                </a:lnTo>
                <a:lnTo>
                  <a:pt x="2363" y="318"/>
                </a:lnTo>
                <a:lnTo>
                  <a:pt x="2373" y="312"/>
                </a:lnTo>
                <a:lnTo>
                  <a:pt x="2384" y="308"/>
                </a:lnTo>
                <a:lnTo>
                  <a:pt x="2395" y="305"/>
                </a:lnTo>
                <a:lnTo>
                  <a:pt x="2406" y="303"/>
                </a:lnTo>
                <a:lnTo>
                  <a:pt x="2416" y="300"/>
                </a:lnTo>
                <a:lnTo>
                  <a:pt x="2428" y="299"/>
                </a:lnTo>
                <a:lnTo>
                  <a:pt x="2440" y="298"/>
                </a:lnTo>
                <a:lnTo>
                  <a:pt x="2440" y="298"/>
                </a:lnTo>
                <a:lnTo>
                  <a:pt x="2455" y="299"/>
                </a:lnTo>
                <a:lnTo>
                  <a:pt x="2470" y="301"/>
                </a:lnTo>
                <a:lnTo>
                  <a:pt x="2483" y="305"/>
                </a:lnTo>
                <a:lnTo>
                  <a:pt x="2495" y="309"/>
                </a:lnTo>
                <a:lnTo>
                  <a:pt x="2507" y="314"/>
                </a:lnTo>
                <a:lnTo>
                  <a:pt x="2517" y="322"/>
                </a:lnTo>
                <a:lnTo>
                  <a:pt x="2525" y="330"/>
                </a:lnTo>
                <a:lnTo>
                  <a:pt x="2534" y="339"/>
                </a:lnTo>
                <a:lnTo>
                  <a:pt x="2541" y="351"/>
                </a:lnTo>
                <a:lnTo>
                  <a:pt x="2547" y="363"/>
                </a:lnTo>
                <a:lnTo>
                  <a:pt x="2551" y="377"/>
                </a:lnTo>
                <a:lnTo>
                  <a:pt x="2556" y="392"/>
                </a:lnTo>
                <a:lnTo>
                  <a:pt x="2559" y="408"/>
                </a:lnTo>
                <a:lnTo>
                  <a:pt x="2561" y="427"/>
                </a:lnTo>
                <a:lnTo>
                  <a:pt x="2562" y="445"/>
                </a:lnTo>
                <a:lnTo>
                  <a:pt x="2562" y="467"/>
                </a:lnTo>
                <a:lnTo>
                  <a:pt x="2562" y="804"/>
                </a:lnTo>
                <a:lnTo>
                  <a:pt x="2612" y="804"/>
                </a:lnTo>
                <a:lnTo>
                  <a:pt x="2612" y="459"/>
                </a:lnTo>
                <a:lnTo>
                  <a:pt x="2612" y="459"/>
                </a:lnTo>
                <a:lnTo>
                  <a:pt x="2611" y="434"/>
                </a:lnTo>
                <a:lnTo>
                  <a:pt x="2610" y="411"/>
                </a:lnTo>
                <a:lnTo>
                  <a:pt x="2606" y="389"/>
                </a:lnTo>
                <a:lnTo>
                  <a:pt x="2602" y="368"/>
                </a:lnTo>
                <a:lnTo>
                  <a:pt x="2597" y="350"/>
                </a:lnTo>
                <a:lnTo>
                  <a:pt x="2590" y="334"/>
                </a:lnTo>
                <a:lnTo>
                  <a:pt x="2582" y="319"/>
                </a:lnTo>
                <a:lnTo>
                  <a:pt x="2572" y="305"/>
                </a:lnTo>
                <a:lnTo>
                  <a:pt x="2562" y="293"/>
                </a:lnTo>
                <a:lnTo>
                  <a:pt x="2549" y="282"/>
                </a:lnTo>
                <a:lnTo>
                  <a:pt x="2536" y="273"/>
                </a:lnTo>
                <a:lnTo>
                  <a:pt x="2522" y="267"/>
                </a:lnTo>
                <a:lnTo>
                  <a:pt x="2506" y="260"/>
                </a:lnTo>
                <a:lnTo>
                  <a:pt x="2489" y="257"/>
                </a:lnTo>
                <a:lnTo>
                  <a:pt x="2469" y="255"/>
                </a:lnTo>
                <a:lnTo>
                  <a:pt x="2450" y="254"/>
                </a:lnTo>
                <a:close/>
                <a:moveTo>
                  <a:pt x="2003" y="804"/>
                </a:moveTo>
                <a:lnTo>
                  <a:pt x="2051" y="804"/>
                </a:lnTo>
                <a:lnTo>
                  <a:pt x="2051" y="267"/>
                </a:lnTo>
                <a:lnTo>
                  <a:pt x="2003" y="267"/>
                </a:lnTo>
                <a:lnTo>
                  <a:pt x="2003" y="804"/>
                </a:lnTo>
                <a:close/>
                <a:moveTo>
                  <a:pt x="2027" y="49"/>
                </a:moveTo>
                <a:lnTo>
                  <a:pt x="2027" y="49"/>
                </a:lnTo>
                <a:lnTo>
                  <a:pt x="2019" y="50"/>
                </a:lnTo>
                <a:lnTo>
                  <a:pt x="2010" y="52"/>
                </a:lnTo>
                <a:lnTo>
                  <a:pt x="2003" y="56"/>
                </a:lnTo>
                <a:lnTo>
                  <a:pt x="1996" y="61"/>
                </a:lnTo>
                <a:lnTo>
                  <a:pt x="1991" y="67"/>
                </a:lnTo>
                <a:lnTo>
                  <a:pt x="1986" y="75"/>
                </a:lnTo>
                <a:lnTo>
                  <a:pt x="1984" y="84"/>
                </a:lnTo>
                <a:lnTo>
                  <a:pt x="1983" y="94"/>
                </a:lnTo>
                <a:lnTo>
                  <a:pt x="1983" y="94"/>
                </a:lnTo>
                <a:lnTo>
                  <a:pt x="1984" y="103"/>
                </a:lnTo>
                <a:lnTo>
                  <a:pt x="1986" y="111"/>
                </a:lnTo>
                <a:lnTo>
                  <a:pt x="1991" y="119"/>
                </a:lnTo>
                <a:lnTo>
                  <a:pt x="1996" y="125"/>
                </a:lnTo>
                <a:lnTo>
                  <a:pt x="2003" y="131"/>
                </a:lnTo>
                <a:lnTo>
                  <a:pt x="2010" y="134"/>
                </a:lnTo>
                <a:lnTo>
                  <a:pt x="2019" y="136"/>
                </a:lnTo>
                <a:lnTo>
                  <a:pt x="2027" y="137"/>
                </a:lnTo>
                <a:lnTo>
                  <a:pt x="2027" y="137"/>
                </a:lnTo>
                <a:lnTo>
                  <a:pt x="2037" y="136"/>
                </a:lnTo>
                <a:lnTo>
                  <a:pt x="2046" y="134"/>
                </a:lnTo>
                <a:lnTo>
                  <a:pt x="2053" y="131"/>
                </a:lnTo>
                <a:lnTo>
                  <a:pt x="2060" y="125"/>
                </a:lnTo>
                <a:lnTo>
                  <a:pt x="2065" y="119"/>
                </a:lnTo>
                <a:lnTo>
                  <a:pt x="2070" y="111"/>
                </a:lnTo>
                <a:lnTo>
                  <a:pt x="2072" y="103"/>
                </a:lnTo>
                <a:lnTo>
                  <a:pt x="2073" y="94"/>
                </a:lnTo>
                <a:lnTo>
                  <a:pt x="2073" y="94"/>
                </a:lnTo>
                <a:lnTo>
                  <a:pt x="2072" y="84"/>
                </a:lnTo>
                <a:lnTo>
                  <a:pt x="2070" y="75"/>
                </a:lnTo>
                <a:lnTo>
                  <a:pt x="2065" y="67"/>
                </a:lnTo>
                <a:lnTo>
                  <a:pt x="2060" y="61"/>
                </a:lnTo>
                <a:lnTo>
                  <a:pt x="2053" y="56"/>
                </a:lnTo>
                <a:lnTo>
                  <a:pt x="2046" y="52"/>
                </a:lnTo>
                <a:lnTo>
                  <a:pt x="2037" y="50"/>
                </a:lnTo>
                <a:lnTo>
                  <a:pt x="2027" y="49"/>
                </a:lnTo>
                <a:close/>
                <a:moveTo>
                  <a:pt x="1855" y="774"/>
                </a:moveTo>
                <a:lnTo>
                  <a:pt x="1855" y="774"/>
                </a:lnTo>
                <a:lnTo>
                  <a:pt x="1849" y="774"/>
                </a:lnTo>
                <a:lnTo>
                  <a:pt x="1845" y="771"/>
                </a:lnTo>
                <a:lnTo>
                  <a:pt x="1841" y="769"/>
                </a:lnTo>
                <a:lnTo>
                  <a:pt x="1837" y="765"/>
                </a:lnTo>
                <a:lnTo>
                  <a:pt x="1834" y="761"/>
                </a:lnTo>
                <a:lnTo>
                  <a:pt x="1832" y="754"/>
                </a:lnTo>
                <a:lnTo>
                  <a:pt x="1831" y="748"/>
                </a:lnTo>
                <a:lnTo>
                  <a:pt x="1831" y="739"/>
                </a:lnTo>
                <a:lnTo>
                  <a:pt x="1831" y="0"/>
                </a:lnTo>
                <a:lnTo>
                  <a:pt x="1781" y="0"/>
                </a:lnTo>
                <a:lnTo>
                  <a:pt x="1781" y="733"/>
                </a:lnTo>
                <a:lnTo>
                  <a:pt x="1781" y="733"/>
                </a:lnTo>
                <a:lnTo>
                  <a:pt x="1782" y="753"/>
                </a:lnTo>
                <a:lnTo>
                  <a:pt x="1786" y="770"/>
                </a:lnTo>
                <a:lnTo>
                  <a:pt x="1788" y="778"/>
                </a:lnTo>
                <a:lnTo>
                  <a:pt x="1791" y="786"/>
                </a:lnTo>
                <a:lnTo>
                  <a:pt x="1794" y="791"/>
                </a:lnTo>
                <a:lnTo>
                  <a:pt x="1798" y="797"/>
                </a:lnTo>
                <a:lnTo>
                  <a:pt x="1803" y="802"/>
                </a:lnTo>
                <a:lnTo>
                  <a:pt x="1807" y="806"/>
                </a:lnTo>
                <a:lnTo>
                  <a:pt x="1813" y="809"/>
                </a:lnTo>
                <a:lnTo>
                  <a:pt x="1819" y="813"/>
                </a:lnTo>
                <a:lnTo>
                  <a:pt x="1825" y="815"/>
                </a:lnTo>
                <a:lnTo>
                  <a:pt x="1832" y="817"/>
                </a:lnTo>
                <a:lnTo>
                  <a:pt x="1840" y="817"/>
                </a:lnTo>
                <a:lnTo>
                  <a:pt x="1847" y="818"/>
                </a:lnTo>
                <a:lnTo>
                  <a:pt x="1847" y="818"/>
                </a:lnTo>
                <a:lnTo>
                  <a:pt x="1858" y="817"/>
                </a:lnTo>
                <a:lnTo>
                  <a:pt x="1868" y="816"/>
                </a:lnTo>
                <a:lnTo>
                  <a:pt x="1875" y="815"/>
                </a:lnTo>
                <a:lnTo>
                  <a:pt x="1883" y="813"/>
                </a:lnTo>
                <a:lnTo>
                  <a:pt x="1874" y="771"/>
                </a:lnTo>
                <a:lnTo>
                  <a:pt x="1874" y="771"/>
                </a:lnTo>
                <a:lnTo>
                  <a:pt x="1861" y="774"/>
                </a:lnTo>
                <a:lnTo>
                  <a:pt x="1855" y="774"/>
                </a:lnTo>
                <a:close/>
                <a:moveTo>
                  <a:pt x="1410" y="774"/>
                </a:moveTo>
                <a:lnTo>
                  <a:pt x="1410" y="774"/>
                </a:lnTo>
                <a:lnTo>
                  <a:pt x="1389" y="773"/>
                </a:lnTo>
                <a:lnTo>
                  <a:pt x="1370" y="769"/>
                </a:lnTo>
                <a:lnTo>
                  <a:pt x="1351" y="764"/>
                </a:lnTo>
                <a:lnTo>
                  <a:pt x="1334" y="756"/>
                </a:lnTo>
                <a:lnTo>
                  <a:pt x="1318" y="748"/>
                </a:lnTo>
                <a:lnTo>
                  <a:pt x="1302" y="736"/>
                </a:lnTo>
                <a:lnTo>
                  <a:pt x="1288" y="723"/>
                </a:lnTo>
                <a:lnTo>
                  <a:pt x="1275" y="709"/>
                </a:lnTo>
                <a:lnTo>
                  <a:pt x="1263" y="692"/>
                </a:lnTo>
                <a:lnTo>
                  <a:pt x="1252" y="674"/>
                </a:lnTo>
                <a:lnTo>
                  <a:pt x="1242" y="655"/>
                </a:lnTo>
                <a:lnTo>
                  <a:pt x="1235" y="633"/>
                </a:lnTo>
                <a:lnTo>
                  <a:pt x="1228" y="612"/>
                </a:lnTo>
                <a:lnTo>
                  <a:pt x="1224" y="588"/>
                </a:lnTo>
                <a:lnTo>
                  <a:pt x="1222" y="563"/>
                </a:lnTo>
                <a:lnTo>
                  <a:pt x="1221" y="537"/>
                </a:lnTo>
                <a:lnTo>
                  <a:pt x="1221" y="537"/>
                </a:lnTo>
                <a:lnTo>
                  <a:pt x="1222" y="511"/>
                </a:lnTo>
                <a:lnTo>
                  <a:pt x="1224" y="486"/>
                </a:lnTo>
                <a:lnTo>
                  <a:pt x="1228" y="462"/>
                </a:lnTo>
                <a:lnTo>
                  <a:pt x="1235" y="440"/>
                </a:lnTo>
                <a:lnTo>
                  <a:pt x="1242" y="418"/>
                </a:lnTo>
                <a:lnTo>
                  <a:pt x="1252" y="399"/>
                </a:lnTo>
                <a:lnTo>
                  <a:pt x="1263" y="380"/>
                </a:lnTo>
                <a:lnTo>
                  <a:pt x="1275" y="364"/>
                </a:lnTo>
                <a:lnTo>
                  <a:pt x="1288" y="349"/>
                </a:lnTo>
                <a:lnTo>
                  <a:pt x="1302" y="336"/>
                </a:lnTo>
                <a:lnTo>
                  <a:pt x="1318" y="324"/>
                </a:lnTo>
                <a:lnTo>
                  <a:pt x="1334" y="314"/>
                </a:lnTo>
                <a:lnTo>
                  <a:pt x="1351" y="307"/>
                </a:lnTo>
                <a:lnTo>
                  <a:pt x="1370" y="301"/>
                </a:lnTo>
                <a:lnTo>
                  <a:pt x="1389" y="298"/>
                </a:lnTo>
                <a:lnTo>
                  <a:pt x="1410" y="297"/>
                </a:lnTo>
                <a:lnTo>
                  <a:pt x="1410" y="297"/>
                </a:lnTo>
                <a:lnTo>
                  <a:pt x="1429" y="298"/>
                </a:lnTo>
                <a:lnTo>
                  <a:pt x="1449" y="301"/>
                </a:lnTo>
                <a:lnTo>
                  <a:pt x="1467" y="307"/>
                </a:lnTo>
                <a:lnTo>
                  <a:pt x="1485" y="314"/>
                </a:lnTo>
                <a:lnTo>
                  <a:pt x="1501" y="324"/>
                </a:lnTo>
                <a:lnTo>
                  <a:pt x="1518" y="336"/>
                </a:lnTo>
                <a:lnTo>
                  <a:pt x="1532" y="349"/>
                </a:lnTo>
                <a:lnTo>
                  <a:pt x="1545" y="364"/>
                </a:lnTo>
                <a:lnTo>
                  <a:pt x="1558" y="380"/>
                </a:lnTo>
                <a:lnTo>
                  <a:pt x="1568" y="399"/>
                </a:lnTo>
                <a:lnTo>
                  <a:pt x="1577" y="418"/>
                </a:lnTo>
                <a:lnTo>
                  <a:pt x="1585" y="440"/>
                </a:lnTo>
                <a:lnTo>
                  <a:pt x="1591" y="462"/>
                </a:lnTo>
                <a:lnTo>
                  <a:pt x="1595" y="486"/>
                </a:lnTo>
                <a:lnTo>
                  <a:pt x="1599" y="511"/>
                </a:lnTo>
                <a:lnTo>
                  <a:pt x="1600" y="537"/>
                </a:lnTo>
                <a:lnTo>
                  <a:pt x="1600" y="537"/>
                </a:lnTo>
                <a:lnTo>
                  <a:pt x="1599" y="563"/>
                </a:lnTo>
                <a:lnTo>
                  <a:pt x="1595" y="588"/>
                </a:lnTo>
                <a:lnTo>
                  <a:pt x="1591" y="612"/>
                </a:lnTo>
                <a:lnTo>
                  <a:pt x="1585" y="633"/>
                </a:lnTo>
                <a:lnTo>
                  <a:pt x="1577" y="655"/>
                </a:lnTo>
                <a:lnTo>
                  <a:pt x="1568" y="674"/>
                </a:lnTo>
                <a:lnTo>
                  <a:pt x="1558" y="692"/>
                </a:lnTo>
                <a:lnTo>
                  <a:pt x="1545" y="709"/>
                </a:lnTo>
                <a:lnTo>
                  <a:pt x="1532" y="723"/>
                </a:lnTo>
                <a:lnTo>
                  <a:pt x="1518" y="736"/>
                </a:lnTo>
                <a:lnTo>
                  <a:pt x="1501" y="748"/>
                </a:lnTo>
                <a:lnTo>
                  <a:pt x="1485" y="756"/>
                </a:lnTo>
                <a:lnTo>
                  <a:pt x="1467" y="764"/>
                </a:lnTo>
                <a:lnTo>
                  <a:pt x="1449" y="769"/>
                </a:lnTo>
                <a:lnTo>
                  <a:pt x="1429" y="773"/>
                </a:lnTo>
                <a:lnTo>
                  <a:pt x="1410" y="774"/>
                </a:lnTo>
                <a:close/>
                <a:moveTo>
                  <a:pt x="1410" y="254"/>
                </a:moveTo>
                <a:lnTo>
                  <a:pt x="1410" y="254"/>
                </a:lnTo>
                <a:lnTo>
                  <a:pt x="1386" y="255"/>
                </a:lnTo>
                <a:lnTo>
                  <a:pt x="1362" y="258"/>
                </a:lnTo>
                <a:lnTo>
                  <a:pt x="1339" y="265"/>
                </a:lnTo>
                <a:lnTo>
                  <a:pt x="1318" y="272"/>
                </a:lnTo>
                <a:lnTo>
                  <a:pt x="1296" y="283"/>
                </a:lnTo>
                <a:lnTo>
                  <a:pt x="1277" y="296"/>
                </a:lnTo>
                <a:lnTo>
                  <a:pt x="1258" y="311"/>
                </a:lnTo>
                <a:lnTo>
                  <a:pt x="1241" y="327"/>
                </a:lnTo>
                <a:lnTo>
                  <a:pt x="1225" y="347"/>
                </a:lnTo>
                <a:lnTo>
                  <a:pt x="1211" y="368"/>
                </a:lnTo>
                <a:lnTo>
                  <a:pt x="1204" y="379"/>
                </a:lnTo>
                <a:lnTo>
                  <a:pt x="1199" y="391"/>
                </a:lnTo>
                <a:lnTo>
                  <a:pt x="1194" y="404"/>
                </a:lnTo>
                <a:lnTo>
                  <a:pt x="1188" y="417"/>
                </a:lnTo>
                <a:lnTo>
                  <a:pt x="1184" y="430"/>
                </a:lnTo>
                <a:lnTo>
                  <a:pt x="1180" y="444"/>
                </a:lnTo>
                <a:lnTo>
                  <a:pt x="1176" y="458"/>
                </a:lnTo>
                <a:lnTo>
                  <a:pt x="1174" y="473"/>
                </a:lnTo>
                <a:lnTo>
                  <a:pt x="1172" y="488"/>
                </a:lnTo>
                <a:lnTo>
                  <a:pt x="1170" y="504"/>
                </a:lnTo>
                <a:lnTo>
                  <a:pt x="1169" y="520"/>
                </a:lnTo>
                <a:lnTo>
                  <a:pt x="1169" y="537"/>
                </a:lnTo>
                <a:lnTo>
                  <a:pt x="1169" y="537"/>
                </a:lnTo>
                <a:lnTo>
                  <a:pt x="1169" y="553"/>
                </a:lnTo>
                <a:lnTo>
                  <a:pt x="1170" y="569"/>
                </a:lnTo>
                <a:lnTo>
                  <a:pt x="1172" y="585"/>
                </a:lnTo>
                <a:lnTo>
                  <a:pt x="1174" y="600"/>
                </a:lnTo>
                <a:lnTo>
                  <a:pt x="1176" y="615"/>
                </a:lnTo>
                <a:lnTo>
                  <a:pt x="1180" y="629"/>
                </a:lnTo>
                <a:lnTo>
                  <a:pt x="1184" y="643"/>
                </a:lnTo>
                <a:lnTo>
                  <a:pt x="1188" y="656"/>
                </a:lnTo>
                <a:lnTo>
                  <a:pt x="1194" y="669"/>
                </a:lnTo>
                <a:lnTo>
                  <a:pt x="1199" y="681"/>
                </a:lnTo>
                <a:lnTo>
                  <a:pt x="1211" y="703"/>
                </a:lnTo>
                <a:lnTo>
                  <a:pt x="1225" y="725"/>
                </a:lnTo>
                <a:lnTo>
                  <a:pt x="1241" y="744"/>
                </a:lnTo>
                <a:lnTo>
                  <a:pt x="1258" y="761"/>
                </a:lnTo>
                <a:lnTo>
                  <a:pt x="1277" y="776"/>
                </a:lnTo>
                <a:lnTo>
                  <a:pt x="1296" y="789"/>
                </a:lnTo>
                <a:lnTo>
                  <a:pt x="1318" y="799"/>
                </a:lnTo>
                <a:lnTo>
                  <a:pt x="1339" y="807"/>
                </a:lnTo>
                <a:lnTo>
                  <a:pt x="1362" y="813"/>
                </a:lnTo>
                <a:lnTo>
                  <a:pt x="1386" y="817"/>
                </a:lnTo>
                <a:lnTo>
                  <a:pt x="1410" y="818"/>
                </a:lnTo>
                <a:lnTo>
                  <a:pt x="1410" y="818"/>
                </a:lnTo>
                <a:lnTo>
                  <a:pt x="1433" y="817"/>
                </a:lnTo>
                <a:lnTo>
                  <a:pt x="1457" y="813"/>
                </a:lnTo>
                <a:lnTo>
                  <a:pt x="1480" y="807"/>
                </a:lnTo>
                <a:lnTo>
                  <a:pt x="1501" y="799"/>
                </a:lnTo>
                <a:lnTo>
                  <a:pt x="1523" y="789"/>
                </a:lnTo>
                <a:lnTo>
                  <a:pt x="1542" y="776"/>
                </a:lnTo>
                <a:lnTo>
                  <a:pt x="1562" y="761"/>
                </a:lnTo>
                <a:lnTo>
                  <a:pt x="1579" y="744"/>
                </a:lnTo>
                <a:lnTo>
                  <a:pt x="1594" y="725"/>
                </a:lnTo>
                <a:lnTo>
                  <a:pt x="1608" y="703"/>
                </a:lnTo>
                <a:lnTo>
                  <a:pt x="1615" y="693"/>
                </a:lnTo>
                <a:lnTo>
                  <a:pt x="1621" y="681"/>
                </a:lnTo>
                <a:lnTo>
                  <a:pt x="1627" y="669"/>
                </a:lnTo>
                <a:lnTo>
                  <a:pt x="1631" y="656"/>
                </a:lnTo>
                <a:lnTo>
                  <a:pt x="1636" y="643"/>
                </a:lnTo>
                <a:lnTo>
                  <a:pt x="1640" y="629"/>
                </a:lnTo>
                <a:lnTo>
                  <a:pt x="1643" y="615"/>
                </a:lnTo>
                <a:lnTo>
                  <a:pt x="1646" y="600"/>
                </a:lnTo>
                <a:lnTo>
                  <a:pt x="1648" y="585"/>
                </a:lnTo>
                <a:lnTo>
                  <a:pt x="1649" y="569"/>
                </a:lnTo>
                <a:lnTo>
                  <a:pt x="1650" y="553"/>
                </a:lnTo>
                <a:lnTo>
                  <a:pt x="1650" y="537"/>
                </a:lnTo>
                <a:lnTo>
                  <a:pt x="1650" y="537"/>
                </a:lnTo>
                <a:lnTo>
                  <a:pt x="1650" y="520"/>
                </a:lnTo>
                <a:lnTo>
                  <a:pt x="1649" y="504"/>
                </a:lnTo>
                <a:lnTo>
                  <a:pt x="1648" y="488"/>
                </a:lnTo>
                <a:lnTo>
                  <a:pt x="1646" y="473"/>
                </a:lnTo>
                <a:lnTo>
                  <a:pt x="1643" y="458"/>
                </a:lnTo>
                <a:lnTo>
                  <a:pt x="1640" y="444"/>
                </a:lnTo>
                <a:lnTo>
                  <a:pt x="1636" y="430"/>
                </a:lnTo>
                <a:lnTo>
                  <a:pt x="1631" y="417"/>
                </a:lnTo>
                <a:lnTo>
                  <a:pt x="1627" y="404"/>
                </a:lnTo>
                <a:lnTo>
                  <a:pt x="1621" y="391"/>
                </a:lnTo>
                <a:lnTo>
                  <a:pt x="1615" y="379"/>
                </a:lnTo>
                <a:lnTo>
                  <a:pt x="1608" y="368"/>
                </a:lnTo>
                <a:lnTo>
                  <a:pt x="1594" y="347"/>
                </a:lnTo>
                <a:lnTo>
                  <a:pt x="1579" y="327"/>
                </a:lnTo>
                <a:lnTo>
                  <a:pt x="1562" y="311"/>
                </a:lnTo>
                <a:lnTo>
                  <a:pt x="1542" y="296"/>
                </a:lnTo>
                <a:lnTo>
                  <a:pt x="1523" y="283"/>
                </a:lnTo>
                <a:lnTo>
                  <a:pt x="1501" y="272"/>
                </a:lnTo>
                <a:lnTo>
                  <a:pt x="1480" y="265"/>
                </a:lnTo>
                <a:lnTo>
                  <a:pt x="1457" y="258"/>
                </a:lnTo>
                <a:lnTo>
                  <a:pt x="1433" y="255"/>
                </a:lnTo>
                <a:lnTo>
                  <a:pt x="1410" y="254"/>
                </a:lnTo>
                <a:close/>
                <a:moveTo>
                  <a:pt x="833" y="774"/>
                </a:moveTo>
                <a:lnTo>
                  <a:pt x="833" y="774"/>
                </a:lnTo>
                <a:lnTo>
                  <a:pt x="813" y="773"/>
                </a:lnTo>
                <a:lnTo>
                  <a:pt x="794" y="769"/>
                </a:lnTo>
                <a:lnTo>
                  <a:pt x="776" y="764"/>
                </a:lnTo>
                <a:lnTo>
                  <a:pt x="757" y="756"/>
                </a:lnTo>
                <a:lnTo>
                  <a:pt x="741" y="748"/>
                </a:lnTo>
                <a:lnTo>
                  <a:pt x="726" y="736"/>
                </a:lnTo>
                <a:lnTo>
                  <a:pt x="711" y="723"/>
                </a:lnTo>
                <a:lnTo>
                  <a:pt x="698" y="709"/>
                </a:lnTo>
                <a:lnTo>
                  <a:pt x="686" y="692"/>
                </a:lnTo>
                <a:lnTo>
                  <a:pt x="675" y="674"/>
                </a:lnTo>
                <a:lnTo>
                  <a:pt x="665" y="655"/>
                </a:lnTo>
                <a:lnTo>
                  <a:pt x="658" y="633"/>
                </a:lnTo>
                <a:lnTo>
                  <a:pt x="652" y="612"/>
                </a:lnTo>
                <a:lnTo>
                  <a:pt x="647" y="588"/>
                </a:lnTo>
                <a:lnTo>
                  <a:pt x="645" y="563"/>
                </a:lnTo>
                <a:lnTo>
                  <a:pt x="644" y="537"/>
                </a:lnTo>
                <a:lnTo>
                  <a:pt x="644" y="537"/>
                </a:lnTo>
                <a:lnTo>
                  <a:pt x="645" y="511"/>
                </a:lnTo>
                <a:lnTo>
                  <a:pt x="647" y="486"/>
                </a:lnTo>
                <a:lnTo>
                  <a:pt x="652" y="462"/>
                </a:lnTo>
                <a:lnTo>
                  <a:pt x="658" y="440"/>
                </a:lnTo>
                <a:lnTo>
                  <a:pt x="665" y="418"/>
                </a:lnTo>
                <a:lnTo>
                  <a:pt x="675" y="399"/>
                </a:lnTo>
                <a:lnTo>
                  <a:pt x="686" y="380"/>
                </a:lnTo>
                <a:lnTo>
                  <a:pt x="698" y="364"/>
                </a:lnTo>
                <a:lnTo>
                  <a:pt x="711" y="349"/>
                </a:lnTo>
                <a:lnTo>
                  <a:pt x="726" y="336"/>
                </a:lnTo>
                <a:lnTo>
                  <a:pt x="741" y="324"/>
                </a:lnTo>
                <a:lnTo>
                  <a:pt x="757" y="314"/>
                </a:lnTo>
                <a:lnTo>
                  <a:pt x="776" y="307"/>
                </a:lnTo>
                <a:lnTo>
                  <a:pt x="794" y="301"/>
                </a:lnTo>
                <a:lnTo>
                  <a:pt x="813" y="298"/>
                </a:lnTo>
                <a:lnTo>
                  <a:pt x="833" y="297"/>
                </a:lnTo>
                <a:lnTo>
                  <a:pt x="833" y="297"/>
                </a:lnTo>
                <a:lnTo>
                  <a:pt x="853" y="298"/>
                </a:lnTo>
                <a:lnTo>
                  <a:pt x="873" y="301"/>
                </a:lnTo>
                <a:lnTo>
                  <a:pt x="891" y="307"/>
                </a:lnTo>
                <a:lnTo>
                  <a:pt x="908" y="314"/>
                </a:lnTo>
                <a:lnTo>
                  <a:pt x="925" y="324"/>
                </a:lnTo>
                <a:lnTo>
                  <a:pt x="941" y="336"/>
                </a:lnTo>
                <a:lnTo>
                  <a:pt x="955" y="349"/>
                </a:lnTo>
                <a:lnTo>
                  <a:pt x="969" y="364"/>
                </a:lnTo>
                <a:lnTo>
                  <a:pt x="981" y="380"/>
                </a:lnTo>
                <a:lnTo>
                  <a:pt x="992" y="399"/>
                </a:lnTo>
                <a:lnTo>
                  <a:pt x="1001" y="418"/>
                </a:lnTo>
                <a:lnTo>
                  <a:pt x="1009" y="440"/>
                </a:lnTo>
                <a:lnTo>
                  <a:pt x="1015" y="462"/>
                </a:lnTo>
                <a:lnTo>
                  <a:pt x="1020" y="486"/>
                </a:lnTo>
                <a:lnTo>
                  <a:pt x="1022" y="511"/>
                </a:lnTo>
                <a:lnTo>
                  <a:pt x="1023" y="537"/>
                </a:lnTo>
                <a:lnTo>
                  <a:pt x="1023" y="537"/>
                </a:lnTo>
                <a:lnTo>
                  <a:pt x="1022" y="563"/>
                </a:lnTo>
                <a:lnTo>
                  <a:pt x="1020" y="588"/>
                </a:lnTo>
                <a:lnTo>
                  <a:pt x="1015" y="612"/>
                </a:lnTo>
                <a:lnTo>
                  <a:pt x="1009" y="633"/>
                </a:lnTo>
                <a:lnTo>
                  <a:pt x="1001" y="655"/>
                </a:lnTo>
                <a:lnTo>
                  <a:pt x="992" y="674"/>
                </a:lnTo>
                <a:lnTo>
                  <a:pt x="981" y="692"/>
                </a:lnTo>
                <a:lnTo>
                  <a:pt x="969" y="709"/>
                </a:lnTo>
                <a:lnTo>
                  <a:pt x="955" y="723"/>
                </a:lnTo>
                <a:lnTo>
                  <a:pt x="941" y="736"/>
                </a:lnTo>
                <a:lnTo>
                  <a:pt x="925" y="748"/>
                </a:lnTo>
                <a:lnTo>
                  <a:pt x="908" y="756"/>
                </a:lnTo>
                <a:lnTo>
                  <a:pt x="891" y="764"/>
                </a:lnTo>
                <a:lnTo>
                  <a:pt x="873" y="769"/>
                </a:lnTo>
                <a:lnTo>
                  <a:pt x="853" y="773"/>
                </a:lnTo>
                <a:lnTo>
                  <a:pt x="833" y="774"/>
                </a:lnTo>
                <a:close/>
                <a:moveTo>
                  <a:pt x="833" y="254"/>
                </a:moveTo>
                <a:lnTo>
                  <a:pt x="833" y="254"/>
                </a:lnTo>
                <a:lnTo>
                  <a:pt x="809" y="255"/>
                </a:lnTo>
                <a:lnTo>
                  <a:pt x="785" y="258"/>
                </a:lnTo>
                <a:lnTo>
                  <a:pt x="763" y="265"/>
                </a:lnTo>
                <a:lnTo>
                  <a:pt x="741" y="272"/>
                </a:lnTo>
                <a:lnTo>
                  <a:pt x="720" y="283"/>
                </a:lnTo>
                <a:lnTo>
                  <a:pt x="700" y="296"/>
                </a:lnTo>
                <a:lnTo>
                  <a:pt x="682" y="311"/>
                </a:lnTo>
                <a:lnTo>
                  <a:pt x="664" y="327"/>
                </a:lnTo>
                <a:lnTo>
                  <a:pt x="649" y="347"/>
                </a:lnTo>
                <a:lnTo>
                  <a:pt x="635" y="368"/>
                </a:lnTo>
                <a:lnTo>
                  <a:pt x="629" y="379"/>
                </a:lnTo>
                <a:lnTo>
                  <a:pt x="622" y="391"/>
                </a:lnTo>
                <a:lnTo>
                  <a:pt x="617" y="404"/>
                </a:lnTo>
                <a:lnTo>
                  <a:pt x="612" y="417"/>
                </a:lnTo>
                <a:lnTo>
                  <a:pt x="607" y="430"/>
                </a:lnTo>
                <a:lnTo>
                  <a:pt x="604" y="444"/>
                </a:lnTo>
                <a:lnTo>
                  <a:pt x="601" y="458"/>
                </a:lnTo>
                <a:lnTo>
                  <a:pt x="597" y="473"/>
                </a:lnTo>
                <a:lnTo>
                  <a:pt x="595" y="488"/>
                </a:lnTo>
                <a:lnTo>
                  <a:pt x="594" y="504"/>
                </a:lnTo>
                <a:lnTo>
                  <a:pt x="593" y="520"/>
                </a:lnTo>
                <a:lnTo>
                  <a:pt x="592" y="537"/>
                </a:lnTo>
                <a:lnTo>
                  <a:pt x="592" y="537"/>
                </a:lnTo>
                <a:lnTo>
                  <a:pt x="593" y="553"/>
                </a:lnTo>
                <a:lnTo>
                  <a:pt x="594" y="569"/>
                </a:lnTo>
                <a:lnTo>
                  <a:pt x="595" y="585"/>
                </a:lnTo>
                <a:lnTo>
                  <a:pt x="597" y="600"/>
                </a:lnTo>
                <a:lnTo>
                  <a:pt x="601" y="615"/>
                </a:lnTo>
                <a:lnTo>
                  <a:pt x="604" y="629"/>
                </a:lnTo>
                <a:lnTo>
                  <a:pt x="607" y="643"/>
                </a:lnTo>
                <a:lnTo>
                  <a:pt x="612" y="656"/>
                </a:lnTo>
                <a:lnTo>
                  <a:pt x="617" y="669"/>
                </a:lnTo>
                <a:lnTo>
                  <a:pt x="622" y="681"/>
                </a:lnTo>
                <a:lnTo>
                  <a:pt x="635" y="703"/>
                </a:lnTo>
                <a:lnTo>
                  <a:pt x="649" y="725"/>
                </a:lnTo>
                <a:lnTo>
                  <a:pt x="664" y="744"/>
                </a:lnTo>
                <a:lnTo>
                  <a:pt x="682" y="761"/>
                </a:lnTo>
                <a:lnTo>
                  <a:pt x="700" y="776"/>
                </a:lnTo>
                <a:lnTo>
                  <a:pt x="720" y="789"/>
                </a:lnTo>
                <a:lnTo>
                  <a:pt x="741" y="799"/>
                </a:lnTo>
                <a:lnTo>
                  <a:pt x="763" y="807"/>
                </a:lnTo>
                <a:lnTo>
                  <a:pt x="785" y="813"/>
                </a:lnTo>
                <a:lnTo>
                  <a:pt x="809" y="817"/>
                </a:lnTo>
                <a:lnTo>
                  <a:pt x="833" y="818"/>
                </a:lnTo>
                <a:lnTo>
                  <a:pt x="833" y="818"/>
                </a:lnTo>
                <a:lnTo>
                  <a:pt x="857" y="817"/>
                </a:lnTo>
                <a:lnTo>
                  <a:pt x="880" y="813"/>
                </a:lnTo>
                <a:lnTo>
                  <a:pt x="903" y="807"/>
                </a:lnTo>
                <a:lnTo>
                  <a:pt x="926" y="799"/>
                </a:lnTo>
                <a:lnTo>
                  <a:pt x="946" y="789"/>
                </a:lnTo>
                <a:lnTo>
                  <a:pt x="967" y="776"/>
                </a:lnTo>
                <a:lnTo>
                  <a:pt x="985" y="761"/>
                </a:lnTo>
                <a:lnTo>
                  <a:pt x="1002" y="744"/>
                </a:lnTo>
                <a:lnTo>
                  <a:pt x="1019" y="725"/>
                </a:lnTo>
                <a:lnTo>
                  <a:pt x="1033" y="703"/>
                </a:lnTo>
                <a:lnTo>
                  <a:pt x="1039" y="693"/>
                </a:lnTo>
                <a:lnTo>
                  <a:pt x="1045" y="681"/>
                </a:lnTo>
                <a:lnTo>
                  <a:pt x="1050" y="669"/>
                </a:lnTo>
                <a:lnTo>
                  <a:pt x="1055" y="656"/>
                </a:lnTo>
                <a:lnTo>
                  <a:pt x="1060" y="643"/>
                </a:lnTo>
                <a:lnTo>
                  <a:pt x="1063" y="629"/>
                </a:lnTo>
                <a:lnTo>
                  <a:pt x="1067" y="615"/>
                </a:lnTo>
                <a:lnTo>
                  <a:pt x="1069" y="600"/>
                </a:lnTo>
                <a:lnTo>
                  <a:pt x="1072" y="585"/>
                </a:lnTo>
                <a:lnTo>
                  <a:pt x="1074" y="569"/>
                </a:lnTo>
                <a:lnTo>
                  <a:pt x="1074" y="553"/>
                </a:lnTo>
                <a:lnTo>
                  <a:pt x="1075" y="537"/>
                </a:lnTo>
                <a:lnTo>
                  <a:pt x="1075" y="537"/>
                </a:lnTo>
                <a:lnTo>
                  <a:pt x="1074" y="520"/>
                </a:lnTo>
                <a:lnTo>
                  <a:pt x="1074" y="504"/>
                </a:lnTo>
                <a:lnTo>
                  <a:pt x="1072" y="488"/>
                </a:lnTo>
                <a:lnTo>
                  <a:pt x="1069" y="473"/>
                </a:lnTo>
                <a:lnTo>
                  <a:pt x="1067" y="458"/>
                </a:lnTo>
                <a:lnTo>
                  <a:pt x="1063" y="444"/>
                </a:lnTo>
                <a:lnTo>
                  <a:pt x="1060" y="430"/>
                </a:lnTo>
                <a:lnTo>
                  <a:pt x="1055" y="417"/>
                </a:lnTo>
                <a:lnTo>
                  <a:pt x="1050" y="404"/>
                </a:lnTo>
                <a:lnTo>
                  <a:pt x="1045" y="391"/>
                </a:lnTo>
                <a:lnTo>
                  <a:pt x="1039" y="379"/>
                </a:lnTo>
                <a:lnTo>
                  <a:pt x="1033" y="368"/>
                </a:lnTo>
                <a:lnTo>
                  <a:pt x="1019" y="347"/>
                </a:lnTo>
                <a:lnTo>
                  <a:pt x="1002" y="327"/>
                </a:lnTo>
                <a:lnTo>
                  <a:pt x="985" y="311"/>
                </a:lnTo>
                <a:lnTo>
                  <a:pt x="967" y="296"/>
                </a:lnTo>
                <a:lnTo>
                  <a:pt x="946" y="283"/>
                </a:lnTo>
                <a:lnTo>
                  <a:pt x="926" y="272"/>
                </a:lnTo>
                <a:lnTo>
                  <a:pt x="903" y="265"/>
                </a:lnTo>
                <a:lnTo>
                  <a:pt x="880" y="258"/>
                </a:lnTo>
                <a:lnTo>
                  <a:pt x="857" y="255"/>
                </a:lnTo>
                <a:lnTo>
                  <a:pt x="833" y="254"/>
                </a:lnTo>
                <a:close/>
                <a:moveTo>
                  <a:pt x="311" y="770"/>
                </a:moveTo>
                <a:lnTo>
                  <a:pt x="311" y="770"/>
                </a:lnTo>
                <a:lnTo>
                  <a:pt x="296" y="770"/>
                </a:lnTo>
                <a:lnTo>
                  <a:pt x="282" y="769"/>
                </a:lnTo>
                <a:lnTo>
                  <a:pt x="268" y="767"/>
                </a:lnTo>
                <a:lnTo>
                  <a:pt x="254" y="765"/>
                </a:lnTo>
                <a:lnTo>
                  <a:pt x="241" y="762"/>
                </a:lnTo>
                <a:lnTo>
                  <a:pt x="228" y="757"/>
                </a:lnTo>
                <a:lnTo>
                  <a:pt x="216" y="752"/>
                </a:lnTo>
                <a:lnTo>
                  <a:pt x="204" y="747"/>
                </a:lnTo>
                <a:lnTo>
                  <a:pt x="192" y="741"/>
                </a:lnTo>
                <a:lnTo>
                  <a:pt x="181" y="734"/>
                </a:lnTo>
                <a:lnTo>
                  <a:pt x="171" y="726"/>
                </a:lnTo>
                <a:lnTo>
                  <a:pt x="160" y="719"/>
                </a:lnTo>
                <a:lnTo>
                  <a:pt x="150" y="709"/>
                </a:lnTo>
                <a:lnTo>
                  <a:pt x="140" y="700"/>
                </a:lnTo>
                <a:lnTo>
                  <a:pt x="132" y="689"/>
                </a:lnTo>
                <a:lnTo>
                  <a:pt x="123" y="679"/>
                </a:lnTo>
                <a:lnTo>
                  <a:pt x="114" y="668"/>
                </a:lnTo>
                <a:lnTo>
                  <a:pt x="107" y="656"/>
                </a:lnTo>
                <a:lnTo>
                  <a:pt x="99" y="644"/>
                </a:lnTo>
                <a:lnTo>
                  <a:pt x="93" y="630"/>
                </a:lnTo>
                <a:lnTo>
                  <a:pt x="86" y="617"/>
                </a:lnTo>
                <a:lnTo>
                  <a:pt x="81" y="603"/>
                </a:lnTo>
                <a:lnTo>
                  <a:pt x="76" y="588"/>
                </a:lnTo>
                <a:lnTo>
                  <a:pt x="71" y="573"/>
                </a:lnTo>
                <a:lnTo>
                  <a:pt x="64" y="541"/>
                </a:lnTo>
                <a:lnTo>
                  <a:pt x="58" y="507"/>
                </a:lnTo>
                <a:lnTo>
                  <a:pt x="54" y="471"/>
                </a:lnTo>
                <a:lnTo>
                  <a:pt x="53" y="434"/>
                </a:lnTo>
                <a:lnTo>
                  <a:pt x="53" y="434"/>
                </a:lnTo>
                <a:lnTo>
                  <a:pt x="54" y="397"/>
                </a:lnTo>
                <a:lnTo>
                  <a:pt x="58" y="361"/>
                </a:lnTo>
                <a:lnTo>
                  <a:pt x="64" y="327"/>
                </a:lnTo>
                <a:lnTo>
                  <a:pt x="71" y="295"/>
                </a:lnTo>
                <a:lnTo>
                  <a:pt x="77" y="280"/>
                </a:lnTo>
                <a:lnTo>
                  <a:pt x="82" y="266"/>
                </a:lnTo>
                <a:lnTo>
                  <a:pt x="87" y="252"/>
                </a:lnTo>
                <a:lnTo>
                  <a:pt x="94" y="239"/>
                </a:lnTo>
                <a:lnTo>
                  <a:pt x="100" y="226"/>
                </a:lnTo>
                <a:lnTo>
                  <a:pt x="108" y="213"/>
                </a:lnTo>
                <a:lnTo>
                  <a:pt x="116" y="202"/>
                </a:lnTo>
                <a:lnTo>
                  <a:pt x="124" y="190"/>
                </a:lnTo>
                <a:lnTo>
                  <a:pt x="133" y="179"/>
                </a:lnTo>
                <a:lnTo>
                  <a:pt x="142" y="170"/>
                </a:lnTo>
                <a:lnTo>
                  <a:pt x="151" y="161"/>
                </a:lnTo>
                <a:lnTo>
                  <a:pt x="161" y="152"/>
                </a:lnTo>
                <a:lnTo>
                  <a:pt x="172" y="144"/>
                </a:lnTo>
                <a:lnTo>
                  <a:pt x="183" y="136"/>
                </a:lnTo>
                <a:lnTo>
                  <a:pt x="194" y="130"/>
                </a:lnTo>
                <a:lnTo>
                  <a:pt x="206" y="124"/>
                </a:lnTo>
                <a:lnTo>
                  <a:pt x="218" y="119"/>
                </a:lnTo>
                <a:lnTo>
                  <a:pt x="231" y="113"/>
                </a:lnTo>
                <a:lnTo>
                  <a:pt x="244" y="110"/>
                </a:lnTo>
                <a:lnTo>
                  <a:pt x="257" y="106"/>
                </a:lnTo>
                <a:lnTo>
                  <a:pt x="271" y="104"/>
                </a:lnTo>
                <a:lnTo>
                  <a:pt x="285" y="102"/>
                </a:lnTo>
                <a:lnTo>
                  <a:pt x="300" y="100"/>
                </a:lnTo>
                <a:lnTo>
                  <a:pt x="315" y="100"/>
                </a:lnTo>
                <a:lnTo>
                  <a:pt x="315" y="100"/>
                </a:lnTo>
                <a:lnTo>
                  <a:pt x="327" y="100"/>
                </a:lnTo>
                <a:lnTo>
                  <a:pt x="339" y="102"/>
                </a:lnTo>
                <a:lnTo>
                  <a:pt x="351" y="104"/>
                </a:lnTo>
                <a:lnTo>
                  <a:pt x="363" y="106"/>
                </a:lnTo>
                <a:lnTo>
                  <a:pt x="374" y="109"/>
                </a:lnTo>
                <a:lnTo>
                  <a:pt x="385" y="112"/>
                </a:lnTo>
                <a:lnTo>
                  <a:pt x="406" y="121"/>
                </a:lnTo>
                <a:lnTo>
                  <a:pt x="426" y="132"/>
                </a:lnTo>
                <a:lnTo>
                  <a:pt x="444" y="145"/>
                </a:lnTo>
                <a:lnTo>
                  <a:pt x="460" y="160"/>
                </a:lnTo>
                <a:lnTo>
                  <a:pt x="476" y="175"/>
                </a:lnTo>
                <a:lnTo>
                  <a:pt x="507" y="142"/>
                </a:lnTo>
                <a:lnTo>
                  <a:pt x="507" y="142"/>
                </a:lnTo>
                <a:lnTo>
                  <a:pt x="490" y="125"/>
                </a:lnTo>
                <a:lnTo>
                  <a:pt x="472" y="109"/>
                </a:lnTo>
                <a:lnTo>
                  <a:pt x="462" y="102"/>
                </a:lnTo>
                <a:lnTo>
                  <a:pt x="452" y="94"/>
                </a:lnTo>
                <a:lnTo>
                  <a:pt x="440" y="86"/>
                </a:lnTo>
                <a:lnTo>
                  <a:pt x="429" y="80"/>
                </a:lnTo>
                <a:lnTo>
                  <a:pt x="416" y="75"/>
                </a:lnTo>
                <a:lnTo>
                  <a:pt x="403" y="69"/>
                </a:lnTo>
                <a:lnTo>
                  <a:pt x="390" y="65"/>
                </a:lnTo>
                <a:lnTo>
                  <a:pt x="376" y="61"/>
                </a:lnTo>
                <a:lnTo>
                  <a:pt x="362" y="57"/>
                </a:lnTo>
                <a:lnTo>
                  <a:pt x="347" y="55"/>
                </a:lnTo>
                <a:lnTo>
                  <a:pt x="331" y="54"/>
                </a:lnTo>
                <a:lnTo>
                  <a:pt x="315" y="54"/>
                </a:lnTo>
                <a:lnTo>
                  <a:pt x="315" y="54"/>
                </a:lnTo>
                <a:lnTo>
                  <a:pt x="298" y="54"/>
                </a:lnTo>
                <a:lnTo>
                  <a:pt x="281" y="55"/>
                </a:lnTo>
                <a:lnTo>
                  <a:pt x="264" y="57"/>
                </a:lnTo>
                <a:lnTo>
                  <a:pt x="247" y="61"/>
                </a:lnTo>
                <a:lnTo>
                  <a:pt x="231" y="64"/>
                </a:lnTo>
                <a:lnTo>
                  <a:pt x="216" y="68"/>
                </a:lnTo>
                <a:lnTo>
                  <a:pt x="201" y="73"/>
                </a:lnTo>
                <a:lnTo>
                  <a:pt x="187" y="80"/>
                </a:lnTo>
                <a:lnTo>
                  <a:pt x="173" y="86"/>
                </a:lnTo>
                <a:lnTo>
                  <a:pt x="159" y="95"/>
                </a:lnTo>
                <a:lnTo>
                  <a:pt x="146" y="103"/>
                </a:lnTo>
                <a:lnTo>
                  <a:pt x="133" y="112"/>
                </a:lnTo>
                <a:lnTo>
                  <a:pt x="121" y="122"/>
                </a:lnTo>
                <a:lnTo>
                  <a:pt x="109" y="133"/>
                </a:lnTo>
                <a:lnTo>
                  <a:pt x="97" y="144"/>
                </a:lnTo>
                <a:lnTo>
                  <a:pt x="86" y="156"/>
                </a:lnTo>
                <a:lnTo>
                  <a:pt x="77" y="169"/>
                </a:lnTo>
                <a:lnTo>
                  <a:pt x="67" y="182"/>
                </a:lnTo>
                <a:lnTo>
                  <a:pt x="58" y="196"/>
                </a:lnTo>
                <a:lnTo>
                  <a:pt x="50" y="211"/>
                </a:lnTo>
                <a:lnTo>
                  <a:pt x="42" y="226"/>
                </a:lnTo>
                <a:lnTo>
                  <a:pt x="35" y="242"/>
                </a:lnTo>
                <a:lnTo>
                  <a:pt x="28" y="258"/>
                </a:lnTo>
                <a:lnTo>
                  <a:pt x="23" y="276"/>
                </a:lnTo>
                <a:lnTo>
                  <a:pt x="17" y="294"/>
                </a:lnTo>
                <a:lnTo>
                  <a:pt x="13" y="312"/>
                </a:lnTo>
                <a:lnTo>
                  <a:pt x="9" y="331"/>
                </a:lnTo>
                <a:lnTo>
                  <a:pt x="5" y="350"/>
                </a:lnTo>
                <a:lnTo>
                  <a:pt x="3" y="371"/>
                </a:lnTo>
                <a:lnTo>
                  <a:pt x="1" y="391"/>
                </a:lnTo>
                <a:lnTo>
                  <a:pt x="0" y="413"/>
                </a:lnTo>
                <a:lnTo>
                  <a:pt x="0" y="434"/>
                </a:lnTo>
                <a:lnTo>
                  <a:pt x="0" y="434"/>
                </a:lnTo>
                <a:lnTo>
                  <a:pt x="0" y="456"/>
                </a:lnTo>
                <a:lnTo>
                  <a:pt x="1" y="477"/>
                </a:lnTo>
                <a:lnTo>
                  <a:pt x="3" y="498"/>
                </a:lnTo>
                <a:lnTo>
                  <a:pt x="5" y="518"/>
                </a:lnTo>
                <a:lnTo>
                  <a:pt x="9" y="537"/>
                </a:lnTo>
                <a:lnTo>
                  <a:pt x="13" y="556"/>
                </a:lnTo>
                <a:lnTo>
                  <a:pt x="17" y="575"/>
                </a:lnTo>
                <a:lnTo>
                  <a:pt x="23" y="593"/>
                </a:lnTo>
                <a:lnTo>
                  <a:pt x="28" y="610"/>
                </a:lnTo>
                <a:lnTo>
                  <a:pt x="35" y="627"/>
                </a:lnTo>
                <a:lnTo>
                  <a:pt x="42" y="643"/>
                </a:lnTo>
                <a:lnTo>
                  <a:pt x="50" y="659"/>
                </a:lnTo>
                <a:lnTo>
                  <a:pt x="58" y="673"/>
                </a:lnTo>
                <a:lnTo>
                  <a:pt x="67" y="687"/>
                </a:lnTo>
                <a:lnTo>
                  <a:pt x="76" y="701"/>
                </a:lnTo>
                <a:lnTo>
                  <a:pt x="86" y="714"/>
                </a:lnTo>
                <a:lnTo>
                  <a:pt x="96" y="726"/>
                </a:lnTo>
                <a:lnTo>
                  <a:pt x="108" y="738"/>
                </a:lnTo>
                <a:lnTo>
                  <a:pt x="119" y="748"/>
                </a:lnTo>
                <a:lnTo>
                  <a:pt x="131" y="759"/>
                </a:lnTo>
                <a:lnTo>
                  <a:pt x="144" y="767"/>
                </a:lnTo>
                <a:lnTo>
                  <a:pt x="157" y="776"/>
                </a:lnTo>
                <a:lnTo>
                  <a:pt x="170" y="783"/>
                </a:lnTo>
                <a:lnTo>
                  <a:pt x="184" y="791"/>
                </a:lnTo>
                <a:lnTo>
                  <a:pt x="198" y="797"/>
                </a:lnTo>
                <a:lnTo>
                  <a:pt x="213" y="803"/>
                </a:lnTo>
                <a:lnTo>
                  <a:pt x="228" y="807"/>
                </a:lnTo>
                <a:lnTo>
                  <a:pt x="243" y="810"/>
                </a:lnTo>
                <a:lnTo>
                  <a:pt x="259" y="814"/>
                </a:lnTo>
                <a:lnTo>
                  <a:pt x="275" y="816"/>
                </a:lnTo>
                <a:lnTo>
                  <a:pt x="292" y="817"/>
                </a:lnTo>
                <a:lnTo>
                  <a:pt x="308" y="818"/>
                </a:lnTo>
                <a:lnTo>
                  <a:pt x="308" y="818"/>
                </a:lnTo>
                <a:lnTo>
                  <a:pt x="326" y="817"/>
                </a:lnTo>
                <a:lnTo>
                  <a:pt x="343" y="816"/>
                </a:lnTo>
                <a:lnTo>
                  <a:pt x="360" y="814"/>
                </a:lnTo>
                <a:lnTo>
                  <a:pt x="375" y="810"/>
                </a:lnTo>
                <a:lnTo>
                  <a:pt x="391" y="806"/>
                </a:lnTo>
                <a:lnTo>
                  <a:pt x="405" y="802"/>
                </a:lnTo>
                <a:lnTo>
                  <a:pt x="419" y="796"/>
                </a:lnTo>
                <a:lnTo>
                  <a:pt x="433" y="790"/>
                </a:lnTo>
                <a:lnTo>
                  <a:pt x="446" y="782"/>
                </a:lnTo>
                <a:lnTo>
                  <a:pt x="459" y="775"/>
                </a:lnTo>
                <a:lnTo>
                  <a:pt x="471" y="766"/>
                </a:lnTo>
                <a:lnTo>
                  <a:pt x="483" y="756"/>
                </a:lnTo>
                <a:lnTo>
                  <a:pt x="495" y="747"/>
                </a:lnTo>
                <a:lnTo>
                  <a:pt x="507" y="736"/>
                </a:lnTo>
                <a:lnTo>
                  <a:pt x="527" y="712"/>
                </a:lnTo>
                <a:lnTo>
                  <a:pt x="497" y="680"/>
                </a:lnTo>
                <a:lnTo>
                  <a:pt x="497" y="680"/>
                </a:lnTo>
                <a:lnTo>
                  <a:pt x="477" y="701"/>
                </a:lnTo>
                <a:lnTo>
                  <a:pt x="456" y="720"/>
                </a:lnTo>
                <a:lnTo>
                  <a:pt x="446" y="728"/>
                </a:lnTo>
                <a:lnTo>
                  <a:pt x="434" y="736"/>
                </a:lnTo>
                <a:lnTo>
                  <a:pt x="423" y="742"/>
                </a:lnTo>
                <a:lnTo>
                  <a:pt x="413" y="748"/>
                </a:lnTo>
                <a:lnTo>
                  <a:pt x="401" y="753"/>
                </a:lnTo>
                <a:lnTo>
                  <a:pt x="389" y="757"/>
                </a:lnTo>
                <a:lnTo>
                  <a:pt x="377" y="762"/>
                </a:lnTo>
                <a:lnTo>
                  <a:pt x="364" y="765"/>
                </a:lnTo>
                <a:lnTo>
                  <a:pt x="351" y="767"/>
                </a:lnTo>
                <a:lnTo>
                  <a:pt x="338" y="769"/>
                </a:lnTo>
                <a:lnTo>
                  <a:pt x="325" y="770"/>
                </a:lnTo>
                <a:lnTo>
                  <a:pt x="311" y="77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grpSp>
        <p:nvGrpSpPr>
          <p:cNvPr id="18" name="Grupo 17"/>
          <p:cNvGrpSpPr/>
          <p:nvPr userDrawn="1"/>
        </p:nvGrpSpPr>
        <p:grpSpPr>
          <a:xfrm>
            <a:off x="7120891" y="1726456"/>
            <a:ext cx="4919592" cy="4933036"/>
            <a:chOff x="6537326" y="989013"/>
            <a:chExt cx="581025" cy="582612"/>
          </a:xfrm>
          <a:solidFill>
            <a:schemeClr val="bg1">
              <a:alpha val="50000"/>
            </a:schemeClr>
          </a:solidFill>
        </p:grpSpPr>
        <p:sp>
          <p:nvSpPr>
            <p:cNvPr id="20" name="Freeform 158"/>
            <p:cNvSpPr>
              <a:spLocks noEditPoints="1"/>
            </p:cNvSpPr>
            <p:nvPr/>
          </p:nvSpPr>
          <p:spPr bwMode="auto">
            <a:xfrm>
              <a:off x="6540501" y="989013"/>
              <a:ext cx="577850" cy="577850"/>
            </a:xfrm>
            <a:custGeom>
              <a:avLst/>
              <a:gdLst>
                <a:gd name="T0" fmla="*/ 522 w 728"/>
                <a:gd name="T1" fmla="*/ 275 h 729"/>
                <a:gd name="T2" fmla="*/ 458 w 728"/>
                <a:gd name="T3" fmla="*/ 339 h 729"/>
                <a:gd name="T4" fmla="*/ 481 w 728"/>
                <a:gd name="T5" fmla="*/ 343 h 729"/>
                <a:gd name="T6" fmla="*/ 585 w 728"/>
                <a:gd name="T7" fmla="*/ 310 h 729"/>
                <a:gd name="T8" fmla="*/ 651 w 728"/>
                <a:gd name="T9" fmla="*/ 292 h 729"/>
                <a:gd name="T10" fmla="*/ 719 w 728"/>
                <a:gd name="T11" fmla="*/ 210 h 729"/>
                <a:gd name="T12" fmla="*/ 725 w 728"/>
                <a:gd name="T13" fmla="*/ 123 h 729"/>
                <a:gd name="T14" fmla="*/ 706 w 728"/>
                <a:gd name="T15" fmla="*/ 102 h 729"/>
                <a:gd name="T16" fmla="*/ 617 w 728"/>
                <a:gd name="T17" fmla="*/ 167 h 729"/>
                <a:gd name="T18" fmla="*/ 581 w 728"/>
                <a:gd name="T19" fmla="*/ 174 h 729"/>
                <a:gd name="T20" fmla="*/ 556 w 728"/>
                <a:gd name="T21" fmla="*/ 150 h 729"/>
                <a:gd name="T22" fmla="*/ 558 w 728"/>
                <a:gd name="T23" fmla="*/ 117 h 729"/>
                <a:gd name="T24" fmla="*/ 630 w 728"/>
                <a:gd name="T25" fmla="*/ 32 h 729"/>
                <a:gd name="T26" fmla="*/ 607 w 728"/>
                <a:gd name="T27" fmla="*/ 4 h 729"/>
                <a:gd name="T28" fmla="*/ 530 w 728"/>
                <a:gd name="T29" fmla="*/ 6 h 729"/>
                <a:gd name="T30" fmla="*/ 460 w 728"/>
                <a:gd name="T31" fmla="*/ 49 h 729"/>
                <a:gd name="T32" fmla="*/ 420 w 728"/>
                <a:gd name="T33" fmla="*/ 123 h 729"/>
                <a:gd name="T34" fmla="*/ 422 w 728"/>
                <a:gd name="T35" fmla="*/ 197 h 729"/>
                <a:gd name="T36" fmla="*/ 132 w 728"/>
                <a:gd name="T37" fmla="*/ 38 h 729"/>
                <a:gd name="T38" fmla="*/ 93 w 728"/>
                <a:gd name="T39" fmla="*/ 6 h 729"/>
                <a:gd name="T40" fmla="*/ 4 w 728"/>
                <a:gd name="T41" fmla="*/ 36 h 729"/>
                <a:gd name="T42" fmla="*/ 0 w 728"/>
                <a:gd name="T43" fmla="*/ 99 h 729"/>
                <a:gd name="T44" fmla="*/ 32 w 728"/>
                <a:gd name="T45" fmla="*/ 140 h 729"/>
                <a:gd name="T46" fmla="*/ 197 w 728"/>
                <a:gd name="T47" fmla="*/ 443 h 729"/>
                <a:gd name="T48" fmla="*/ 208 w 728"/>
                <a:gd name="T49" fmla="*/ 462 h 729"/>
                <a:gd name="T50" fmla="*/ 367 w 728"/>
                <a:gd name="T51" fmla="*/ 418 h 729"/>
                <a:gd name="T52" fmla="*/ 358 w 728"/>
                <a:gd name="T53" fmla="*/ 441 h 729"/>
                <a:gd name="T54" fmla="*/ 611 w 728"/>
                <a:gd name="T55" fmla="*/ 710 h 729"/>
                <a:gd name="T56" fmla="*/ 670 w 728"/>
                <a:gd name="T57" fmla="*/ 727 h 729"/>
                <a:gd name="T58" fmla="*/ 717 w 728"/>
                <a:gd name="T59" fmla="*/ 687 h 729"/>
                <a:gd name="T60" fmla="*/ 711 w 728"/>
                <a:gd name="T61" fmla="*/ 626 h 729"/>
                <a:gd name="T62" fmla="*/ 571 w 728"/>
                <a:gd name="T63" fmla="*/ 498 h 729"/>
                <a:gd name="T64" fmla="*/ 568 w 728"/>
                <a:gd name="T65" fmla="*/ 519 h 729"/>
                <a:gd name="T66" fmla="*/ 694 w 728"/>
                <a:gd name="T67" fmla="*/ 662 h 729"/>
                <a:gd name="T68" fmla="*/ 677 w 728"/>
                <a:gd name="T69" fmla="*/ 695 h 729"/>
                <a:gd name="T70" fmla="*/ 636 w 728"/>
                <a:gd name="T71" fmla="*/ 695 h 729"/>
                <a:gd name="T72" fmla="*/ 384 w 728"/>
                <a:gd name="T73" fmla="*/ 439 h 729"/>
                <a:gd name="T74" fmla="*/ 439 w 728"/>
                <a:gd name="T75" fmla="*/ 390 h 729"/>
                <a:gd name="T76" fmla="*/ 535 w 728"/>
                <a:gd name="T77" fmla="*/ 475 h 729"/>
                <a:gd name="T78" fmla="*/ 539 w 728"/>
                <a:gd name="T79" fmla="*/ 454 h 729"/>
                <a:gd name="T80" fmla="*/ 435 w 728"/>
                <a:gd name="T81" fmla="*/ 363 h 729"/>
                <a:gd name="T82" fmla="*/ 399 w 728"/>
                <a:gd name="T83" fmla="*/ 386 h 729"/>
                <a:gd name="T84" fmla="*/ 447 w 728"/>
                <a:gd name="T85" fmla="*/ 180 h 729"/>
                <a:gd name="T86" fmla="*/ 454 w 728"/>
                <a:gd name="T87" fmla="*/ 106 h 729"/>
                <a:gd name="T88" fmla="*/ 549 w 728"/>
                <a:gd name="T89" fmla="*/ 29 h 729"/>
                <a:gd name="T90" fmla="*/ 604 w 728"/>
                <a:gd name="T91" fmla="*/ 32 h 729"/>
                <a:gd name="T92" fmla="*/ 532 w 728"/>
                <a:gd name="T93" fmla="*/ 114 h 729"/>
                <a:gd name="T94" fmla="*/ 537 w 728"/>
                <a:gd name="T95" fmla="*/ 169 h 729"/>
                <a:gd name="T96" fmla="*/ 583 w 728"/>
                <a:gd name="T97" fmla="*/ 203 h 729"/>
                <a:gd name="T98" fmla="*/ 636 w 728"/>
                <a:gd name="T99" fmla="*/ 186 h 729"/>
                <a:gd name="T100" fmla="*/ 700 w 728"/>
                <a:gd name="T101" fmla="*/ 129 h 729"/>
                <a:gd name="T102" fmla="*/ 677 w 728"/>
                <a:gd name="T103" fmla="*/ 231 h 729"/>
                <a:gd name="T104" fmla="*/ 47 w 728"/>
                <a:gd name="T105" fmla="*/ 117 h 729"/>
                <a:gd name="T106" fmla="*/ 26 w 728"/>
                <a:gd name="T107" fmla="*/ 49 h 729"/>
                <a:gd name="T108" fmla="*/ 106 w 728"/>
                <a:gd name="T109" fmla="*/ 46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8" h="729">
                  <a:moveTo>
                    <a:pt x="583" y="284"/>
                  </a:moveTo>
                  <a:lnTo>
                    <a:pt x="583" y="284"/>
                  </a:lnTo>
                  <a:lnTo>
                    <a:pt x="568" y="286"/>
                  </a:lnTo>
                  <a:lnTo>
                    <a:pt x="552" y="284"/>
                  </a:lnTo>
                  <a:lnTo>
                    <a:pt x="537" y="280"/>
                  </a:lnTo>
                  <a:lnTo>
                    <a:pt x="522" y="275"/>
                  </a:lnTo>
                  <a:lnTo>
                    <a:pt x="513" y="271"/>
                  </a:lnTo>
                  <a:lnTo>
                    <a:pt x="462" y="324"/>
                  </a:lnTo>
                  <a:lnTo>
                    <a:pt x="462" y="324"/>
                  </a:lnTo>
                  <a:lnTo>
                    <a:pt x="458" y="327"/>
                  </a:lnTo>
                  <a:lnTo>
                    <a:pt x="458" y="333"/>
                  </a:lnTo>
                  <a:lnTo>
                    <a:pt x="458" y="339"/>
                  </a:lnTo>
                  <a:lnTo>
                    <a:pt x="462" y="343"/>
                  </a:lnTo>
                  <a:lnTo>
                    <a:pt x="462" y="343"/>
                  </a:lnTo>
                  <a:lnTo>
                    <a:pt x="465" y="345"/>
                  </a:lnTo>
                  <a:lnTo>
                    <a:pt x="471" y="346"/>
                  </a:lnTo>
                  <a:lnTo>
                    <a:pt x="475" y="345"/>
                  </a:lnTo>
                  <a:lnTo>
                    <a:pt x="481" y="343"/>
                  </a:lnTo>
                  <a:lnTo>
                    <a:pt x="520" y="303"/>
                  </a:lnTo>
                  <a:lnTo>
                    <a:pt x="520" y="303"/>
                  </a:lnTo>
                  <a:lnTo>
                    <a:pt x="535" y="307"/>
                  </a:lnTo>
                  <a:lnTo>
                    <a:pt x="552" y="310"/>
                  </a:lnTo>
                  <a:lnTo>
                    <a:pt x="570" y="312"/>
                  </a:lnTo>
                  <a:lnTo>
                    <a:pt x="585" y="310"/>
                  </a:lnTo>
                  <a:lnTo>
                    <a:pt x="585" y="310"/>
                  </a:lnTo>
                  <a:lnTo>
                    <a:pt x="600" y="309"/>
                  </a:lnTo>
                  <a:lnTo>
                    <a:pt x="613" y="307"/>
                  </a:lnTo>
                  <a:lnTo>
                    <a:pt x="626" y="303"/>
                  </a:lnTo>
                  <a:lnTo>
                    <a:pt x="638" y="297"/>
                  </a:lnTo>
                  <a:lnTo>
                    <a:pt x="651" y="292"/>
                  </a:lnTo>
                  <a:lnTo>
                    <a:pt x="662" y="284"/>
                  </a:lnTo>
                  <a:lnTo>
                    <a:pt x="683" y="267"/>
                  </a:lnTo>
                  <a:lnTo>
                    <a:pt x="700" y="246"/>
                  </a:lnTo>
                  <a:lnTo>
                    <a:pt x="708" y="235"/>
                  </a:lnTo>
                  <a:lnTo>
                    <a:pt x="713" y="223"/>
                  </a:lnTo>
                  <a:lnTo>
                    <a:pt x="719" y="210"/>
                  </a:lnTo>
                  <a:lnTo>
                    <a:pt x="723" y="197"/>
                  </a:lnTo>
                  <a:lnTo>
                    <a:pt x="727" y="184"/>
                  </a:lnTo>
                  <a:lnTo>
                    <a:pt x="728" y="170"/>
                  </a:lnTo>
                  <a:lnTo>
                    <a:pt x="728" y="170"/>
                  </a:lnTo>
                  <a:lnTo>
                    <a:pt x="728" y="148"/>
                  </a:lnTo>
                  <a:lnTo>
                    <a:pt x="725" y="123"/>
                  </a:lnTo>
                  <a:lnTo>
                    <a:pt x="725" y="123"/>
                  </a:lnTo>
                  <a:lnTo>
                    <a:pt x="723" y="116"/>
                  </a:lnTo>
                  <a:lnTo>
                    <a:pt x="719" y="110"/>
                  </a:lnTo>
                  <a:lnTo>
                    <a:pt x="711" y="104"/>
                  </a:lnTo>
                  <a:lnTo>
                    <a:pt x="706" y="102"/>
                  </a:lnTo>
                  <a:lnTo>
                    <a:pt x="706" y="102"/>
                  </a:lnTo>
                  <a:lnTo>
                    <a:pt x="696" y="100"/>
                  </a:lnTo>
                  <a:lnTo>
                    <a:pt x="689" y="100"/>
                  </a:lnTo>
                  <a:lnTo>
                    <a:pt x="683" y="104"/>
                  </a:lnTo>
                  <a:lnTo>
                    <a:pt x="675" y="108"/>
                  </a:lnTo>
                  <a:lnTo>
                    <a:pt x="617" y="167"/>
                  </a:lnTo>
                  <a:lnTo>
                    <a:pt x="617" y="167"/>
                  </a:lnTo>
                  <a:lnTo>
                    <a:pt x="613" y="170"/>
                  </a:lnTo>
                  <a:lnTo>
                    <a:pt x="607" y="174"/>
                  </a:lnTo>
                  <a:lnTo>
                    <a:pt x="600" y="176"/>
                  </a:lnTo>
                  <a:lnTo>
                    <a:pt x="594" y="176"/>
                  </a:lnTo>
                  <a:lnTo>
                    <a:pt x="588" y="176"/>
                  </a:lnTo>
                  <a:lnTo>
                    <a:pt x="581" y="174"/>
                  </a:lnTo>
                  <a:lnTo>
                    <a:pt x="575" y="170"/>
                  </a:lnTo>
                  <a:lnTo>
                    <a:pt x="570" y="167"/>
                  </a:lnTo>
                  <a:lnTo>
                    <a:pt x="562" y="159"/>
                  </a:lnTo>
                  <a:lnTo>
                    <a:pt x="562" y="159"/>
                  </a:lnTo>
                  <a:lnTo>
                    <a:pt x="558" y="155"/>
                  </a:lnTo>
                  <a:lnTo>
                    <a:pt x="556" y="150"/>
                  </a:lnTo>
                  <a:lnTo>
                    <a:pt x="554" y="142"/>
                  </a:lnTo>
                  <a:lnTo>
                    <a:pt x="552" y="136"/>
                  </a:lnTo>
                  <a:lnTo>
                    <a:pt x="552" y="136"/>
                  </a:lnTo>
                  <a:lnTo>
                    <a:pt x="554" y="129"/>
                  </a:lnTo>
                  <a:lnTo>
                    <a:pt x="556" y="123"/>
                  </a:lnTo>
                  <a:lnTo>
                    <a:pt x="558" y="117"/>
                  </a:lnTo>
                  <a:lnTo>
                    <a:pt x="562" y="112"/>
                  </a:lnTo>
                  <a:lnTo>
                    <a:pt x="622" y="53"/>
                  </a:lnTo>
                  <a:lnTo>
                    <a:pt x="622" y="53"/>
                  </a:lnTo>
                  <a:lnTo>
                    <a:pt x="626" y="47"/>
                  </a:lnTo>
                  <a:lnTo>
                    <a:pt x="630" y="40"/>
                  </a:lnTo>
                  <a:lnTo>
                    <a:pt x="630" y="32"/>
                  </a:lnTo>
                  <a:lnTo>
                    <a:pt x="630" y="25"/>
                  </a:lnTo>
                  <a:lnTo>
                    <a:pt x="630" y="25"/>
                  </a:lnTo>
                  <a:lnTo>
                    <a:pt x="626" y="17"/>
                  </a:lnTo>
                  <a:lnTo>
                    <a:pt x="621" y="11"/>
                  </a:lnTo>
                  <a:lnTo>
                    <a:pt x="615" y="6"/>
                  </a:lnTo>
                  <a:lnTo>
                    <a:pt x="607" y="4"/>
                  </a:lnTo>
                  <a:lnTo>
                    <a:pt x="607" y="4"/>
                  </a:lnTo>
                  <a:lnTo>
                    <a:pt x="583" y="0"/>
                  </a:lnTo>
                  <a:lnTo>
                    <a:pt x="560" y="0"/>
                  </a:lnTo>
                  <a:lnTo>
                    <a:pt x="560" y="0"/>
                  </a:lnTo>
                  <a:lnTo>
                    <a:pt x="545" y="2"/>
                  </a:lnTo>
                  <a:lnTo>
                    <a:pt x="530" y="6"/>
                  </a:lnTo>
                  <a:lnTo>
                    <a:pt x="517" y="10"/>
                  </a:lnTo>
                  <a:lnTo>
                    <a:pt x="503" y="15"/>
                  </a:lnTo>
                  <a:lnTo>
                    <a:pt x="492" y="23"/>
                  </a:lnTo>
                  <a:lnTo>
                    <a:pt x="481" y="30"/>
                  </a:lnTo>
                  <a:lnTo>
                    <a:pt x="469" y="40"/>
                  </a:lnTo>
                  <a:lnTo>
                    <a:pt x="460" y="49"/>
                  </a:lnTo>
                  <a:lnTo>
                    <a:pt x="450" y="59"/>
                  </a:lnTo>
                  <a:lnTo>
                    <a:pt x="443" y="70"/>
                  </a:lnTo>
                  <a:lnTo>
                    <a:pt x="435" y="83"/>
                  </a:lnTo>
                  <a:lnTo>
                    <a:pt x="429" y="95"/>
                  </a:lnTo>
                  <a:lnTo>
                    <a:pt x="424" y="108"/>
                  </a:lnTo>
                  <a:lnTo>
                    <a:pt x="420" y="123"/>
                  </a:lnTo>
                  <a:lnTo>
                    <a:pt x="418" y="136"/>
                  </a:lnTo>
                  <a:lnTo>
                    <a:pt x="418" y="152"/>
                  </a:lnTo>
                  <a:lnTo>
                    <a:pt x="418" y="152"/>
                  </a:lnTo>
                  <a:lnTo>
                    <a:pt x="418" y="167"/>
                  </a:lnTo>
                  <a:lnTo>
                    <a:pt x="420" y="182"/>
                  </a:lnTo>
                  <a:lnTo>
                    <a:pt x="422" y="197"/>
                  </a:lnTo>
                  <a:lnTo>
                    <a:pt x="428" y="210"/>
                  </a:lnTo>
                  <a:lnTo>
                    <a:pt x="325" y="312"/>
                  </a:lnTo>
                  <a:lnTo>
                    <a:pt x="163" y="150"/>
                  </a:lnTo>
                  <a:lnTo>
                    <a:pt x="136" y="47"/>
                  </a:lnTo>
                  <a:lnTo>
                    <a:pt x="136" y="47"/>
                  </a:lnTo>
                  <a:lnTo>
                    <a:pt x="132" y="38"/>
                  </a:lnTo>
                  <a:lnTo>
                    <a:pt x="129" y="30"/>
                  </a:lnTo>
                  <a:lnTo>
                    <a:pt x="123" y="23"/>
                  </a:lnTo>
                  <a:lnTo>
                    <a:pt x="117" y="17"/>
                  </a:lnTo>
                  <a:lnTo>
                    <a:pt x="110" y="11"/>
                  </a:lnTo>
                  <a:lnTo>
                    <a:pt x="100" y="8"/>
                  </a:lnTo>
                  <a:lnTo>
                    <a:pt x="93" y="6"/>
                  </a:lnTo>
                  <a:lnTo>
                    <a:pt x="83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4" y="6"/>
                  </a:lnTo>
                  <a:lnTo>
                    <a:pt x="28" y="1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99"/>
                  </a:lnTo>
                  <a:lnTo>
                    <a:pt x="2" y="108"/>
                  </a:lnTo>
                  <a:lnTo>
                    <a:pt x="6" y="116"/>
                  </a:lnTo>
                  <a:lnTo>
                    <a:pt x="11" y="123"/>
                  </a:lnTo>
                  <a:lnTo>
                    <a:pt x="17" y="129"/>
                  </a:lnTo>
                  <a:lnTo>
                    <a:pt x="25" y="134"/>
                  </a:lnTo>
                  <a:lnTo>
                    <a:pt x="32" y="140"/>
                  </a:lnTo>
                  <a:lnTo>
                    <a:pt x="42" y="142"/>
                  </a:lnTo>
                  <a:lnTo>
                    <a:pt x="144" y="169"/>
                  </a:lnTo>
                  <a:lnTo>
                    <a:pt x="306" y="331"/>
                  </a:lnTo>
                  <a:lnTo>
                    <a:pt x="199" y="439"/>
                  </a:lnTo>
                  <a:lnTo>
                    <a:pt x="199" y="439"/>
                  </a:lnTo>
                  <a:lnTo>
                    <a:pt x="197" y="443"/>
                  </a:lnTo>
                  <a:lnTo>
                    <a:pt x="195" y="449"/>
                  </a:lnTo>
                  <a:lnTo>
                    <a:pt x="197" y="452"/>
                  </a:lnTo>
                  <a:lnTo>
                    <a:pt x="199" y="458"/>
                  </a:lnTo>
                  <a:lnTo>
                    <a:pt x="199" y="458"/>
                  </a:lnTo>
                  <a:lnTo>
                    <a:pt x="202" y="460"/>
                  </a:lnTo>
                  <a:lnTo>
                    <a:pt x="208" y="462"/>
                  </a:lnTo>
                  <a:lnTo>
                    <a:pt x="208" y="462"/>
                  </a:lnTo>
                  <a:lnTo>
                    <a:pt x="214" y="460"/>
                  </a:lnTo>
                  <a:lnTo>
                    <a:pt x="218" y="458"/>
                  </a:lnTo>
                  <a:lnTo>
                    <a:pt x="325" y="350"/>
                  </a:lnTo>
                  <a:lnTo>
                    <a:pt x="380" y="405"/>
                  </a:lnTo>
                  <a:lnTo>
                    <a:pt x="367" y="418"/>
                  </a:lnTo>
                  <a:lnTo>
                    <a:pt x="367" y="418"/>
                  </a:lnTo>
                  <a:lnTo>
                    <a:pt x="363" y="422"/>
                  </a:lnTo>
                  <a:lnTo>
                    <a:pt x="359" y="428"/>
                  </a:lnTo>
                  <a:lnTo>
                    <a:pt x="358" y="435"/>
                  </a:lnTo>
                  <a:lnTo>
                    <a:pt x="358" y="441"/>
                  </a:lnTo>
                  <a:lnTo>
                    <a:pt x="358" y="441"/>
                  </a:lnTo>
                  <a:lnTo>
                    <a:pt x="358" y="449"/>
                  </a:lnTo>
                  <a:lnTo>
                    <a:pt x="359" y="454"/>
                  </a:lnTo>
                  <a:lnTo>
                    <a:pt x="363" y="460"/>
                  </a:lnTo>
                  <a:lnTo>
                    <a:pt x="367" y="466"/>
                  </a:lnTo>
                  <a:lnTo>
                    <a:pt x="611" y="710"/>
                  </a:lnTo>
                  <a:lnTo>
                    <a:pt x="611" y="710"/>
                  </a:lnTo>
                  <a:lnTo>
                    <a:pt x="621" y="717"/>
                  </a:lnTo>
                  <a:lnTo>
                    <a:pt x="632" y="723"/>
                  </a:lnTo>
                  <a:lnTo>
                    <a:pt x="643" y="727"/>
                  </a:lnTo>
                  <a:lnTo>
                    <a:pt x="657" y="729"/>
                  </a:lnTo>
                  <a:lnTo>
                    <a:pt x="657" y="729"/>
                  </a:lnTo>
                  <a:lnTo>
                    <a:pt x="670" y="727"/>
                  </a:lnTo>
                  <a:lnTo>
                    <a:pt x="681" y="723"/>
                  </a:lnTo>
                  <a:lnTo>
                    <a:pt x="693" y="717"/>
                  </a:lnTo>
                  <a:lnTo>
                    <a:pt x="702" y="710"/>
                  </a:lnTo>
                  <a:lnTo>
                    <a:pt x="702" y="710"/>
                  </a:lnTo>
                  <a:lnTo>
                    <a:pt x="711" y="698"/>
                  </a:lnTo>
                  <a:lnTo>
                    <a:pt x="717" y="687"/>
                  </a:lnTo>
                  <a:lnTo>
                    <a:pt x="721" y="676"/>
                  </a:lnTo>
                  <a:lnTo>
                    <a:pt x="721" y="662"/>
                  </a:lnTo>
                  <a:lnTo>
                    <a:pt x="721" y="662"/>
                  </a:lnTo>
                  <a:lnTo>
                    <a:pt x="721" y="649"/>
                  </a:lnTo>
                  <a:lnTo>
                    <a:pt x="717" y="638"/>
                  </a:lnTo>
                  <a:lnTo>
                    <a:pt x="711" y="626"/>
                  </a:lnTo>
                  <a:lnTo>
                    <a:pt x="702" y="617"/>
                  </a:lnTo>
                  <a:lnTo>
                    <a:pt x="587" y="500"/>
                  </a:lnTo>
                  <a:lnTo>
                    <a:pt x="587" y="500"/>
                  </a:lnTo>
                  <a:lnTo>
                    <a:pt x="583" y="498"/>
                  </a:lnTo>
                  <a:lnTo>
                    <a:pt x="577" y="496"/>
                  </a:lnTo>
                  <a:lnTo>
                    <a:pt x="571" y="498"/>
                  </a:lnTo>
                  <a:lnTo>
                    <a:pt x="568" y="500"/>
                  </a:lnTo>
                  <a:lnTo>
                    <a:pt x="568" y="500"/>
                  </a:lnTo>
                  <a:lnTo>
                    <a:pt x="566" y="505"/>
                  </a:lnTo>
                  <a:lnTo>
                    <a:pt x="564" y="509"/>
                  </a:lnTo>
                  <a:lnTo>
                    <a:pt x="566" y="515"/>
                  </a:lnTo>
                  <a:lnTo>
                    <a:pt x="568" y="519"/>
                  </a:lnTo>
                  <a:lnTo>
                    <a:pt x="683" y="636"/>
                  </a:lnTo>
                  <a:lnTo>
                    <a:pt x="683" y="636"/>
                  </a:lnTo>
                  <a:lnTo>
                    <a:pt x="689" y="642"/>
                  </a:lnTo>
                  <a:lnTo>
                    <a:pt x="693" y="647"/>
                  </a:lnTo>
                  <a:lnTo>
                    <a:pt x="694" y="655"/>
                  </a:lnTo>
                  <a:lnTo>
                    <a:pt x="694" y="662"/>
                  </a:lnTo>
                  <a:lnTo>
                    <a:pt x="694" y="670"/>
                  </a:lnTo>
                  <a:lnTo>
                    <a:pt x="693" y="678"/>
                  </a:lnTo>
                  <a:lnTo>
                    <a:pt x="689" y="683"/>
                  </a:lnTo>
                  <a:lnTo>
                    <a:pt x="683" y="691"/>
                  </a:lnTo>
                  <a:lnTo>
                    <a:pt x="683" y="691"/>
                  </a:lnTo>
                  <a:lnTo>
                    <a:pt x="677" y="695"/>
                  </a:lnTo>
                  <a:lnTo>
                    <a:pt x="672" y="698"/>
                  </a:lnTo>
                  <a:lnTo>
                    <a:pt x="664" y="700"/>
                  </a:lnTo>
                  <a:lnTo>
                    <a:pt x="657" y="702"/>
                  </a:lnTo>
                  <a:lnTo>
                    <a:pt x="649" y="700"/>
                  </a:lnTo>
                  <a:lnTo>
                    <a:pt x="641" y="698"/>
                  </a:lnTo>
                  <a:lnTo>
                    <a:pt x="636" y="695"/>
                  </a:lnTo>
                  <a:lnTo>
                    <a:pt x="628" y="691"/>
                  </a:lnTo>
                  <a:lnTo>
                    <a:pt x="386" y="447"/>
                  </a:lnTo>
                  <a:lnTo>
                    <a:pt x="386" y="447"/>
                  </a:lnTo>
                  <a:lnTo>
                    <a:pt x="384" y="445"/>
                  </a:lnTo>
                  <a:lnTo>
                    <a:pt x="384" y="441"/>
                  </a:lnTo>
                  <a:lnTo>
                    <a:pt x="384" y="439"/>
                  </a:lnTo>
                  <a:lnTo>
                    <a:pt x="386" y="435"/>
                  </a:lnTo>
                  <a:lnTo>
                    <a:pt x="429" y="392"/>
                  </a:lnTo>
                  <a:lnTo>
                    <a:pt x="429" y="392"/>
                  </a:lnTo>
                  <a:lnTo>
                    <a:pt x="433" y="390"/>
                  </a:lnTo>
                  <a:lnTo>
                    <a:pt x="435" y="390"/>
                  </a:lnTo>
                  <a:lnTo>
                    <a:pt x="439" y="390"/>
                  </a:lnTo>
                  <a:lnTo>
                    <a:pt x="441" y="392"/>
                  </a:lnTo>
                  <a:lnTo>
                    <a:pt x="522" y="473"/>
                  </a:lnTo>
                  <a:lnTo>
                    <a:pt x="522" y="473"/>
                  </a:lnTo>
                  <a:lnTo>
                    <a:pt x="526" y="475"/>
                  </a:lnTo>
                  <a:lnTo>
                    <a:pt x="532" y="477"/>
                  </a:lnTo>
                  <a:lnTo>
                    <a:pt x="535" y="475"/>
                  </a:lnTo>
                  <a:lnTo>
                    <a:pt x="539" y="473"/>
                  </a:lnTo>
                  <a:lnTo>
                    <a:pt x="539" y="473"/>
                  </a:lnTo>
                  <a:lnTo>
                    <a:pt x="543" y="468"/>
                  </a:lnTo>
                  <a:lnTo>
                    <a:pt x="545" y="464"/>
                  </a:lnTo>
                  <a:lnTo>
                    <a:pt x="543" y="458"/>
                  </a:lnTo>
                  <a:lnTo>
                    <a:pt x="539" y="454"/>
                  </a:lnTo>
                  <a:lnTo>
                    <a:pt x="460" y="373"/>
                  </a:lnTo>
                  <a:lnTo>
                    <a:pt x="460" y="373"/>
                  </a:lnTo>
                  <a:lnTo>
                    <a:pt x="454" y="369"/>
                  </a:lnTo>
                  <a:lnTo>
                    <a:pt x="448" y="365"/>
                  </a:lnTo>
                  <a:lnTo>
                    <a:pt x="443" y="363"/>
                  </a:lnTo>
                  <a:lnTo>
                    <a:pt x="435" y="363"/>
                  </a:lnTo>
                  <a:lnTo>
                    <a:pt x="435" y="363"/>
                  </a:lnTo>
                  <a:lnTo>
                    <a:pt x="429" y="363"/>
                  </a:lnTo>
                  <a:lnTo>
                    <a:pt x="422" y="365"/>
                  </a:lnTo>
                  <a:lnTo>
                    <a:pt x="416" y="369"/>
                  </a:lnTo>
                  <a:lnTo>
                    <a:pt x="411" y="373"/>
                  </a:lnTo>
                  <a:lnTo>
                    <a:pt x="399" y="386"/>
                  </a:lnTo>
                  <a:lnTo>
                    <a:pt x="344" y="331"/>
                  </a:lnTo>
                  <a:lnTo>
                    <a:pt x="458" y="216"/>
                  </a:lnTo>
                  <a:lnTo>
                    <a:pt x="454" y="208"/>
                  </a:lnTo>
                  <a:lnTo>
                    <a:pt x="454" y="208"/>
                  </a:lnTo>
                  <a:lnTo>
                    <a:pt x="450" y="195"/>
                  </a:lnTo>
                  <a:lnTo>
                    <a:pt x="447" y="180"/>
                  </a:lnTo>
                  <a:lnTo>
                    <a:pt x="445" y="167"/>
                  </a:lnTo>
                  <a:lnTo>
                    <a:pt x="445" y="152"/>
                  </a:lnTo>
                  <a:lnTo>
                    <a:pt x="445" y="152"/>
                  </a:lnTo>
                  <a:lnTo>
                    <a:pt x="445" y="140"/>
                  </a:lnTo>
                  <a:lnTo>
                    <a:pt x="447" y="129"/>
                  </a:lnTo>
                  <a:lnTo>
                    <a:pt x="454" y="106"/>
                  </a:lnTo>
                  <a:lnTo>
                    <a:pt x="465" y="85"/>
                  </a:lnTo>
                  <a:lnTo>
                    <a:pt x="479" y="68"/>
                  </a:lnTo>
                  <a:lnTo>
                    <a:pt x="496" y="51"/>
                  </a:lnTo>
                  <a:lnTo>
                    <a:pt x="517" y="40"/>
                  </a:lnTo>
                  <a:lnTo>
                    <a:pt x="537" y="30"/>
                  </a:lnTo>
                  <a:lnTo>
                    <a:pt x="549" y="29"/>
                  </a:lnTo>
                  <a:lnTo>
                    <a:pt x="562" y="27"/>
                  </a:lnTo>
                  <a:lnTo>
                    <a:pt x="562" y="27"/>
                  </a:lnTo>
                  <a:lnTo>
                    <a:pt x="581" y="27"/>
                  </a:lnTo>
                  <a:lnTo>
                    <a:pt x="602" y="30"/>
                  </a:lnTo>
                  <a:lnTo>
                    <a:pt x="602" y="30"/>
                  </a:lnTo>
                  <a:lnTo>
                    <a:pt x="604" y="32"/>
                  </a:lnTo>
                  <a:lnTo>
                    <a:pt x="604" y="32"/>
                  </a:lnTo>
                  <a:lnTo>
                    <a:pt x="604" y="34"/>
                  </a:lnTo>
                  <a:lnTo>
                    <a:pt x="545" y="93"/>
                  </a:lnTo>
                  <a:lnTo>
                    <a:pt x="545" y="93"/>
                  </a:lnTo>
                  <a:lnTo>
                    <a:pt x="537" y="102"/>
                  </a:lnTo>
                  <a:lnTo>
                    <a:pt x="532" y="114"/>
                  </a:lnTo>
                  <a:lnTo>
                    <a:pt x="528" y="125"/>
                  </a:lnTo>
                  <a:lnTo>
                    <a:pt x="526" y="136"/>
                  </a:lnTo>
                  <a:lnTo>
                    <a:pt x="526" y="136"/>
                  </a:lnTo>
                  <a:lnTo>
                    <a:pt x="528" y="148"/>
                  </a:lnTo>
                  <a:lnTo>
                    <a:pt x="532" y="159"/>
                  </a:lnTo>
                  <a:lnTo>
                    <a:pt x="537" y="169"/>
                  </a:lnTo>
                  <a:lnTo>
                    <a:pt x="545" y="178"/>
                  </a:lnTo>
                  <a:lnTo>
                    <a:pt x="551" y="186"/>
                  </a:lnTo>
                  <a:lnTo>
                    <a:pt x="551" y="186"/>
                  </a:lnTo>
                  <a:lnTo>
                    <a:pt x="560" y="193"/>
                  </a:lnTo>
                  <a:lnTo>
                    <a:pt x="571" y="199"/>
                  </a:lnTo>
                  <a:lnTo>
                    <a:pt x="583" y="203"/>
                  </a:lnTo>
                  <a:lnTo>
                    <a:pt x="594" y="203"/>
                  </a:lnTo>
                  <a:lnTo>
                    <a:pt x="594" y="203"/>
                  </a:lnTo>
                  <a:lnTo>
                    <a:pt x="605" y="203"/>
                  </a:lnTo>
                  <a:lnTo>
                    <a:pt x="617" y="199"/>
                  </a:lnTo>
                  <a:lnTo>
                    <a:pt x="628" y="193"/>
                  </a:lnTo>
                  <a:lnTo>
                    <a:pt x="636" y="186"/>
                  </a:lnTo>
                  <a:lnTo>
                    <a:pt x="694" y="127"/>
                  </a:lnTo>
                  <a:lnTo>
                    <a:pt x="694" y="127"/>
                  </a:lnTo>
                  <a:lnTo>
                    <a:pt x="698" y="127"/>
                  </a:lnTo>
                  <a:lnTo>
                    <a:pt x="698" y="127"/>
                  </a:lnTo>
                  <a:lnTo>
                    <a:pt x="700" y="129"/>
                  </a:lnTo>
                  <a:lnTo>
                    <a:pt x="700" y="129"/>
                  </a:lnTo>
                  <a:lnTo>
                    <a:pt x="702" y="148"/>
                  </a:lnTo>
                  <a:lnTo>
                    <a:pt x="702" y="169"/>
                  </a:lnTo>
                  <a:lnTo>
                    <a:pt x="702" y="169"/>
                  </a:lnTo>
                  <a:lnTo>
                    <a:pt x="698" y="191"/>
                  </a:lnTo>
                  <a:lnTo>
                    <a:pt x="689" y="212"/>
                  </a:lnTo>
                  <a:lnTo>
                    <a:pt x="677" y="231"/>
                  </a:lnTo>
                  <a:lnTo>
                    <a:pt x="664" y="248"/>
                  </a:lnTo>
                  <a:lnTo>
                    <a:pt x="647" y="261"/>
                  </a:lnTo>
                  <a:lnTo>
                    <a:pt x="626" y="273"/>
                  </a:lnTo>
                  <a:lnTo>
                    <a:pt x="605" y="280"/>
                  </a:lnTo>
                  <a:lnTo>
                    <a:pt x="583" y="284"/>
                  </a:lnTo>
                  <a:close/>
                  <a:moveTo>
                    <a:pt x="47" y="117"/>
                  </a:moveTo>
                  <a:lnTo>
                    <a:pt x="47" y="117"/>
                  </a:lnTo>
                  <a:lnTo>
                    <a:pt x="38" y="114"/>
                  </a:lnTo>
                  <a:lnTo>
                    <a:pt x="32" y="106"/>
                  </a:lnTo>
                  <a:lnTo>
                    <a:pt x="26" y="99"/>
                  </a:lnTo>
                  <a:lnTo>
                    <a:pt x="26" y="89"/>
                  </a:lnTo>
                  <a:lnTo>
                    <a:pt x="26" y="49"/>
                  </a:lnTo>
                  <a:lnTo>
                    <a:pt x="43" y="32"/>
                  </a:lnTo>
                  <a:lnTo>
                    <a:pt x="83" y="32"/>
                  </a:lnTo>
                  <a:lnTo>
                    <a:pt x="83" y="32"/>
                  </a:lnTo>
                  <a:lnTo>
                    <a:pt x="93" y="34"/>
                  </a:lnTo>
                  <a:lnTo>
                    <a:pt x="100" y="38"/>
                  </a:lnTo>
                  <a:lnTo>
                    <a:pt x="106" y="46"/>
                  </a:lnTo>
                  <a:lnTo>
                    <a:pt x="110" y="53"/>
                  </a:lnTo>
                  <a:lnTo>
                    <a:pt x="132" y="138"/>
                  </a:lnTo>
                  <a:lnTo>
                    <a:pt x="47" y="1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161"/>
            <p:cNvSpPr>
              <a:spLocks/>
            </p:cNvSpPr>
            <p:nvPr/>
          </p:nvSpPr>
          <p:spPr bwMode="auto">
            <a:xfrm>
              <a:off x="6537326" y="1323975"/>
              <a:ext cx="269875" cy="247650"/>
            </a:xfrm>
            <a:custGeom>
              <a:avLst/>
              <a:gdLst>
                <a:gd name="T0" fmla="*/ 273 w 341"/>
                <a:gd name="T1" fmla="*/ 102 h 310"/>
                <a:gd name="T2" fmla="*/ 282 w 341"/>
                <a:gd name="T3" fmla="*/ 131 h 310"/>
                <a:gd name="T4" fmla="*/ 284 w 341"/>
                <a:gd name="T5" fmla="*/ 159 h 310"/>
                <a:gd name="T6" fmla="*/ 275 w 341"/>
                <a:gd name="T7" fmla="*/ 204 h 310"/>
                <a:gd name="T8" fmla="*/ 231 w 341"/>
                <a:gd name="T9" fmla="*/ 259 h 310"/>
                <a:gd name="T10" fmla="*/ 178 w 341"/>
                <a:gd name="T11" fmla="*/ 282 h 310"/>
                <a:gd name="T12" fmla="*/ 146 w 341"/>
                <a:gd name="T13" fmla="*/ 284 h 310"/>
                <a:gd name="T14" fmla="*/ 125 w 341"/>
                <a:gd name="T15" fmla="*/ 278 h 310"/>
                <a:gd name="T16" fmla="*/ 184 w 341"/>
                <a:gd name="T17" fmla="*/ 218 h 310"/>
                <a:gd name="T18" fmla="*/ 197 w 341"/>
                <a:gd name="T19" fmla="*/ 197 h 310"/>
                <a:gd name="T20" fmla="*/ 201 w 341"/>
                <a:gd name="T21" fmla="*/ 174 h 310"/>
                <a:gd name="T22" fmla="*/ 191 w 341"/>
                <a:gd name="T23" fmla="*/ 142 h 310"/>
                <a:gd name="T24" fmla="*/ 176 w 341"/>
                <a:gd name="T25" fmla="*/ 125 h 310"/>
                <a:gd name="T26" fmla="*/ 146 w 341"/>
                <a:gd name="T27" fmla="*/ 108 h 310"/>
                <a:gd name="T28" fmla="*/ 123 w 341"/>
                <a:gd name="T29" fmla="*/ 108 h 310"/>
                <a:gd name="T30" fmla="*/ 91 w 341"/>
                <a:gd name="T31" fmla="*/ 125 h 310"/>
                <a:gd name="T32" fmla="*/ 30 w 341"/>
                <a:gd name="T33" fmla="*/ 184 h 310"/>
                <a:gd name="T34" fmla="*/ 29 w 341"/>
                <a:gd name="T35" fmla="*/ 182 h 310"/>
                <a:gd name="T36" fmla="*/ 27 w 341"/>
                <a:gd name="T37" fmla="*/ 142 h 310"/>
                <a:gd name="T38" fmla="*/ 49 w 341"/>
                <a:gd name="T39" fmla="*/ 79 h 310"/>
                <a:gd name="T40" fmla="*/ 100 w 341"/>
                <a:gd name="T41" fmla="*/ 38 h 310"/>
                <a:gd name="T42" fmla="*/ 144 w 341"/>
                <a:gd name="T43" fmla="*/ 26 h 310"/>
                <a:gd name="T44" fmla="*/ 155 w 341"/>
                <a:gd name="T45" fmla="*/ 17 h 310"/>
                <a:gd name="T46" fmla="*/ 155 w 341"/>
                <a:gd name="T47" fmla="*/ 8 h 310"/>
                <a:gd name="T48" fmla="*/ 142 w 341"/>
                <a:gd name="T49" fmla="*/ 0 h 310"/>
                <a:gd name="T50" fmla="*/ 116 w 341"/>
                <a:gd name="T51" fmla="*/ 4 h 310"/>
                <a:gd name="T52" fmla="*/ 78 w 341"/>
                <a:gd name="T53" fmla="*/ 19 h 310"/>
                <a:gd name="T54" fmla="*/ 29 w 341"/>
                <a:gd name="T55" fmla="*/ 64 h 310"/>
                <a:gd name="T56" fmla="*/ 10 w 341"/>
                <a:gd name="T57" fmla="*/ 100 h 310"/>
                <a:gd name="T58" fmla="*/ 0 w 341"/>
                <a:gd name="T59" fmla="*/ 140 h 310"/>
                <a:gd name="T60" fmla="*/ 2 w 341"/>
                <a:gd name="T61" fmla="*/ 187 h 310"/>
                <a:gd name="T62" fmla="*/ 10 w 341"/>
                <a:gd name="T63" fmla="*/ 201 h 310"/>
                <a:gd name="T64" fmla="*/ 23 w 341"/>
                <a:gd name="T65" fmla="*/ 210 h 310"/>
                <a:gd name="T66" fmla="*/ 46 w 341"/>
                <a:gd name="T67" fmla="*/ 206 h 310"/>
                <a:gd name="T68" fmla="*/ 110 w 341"/>
                <a:gd name="T69" fmla="*/ 144 h 310"/>
                <a:gd name="T70" fmla="*/ 127 w 341"/>
                <a:gd name="T71" fmla="*/ 134 h 310"/>
                <a:gd name="T72" fmla="*/ 140 w 341"/>
                <a:gd name="T73" fmla="*/ 134 h 310"/>
                <a:gd name="T74" fmla="*/ 157 w 341"/>
                <a:gd name="T75" fmla="*/ 144 h 310"/>
                <a:gd name="T76" fmla="*/ 169 w 341"/>
                <a:gd name="T77" fmla="*/ 155 h 310"/>
                <a:gd name="T78" fmla="*/ 174 w 341"/>
                <a:gd name="T79" fmla="*/ 174 h 310"/>
                <a:gd name="T80" fmla="*/ 172 w 341"/>
                <a:gd name="T81" fmla="*/ 187 h 310"/>
                <a:gd name="T82" fmla="*/ 106 w 341"/>
                <a:gd name="T83" fmla="*/ 257 h 310"/>
                <a:gd name="T84" fmla="*/ 99 w 341"/>
                <a:gd name="T85" fmla="*/ 271 h 310"/>
                <a:gd name="T86" fmla="*/ 99 w 341"/>
                <a:gd name="T87" fmla="*/ 286 h 310"/>
                <a:gd name="T88" fmla="*/ 114 w 341"/>
                <a:gd name="T89" fmla="*/ 305 h 310"/>
                <a:gd name="T90" fmla="*/ 138 w 341"/>
                <a:gd name="T91" fmla="*/ 310 h 310"/>
                <a:gd name="T92" fmla="*/ 169 w 341"/>
                <a:gd name="T93" fmla="*/ 310 h 310"/>
                <a:gd name="T94" fmla="*/ 197 w 341"/>
                <a:gd name="T95" fmla="*/ 305 h 310"/>
                <a:gd name="T96" fmla="*/ 237 w 341"/>
                <a:gd name="T97" fmla="*/ 288 h 310"/>
                <a:gd name="T98" fmla="*/ 269 w 341"/>
                <a:gd name="T99" fmla="*/ 261 h 310"/>
                <a:gd name="T100" fmla="*/ 293 w 341"/>
                <a:gd name="T101" fmla="*/ 229 h 310"/>
                <a:gd name="T102" fmla="*/ 307 w 341"/>
                <a:gd name="T103" fmla="*/ 189 h 310"/>
                <a:gd name="T104" fmla="*/ 310 w 341"/>
                <a:gd name="T105" fmla="*/ 159 h 310"/>
                <a:gd name="T106" fmla="*/ 305 w 341"/>
                <a:gd name="T107" fmla="*/ 115 h 310"/>
                <a:gd name="T108" fmla="*/ 337 w 341"/>
                <a:gd name="T109" fmla="*/ 66 h 310"/>
                <a:gd name="T110" fmla="*/ 339 w 341"/>
                <a:gd name="T111" fmla="*/ 51 h 310"/>
                <a:gd name="T112" fmla="*/ 331 w 341"/>
                <a:gd name="T113" fmla="*/ 44 h 310"/>
                <a:gd name="T114" fmla="*/ 318 w 341"/>
                <a:gd name="T115" fmla="*/ 47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1" h="310">
                  <a:moveTo>
                    <a:pt x="318" y="47"/>
                  </a:moveTo>
                  <a:lnTo>
                    <a:pt x="271" y="95"/>
                  </a:lnTo>
                  <a:lnTo>
                    <a:pt x="273" y="102"/>
                  </a:lnTo>
                  <a:lnTo>
                    <a:pt x="273" y="102"/>
                  </a:lnTo>
                  <a:lnTo>
                    <a:pt x="278" y="117"/>
                  </a:lnTo>
                  <a:lnTo>
                    <a:pt x="282" y="131"/>
                  </a:lnTo>
                  <a:lnTo>
                    <a:pt x="284" y="144"/>
                  </a:lnTo>
                  <a:lnTo>
                    <a:pt x="284" y="159"/>
                  </a:lnTo>
                  <a:lnTo>
                    <a:pt x="284" y="159"/>
                  </a:lnTo>
                  <a:lnTo>
                    <a:pt x="284" y="170"/>
                  </a:lnTo>
                  <a:lnTo>
                    <a:pt x="282" y="182"/>
                  </a:lnTo>
                  <a:lnTo>
                    <a:pt x="275" y="204"/>
                  </a:lnTo>
                  <a:lnTo>
                    <a:pt x="263" y="225"/>
                  </a:lnTo>
                  <a:lnTo>
                    <a:pt x="248" y="244"/>
                  </a:lnTo>
                  <a:lnTo>
                    <a:pt x="231" y="259"/>
                  </a:lnTo>
                  <a:lnTo>
                    <a:pt x="212" y="271"/>
                  </a:lnTo>
                  <a:lnTo>
                    <a:pt x="189" y="280"/>
                  </a:lnTo>
                  <a:lnTo>
                    <a:pt x="178" y="282"/>
                  </a:lnTo>
                  <a:lnTo>
                    <a:pt x="167" y="284"/>
                  </a:lnTo>
                  <a:lnTo>
                    <a:pt x="167" y="284"/>
                  </a:lnTo>
                  <a:lnTo>
                    <a:pt x="146" y="284"/>
                  </a:lnTo>
                  <a:lnTo>
                    <a:pt x="127" y="280"/>
                  </a:lnTo>
                  <a:lnTo>
                    <a:pt x="127" y="280"/>
                  </a:lnTo>
                  <a:lnTo>
                    <a:pt x="125" y="278"/>
                  </a:lnTo>
                  <a:lnTo>
                    <a:pt x="125" y="278"/>
                  </a:lnTo>
                  <a:lnTo>
                    <a:pt x="125" y="276"/>
                  </a:lnTo>
                  <a:lnTo>
                    <a:pt x="184" y="218"/>
                  </a:lnTo>
                  <a:lnTo>
                    <a:pt x="184" y="218"/>
                  </a:lnTo>
                  <a:lnTo>
                    <a:pt x="191" y="208"/>
                  </a:lnTo>
                  <a:lnTo>
                    <a:pt x="197" y="197"/>
                  </a:lnTo>
                  <a:lnTo>
                    <a:pt x="201" y="187"/>
                  </a:lnTo>
                  <a:lnTo>
                    <a:pt x="201" y="174"/>
                  </a:lnTo>
                  <a:lnTo>
                    <a:pt x="201" y="174"/>
                  </a:lnTo>
                  <a:lnTo>
                    <a:pt x="201" y="163"/>
                  </a:lnTo>
                  <a:lnTo>
                    <a:pt x="197" y="151"/>
                  </a:lnTo>
                  <a:lnTo>
                    <a:pt x="191" y="142"/>
                  </a:lnTo>
                  <a:lnTo>
                    <a:pt x="184" y="132"/>
                  </a:lnTo>
                  <a:lnTo>
                    <a:pt x="176" y="125"/>
                  </a:lnTo>
                  <a:lnTo>
                    <a:pt x="176" y="125"/>
                  </a:lnTo>
                  <a:lnTo>
                    <a:pt x="167" y="117"/>
                  </a:lnTo>
                  <a:lnTo>
                    <a:pt x="157" y="112"/>
                  </a:lnTo>
                  <a:lnTo>
                    <a:pt x="146" y="108"/>
                  </a:lnTo>
                  <a:lnTo>
                    <a:pt x="135" y="108"/>
                  </a:lnTo>
                  <a:lnTo>
                    <a:pt x="135" y="108"/>
                  </a:lnTo>
                  <a:lnTo>
                    <a:pt x="123" y="108"/>
                  </a:lnTo>
                  <a:lnTo>
                    <a:pt x="112" y="112"/>
                  </a:lnTo>
                  <a:lnTo>
                    <a:pt x="100" y="117"/>
                  </a:lnTo>
                  <a:lnTo>
                    <a:pt x="91" y="125"/>
                  </a:lnTo>
                  <a:lnTo>
                    <a:pt x="34" y="184"/>
                  </a:lnTo>
                  <a:lnTo>
                    <a:pt x="34" y="184"/>
                  </a:lnTo>
                  <a:lnTo>
                    <a:pt x="30" y="184"/>
                  </a:lnTo>
                  <a:lnTo>
                    <a:pt x="30" y="184"/>
                  </a:lnTo>
                  <a:lnTo>
                    <a:pt x="29" y="182"/>
                  </a:lnTo>
                  <a:lnTo>
                    <a:pt x="29" y="182"/>
                  </a:lnTo>
                  <a:lnTo>
                    <a:pt x="27" y="163"/>
                  </a:lnTo>
                  <a:lnTo>
                    <a:pt x="27" y="142"/>
                  </a:lnTo>
                  <a:lnTo>
                    <a:pt x="27" y="142"/>
                  </a:lnTo>
                  <a:lnTo>
                    <a:pt x="30" y="119"/>
                  </a:lnTo>
                  <a:lnTo>
                    <a:pt x="38" y="98"/>
                  </a:lnTo>
                  <a:lnTo>
                    <a:pt x="49" y="79"/>
                  </a:lnTo>
                  <a:lnTo>
                    <a:pt x="65" y="62"/>
                  </a:lnTo>
                  <a:lnTo>
                    <a:pt x="82" y="49"/>
                  </a:lnTo>
                  <a:lnTo>
                    <a:pt x="100" y="38"/>
                  </a:lnTo>
                  <a:lnTo>
                    <a:pt x="121" y="30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50" y="25"/>
                  </a:lnTo>
                  <a:lnTo>
                    <a:pt x="153" y="21"/>
                  </a:lnTo>
                  <a:lnTo>
                    <a:pt x="155" y="17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5" y="8"/>
                  </a:lnTo>
                  <a:lnTo>
                    <a:pt x="152" y="2"/>
                  </a:lnTo>
                  <a:lnTo>
                    <a:pt x="148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29" y="2"/>
                  </a:lnTo>
                  <a:lnTo>
                    <a:pt x="116" y="4"/>
                  </a:lnTo>
                  <a:lnTo>
                    <a:pt x="102" y="8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26"/>
                  </a:lnTo>
                  <a:lnTo>
                    <a:pt x="46" y="44"/>
                  </a:lnTo>
                  <a:lnTo>
                    <a:pt x="29" y="64"/>
                  </a:lnTo>
                  <a:lnTo>
                    <a:pt x="21" y="76"/>
                  </a:lnTo>
                  <a:lnTo>
                    <a:pt x="15" y="87"/>
                  </a:lnTo>
                  <a:lnTo>
                    <a:pt x="10" y="100"/>
                  </a:lnTo>
                  <a:lnTo>
                    <a:pt x="6" y="114"/>
                  </a:lnTo>
                  <a:lnTo>
                    <a:pt x="2" y="127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65"/>
                  </a:lnTo>
                  <a:lnTo>
                    <a:pt x="2" y="187"/>
                  </a:lnTo>
                  <a:lnTo>
                    <a:pt x="2" y="187"/>
                  </a:lnTo>
                  <a:lnTo>
                    <a:pt x="6" y="195"/>
                  </a:lnTo>
                  <a:lnTo>
                    <a:pt x="10" y="201"/>
                  </a:lnTo>
                  <a:lnTo>
                    <a:pt x="15" y="206"/>
                  </a:lnTo>
                  <a:lnTo>
                    <a:pt x="23" y="210"/>
                  </a:lnTo>
                  <a:lnTo>
                    <a:pt x="23" y="210"/>
                  </a:lnTo>
                  <a:lnTo>
                    <a:pt x="30" y="210"/>
                  </a:lnTo>
                  <a:lnTo>
                    <a:pt x="38" y="210"/>
                  </a:lnTo>
                  <a:lnTo>
                    <a:pt x="46" y="206"/>
                  </a:lnTo>
                  <a:lnTo>
                    <a:pt x="53" y="202"/>
                  </a:lnTo>
                  <a:lnTo>
                    <a:pt x="110" y="144"/>
                  </a:lnTo>
                  <a:lnTo>
                    <a:pt x="110" y="144"/>
                  </a:lnTo>
                  <a:lnTo>
                    <a:pt x="116" y="140"/>
                  </a:lnTo>
                  <a:lnTo>
                    <a:pt x="121" y="136"/>
                  </a:lnTo>
                  <a:lnTo>
                    <a:pt x="127" y="134"/>
                  </a:lnTo>
                  <a:lnTo>
                    <a:pt x="135" y="134"/>
                  </a:lnTo>
                  <a:lnTo>
                    <a:pt x="135" y="134"/>
                  </a:lnTo>
                  <a:lnTo>
                    <a:pt x="140" y="134"/>
                  </a:lnTo>
                  <a:lnTo>
                    <a:pt x="148" y="136"/>
                  </a:lnTo>
                  <a:lnTo>
                    <a:pt x="153" y="140"/>
                  </a:lnTo>
                  <a:lnTo>
                    <a:pt x="157" y="144"/>
                  </a:lnTo>
                  <a:lnTo>
                    <a:pt x="165" y="151"/>
                  </a:lnTo>
                  <a:lnTo>
                    <a:pt x="165" y="151"/>
                  </a:lnTo>
                  <a:lnTo>
                    <a:pt x="169" y="155"/>
                  </a:lnTo>
                  <a:lnTo>
                    <a:pt x="172" y="163"/>
                  </a:lnTo>
                  <a:lnTo>
                    <a:pt x="174" y="168"/>
                  </a:lnTo>
                  <a:lnTo>
                    <a:pt x="174" y="174"/>
                  </a:lnTo>
                  <a:lnTo>
                    <a:pt x="174" y="174"/>
                  </a:lnTo>
                  <a:lnTo>
                    <a:pt x="174" y="182"/>
                  </a:lnTo>
                  <a:lnTo>
                    <a:pt x="172" y="187"/>
                  </a:lnTo>
                  <a:lnTo>
                    <a:pt x="169" y="193"/>
                  </a:lnTo>
                  <a:lnTo>
                    <a:pt x="165" y="199"/>
                  </a:lnTo>
                  <a:lnTo>
                    <a:pt x="106" y="257"/>
                  </a:lnTo>
                  <a:lnTo>
                    <a:pt x="106" y="257"/>
                  </a:lnTo>
                  <a:lnTo>
                    <a:pt x="102" y="263"/>
                  </a:lnTo>
                  <a:lnTo>
                    <a:pt x="99" y="271"/>
                  </a:lnTo>
                  <a:lnTo>
                    <a:pt x="99" y="278"/>
                  </a:lnTo>
                  <a:lnTo>
                    <a:pt x="99" y="286"/>
                  </a:lnTo>
                  <a:lnTo>
                    <a:pt x="99" y="286"/>
                  </a:lnTo>
                  <a:lnTo>
                    <a:pt x="102" y="293"/>
                  </a:lnTo>
                  <a:lnTo>
                    <a:pt x="106" y="299"/>
                  </a:lnTo>
                  <a:lnTo>
                    <a:pt x="114" y="305"/>
                  </a:lnTo>
                  <a:lnTo>
                    <a:pt x="121" y="307"/>
                  </a:lnTo>
                  <a:lnTo>
                    <a:pt x="121" y="307"/>
                  </a:lnTo>
                  <a:lnTo>
                    <a:pt x="138" y="310"/>
                  </a:lnTo>
                  <a:lnTo>
                    <a:pt x="155" y="310"/>
                  </a:lnTo>
                  <a:lnTo>
                    <a:pt x="155" y="310"/>
                  </a:lnTo>
                  <a:lnTo>
                    <a:pt x="169" y="310"/>
                  </a:lnTo>
                  <a:lnTo>
                    <a:pt x="169" y="310"/>
                  </a:lnTo>
                  <a:lnTo>
                    <a:pt x="184" y="308"/>
                  </a:lnTo>
                  <a:lnTo>
                    <a:pt x="197" y="305"/>
                  </a:lnTo>
                  <a:lnTo>
                    <a:pt x="210" y="301"/>
                  </a:lnTo>
                  <a:lnTo>
                    <a:pt x="223" y="295"/>
                  </a:lnTo>
                  <a:lnTo>
                    <a:pt x="237" y="288"/>
                  </a:lnTo>
                  <a:lnTo>
                    <a:pt x="248" y="280"/>
                  </a:lnTo>
                  <a:lnTo>
                    <a:pt x="258" y="271"/>
                  </a:lnTo>
                  <a:lnTo>
                    <a:pt x="269" y="261"/>
                  </a:lnTo>
                  <a:lnTo>
                    <a:pt x="278" y="252"/>
                  </a:lnTo>
                  <a:lnTo>
                    <a:pt x="286" y="240"/>
                  </a:lnTo>
                  <a:lnTo>
                    <a:pt x="293" y="229"/>
                  </a:lnTo>
                  <a:lnTo>
                    <a:pt x="299" y="216"/>
                  </a:lnTo>
                  <a:lnTo>
                    <a:pt x="303" y="202"/>
                  </a:lnTo>
                  <a:lnTo>
                    <a:pt x="307" y="189"/>
                  </a:lnTo>
                  <a:lnTo>
                    <a:pt x="310" y="174"/>
                  </a:lnTo>
                  <a:lnTo>
                    <a:pt x="310" y="159"/>
                  </a:lnTo>
                  <a:lnTo>
                    <a:pt x="310" y="159"/>
                  </a:lnTo>
                  <a:lnTo>
                    <a:pt x="310" y="144"/>
                  </a:lnTo>
                  <a:lnTo>
                    <a:pt x="309" y="131"/>
                  </a:lnTo>
                  <a:lnTo>
                    <a:pt x="305" y="115"/>
                  </a:lnTo>
                  <a:lnTo>
                    <a:pt x="301" y="100"/>
                  </a:lnTo>
                  <a:lnTo>
                    <a:pt x="337" y="66"/>
                  </a:lnTo>
                  <a:lnTo>
                    <a:pt x="337" y="66"/>
                  </a:lnTo>
                  <a:lnTo>
                    <a:pt x="339" y="61"/>
                  </a:lnTo>
                  <a:lnTo>
                    <a:pt x="341" y="57"/>
                  </a:lnTo>
                  <a:lnTo>
                    <a:pt x="339" y="51"/>
                  </a:lnTo>
                  <a:lnTo>
                    <a:pt x="337" y="47"/>
                  </a:lnTo>
                  <a:lnTo>
                    <a:pt x="337" y="47"/>
                  </a:lnTo>
                  <a:lnTo>
                    <a:pt x="331" y="44"/>
                  </a:lnTo>
                  <a:lnTo>
                    <a:pt x="328" y="44"/>
                  </a:lnTo>
                  <a:lnTo>
                    <a:pt x="322" y="44"/>
                  </a:lnTo>
                  <a:lnTo>
                    <a:pt x="318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0" name="Gráfico 1">
            <a:extLst>
              <a:ext uri="{FF2B5EF4-FFF2-40B4-BE49-F238E27FC236}">
                <a16:creationId xmlns:a16="http://schemas.microsoft.com/office/drawing/2014/main" id="{8F1BA47F-DF58-4019-AC66-4479F991AF5D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301613" y="117540"/>
            <a:ext cx="130572" cy="7834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rgbClr val="33333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A5A23F2-8AED-4D44-AA47-7228E2FE419E}"/>
              </a:ext>
            </a:extLst>
          </p:cNvPr>
          <p:cNvSpPr/>
          <p:nvPr userDrawn="1"/>
        </p:nvSpPr>
        <p:spPr bwMode="auto">
          <a:xfrm>
            <a:off x="757240" y="3265918"/>
            <a:ext cx="261181" cy="51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52281EFB-0A74-594B-9B70-160BE6D73C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757" y="3502221"/>
            <a:ext cx="2943776" cy="2358507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40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style</a:t>
            </a:r>
            <a:endParaRPr lang="es-ES" dirty="0"/>
          </a:p>
        </p:txBody>
      </p:sp>
      <p:sp>
        <p:nvSpPr>
          <p:cNvPr id="16" name="Marcador de texto 11">
            <a:extLst>
              <a:ext uri="{FF2B5EF4-FFF2-40B4-BE49-F238E27FC236}">
                <a16:creationId xmlns:a16="http://schemas.microsoft.com/office/drawing/2014/main" id="{000E7848-9146-0149-97A8-F5405C76EB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030" y="587735"/>
            <a:ext cx="2943511" cy="173518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155" indent="0">
              <a:buFontTx/>
              <a:buNone/>
              <a:defRPr>
                <a:latin typeface="+mj-lt"/>
              </a:defRPr>
            </a:lvl2pPr>
            <a:lvl3pPr marL="914309" indent="0">
              <a:buFontTx/>
              <a:buNone/>
              <a:defRPr>
                <a:latin typeface="+mj-lt"/>
              </a:defRPr>
            </a:lvl3pPr>
            <a:lvl4pPr marL="1371464" indent="0">
              <a:buFontTx/>
              <a:buNone/>
              <a:defRPr>
                <a:latin typeface="+mj-lt"/>
              </a:defRPr>
            </a:lvl4pPr>
            <a:lvl5pPr marL="1828618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s-E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696566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y Divider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455AB25C-56E9-400D-A6F2-82B992C10BA5}"/>
              </a:ext>
            </a:extLst>
          </p:cNvPr>
          <p:cNvSpPr/>
          <p:nvPr userDrawn="1"/>
        </p:nvSpPr>
        <p:spPr bwMode="auto">
          <a:xfrm>
            <a:off x="770568" y="3580677"/>
            <a:ext cx="285125" cy="6112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4" name="Gráfico 3">
            <a:extLst>
              <a:ext uri="{FF2B5EF4-FFF2-40B4-BE49-F238E27FC236}">
                <a16:creationId xmlns:a16="http://schemas.microsoft.com/office/drawing/2014/main" id="{D2E7C849-282F-4688-8AA4-6933002A367E}"/>
              </a:ext>
            </a:extLst>
          </p:cNvPr>
          <p:cNvSpPr/>
          <p:nvPr userDrawn="1"/>
        </p:nvSpPr>
        <p:spPr>
          <a:xfrm>
            <a:off x="667385" y="5960725"/>
            <a:ext cx="825783" cy="116501"/>
          </a:xfrm>
          <a:custGeom>
            <a:avLst/>
            <a:gdLst>
              <a:gd name="connsiteX0" fmla="*/ 1128236 w 2295525"/>
              <a:gd name="connsiteY0" fmla="*/ 237649 h 323850"/>
              <a:gd name="connsiteX1" fmla="*/ 1078706 w 2295525"/>
              <a:gd name="connsiteY1" fmla="*/ 190024 h 323850"/>
              <a:gd name="connsiteX2" fmla="*/ 1114901 w 2295525"/>
              <a:gd name="connsiteY2" fmla="*/ 136684 h 323850"/>
              <a:gd name="connsiteX3" fmla="*/ 1176814 w 2295525"/>
              <a:gd name="connsiteY3" fmla="*/ 213836 h 323850"/>
              <a:gd name="connsiteX4" fmla="*/ 1128236 w 2295525"/>
              <a:gd name="connsiteY4" fmla="*/ 237649 h 323850"/>
              <a:gd name="connsiteX5" fmla="*/ 1234916 w 2295525"/>
              <a:gd name="connsiteY5" fmla="*/ 131921 h 323850"/>
              <a:gd name="connsiteX6" fmla="*/ 1220629 w 2295525"/>
              <a:gd name="connsiteY6" fmla="*/ 131921 h 323850"/>
              <a:gd name="connsiteX7" fmla="*/ 1186339 w 2295525"/>
              <a:gd name="connsiteY7" fmla="*/ 204311 h 323850"/>
              <a:gd name="connsiteX8" fmla="*/ 1108234 w 2295525"/>
              <a:gd name="connsiteY8" fmla="*/ 71914 h 323850"/>
              <a:gd name="connsiteX9" fmla="*/ 1139666 w 2295525"/>
              <a:gd name="connsiteY9" fmla="*/ 35719 h 323850"/>
              <a:gd name="connsiteX10" fmla="*/ 1153001 w 2295525"/>
              <a:gd name="connsiteY10" fmla="*/ 39529 h 323850"/>
              <a:gd name="connsiteX11" fmla="*/ 1153001 w 2295525"/>
              <a:gd name="connsiteY11" fmla="*/ 39529 h 323850"/>
              <a:gd name="connsiteX12" fmla="*/ 1159669 w 2295525"/>
              <a:gd name="connsiteY12" fmla="*/ 28099 h 323850"/>
              <a:gd name="connsiteX13" fmla="*/ 1140619 w 2295525"/>
              <a:gd name="connsiteY13" fmla="*/ 23336 h 323850"/>
              <a:gd name="connsiteX14" fmla="*/ 1094899 w 2295525"/>
              <a:gd name="connsiteY14" fmla="*/ 71914 h 323850"/>
              <a:gd name="connsiteX15" fmla="*/ 1109186 w 2295525"/>
              <a:gd name="connsiteY15" fmla="*/ 126206 h 323850"/>
              <a:gd name="connsiteX16" fmla="*/ 1064419 w 2295525"/>
              <a:gd name="connsiteY16" fmla="*/ 190976 h 323850"/>
              <a:gd name="connsiteX17" fmla="*/ 1127284 w 2295525"/>
              <a:gd name="connsiteY17" fmla="*/ 250984 h 323850"/>
              <a:gd name="connsiteX18" fmla="*/ 1187291 w 2295525"/>
              <a:gd name="connsiteY18" fmla="*/ 223361 h 323850"/>
              <a:gd name="connsiteX19" fmla="*/ 1233964 w 2295525"/>
              <a:gd name="connsiteY19" fmla="*/ 250984 h 323850"/>
              <a:gd name="connsiteX20" fmla="*/ 1238726 w 2295525"/>
              <a:gd name="connsiteY20" fmla="*/ 237649 h 323850"/>
              <a:gd name="connsiteX21" fmla="*/ 1195864 w 2295525"/>
              <a:gd name="connsiteY21" fmla="*/ 211931 h 323850"/>
              <a:gd name="connsiteX22" fmla="*/ 1234916 w 2295525"/>
              <a:gd name="connsiteY22" fmla="*/ 131921 h 323850"/>
              <a:gd name="connsiteX23" fmla="*/ 2278856 w 2295525"/>
              <a:gd name="connsiteY23" fmla="*/ 207169 h 323850"/>
              <a:gd name="connsiteX24" fmla="*/ 2229326 w 2295525"/>
              <a:gd name="connsiteY24" fmla="*/ 233839 h 323850"/>
              <a:gd name="connsiteX25" fmla="*/ 2175986 w 2295525"/>
              <a:gd name="connsiteY25" fmla="*/ 165259 h 323850"/>
              <a:gd name="connsiteX26" fmla="*/ 2232184 w 2295525"/>
              <a:gd name="connsiteY26" fmla="*/ 96679 h 323850"/>
              <a:gd name="connsiteX27" fmla="*/ 2278856 w 2295525"/>
              <a:gd name="connsiteY27" fmla="*/ 117634 h 323850"/>
              <a:gd name="connsiteX28" fmla="*/ 2278856 w 2295525"/>
              <a:gd name="connsiteY28" fmla="*/ 207169 h 323850"/>
              <a:gd name="connsiteX29" fmla="*/ 2279809 w 2295525"/>
              <a:gd name="connsiteY29" fmla="*/ 87154 h 323850"/>
              <a:gd name="connsiteX30" fmla="*/ 2278856 w 2295525"/>
              <a:gd name="connsiteY30" fmla="*/ 101441 h 323850"/>
              <a:gd name="connsiteX31" fmla="*/ 2277904 w 2295525"/>
              <a:gd name="connsiteY31" fmla="*/ 101441 h 323850"/>
              <a:gd name="connsiteX32" fmla="*/ 2231231 w 2295525"/>
              <a:gd name="connsiteY32" fmla="*/ 82391 h 323850"/>
              <a:gd name="connsiteX33" fmla="*/ 2160746 w 2295525"/>
              <a:gd name="connsiteY33" fmla="*/ 164306 h 323850"/>
              <a:gd name="connsiteX34" fmla="*/ 2226469 w 2295525"/>
              <a:gd name="connsiteY34" fmla="*/ 246221 h 323850"/>
              <a:gd name="connsiteX35" fmla="*/ 2278856 w 2295525"/>
              <a:gd name="connsiteY35" fmla="*/ 221456 h 323850"/>
              <a:gd name="connsiteX36" fmla="*/ 2278856 w 2295525"/>
              <a:gd name="connsiteY36" fmla="*/ 257651 h 323850"/>
              <a:gd name="connsiteX37" fmla="*/ 2229326 w 2295525"/>
              <a:gd name="connsiteY37" fmla="*/ 310039 h 323850"/>
              <a:gd name="connsiteX38" fmla="*/ 2179796 w 2295525"/>
              <a:gd name="connsiteY38" fmla="*/ 293846 h 323850"/>
              <a:gd name="connsiteX39" fmla="*/ 2173129 w 2295525"/>
              <a:gd name="connsiteY39" fmla="*/ 305276 h 323850"/>
              <a:gd name="connsiteX40" fmla="*/ 2229326 w 2295525"/>
              <a:gd name="connsiteY40" fmla="*/ 322421 h 323850"/>
              <a:gd name="connsiteX41" fmla="*/ 2294096 w 2295525"/>
              <a:gd name="connsiteY41" fmla="*/ 260509 h 323850"/>
              <a:gd name="connsiteX42" fmla="*/ 2294096 w 2295525"/>
              <a:gd name="connsiteY42" fmla="*/ 87154 h 323850"/>
              <a:gd name="connsiteX43" fmla="*/ 2279809 w 2295525"/>
              <a:gd name="connsiteY43" fmla="*/ 87154 h 323850"/>
              <a:gd name="connsiteX44" fmla="*/ 2075021 w 2295525"/>
              <a:gd name="connsiteY44" fmla="*/ 82391 h 323850"/>
              <a:gd name="connsiteX45" fmla="*/ 2019776 w 2295525"/>
              <a:gd name="connsiteY45" fmla="*/ 110966 h 323850"/>
              <a:gd name="connsiteX46" fmla="*/ 2018824 w 2295525"/>
              <a:gd name="connsiteY46" fmla="*/ 110966 h 323850"/>
              <a:gd name="connsiteX47" fmla="*/ 2017871 w 2295525"/>
              <a:gd name="connsiteY47" fmla="*/ 86201 h 323850"/>
              <a:gd name="connsiteX48" fmla="*/ 2005489 w 2295525"/>
              <a:gd name="connsiteY48" fmla="*/ 86201 h 323850"/>
              <a:gd name="connsiteX49" fmla="*/ 2005489 w 2295525"/>
              <a:gd name="connsiteY49" fmla="*/ 246221 h 323850"/>
              <a:gd name="connsiteX50" fmla="*/ 2019776 w 2295525"/>
              <a:gd name="connsiteY50" fmla="*/ 246221 h 323850"/>
              <a:gd name="connsiteX51" fmla="*/ 2019776 w 2295525"/>
              <a:gd name="connsiteY51" fmla="*/ 126206 h 323850"/>
              <a:gd name="connsiteX52" fmla="*/ 2072164 w 2295525"/>
              <a:gd name="connsiteY52" fmla="*/ 96679 h 323850"/>
              <a:gd name="connsiteX53" fmla="*/ 2108359 w 2295525"/>
              <a:gd name="connsiteY53" fmla="*/ 146209 h 323850"/>
              <a:gd name="connsiteX54" fmla="*/ 2108359 w 2295525"/>
              <a:gd name="connsiteY54" fmla="*/ 247174 h 323850"/>
              <a:gd name="connsiteX55" fmla="*/ 2122646 w 2295525"/>
              <a:gd name="connsiteY55" fmla="*/ 247174 h 323850"/>
              <a:gd name="connsiteX56" fmla="*/ 2122646 w 2295525"/>
              <a:gd name="connsiteY56" fmla="*/ 144304 h 323850"/>
              <a:gd name="connsiteX57" fmla="*/ 2075021 w 2295525"/>
              <a:gd name="connsiteY57" fmla="*/ 82391 h 323850"/>
              <a:gd name="connsiteX58" fmla="*/ 1949291 w 2295525"/>
              <a:gd name="connsiteY58" fmla="*/ 21431 h 323850"/>
              <a:gd name="connsiteX59" fmla="*/ 1935956 w 2295525"/>
              <a:gd name="connsiteY59" fmla="*/ 34766 h 323850"/>
              <a:gd name="connsiteX60" fmla="*/ 1949291 w 2295525"/>
              <a:gd name="connsiteY60" fmla="*/ 48101 h 323850"/>
              <a:gd name="connsiteX61" fmla="*/ 1962626 w 2295525"/>
              <a:gd name="connsiteY61" fmla="*/ 34766 h 323850"/>
              <a:gd name="connsiteX62" fmla="*/ 1949291 w 2295525"/>
              <a:gd name="connsiteY62" fmla="*/ 21431 h 323850"/>
              <a:gd name="connsiteX63" fmla="*/ 1941671 w 2295525"/>
              <a:gd name="connsiteY63" fmla="*/ 246221 h 323850"/>
              <a:gd name="connsiteX64" fmla="*/ 1955959 w 2295525"/>
              <a:gd name="connsiteY64" fmla="*/ 246221 h 323850"/>
              <a:gd name="connsiteX65" fmla="*/ 1955959 w 2295525"/>
              <a:gd name="connsiteY65" fmla="*/ 87154 h 323850"/>
              <a:gd name="connsiteX66" fmla="*/ 1941671 w 2295525"/>
              <a:gd name="connsiteY66" fmla="*/ 87154 h 323850"/>
              <a:gd name="connsiteX67" fmla="*/ 1941671 w 2295525"/>
              <a:gd name="connsiteY67" fmla="*/ 246221 h 323850"/>
              <a:gd name="connsiteX68" fmla="*/ 1890236 w 2295525"/>
              <a:gd name="connsiteY68" fmla="*/ 237649 h 323850"/>
              <a:gd name="connsiteX69" fmla="*/ 1863566 w 2295525"/>
              <a:gd name="connsiteY69" fmla="*/ 203359 h 323850"/>
              <a:gd name="connsiteX70" fmla="*/ 1863566 w 2295525"/>
              <a:gd name="connsiteY70" fmla="*/ 99536 h 323850"/>
              <a:gd name="connsiteX71" fmla="*/ 1910239 w 2295525"/>
              <a:gd name="connsiteY71" fmla="*/ 99536 h 323850"/>
              <a:gd name="connsiteX72" fmla="*/ 1910239 w 2295525"/>
              <a:gd name="connsiteY72" fmla="*/ 87154 h 323850"/>
              <a:gd name="connsiteX73" fmla="*/ 1863566 w 2295525"/>
              <a:gd name="connsiteY73" fmla="*/ 87154 h 323850"/>
              <a:gd name="connsiteX74" fmla="*/ 1863566 w 2295525"/>
              <a:gd name="connsiteY74" fmla="*/ 40481 h 323850"/>
              <a:gd name="connsiteX75" fmla="*/ 1851184 w 2295525"/>
              <a:gd name="connsiteY75" fmla="*/ 40481 h 323850"/>
              <a:gd name="connsiteX76" fmla="*/ 1849279 w 2295525"/>
              <a:gd name="connsiteY76" fmla="*/ 87154 h 323850"/>
              <a:gd name="connsiteX77" fmla="*/ 1823561 w 2295525"/>
              <a:gd name="connsiteY77" fmla="*/ 88106 h 323850"/>
              <a:gd name="connsiteX78" fmla="*/ 1823561 w 2295525"/>
              <a:gd name="connsiteY78" fmla="*/ 99536 h 323850"/>
              <a:gd name="connsiteX79" fmla="*/ 1848326 w 2295525"/>
              <a:gd name="connsiteY79" fmla="*/ 99536 h 323850"/>
              <a:gd name="connsiteX80" fmla="*/ 1848326 w 2295525"/>
              <a:gd name="connsiteY80" fmla="*/ 202406 h 323850"/>
              <a:gd name="connsiteX81" fmla="*/ 1888331 w 2295525"/>
              <a:gd name="connsiteY81" fmla="*/ 250984 h 323850"/>
              <a:gd name="connsiteX82" fmla="*/ 1914049 w 2295525"/>
              <a:gd name="connsiteY82" fmla="*/ 245269 h 323850"/>
              <a:gd name="connsiteX83" fmla="*/ 1910239 w 2295525"/>
              <a:gd name="connsiteY83" fmla="*/ 232886 h 323850"/>
              <a:gd name="connsiteX84" fmla="*/ 1890236 w 2295525"/>
              <a:gd name="connsiteY84" fmla="*/ 237649 h 323850"/>
              <a:gd name="connsiteX85" fmla="*/ 1784509 w 2295525"/>
              <a:gd name="connsiteY85" fmla="*/ 211931 h 323850"/>
              <a:gd name="connsiteX86" fmla="*/ 1730216 w 2295525"/>
              <a:gd name="connsiteY86" fmla="*/ 237649 h 323850"/>
              <a:gd name="connsiteX87" fmla="*/ 1696879 w 2295525"/>
              <a:gd name="connsiteY87" fmla="*/ 205264 h 323850"/>
              <a:gd name="connsiteX88" fmla="*/ 1784509 w 2295525"/>
              <a:gd name="connsiteY88" fmla="*/ 156686 h 323850"/>
              <a:gd name="connsiteX89" fmla="*/ 1784509 w 2295525"/>
              <a:gd name="connsiteY89" fmla="*/ 211931 h 323850"/>
              <a:gd name="connsiteX90" fmla="*/ 1748314 w 2295525"/>
              <a:gd name="connsiteY90" fmla="*/ 82391 h 323850"/>
              <a:gd name="connsiteX91" fmla="*/ 1689259 w 2295525"/>
              <a:gd name="connsiteY91" fmla="*/ 103346 h 323850"/>
              <a:gd name="connsiteX92" fmla="*/ 1695926 w 2295525"/>
              <a:gd name="connsiteY92" fmla="*/ 114776 h 323850"/>
              <a:gd name="connsiteX93" fmla="*/ 1746409 w 2295525"/>
              <a:gd name="connsiteY93" fmla="*/ 95726 h 323850"/>
              <a:gd name="connsiteX94" fmla="*/ 1783556 w 2295525"/>
              <a:gd name="connsiteY94" fmla="*/ 146209 h 323850"/>
              <a:gd name="connsiteX95" fmla="*/ 1680686 w 2295525"/>
              <a:gd name="connsiteY95" fmla="*/ 206216 h 323850"/>
              <a:gd name="connsiteX96" fmla="*/ 1727359 w 2295525"/>
              <a:gd name="connsiteY96" fmla="*/ 250031 h 323850"/>
              <a:gd name="connsiteX97" fmla="*/ 1783556 w 2295525"/>
              <a:gd name="connsiteY97" fmla="*/ 225266 h 323850"/>
              <a:gd name="connsiteX98" fmla="*/ 1784509 w 2295525"/>
              <a:gd name="connsiteY98" fmla="*/ 225266 h 323850"/>
              <a:gd name="connsiteX99" fmla="*/ 1786414 w 2295525"/>
              <a:gd name="connsiteY99" fmla="*/ 246221 h 323850"/>
              <a:gd name="connsiteX100" fmla="*/ 1798796 w 2295525"/>
              <a:gd name="connsiteY100" fmla="*/ 246221 h 323850"/>
              <a:gd name="connsiteX101" fmla="*/ 1798796 w 2295525"/>
              <a:gd name="connsiteY101" fmla="*/ 144304 h 323850"/>
              <a:gd name="connsiteX102" fmla="*/ 1748314 w 2295525"/>
              <a:gd name="connsiteY102" fmla="*/ 82391 h 323850"/>
              <a:gd name="connsiteX103" fmla="*/ 1543526 w 2295525"/>
              <a:gd name="connsiteY103" fmla="*/ 157639 h 323850"/>
              <a:gd name="connsiteX104" fmla="*/ 1598771 w 2295525"/>
              <a:gd name="connsiteY104" fmla="*/ 95726 h 323850"/>
              <a:gd name="connsiteX105" fmla="*/ 1645444 w 2295525"/>
              <a:gd name="connsiteY105" fmla="*/ 157639 h 323850"/>
              <a:gd name="connsiteX106" fmla="*/ 1543526 w 2295525"/>
              <a:gd name="connsiteY106" fmla="*/ 157639 h 323850"/>
              <a:gd name="connsiteX107" fmla="*/ 1598771 w 2295525"/>
              <a:gd name="connsiteY107" fmla="*/ 82391 h 323850"/>
              <a:gd name="connsiteX108" fmla="*/ 1529239 w 2295525"/>
              <a:gd name="connsiteY108" fmla="*/ 166211 h 323850"/>
              <a:gd name="connsiteX109" fmla="*/ 1603534 w 2295525"/>
              <a:gd name="connsiteY109" fmla="*/ 250031 h 323850"/>
              <a:gd name="connsiteX110" fmla="*/ 1654016 w 2295525"/>
              <a:gd name="connsiteY110" fmla="*/ 234791 h 323850"/>
              <a:gd name="connsiteX111" fmla="*/ 1648301 w 2295525"/>
              <a:gd name="connsiteY111" fmla="*/ 223361 h 323850"/>
              <a:gd name="connsiteX112" fmla="*/ 1605439 w 2295525"/>
              <a:gd name="connsiteY112" fmla="*/ 237649 h 323850"/>
              <a:gd name="connsiteX113" fmla="*/ 1545431 w 2295525"/>
              <a:gd name="connsiteY113" fmla="*/ 168116 h 323850"/>
              <a:gd name="connsiteX114" fmla="*/ 1660684 w 2295525"/>
              <a:gd name="connsiteY114" fmla="*/ 168116 h 323850"/>
              <a:gd name="connsiteX115" fmla="*/ 1661636 w 2295525"/>
              <a:gd name="connsiteY115" fmla="*/ 155734 h 323850"/>
              <a:gd name="connsiteX116" fmla="*/ 1598771 w 2295525"/>
              <a:gd name="connsiteY116" fmla="*/ 82391 h 323850"/>
              <a:gd name="connsiteX117" fmla="*/ 1473041 w 2295525"/>
              <a:gd name="connsiteY117" fmla="*/ 123349 h 323850"/>
              <a:gd name="connsiteX118" fmla="*/ 1355884 w 2295525"/>
              <a:gd name="connsiteY118" fmla="*/ 123349 h 323850"/>
              <a:gd name="connsiteX119" fmla="*/ 1355884 w 2295525"/>
              <a:gd name="connsiteY119" fmla="*/ 27146 h 323850"/>
              <a:gd name="connsiteX120" fmla="*/ 1340644 w 2295525"/>
              <a:gd name="connsiteY120" fmla="*/ 27146 h 323850"/>
              <a:gd name="connsiteX121" fmla="*/ 1340644 w 2295525"/>
              <a:gd name="connsiteY121" fmla="*/ 246221 h 323850"/>
              <a:gd name="connsiteX122" fmla="*/ 1355884 w 2295525"/>
              <a:gd name="connsiteY122" fmla="*/ 246221 h 323850"/>
              <a:gd name="connsiteX123" fmla="*/ 1355884 w 2295525"/>
              <a:gd name="connsiteY123" fmla="*/ 136684 h 323850"/>
              <a:gd name="connsiteX124" fmla="*/ 1473041 w 2295525"/>
              <a:gd name="connsiteY124" fmla="*/ 136684 h 323850"/>
              <a:gd name="connsiteX125" fmla="*/ 1473041 w 2295525"/>
              <a:gd name="connsiteY125" fmla="*/ 246221 h 323850"/>
              <a:gd name="connsiteX126" fmla="*/ 1488281 w 2295525"/>
              <a:gd name="connsiteY126" fmla="*/ 246221 h 323850"/>
              <a:gd name="connsiteX127" fmla="*/ 1488281 w 2295525"/>
              <a:gd name="connsiteY127" fmla="*/ 27146 h 323850"/>
              <a:gd name="connsiteX128" fmla="*/ 1473041 w 2295525"/>
              <a:gd name="connsiteY128" fmla="*/ 27146 h 323850"/>
              <a:gd name="connsiteX129" fmla="*/ 1473041 w 2295525"/>
              <a:gd name="connsiteY129" fmla="*/ 123349 h 323850"/>
              <a:gd name="connsiteX130" fmla="*/ 939641 w 2295525"/>
              <a:gd name="connsiteY130" fmla="*/ 207169 h 323850"/>
              <a:gd name="connsiteX131" fmla="*/ 890111 w 2295525"/>
              <a:gd name="connsiteY131" fmla="*/ 233839 h 323850"/>
              <a:gd name="connsiteX132" fmla="*/ 836771 w 2295525"/>
              <a:gd name="connsiteY132" fmla="*/ 165259 h 323850"/>
              <a:gd name="connsiteX133" fmla="*/ 892969 w 2295525"/>
              <a:gd name="connsiteY133" fmla="*/ 96679 h 323850"/>
              <a:gd name="connsiteX134" fmla="*/ 939641 w 2295525"/>
              <a:gd name="connsiteY134" fmla="*/ 117634 h 323850"/>
              <a:gd name="connsiteX135" fmla="*/ 939641 w 2295525"/>
              <a:gd name="connsiteY135" fmla="*/ 207169 h 323850"/>
              <a:gd name="connsiteX136" fmla="*/ 940594 w 2295525"/>
              <a:gd name="connsiteY136" fmla="*/ 101441 h 323850"/>
              <a:gd name="connsiteX137" fmla="*/ 939641 w 2295525"/>
              <a:gd name="connsiteY137" fmla="*/ 101441 h 323850"/>
              <a:gd name="connsiteX138" fmla="*/ 892969 w 2295525"/>
              <a:gd name="connsiteY138" fmla="*/ 82391 h 323850"/>
              <a:gd name="connsiteX139" fmla="*/ 822484 w 2295525"/>
              <a:gd name="connsiteY139" fmla="*/ 164306 h 323850"/>
              <a:gd name="connsiteX140" fmla="*/ 888206 w 2295525"/>
              <a:gd name="connsiteY140" fmla="*/ 246221 h 323850"/>
              <a:gd name="connsiteX141" fmla="*/ 940594 w 2295525"/>
              <a:gd name="connsiteY141" fmla="*/ 221456 h 323850"/>
              <a:gd name="connsiteX142" fmla="*/ 940594 w 2295525"/>
              <a:gd name="connsiteY142" fmla="*/ 257651 h 323850"/>
              <a:gd name="connsiteX143" fmla="*/ 891064 w 2295525"/>
              <a:gd name="connsiteY143" fmla="*/ 310039 h 323850"/>
              <a:gd name="connsiteX144" fmla="*/ 841534 w 2295525"/>
              <a:gd name="connsiteY144" fmla="*/ 293846 h 323850"/>
              <a:gd name="connsiteX145" fmla="*/ 834866 w 2295525"/>
              <a:gd name="connsiteY145" fmla="*/ 305276 h 323850"/>
              <a:gd name="connsiteX146" fmla="*/ 891064 w 2295525"/>
              <a:gd name="connsiteY146" fmla="*/ 322421 h 323850"/>
              <a:gd name="connsiteX147" fmla="*/ 955834 w 2295525"/>
              <a:gd name="connsiteY147" fmla="*/ 260509 h 323850"/>
              <a:gd name="connsiteX148" fmla="*/ 955834 w 2295525"/>
              <a:gd name="connsiteY148" fmla="*/ 87154 h 323850"/>
              <a:gd name="connsiteX149" fmla="*/ 942499 w 2295525"/>
              <a:gd name="connsiteY149" fmla="*/ 87154 h 323850"/>
              <a:gd name="connsiteX150" fmla="*/ 940594 w 2295525"/>
              <a:gd name="connsiteY150" fmla="*/ 101441 h 323850"/>
              <a:gd name="connsiteX151" fmla="*/ 736759 w 2295525"/>
              <a:gd name="connsiteY151" fmla="*/ 82391 h 323850"/>
              <a:gd name="connsiteX152" fmla="*/ 681514 w 2295525"/>
              <a:gd name="connsiteY152" fmla="*/ 110966 h 323850"/>
              <a:gd name="connsiteX153" fmla="*/ 680561 w 2295525"/>
              <a:gd name="connsiteY153" fmla="*/ 110966 h 323850"/>
              <a:gd name="connsiteX154" fmla="*/ 679609 w 2295525"/>
              <a:gd name="connsiteY154" fmla="*/ 86201 h 323850"/>
              <a:gd name="connsiteX155" fmla="*/ 667226 w 2295525"/>
              <a:gd name="connsiteY155" fmla="*/ 86201 h 323850"/>
              <a:gd name="connsiteX156" fmla="*/ 667226 w 2295525"/>
              <a:gd name="connsiteY156" fmla="*/ 246221 h 323850"/>
              <a:gd name="connsiteX157" fmla="*/ 681514 w 2295525"/>
              <a:gd name="connsiteY157" fmla="*/ 246221 h 323850"/>
              <a:gd name="connsiteX158" fmla="*/ 681514 w 2295525"/>
              <a:gd name="connsiteY158" fmla="*/ 126206 h 323850"/>
              <a:gd name="connsiteX159" fmla="*/ 733901 w 2295525"/>
              <a:gd name="connsiteY159" fmla="*/ 96679 h 323850"/>
              <a:gd name="connsiteX160" fmla="*/ 770096 w 2295525"/>
              <a:gd name="connsiteY160" fmla="*/ 146209 h 323850"/>
              <a:gd name="connsiteX161" fmla="*/ 770096 w 2295525"/>
              <a:gd name="connsiteY161" fmla="*/ 247174 h 323850"/>
              <a:gd name="connsiteX162" fmla="*/ 784384 w 2295525"/>
              <a:gd name="connsiteY162" fmla="*/ 247174 h 323850"/>
              <a:gd name="connsiteX163" fmla="*/ 784384 w 2295525"/>
              <a:gd name="connsiteY163" fmla="*/ 144304 h 323850"/>
              <a:gd name="connsiteX164" fmla="*/ 736759 w 2295525"/>
              <a:gd name="connsiteY164" fmla="*/ 82391 h 323850"/>
              <a:gd name="connsiteX165" fmla="*/ 603409 w 2295525"/>
              <a:gd name="connsiteY165" fmla="*/ 246221 h 323850"/>
              <a:gd name="connsiteX166" fmla="*/ 617696 w 2295525"/>
              <a:gd name="connsiteY166" fmla="*/ 246221 h 323850"/>
              <a:gd name="connsiteX167" fmla="*/ 617696 w 2295525"/>
              <a:gd name="connsiteY167" fmla="*/ 87154 h 323850"/>
              <a:gd name="connsiteX168" fmla="*/ 603409 w 2295525"/>
              <a:gd name="connsiteY168" fmla="*/ 87154 h 323850"/>
              <a:gd name="connsiteX169" fmla="*/ 603409 w 2295525"/>
              <a:gd name="connsiteY169" fmla="*/ 246221 h 323850"/>
              <a:gd name="connsiteX170" fmla="*/ 611029 w 2295525"/>
              <a:gd name="connsiteY170" fmla="*/ 21431 h 323850"/>
              <a:gd name="connsiteX171" fmla="*/ 597694 w 2295525"/>
              <a:gd name="connsiteY171" fmla="*/ 34766 h 323850"/>
              <a:gd name="connsiteX172" fmla="*/ 611029 w 2295525"/>
              <a:gd name="connsiteY172" fmla="*/ 48101 h 323850"/>
              <a:gd name="connsiteX173" fmla="*/ 624364 w 2295525"/>
              <a:gd name="connsiteY173" fmla="*/ 34766 h 323850"/>
              <a:gd name="connsiteX174" fmla="*/ 611029 w 2295525"/>
              <a:gd name="connsiteY174" fmla="*/ 21431 h 323850"/>
              <a:gd name="connsiteX175" fmla="*/ 558641 w 2295525"/>
              <a:gd name="connsiteY175" fmla="*/ 237649 h 323850"/>
              <a:gd name="connsiteX176" fmla="*/ 551974 w 2295525"/>
              <a:gd name="connsiteY176" fmla="*/ 227171 h 323850"/>
              <a:gd name="connsiteX177" fmla="*/ 551974 w 2295525"/>
              <a:gd name="connsiteY177" fmla="*/ 7144 h 323850"/>
              <a:gd name="connsiteX178" fmla="*/ 537686 w 2295525"/>
              <a:gd name="connsiteY178" fmla="*/ 7144 h 323850"/>
              <a:gd name="connsiteX179" fmla="*/ 537686 w 2295525"/>
              <a:gd name="connsiteY179" fmla="*/ 225266 h 323850"/>
              <a:gd name="connsiteX180" fmla="*/ 557689 w 2295525"/>
              <a:gd name="connsiteY180" fmla="*/ 250984 h 323850"/>
              <a:gd name="connsiteX181" fmla="*/ 568166 w 2295525"/>
              <a:gd name="connsiteY181" fmla="*/ 249079 h 323850"/>
              <a:gd name="connsiteX182" fmla="*/ 565309 w 2295525"/>
              <a:gd name="connsiteY182" fmla="*/ 236696 h 323850"/>
              <a:gd name="connsiteX183" fmla="*/ 558641 w 2295525"/>
              <a:gd name="connsiteY183" fmla="*/ 237649 h 323850"/>
              <a:gd name="connsiteX184" fmla="*/ 427196 w 2295525"/>
              <a:gd name="connsiteY184" fmla="*/ 237649 h 323850"/>
              <a:gd name="connsiteX185" fmla="*/ 370999 w 2295525"/>
              <a:gd name="connsiteY185" fmla="*/ 167164 h 323850"/>
              <a:gd name="connsiteX186" fmla="*/ 427196 w 2295525"/>
              <a:gd name="connsiteY186" fmla="*/ 95726 h 323850"/>
              <a:gd name="connsiteX187" fmla="*/ 483394 w 2295525"/>
              <a:gd name="connsiteY187" fmla="*/ 167164 h 323850"/>
              <a:gd name="connsiteX188" fmla="*/ 427196 w 2295525"/>
              <a:gd name="connsiteY188" fmla="*/ 237649 h 323850"/>
              <a:gd name="connsiteX189" fmla="*/ 427196 w 2295525"/>
              <a:gd name="connsiteY189" fmla="*/ 82391 h 323850"/>
              <a:gd name="connsiteX190" fmla="*/ 355759 w 2295525"/>
              <a:gd name="connsiteY190" fmla="*/ 166211 h 323850"/>
              <a:gd name="connsiteX191" fmla="*/ 427196 w 2295525"/>
              <a:gd name="connsiteY191" fmla="*/ 250031 h 323850"/>
              <a:gd name="connsiteX192" fmla="*/ 498634 w 2295525"/>
              <a:gd name="connsiteY192" fmla="*/ 166211 h 323850"/>
              <a:gd name="connsiteX193" fmla="*/ 427196 w 2295525"/>
              <a:gd name="connsiteY193" fmla="*/ 82391 h 323850"/>
              <a:gd name="connsiteX194" fmla="*/ 254794 w 2295525"/>
              <a:gd name="connsiteY194" fmla="*/ 237649 h 323850"/>
              <a:gd name="connsiteX195" fmla="*/ 198596 w 2295525"/>
              <a:gd name="connsiteY195" fmla="*/ 167164 h 323850"/>
              <a:gd name="connsiteX196" fmla="*/ 254794 w 2295525"/>
              <a:gd name="connsiteY196" fmla="*/ 95726 h 323850"/>
              <a:gd name="connsiteX197" fmla="*/ 310991 w 2295525"/>
              <a:gd name="connsiteY197" fmla="*/ 167164 h 323850"/>
              <a:gd name="connsiteX198" fmla="*/ 254794 w 2295525"/>
              <a:gd name="connsiteY198" fmla="*/ 237649 h 323850"/>
              <a:gd name="connsiteX199" fmla="*/ 254794 w 2295525"/>
              <a:gd name="connsiteY199" fmla="*/ 82391 h 323850"/>
              <a:gd name="connsiteX200" fmla="*/ 183356 w 2295525"/>
              <a:gd name="connsiteY200" fmla="*/ 166211 h 323850"/>
              <a:gd name="connsiteX201" fmla="*/ 254794 w 2295525"/>
              <a:gd name="connsiteY201" fmla="*/ 250031 h 323850"/>
              <a:gd name="connsiteX202" fmla="*/ 326231 w 2295525"/>
              <a:gd name="connsiteY202" fmla="*/ 166211 h 323850"/>
              <a:gd name="connsiteX203" fmla="*/ 254794 w 2295525"/>
              <a:gd name="connsiteY203" fmla="*/ 82391 h 323850"/>
              <a:gd name="connsiteX204" fmla="*/ 99536 w 2295525"/>
              <a:gd name="connsiteY204" fmla="*/ 236696 h 323850"/>
              <a:gd name="connsiteX205" fmla="*/ 23336 w 2295525"/>
              <a:gd name="connsiteY205" fmla="*/ 136684 h 323850"/>
              <a:gd name="connsiteX206" fmla="*/ 101441 w 2295525"/>
              <a:gd name="connsiteY206" fmla="*/ 37624 h 323850"/>
              <a:gd name="connsiteX207" fmla="*/ 149066 w 2295525"/>
              <a:gd name="connsiteY207" fmla="*/ 59531 h 323850"/>
              <a:gd name="connsiteX208" fmla="*/ 157639 w 2295525"/>
              <a:gd name="connsiteY208" fmla="*/ 50006 h 323850"/>
              <a:gd name="connsiteX209" fmla="*/ 100489 w 2295525"/>
              <a:gd name="connsiteY209" fmla="*/ 23336 h 323850"/>
              <a:gd name="connsiteX210" fmla="*/ 7144 w 2295525"/>
              <a:gd name="connsiteY210" fmla="*/ 136684 h 323850"/>
              <a:gd name="connsiteX211" fmla="*/ 98584 w 2295525"/>
              <a:gd name="connsiteY211" fmla="*/ 250984 h 323850"/>
              <a:gd name="connsiteX212" fmla="*/ 164306 w 2295525"/>
              <a:gd name="connsiteY212" fmla="*/ 219551 h 323850"/>
              <a:gd name="connsiteX213" fmla="*/ 155734 w 2295525"/>
              <a:gd name="connsiteY213" fmla="*/ 210026 h 323850"/>
              <a:gd name="connsiteX214" fmla="*/ 99536 w 2295525"/>
              <a:gd name="connsiteY214" fmla="*/ 236696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2295525" h="323850">
                <a:moveTo>
                  <a:pt x="1128236" y="237649"/>
                </a:moveTo>
                <a:cubicBezTo>
                  <a:pt x="1101566" y="237649"/>
                  <a:pt x="1078706" y="218599"/>
                  <a:pt x="1078706" y="190024"/>
                </a:cubicBezTo>
                <a:cubicBezTo>
                  <a:pt x="1078706" y="168116"/>
                  <a:pt x="1094899" y="151924"/>
                  <a:pt x="1114901" y="136684"/>
                </a:cubicBezTo>
                <a:cubicBezTo>
                  <a:pt x="1130141" y="165259"/>
                  <a:pt x="1153954" y="192881"/>
                  <a:pt x="1176814" y="213836"/>
                </a:cubicBezTo>
                <a:cubicBezTo>
                  <a:pt x="1163479" y="228124"/>
                  <a:pt x="1146334" y="237649"/>
                  <a:pt x="1128236" y="237649"/>
                </a:cubicBezTo>
                <a:moveTo>
                  <a:pt x="1234916" y="131921"/>
                </a:moveTo>
                <a:lnTo>
                  <a:pt x="1220629" y="131921"/>
                </a:lnTo>
                <a:cubicBezTo>
                  <a:pt x="1213009" y="159544"/>
                  <a:pt x="1201579" y="184309"/>
                  <a:pt x="1186339" y="204311"/>
                </a:cubicBezTo>
                <a:cubicBezTo>
                  <a:pt x="1163479" y="184309"/>
                  <a:pt x="1108234" y="122396"/>
                  <a:pt x="1108234" y="71914"/>
                </a:cubicBezTo>
                <a:cubicBezTo>
                  <a:pt x="1108234" y="51911"/>
                  <a:pt x="1119664" y="35719"/>
                  <a:pt x="1139666" y="35719"/>
                </a:cubicBezTo>
                <a:cubicBezTo>
                  <a:pt x="1145381" y="35719"/>
                  <a:pt x="1150144" y="37624"/>
                  <a:pt x="1153001" y="39529"/>
                </a:cubicBezTo>
                <a:lnTo>
                  <a:pt x="1153001" y="39529"/>
                </a:lnTo>
                <a:lnTo>
                  <a:pt x="1159669" y="28099"/>
                </a:lnTo>
                <a:cubicBezTo>
                  <a:pt x="1153954" y="25241"/>
                  <a:pt x="1148239" y="23336"/>
                  <a:pt x="1140619" y="23336"/>
                </a:cubicBezTo>
                <a:cubicBezTo>
                  <a:pt x="1113949" y="23336"/>
                  <a:pt x="1094899" y="44291"/>
                  <a:pt x="1094899" y="71914"/>
                </a:cubicBezTo>
                <a:cubicBezTo>
                  <a:pt x="1094899" y="89059"/>
                  <a:pt x="1100614" y="107156"/>
                  <a:pt x="1109186" y="126206"/>
                </a:cubicBezTo>
                <a:cubicBezTo>
                  <a:pt x="1086326" y="143351"/>
                  <a:pt x="1064419" y="161449"/>
                  <a:pt x="1064419" y="190976"/>
                </a:cubicBezTo>
                <a:cubicBezTo>
                  <a:pt x="1064419" y="227171"/>
                  <a:pt x="1092994" y="250984"/>
                  <a:pt x="1127284" y="250984"/>
                </a:cubicBezTo>
                <a:cubicBezTo>
                  <a:pt x="1152049" y="250984"/>
                  <a:pt x="1171099" y="239554"/>
                  <a:pt x="1187291" y="223361"/>
                </a:cubicBezTo>
                <a:cubicBezTo>
                  <a:pt x="1204436" y="236696"/>
                  <a:pt x="1220629" y="246221"/>
                  <a:pt x="1233964" y="250984"/>
                </a:cubicBezTo>
                <a:lnTo>
                  <a:pt x="1238726" y="237649"/>
                </a:lnTo>
                <a:cubicBezTo>
                  <a:pt x="1226344" y="232886"/>
                  <a:pt x="1211104" y="224314"/>
                  <a:pt x="1195864" y="211931"/>
                </a:cubicBezTo>
                <a:cubicBezTo>
                  <a:pt x="1213961" y="190024"/>
                  <a:pt x="1226344" y="161449"/>
                  <a:pt x="1234916" y="131921"/>
                </a:cubicBezTo>
                <a:moveTo>
                  <a:pt x="2278856" y="207169"/>
                </a:moveTo>
                <a:cubicBezTo>
                  <a:pt x="2262664" y="224314"/>
                  <a:pt x="2246471" y="233839"/>
                  <a:pt x="2229326" y="233839"/>
                </a:cubicBezTo>
                <a:cubicBezTo>
                  <a:pt x="2195036" y="233839"/>
                  <a:pt x="2175986" y="206216"/>
                  <a:pt x="2175986" y="165259"/>
                </a:cubicBezTo>
                <a:cubicBezTo>
                  <a:pt x="2175986" y="126206"/>
                  <a:pt x="2200751" y="96679"/>
                  <a:pt x="2232184" y="96679"/>
                </a:cubicBezTo>
                <a:cubicBezTo>
                  <a:pt x="2247424" y="96679"/>
                  <a:pt x="2261711" y="102394"/>
                  <a:pt x="2278856" y="117634"/>
                </a:cubicBezTo>
                <a:lnTo>
                  <a:pt x="2278856" y="207169"/>
                </a:lnTo>
                <a:close/>
                <a:moveTo>
                  <a:pt x="2279809" y="87154"/>
                </a:moveTo>
                <a:lnTo>
                  <a:pt x="2278856" y="101441"/>
                </a:lnTo>
                <a:lnTo>
                  <a:pt x="2277904" y="101441"/>
                </a:lnTo>
                <a:cubicBezTo>
                  <a:pt x="2263616" y="90011"/>
                  <a:pt x="2250281" y="82391"/>
                  <a:pt x="2231231" y="82391"/>
                </a:cubicBezTo>
                <a:cubicBezTo>
                  <a:pt x="2193131" y="82391"/>
                  <a:pt x="2160746" y="113824"/>
                  <a:pt x="2160746" y="164306"/>
                </a:cubicBezTo>
                <a:cubicBezTo>
                  <a:pt x="2160746" y="216694"/>
                  <a:pt x="2186464" y="246221"/>
                  <a:pt x="2226469" y="246221"/>
                </a:cubicBezTo>
                <a:cubicBezTo>
                  <a:pt x="2247424" y="246221"/>
                  <a:pt x="2265521" y="234791"/>
                  <a:pt x="2278856" y="221456"/>
                </a:cubicBezTo>
                <a:lnTo>
                  <a:pt x="2278856" y="257651"/>
                </a:lnTo>
                <a:cubicBezTo>
                  <a:pt x="2278856" y="290036"/>
                  <a:pt x="2261711" y="310039"/>
                  <a:pt x="2229326" y="310039"/>
                </a:cubicBezTo>
                <a:cubicBezTo>
                  <a:pt x="2213134" y="310039"/>
                  <a:pt x="2195989" y="305276"/>
                  <a:pt x="2179796" y="293846"/>
                </a:cubicBezTo>
                <a:lnTo>
                  <a:pt x="2173129" y="305276"/>
                </a:lnTo>
                <a:cubicBezTo>
                  <a:pt x="2188369" y="315754"/>
                  <a:pt x="2207419" y="322421"/>
                  <a:pt x="2229326" y="322421"/>
                </a:cubicBezTo>
                <a:cubicBezTo>
                  <a:pt x="2270284" y="322421"/>
                  <a:pt x="2294096" y="297656"/>
                  <a:pt x="2294096" y="260509"/>
                </a:cubicBezTo>
                <a:lnTo>
                  <a:pt x="2294096" y="87154"/>
                </a:lnTo>
                <a:lnTo>
                  <a:pt x="2279809" y="87154"/>
                </a:lnTo>
                <a:close/>
                <a:moveTo>
                  <a:pt x="2075021" y="82391"/>
                </a:moveTo>
                <a:cubicBezTo>
                  <a:pt x="2053114" y="82391"/>
                  <a:pt x="2035969" y="94774"/>
                  <a:pt x="2019776" y="110966"/>
                </a:cubicBezTo>
                <a:lnTo>
                  <a:pt x="2018824" y="110966"/>
                </a:lnTo>
                <a:lnTo>
                  <a:pt x="2017871" y="86201"/>
                </a:lnTo>
                <a:lnTo>
                  <a:pt x="2005489" y="86201"/>
                </a:lnTo>
                <a:lnTo>
                  <a:pt x="2005489" y="246221"/>
                </a:lnTo>
                <a:lnTo>
                  <a:pt x="2019776" y="246221"/>
                </a:lnTo>
                <a:lnTo>
                  <a:pt x="2019776" y="126206"/>
                </a:lnTo>
                <a:cubicBezTo>
                  <a:pt x="2039779" y="106204"/>
                  <a:pt x="2053114" y="96679"/>
                  <a:pt x="2072164" y="96679"/>
                </a:cubicBezTo>
                <a:cubicBezTo>
                  <a:pt x="2097881" y="96679"/>
                  <a:pt x="2108359" y="112871"/>
                  <a:pt x="2108359" y="146209"/>
                </a:cubicBezTo>
                <a:lnTo>
                  <a:pt x="2108359" y="247174"/>
                </a:lnTo>
                <a:lnTo>
                  <a:pt x="2122646" y="247174"/>
                </a:lnTo>
                <a:lnTo>
                  <a:pt x="2122646" y="144304"/>
                </a:lnTo>
                <a:cubicBezTo>
                  <a:pt x="2123599" y="102394"/>
                  <a:pt x="2107406" y="82391"/>
                  <a:pt x="2075021" y="82391"/>
                </a:cubicBezTo>
                <a:moveTo>
                  <a:pt x="1949291" y="21431"/>
                </a:moveTo>
                <a:cubicBezTo>
                  <a:pt x="1941671" y="21431"/>
                  <a:pt x="1935956" y="26194"/>
                  <a:pt x="1935956" y="34766"/>
                </a:cubicBezTo>
                <a:cubicBezTo>
                  <a:pt x="1935956" y="42386"/>
                  <a:pt x="1941671" y="48101"/>
                  <a:pt x="1949291" y="48101"/>
                </a:cubicBezTo>
                <a:cubicBezTo>
                  <a:pt x="1956911" y="48101"/>
                  <a:pt x="1962626" y="42386"/>
                  <a:pt x="1962626" y="34766"/>
                </a:cubicBezTo>
                <a:cubicBezTo>
                  <a:pt x="1962626" y="27146"/>
                  <a:pt x="1956911" y="21431"/>
                  <a:pt x="1949291" y="21431"/>
                </a:cubicBezTo>
                <a:moveTo>
                  <a:pt x="1941671" y="246221"/>
                </a:moveTo>
                <a:lnTo>
                  <a:pt x="1955959" y="246221"/>
                </a:lnTo>
                <a:lnTo>
                  <a:pt x="1955959" y="87154"/>
                </a:lnTo>
                <a:lnTo>
                  <a:pt x="1941671" y="87154"/>
                </a:lnTo>
                <a:lnTo>
                  <a:pt x="1941671" y="246221"/>
                </a:lnTo>
                <a:close/>
                <a:moveTo>
                  <a:pt x="1890236" y="237649"/>
                </a:moveTo>
                <a:cubicBezTo>
                  <a:pt x="1868329" y="237649"/>
                  <a:pt x="1863566" y="224314"/>
                  <a:pt x="1863566" y="203359"/>
                </a:cubicBezTo>
                <a:lnTo>
                  <a:pt x="1863566" y="99536"/>
                </a:lnTo>
                <a:lnTo>
                  <a:pt x="1910239" y="99536"/>
                </a:lnTo>
                <a:lnTo>
                  <a:pt x="1910239" y="87154"/>
                </a:lnTo>
                <a:lnTo>
                  <a:pt x="1863566" y="87154"/>
                </a:lnTo>
                <a:lnTo>
                  <a:pt x="1863566" y="40481"/>
                </a:lnTo>
                <a:lnTo>
                  <a:pt x="1851184" y="40481"/>
                </a:lnTo>
                <a:lnTo>
                  <a:pt x="1849279" y="87154"/>
                </a:lnTo>
                <a:lnTo>
                  <a:pt x="1823561" y="88106"/>
                </a:lnTo>
                <a:lnTo>
                  <a:pt x="1823561" y="99536"/>
                </a:lnTo>
                <a:lnTo>
                  <a:pt x="1848326" y="99536"/>
                </a:lnTo>
                <a:lnTo>
                  <a:pt x="1848326" y="202406"/>
                </a:lnTo>
                <a:cubicBezTo>
                  <a:pt x="1848326" y="230981"/>
                  <a:pt x="1856899" y="250984"/>
                  <a:pt x="1888331" y="250984"/>
                </a:cubicBezTo>
                <a:cubicBezTo>
                  <a:pt x="1894999" y="250984"/>
                  <a:pt x="1904524" y="248126"/>
                  <a:pt x="1914049" y="245269"/>
                </a:cubicBezTo>
                <a:lnTo>
                  <a:pt x="1910239" y="232886"/>
                </a:lnTo>
                <a:cubicBezTo>
                  <a:pt x="1904524" y="234791"/>
                  <a:pt x="1895951" y="237649"/>
                  <a:pt x="1890236" y="237649"/>
                </a:cubicBezTo>
                <a:moveTo>
                  <a:pt x="1784509" y="211931"/>
                </a:moveTo>
                <a:cubicBezTo>
                  <a:pt x="1764506" y="229076"/>
                  <a:pt x="1748314" y="237649"/>
                  <a:pt x="1730216" y="237649"/>
                </a:cubicBezTo>
                <a:cubicBezTo>
                  <a:pt x="1712119" y="237649"/>
                  <a:pt x="1696879" y="229076"/>
                  <a:pt x="1696879" y="205264"/>
                </a:cubicBezTo>
                <a:cubicBezTo>
                  <a:pt x="1696879" y="179546"/>
                  <a:pt x="1718786" y="164306"/>
                  <a:pt x="1784509" y="156686"/>
                </a:cubicBezTo>
                <a:lnTo>
                  <a:pt x="1784509" y="211931"/>
                </a:lnTo>
                <a:close/>
                <a:moveTo>
                  <a:pt x="1748314" y="82391"/>
                </a:moveTo>
                <a:cubicBezTo>
                  <a:pt x="1722596" y="82391"/>
                  <a:pt x="1700689" y="94774"/>
                  <a:pt x="1689259" y="103346"/>
                </a:cubicBezTo>
                <a:lnTo>
                  <a:pt x="1695926" y="114776"/>
                </a:lnTo>
                <a:cubicBezTo>
                  <a:pt x="1706404" y="107156"/>
                  <a:pt x="1725454" y="95726"/>
                  <a:pt x="1746409" y="95726"/>
                </a:cubicBezTo>
                <a:cubicBezTo>
                  <a:pt x="1777841" y="95726"/>
                  <a:pt x="1784509" y="122396"/>
                  <a:pt x="1783556" y="146209"/>
                </a:cubicBezTo>
                <a:cubicBezTo>
                  <a:pt x="1713071" y="153829"/>
                  <a:pt x="1680686" y="170974"/>
                  <a:pt x="1680686" y="206216"/>
                </a:cubicBezTo>
                <a:cubicBezTo>
                  <a:pt x="1680686" y="236696"/>
                  <a:pt x="1701641" y="250031"/>
                  <a:pt x="1727359" y="250031"/>
                </a:cubicBezTo>
                <a:cubicBezTo>
                  <a:pt x="1748314" y="250031"/>
                  <a:pt x="1767364" y="238601"/>
                  <a:pt x="1783556" y="225266"/>
                </a:cubicBezTo>
                <a:lnTo>
                  <a:pt x="1784509" y="225266"/>
                </a:lnTo>
                <a:lnTo>
                  <a:pt x="1786414" y="246221"/>
                </a:lnTo>
                <a:lnTo>
                  <a:pt x="1798796" y="246221"/>
                </a:lnTo>
                <a:lnTo>
                  <a:pt x="1798796" y="144304"/>
                </a:lnTo>
                <a:cubicBezTo>
                  <a:pt x="1798796" y="110014"/>
                  <a:pt x="1786414" y="82391"/>
                  <a:pt x="1748314" y="82391"/>
                </a:cubicBezTo>
                <a:moveTo>
                  <a:pt x="1543526" y="157639"/>
                </a:moveTo>
                <a:cubicBezTo>
                  <a:pt x="1546384" y="119539"/>
                  <a:pt x="1571149" y="95726"/>
                  <a:pt x="1598771" y="95726"/>
                </a:cubicBezTo>
                <a:cubicBezTo>
                  <a:pt x="1627346" y="95726"/>
                  <a:pt x="1645444" y="116681"/>
                  <a:pt x="1645444" y="157639"/>
                </a:cubicBezTo>
                <a:lnTo>
                  <a:pt x="1543526" y="157639"/>
                </a:lnTo>
                <a:close/>
                <a:moveTo>
                  <a:pt x="1598771" y="82391"/>
                </a:moveTo>
                <a:cubicBezTo>
                  <a:pt x="1563529" y="82391"/>
                  <a:pt x="1529239" y="114776"/>
                  <a:pt x="1529239" y="166211"/>
                </a:cubicBezTo>
                <a:cubicBezTo>
                  <a:pt x="1529239" y="217646"/>
                  <a:pt x="1562576" y="250031"/>
                  <a:pt x="1603534" y="250031"/>
                </a:cubicBezTo>
                <a:cubicBezTo>
                  <a:pt x="1626394" y="250031"/>
                  <a:pt x="1640681" y="242411"/>
                  <a:pt x="1654016" y="234791"/>
                </a:cubicBezTo>
                <a:lnTo>
                  <a:pt x="1648301" y="223361"/>
                </a:lnTo>
                <a:cubicBezTo>
                  <a:pt x="1635919" y="231934"/>
                  <a:pt x="1622584" y="237649"/>
                  <a:pt x="1605439" y="237649"/>
                </a:cubicBezTo>
                <a:cubicBezTo>
                  <a:pt x="1569244" y="237649"/>
                  <a:pt x="1545431" y="209074"/>
                  <a:pt x="1545431" y="168116"/>
                </a:cubicBezTo>
                <a:lnTo>
                  <a:pt x="1660684" y="168116"/>
                </a:lnTo>
                <a:cubicBezTo>
                  <a:pt x="1661636" y="164306"/>
                  <a:pt x="1661636" y="160496"/>
                  <a:pt x="1661636" y="155734"/>
                </a:cubicBezTo>
                <a:cubicBezTo>
                  <a:pt x="1659731" y="110014"/>
                  <a:pt x="1635919" y="82391"/>
                  <a:pt x="1598771" y="82391"/>
                </a:cubicBezTo>
                <a:moveTo>
                  <a:pt x="1473041" y="123349"/>
                </a:moveTo>
                <a:lnTo>
                  <a:pt x="1355884" y="123349"/>
                </a:lnTo>
                <a:lnTo>
                  <a:pt x="1355884" y="27146"/>
                </a:lnTo>
                <a:lnTo>
                  <a:pt x="1340644" y="27146"/>
                </a:lnTo>
                <a:lnTo>
                  <a:pt x="1340644" y="246221"/>
                </a:lnTo>
                <a:lnTo>
                  <a:pt x="1355884" y="246221"/>
                </a:lnTo>
                <a:lnTo>
                  <a:pt x="1355884" y="136684"/>
                </a:lnTo>
                <a:lnTo>
                  <a:pt x="1473041" y="136684"/>
                </a:lnTo>
                <a:lnTo>
                  <a:pt x="1473041" y="246221"/>
                </a:lnTo>
                <a:lnTo>
                  <a:pt x="1488281" y="246221"/>
                </a:lnTo>
                <a:lnTo>
                  <a:pt x="1488281" y="27146"/>
                </a:lnTo>
                <a:lnTo>
                  <a:pt x="1473041" y="27146"/>
                </a:lnTo>
                <a:lnTo>
                  <a:pt x="1473041" y="123349"/>
                </a:lnTo>
                <a:close/>
                <a:moveTo>
                  <a:pt x="939641" y="207169"/>
                </a:moveTo>
                <a:cubicBezTo>
                  <a:pt x="923449" y="224314"/>
                  <a:pt x="907256" y="233839"/>
                  <a:pt x="890111" y="233839"/>
                </a:cubicBezTo>
                <a:cubicBezTo>
                  <a:pt x="855821" y="233839"/>
                  <a:pt x="836771" y="206216"/>
                  <a:pt x="836771" y="165259"/>
                </a:cubicBezTo>
                <a:cubicBezTo>
                  <a:pt x="836771" y="126206"/>
                  <a:pt x="861536" y="96679"/>
                  <a:pt x="892969" y="96679"/>
                </a:cubicBezTo>
                <a:cubicBezTo>
                  <a:pt x="908209" y="96679"/>
                  <a:pt x="922496" y="102394"/>
                  <a:pt x="939641" y="117634"/>
                </a:cubicBezTo>
                <a:lnTo>
                  <a:pt x="939641" y="207169"/>
                </a:lnTo>
                <a:close/>
                <a:moveTo>
                  <a:pt x="940594" y="101441"/>
                </a:moveTo>
                <a:lnTo>
                  <a:pt x="939641" y="101441"/>
                </a:lnTo>
                <a:cubicBezTo>
                  <a:pt x="925354" y="90011"/>
                  <a:pt x="912019" y="82391"/>
                  <a:pt x="892969" y="82391"/>
                </a:cubicBezTo>
                <a:cubicBezTo>
                  <a:pt x="854869" y="82391"/>
                  <a:pt x="822484" y="113824"/>
                  <a:pt x="822484" y="164306"/>
                </a:cubicBezTo>
                <a:cubicBezTo>
                  <a:pt x="822484" y="216694"/>
                  <a:pt x="848201" y="246221"/>
                  <a:pt x="888206" y="246221"/>
                </a:cubicBezTo>
                <a:cubicBezTo>
                  <a:pt x="909161" y="246221"/>
                  <a:pt x="927259" y="234791"/>
                  <a:pt x="940594" y="221456"/>
                </a:cubicBezTo>
                <a:lnTo>
                  <a:pt x="940594" y="257651"/>
                </a:lnTo>
                <a:cubicBezTo>
                  <a:pt x="940594" y="290036"/>
                  <a:pt x="923449" y="310039"/>
                  <a:pt x="891064" y="310039"/>
                </a:cubicBezTo>
                <a:cubicBezTo>
                  <a:pt x="874871" y="310039"/>
                  <a:pt x="857726" y="305276"/>
                  <a:pt x="841534" y="293846"/>
                </a:cubicBezTo>
                <a:lnTo>
                  <a:pt x="834866" y="305276"/>
                </a:lnTo>
                <a:cubicBezTo>
                  <a:pt x="850106" y="315754"/>
                  <a:pt x="869156" y="322421"/>
                  <a:pt x="891064" y="322421"/>
                </a:cubicBezTo>
                <a:cubicBezTo>
                  <a:pt x="932021" y="322421"/>
                  <a:pt x="955834" y="297656"/>
                  <a:pt x="955834" y="260509"/>
                </a:cubicBezTo>
                <a:lnTo>
                  <a:pt x="955834" y="87154"/>
                </a:lnTo>
                <a:lnTo>
                  <a:pt x="942499" y="87154"/>
                </a:lnTo>
                <a:lnTo>
                  <a:pt x="940594" y="101441"/>
                </a:lnTo>
                <a:close/>
                <a:moveTo>
                  <a:pt x="736759" y="82391"/>
                </a:moveTo>
                <a:cubicBezTo>
                  <a:pt x="714851" y="82391"/>
                  <a:pt x="697706" y="94774"/>
                  <a:pt x="681514" y="110966"/>
                </a:cubicBezTo>
                <a:lnTo>
                  <a:pt x="680561" y="110966"/>
                </a:lnTo>
                <a:lnTo>
                  <a:pt x="679609" y="86201"/>
                </a:lnTo>
                <a:lnTo>
                  <a:pt x="667226" y="86201"/>
                </a:lnTo>
                <a:lnTo>
                  <a:pt x="667226" y="246221"/>
                </a:lnTo>
                <a:lnTo>
                  <a:pt x="681514" y="246221"/>
                </a:lnTo>
                <a:lnTo>
                  <a:pt x="681514" y="126206"/>
                </a:lnTo>
                <a:cubicBezTo>
                  <a:pt x="701516" y="106204"/>
                  <a:pt x="714851" y="96679"/>
                  <a:pt x="733901" y="96679"/>
                </a:cubicBezTo>
                <a:cubicBezTo>
                  <a:pt x="759619" y="96679"/>
                  <a:pt x="770096" y="112871"/>
                  <a:pt x="770096" y="146209"/>
                </a:cubicBezTo>
                <a:lnTo>
                  <a:pt x="770096" y="247174"/>
                </a:lnTo>
                <a:lnTo>
                  <a:pt x="784384" y="247174"/>
                </a:lnTo>
                <a:lnTo>
                  <a:pt x="784384" y="144304"/>
                </a:lnTo>
                <a:cubicBezTo>
                  <a:pt x="784384" y="102394"/>
                  <a:pt x="769144" y="82391"/>
                  <a:pt x="736759" y="82391"/>
                </a:cubicBezTo>
                <a:moveTo>
                  <a:pt x="603409" y="246221"/>
                </a:moveTo>
                <a:lnTo>
                  <a:pt x="617696" y="246221"/>
                </a:lnTo>
                <a:lnTo>
                  <a:pt x="617696" y="87154"/>
                </a:lnTo>
                <a:lnTo>
                  <a:pt x="603409" y="87154"/>
                </a:lnTo>
                <a:lnTo>
                  <a:pt x="603409" y="246221"/>
                </a:lnTo>
                <a:close/>
                <a:moveTo>
                  <a:pt x="611029" y="21431"/>
                </a:moveTo>
                <a:cubicBezTo>
                  <a:pt x="603409" y="21431"/>
                  <a:pt x="597694" y="26194"/>
                  <a:pt x="597694" y="34766"/>
                </a:cubicBezTo>
                <a:cubicBezTo>
                  <a:pt x="597694" y="42386"/>
                  <a:pt x="603409" y="48101"/>
                  <a:pt x="611029" y="48101"/>
                </a:cubicBezTo>
                <a:cubicBezTo>
                  <a:pt x="618649" y="48101"/>
                  <a:pt x="624364" y="42386"/>
                  <a:pt x="624364" y="34766"/>
                </a:cubicBezTo>
                <a:cubicBezTo>
                  <a:pt x="624364" y="27146"/>
                  <a:pt x="618649" y="21431"/>
                  <a:pt x="611029" y="21431"/>
                </a:cubicBezTo>
                <a:moveTo>
                  <a:pt x="558641" y="237649"/>
                </a:moveTo>
                <a:cubicBezTo>
                  <a:pt x="554831" y="237649"/>
                  <a:pt x="551974" y="234791"/>
                  <a:pt x="551974" y="227171"/>
                </a:cubicBezTo>
                <a:lnTo>
                  <a:pt x="551974" y="7144"/>
                </a:lnTo>
                <a:lnTo>
                  <a:pt x="537686" y="7144"/>
                </a:lnTo>
                <a:lnTo>
                  <a:pt x="537686" y="225266"/>
                </a:lnTo>
                <a:cubicBezTo>
                  <a:pt x="537686" y="242411"/>
                  <a:pt x="544354" y="250984"/>
                  <a:pt x="557689" y="250984"/>
                </a:cubicBezTo>
                <a:cubicBezTo>
                  <a:pt x="562451" y="250984"/>
                  <a:pt x="565309" y="250031"/>
                  <a:pt x="568166" y="249079"/>
                </a:cubicBezTo>
                <a:lnTo>
                  <a:pt x="565309" y="236696"/>
                </a:lnTo>
                <a:cubicBezTo>
                  <a:pt x="561499" y="237649"/>
                  <a:pt x="560546" y="237649"/>
                  <a:pt x="558641" y="237649"/>
                </a:cubicBezTo>
                <a:moveTo>
                  <a:pt x="427196" y="237649"/>
                </a:moveTo>
                <a:cubicBezTo>
                  <a:pt x="394811" y="237649"/>
                  <a:pt x="370999" y="209074"/>
                  <a:pt x="370999" y="167164"/>
                </a:cubicBezTo>
                <a:cubicBezTo>
                  <a:pt x="370999" y="125254"/>
                  <a:pt x="394811" y="95726"/>
                  <a:pt x="427196" y="95726"/>
                </a:cubicBezTo>
                <a:cubicBezTo>
                  <a:pt x="459581" y="95726"/>
                  <a:pt x="483394" y="124301"/>
                  <a:pt x="483394" y="167164"/>
                </a:cubicBezTo>
                <a:cubicBezTo>
                  <a:pt x="483394" y="209074"/>
                  <a:pt x="458629" y="237649"/>
                  <a:pt x="427196" y="237649"/>
                </a:cubicBezTo>
                <a:moveTo>
                  <a:pt x="427196" y="82391"/>
                </a:moveTo>
                <a:cubicBezTo>
                  <a:pt x="389096" y="82391"/>
                  <a:pt x="355759" y="112871"/>
                  <a:pt x="355759" y="166211"/>
                </a:cubicBezTo>
                <a:cubicBezTo>
                  <a:pt x="355759" y="219551"/>
                  <a:pt x="389096" y="250031"/>
                  <a:pt x="427196" y="250031"/>
                </a:cubicBezTo>
                <a:cubicBezTo>
                  <a:pt x="466249" y="250031"/>
                  <a:pt x="498634" y="219551"/>
                  <a:pt x="498634" y="166211"/>
                </a:cubicBezTo>
                <a:cubicBezTo>
                  <a:pt x="498634" y="113824"/>
                  <a:pt x="465296" y="82391"/>
                  <a:pt x="427196" y="82391"/>
                </a:cubicBezTo>
                <a:moveTo>
                  <a:pt x="254794" y="237649"/>
                </a:moveTo>
                <a:cubicBezTo>
                  <a:pt x="222409" y="237649"/>
                  <a:pt x="198596" y="209074"/>
                  <a:pt x="198596" y="167164"/>
                </a:cubicBezTo>
                <a:cubicBezTo>
                  <a:pt x="198596" y="125254"/>
                  <a:pt x="222409" y="95726"/>
                  <a:pt x="254794" y="95726"/>
                </a:cubicBezTo>
                <a:cubicBezTo>
                  <a:pt x="287179" y="95726"/>
                  <a:pt x="310991" y="124301"/>
                  <a:pt x="310991" y="167164"/>
                </a:cubicBezTo>
                <a:cubicBezTo>
                  <a:pt x="311944" y="209074"/>
                  <a:pt x="287179" y="237649"/>
                  <a:pt x="254794" y="237649"/>
                </a:cubicBezTo>
                <a:moveTo>
                  <a:pt x="254794" y="82391"/>
                </a:moveTo>
                <a:cubicBezTo>
                  <a:pt x="216694" y="82391"/>
                  <a:pt x="183356" y="112871"/>
                  <a:pt x="183356" y="166211"/>
                </a:cubicBezTo>
                <a:cubicBezTo>
                  <a:pt x="183356" y="219551"/>
                  <a:pt x="216694" y="250031"/>
                  <a:pt x="254794" y="250031"/>
                </a:cubicBezTo>
                <a:cubicBezTo>
                  <a:pt x="293846" y="250031"/>
                  <a:pt x="326231" y="219551"/>
                  <a:pt x="326231" y="166211"/>
                </a:cubicBezTo>
                <a:cubicBezTo>
                  <a:pt x="327184" y="113824"/>
                  <a:pt x="293846" y="82391"/>
                  <a:pt x="254794" y="82391"/>
                </a:cubicBezTo>
                <a:moveTo>
                  <a:pt x="99536" y="236696"/>
                </a:moveTo>
                <a:cubicBezTo>
                  <a:pt x="52864" y="236696"/>
                  <a:pt x="23336" y="197644"/>
                  <a:pt x="23336" y="136684"/>
                </a:cubicBezTo>
                <a:cubicBezTo>
                  <a:pt x="23336" y="75724"/>
                  <a:pt x="52864" y="37624"/>
                  <a:pt x="101441" y="37624"/>
                </a:cubicBezTo>
                <a:cubicBezTo>
                  <a:pt x="121444" y="37624"/>
                  <a:pt x="137636" y="46196"/>
                  <a:pt x="149066" y="59531"/>
                </a:cubicBezTo>
                <a:lnTo>
                  <a:pt x="157639" y="50006"/>
                </a:lnTo>
                <a:cubicBezTo>
                  <a:pt x="146209" y="36671"/>
                  <a:pt x="126206" y="23336"/>
                  <a:pt x="100489" y="23336"/>
                </a:cubicBezTo>
                <a:cubicBezTo>
                  <a:pt x="45244" y="23336"/>
                  <a:pt x="7144" y="67151"/>
                  <a:pt x="7144" y="136684"/>
                </a:cubicBezTo>
                <a:cubicBezTo>
                  <a:pt x="7144" y="206216"/>
                  <a:pt x="45244" y="250984"/>
                  <a:pt x="98584" y="250984"/>
                </a:cubicBezTo>
                <a:cubicBezTo>
                  <a:pt x="127159" y="250984"/>
                  <a:pt x="147161" y="238601"/>
                  <a:pt x="164306" y="219551"/>
                </a:cubicBezTo>
                <a:lnTo>
                  <a:pt x="155734" y="210026"/>
                </a:lnTo>
                <a:cubicBezTo>
                  <a:pt x="139541" y="227171"/>
                  <a:pt x="122396" y="236696"/>
                  <a:pt x="99536" y="236696"/>
                </a:cubicBezTo>
              </a:path>
            </a:pathLst>
          </a:custGeom>
          <a:solidFill>
            <a:schemeClr val="bg1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s-ES" sz="1800">
              <a:solidFill>
                <a:prstClr val="black"/>
              </a:solidFill>
            </a:endParaRPr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46A0A157-5324-4BCB-9590-E1210F0F6FE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309328 w 12192000"/>
              <a:gd name="connsiteY0" fmla="*/ 6017079 h 6858000"/>
              <a:gd name="connsiteX1" fmla="*/ 1309328 w 12192000"/>
              <a:gd name="connsiteY1" fmla="*/ 6036953 h 6858000"/>
              <a:gd name="connsiteX2" fmla="*/ 1289797 w 12192000"/>
              <a:gd name="connsiteY2" fmla="*/ 6046205 h 6858000"/>
              <a:gd name="connsiteX3" fmla="*/ 1277805 w 12192000"/>
              <a:gd name="connsiteY3" fmla="*/ 6034554 h 6858000"/>
              <a:gd name="connsiteX4" fmla="*/ 1309328 w 12192000"/>
              <a:gd name="connsiteY4" fmla="*/ 6017079 h 6858000"/>
              <a:gd name="connsiteX5" fmla="*/ 1068446 w 12192000"/>
              <a:gd name="connsiteY5" fmla="*/ 6009884 h 6858000"/>
              <a:gd name="connsiteX6" fmla="*/ 1090719 w 12192000"/>
              <a:gd name="connsiteY6" fmla="*/ 6037638 h 6858000"/>
              <a:gd name="connsiteX7" fmla="*/ 1073243 w 12192000"/>
              <a:gd name="connsiteY7" fmla="*/ 6046205 h 6858000"/>
              <a:gd name="connsiteX8" fmla="*/ 1055426 w 12192000"/>
              <a:gd name="connsiteY8" fmla="*/ 6029072 h 6858000"/>
              <a:gd name="connsiteX9" fmla="*/ 1068446 w 12192000"/>
              <a:gd name="connsiteY9" fmla="*/ 6009884 h 6858000"/>
              <a:gd name="connsiteX10" fmla="*/ 1470373 w 12192000"/>
              <a:gd name="connsiteY10" fmla="*/ 5995492 h 6858000"/>
              <a:gd name="connsiteX11" fmla="*/ 1487163 w 12192000"/>
              <a:gd name="connsiteY11" fmla="*/ 6003031 h 6858000"/>
              <a:gd name="connsiteX12" fmla="*/ 1487163 w 12192000"/>
              <a:gd name="connsiteY12" fmla="*/ 6035240 h 6858000"/>
              <a:gd name="connsiteX13" fmla="*/ 1469345 w 12192000"/>
              <a:gd name="connsiteY13" fmla="*/ 6044834 h 6858000"/>
              <a:gd name="connsiteX14" fmla="*/ 1450157 w 12192000"/>
              <a:gd name="connsiteY14" fmla="*/ 6020163 h 6858000"/>
              <a:gd name="connsiteX15" fmla="*/ 1470373 w 12192000"/>
              <a:gd name="connsiteY15" fmla="*/ 5995492 h 6858000"/>
              <a:gd name="connsiteX16" fmla="*/ 988609 w 12192000"/>
              <a:gd name="connsiteY16" fmla="*/ 5995492 h 6858000"/>
              <a:gd name="connsiteX17" fmla="*/ 1005399 w 12192000"/>
              <a:gd name="connsiteY17" fmla="*/ 6003031 h 6858000"/>
              <a:gd name="connsiteX18" fmla="*/ 1005399 w 12192000"/>
              <a:gd name="connsiteY18" fmla="*/ 6035240 h 6858000"/>
              <a:gd name="connsiteX19" fmla="*/ 987581 w 12192000"/>
              <a:gd name="connsiteY19" fmla="*/ 6044834 h 6858000"/>
              <a:gd name="connsiteX20" fmla="*/ 968393 w 12192000"/>
              <a:gd name="connsiteY20" fmla="*/ 6020163 h 6858000"/>
              <a:gd name="connsiteX21" fmla="*/ 988609 w 12192000"/>
              <a:gd name="connsiteY21" fmla="*/ 5995492 h 6858000"/>
              <a:gd name="connsiteX22" fmla="*/ 1242512 w 12192000"/>
              <a:gd name="connsiteY22" fmla="*/ 5995149 h 6858000"/>
              <a:gd name="connsiteX23" fmla="*/ 1259302 w 12192000"/>
              <a:gd name="connsiteY23" fmla="*/ 6017422 h 6858000"/>
              <a:gd name="connsiteX24" fmla="*/ 1222638 w 12192000"/>
              <a:gd name="connsiteY24" fmla="*/ 6017422 h 6858000"/>
              <a:gd name="connsiteX25" fmla="*/ 1242512 w 12192000"/>
              <a:gd name="connsiteY25" fmla="*/ 5995149 h 6858000"/>
              <a:gd name="connsiteX26" fmla="*/ 821054 w 12192000"/>
              <a:gd name="connsiteY26" fmla="*/ 5995149 h 6858000"/>
              <a:gd name="connsiteX27" fmla="*/ 841270 w 12192000"/>
              <a:gd name="connsiteY27" fmla="*/ 6020848 h 6858000"/>
              <a:gd name="connsiteX28" fmla="*/ 821054 w 12192000"/>
              <a:gd name="connsiteY28" fmla="*/ 6046205 h 6858000"/>
              <a:gd name="connsiteX29" fmla="*/ 800838 w 12192000"/>
              <a:gd name="connsiteY29" fmla="*/ 6020848 h 6858000"/>
              <a:gd name="connsiteX30" fmla="*/ 821054 w 12192000"/>
              <a:gd name="connsiteY30" fmla="*/ 5995149 h 6858000"/>
              <a:gd name="connsiteX31" fmla="*/ 759035 w 12192000"/>
              <a:gd name="connsiteY31" fmla="*/ 5995149 h 6858000"/>
              <a:gd name="connsiteX32" fmla="*/ 779251 w 12192000"/>
              <a:gd name="connsiteY32" fmla="*/ 6020848 h 6858000"/>
              <a:gd name="connsiteX33" fmla="*/ 759035 w 12192000"/>
              <a:gd name="connsiteY33" fmla="*/ 6046205 h 6858000"/>
              <a:gd name="connsiteX34" fmla="*/ 738818 w 12192000"/>
              <a:gd name="connsiteY34" fmla="*/ 6020848 h 6858000"/>
              <a:gd name="connsiteX35" fmla="*/ 759035 w 12192000"/>
              <a:gd name="connsiteY35" fmla="*/ 5995149 h 6858000"/>
              <a:gd name="connsiteX36" fmla="*/ 1365865 w 12192000"/>
              <a:gd name="connsiteY36" fmla="*/ 5992066 h 6858000"/>
              <a:gd name="connsiteX37" fmla="*/ 1365865 w 12192000"/>
              <a:gd name="connsiteY37" fmla="*/ 6049288 h 6858000"/>
              <a:gd name="connsiteX38" fmla="*/ 1371005 w 12192000"/>
              <a:gd name="connsiteY38" fmla="*/ 6049288 h 6858000"/>
              <a:gd name="connsiteX39" fmla="*/ 1371005 w 12192000"/>
              <a:gd name="connsiteY39" fmla="*/ 5992066 h 6858000"/>
              <a:gd name="connsiteX40" fmla="*/ 884444 w 12192000"/>
              <a:gd name="connsiteY40" fmla="*/ 5992066 h 6858000"/>
              <a:gd name="connsiteX41" fmla="*/ 884444 w 12192000"/>
              <a:gd name="connsiteY41" fmla="*/ 6049288 h 6858000"/>
              <a:gd name="connsiteX42" fmla="*/ 889584 w 12192000"/>
              <a:gd name="connsiteY42" fmla="*/ 6049288 h 6858000"/>
              <a:gd name="connsiteX43" fmla="*/ 889584 w 12192000"/>
              <a:gd name="connsiteY43" fmla="*/ 5992066 h 6858000"/>
              <a:gd name="connsiteX44" fmla="*/ 1470030 w 12192000"/>
              <a:gd name="connsiteY44" fmla="*/ 5990352 h 6858000"/>
              <a:gd name="connsiteX45" fmla="*/ 1444674 w 12192000"/>
              <a:gd name="connsiteY45" fmla="*/ 6019820 h 6858000"/>
              <a:gd name="connsiteX46" fmla="*/ 1468317 w 12192000"/>
              <a:gd name="connsiteY46" fmla="*/ 6049288 h 6858000"/>
              <a:gd name="connsiteX47" fmla="*/ 1487163 w 12192000"/>
              <a:gd name="connsiteY47" fmla="*/ 6040379 h 6858000"/>
              <a:gd name="connsiteX48" fmla="*/ 1487163 w 12192000"/>
              <a:gd name="connsiteY48" fmla="*/ 6053400 h 6858000"/>
              <a:gd name="connsiteX49" fmla="*/ 1469345 w 12192000"/>
              <a:gd name="connsiteY49" fmla="*/ 6072246 h 6858000"/>
              <a:gd name="connsiteX50" fmla="*/ 1451527 w 12192000"/>
              <a:gd name="connsiteY50" fmla="*/ 6066421 h 6858000"/>
              <a:gd name="connsiteX51" fmla="*/ 1449129 w 12192000"/>
              <a:gd name="connsiteY51" fmla="*/ 6070532 h 6858000"/>
              <a:gd name="connsiteX52" fmla="*/ 1469345 w 12192000"/>
              <a:gd name="connsiteY52" fmla="*/ 6076700 h 6858000"/>
              <a:gd name="connsiteX53" fmla="*/ 1492645 w 12192000"/>
              <a:gd name="connsiteY53" fmla="*/ 6054428 h 6858000"/>
              <a:gd name="connsiteX54" fmla="*/ 1492645 w 12192000"/>
              <a:gd name="connsiteY54" fmla="*/ 5992066 h 6858000"/>
              <a:gd name="connsiteX55" fmla="*/ 1487506 w 12192000"/>
              <a:gd name="connsiteY55" fmla="*/ 5992066 h 6858000"/>
              <a:gd name="connsiteX56" fmla="*/ 1487163 w 12192000"/>
              <a:gd name="connsiteY56" fmla="*/ 5997205 h 6858000"/>
              <a:gd name="connsiteX57" fmla="*/ 1486820 w 12192000"/>
              <a:gd name="connsiteY57" fmla="*/ 5997205 h 6858000"/>
              <a:gd name="connsiteX58" fmla="*/ 1470030 w 12192000"/>
              <a:gd name="connsiteY58" fmla="*/ 5990352 h 6858000"/>
              <a:gd name="connsiteX59" fmla="*/ 1413836 w 12192000"/>
              <a:gd name="connsiteY59" fmla="*/ 5990352 h 6858000"/>
              <a:gd name="connsiteX60" fmla="*/ 1393962 w 12192000"/>
              <a:gd name="connsiteY60" fmla="*/ 6000632 h 6858000"/>
              <a:gd name="connsiteX61" fmla="*/ 1393620 w 12192000"/>
              <a:gd name="connsiteY61" fmla="*/ 6000632 h 6858000"/>
              <a:gd name="connsiteX62" fmla="*/ 1393277 w 12192000"/>
              <a:gd name="connsiteY62" fmla="*/ 5991723 h 6858000"/>
              <a:gd name="connsiteX63" fmla="*/ 1388823 w 12192000"/>
              <a:gd name="connsiteY63" fmla="*/ 5991723 h 6858000"/>
              <a:gd name="connsiteX64" fmla="*/ 1388823 w 12192000"/>
              <a:gd name="connsiteY64" fmla="*/ 6049288 h 6858000"/>
              <a:gd name="connsiteX65" fmla="*/ 1393962 w 12192000"/>
              <a:gd name="connsiteY65" fmla="*/ 6049288 h 6858000"/>
              <a:gd name="connsiteX66" fmla="*/ 1393962 w 12192000"/>
              <a:gd name="connsiteY66" fmla="*/ 6006114 h 6858000"/>
              <a:gd name="connsiteX67" fmla="*/ 1412808 w 12192000"/>
              <a:gd name="connsiteY67" fmla="*/ 5995492 h 6858000"/>
              <a:gd name="connsiteX68" fmla="*/ 1425829 w 12192000"/>
              <a:gd name="connsiteY68" fmla="*/ 6013310 h 6858000"/>
              <a:gd name="connsiteX69" fmla="*/ 1425829 w 12192000"/>
              <a:gd name="connsiteY69" fmla="*/ 6049631 h 6858000"/>
              <a:gd name="connsiteX70" fmla="*/ 1430968 w 12192000"/>
              <a:gd name="connsiteY70" fmla="*/ 6049631 h 6858000"/>
              <a:gd name="connsiteX71" fmla="*/ 1430968 w 12192000"/>
              <a:gd name="connsiteY71" fmla="*/ 6012625 h 6858000"/>
              <a:gd name="connsiteX72" fmla="*/ 1413836 w 12192000"/>
              <a:gd name="connsiteY72" fmla="*/ 5990352 h 6858000"/>
              <a:gd name="connsiteX73" fmla="*/ 1296308 w 12192000"/>
              <a:gd name="connsiteY73" fmla="*/ 5990352 h 6858000"/>
              <a:gd name="connsiteX74" fmla="*/ 1275063 w 12192000"/>
              <a:gd name="connsiteY74" fmla="*/ 5997891 h 6858000"/>
              <a:gd name="connsiteX75" fmla="*/ 1277462 w 12192000"/>
              <a:gd name="connsiteY75" fmla="*/ 6002002 h 6858000"/>
              <a:gd name="connsiteX76" fmla="*/ 1295622 w 12192000"/>
              <a:gd name="connsiteY76" fmla="*/ 5995149 h 6858000"/>
              <a:gd name="connsiteX77" fmla="*/ 1308986 w 12192000"/>
              <a:gd name="connsiteY77" fmla="*/ 6013310 h 6858000"/>
              <a:gd name="connsiteX78" fmla="*/ 1271979 w 12192000"/>
              <a:gd name="connsiteY78" fmla="*/ 6034897 h 6858000"/>
              <a:gd name="connsiteX79" fmla="*/ 1288770 w 12192000"/>
              <a:gd name="connsiteY79" fmla="*/ 6050659 h 6858000"/>
              <a:gd name="connsiteX80" fmla="*/ 1308986 w 12192000"/>
              <a:gd name="connsiteY80" fmla="*/ 6041750 h 6858000"/>
              <a:gd name="connsiteX81" fmla="*/ 1309328 w 12192000"/>
              <a:gd name="connsiteY81" fmla="*/ 6041750 h 6858000"/>
              <a:gd name="connsiteX82" fmla="*/ 1310014 w 12192000"/>
              <a:gd name="connsiteY82" fmla="*/ 6049288 h 6858000"/>
              <a:gd name="connsiteX83" fmla="*/ 1314468 w 12192000"/>
              <a:gd name="connsiteY83" fmla="*/ 6049288 h 6858000"/>
              <a:gd name="connsiteX84" fmla="*/ 1314468 w 12192000"/>
              <a:gd name="connsiteY84" fmla="*/ 6012625 h 6858000"/>
              <a:gd name="connsiteX85" fmla="*/ 1296308 w 12192000"/>
              <a:gd name="connsiteY85" fmla="*/ 5990352 h 6858000"/>
              <a:gd name="connsiteX86" fmla="*/ 1242512 w 12192000"/>
              <a:gd name="connsiteY86" fmla="*/ 5990352 h 6858000"/>
              <a:gd name="connsiteX87" fmla="*/ 1217498 w 12192000"/>
              <a:gd name="connsiteY87" fmla="*/ 6020506 h 6858000"/>
              <a:gd name="connsiteX88" fmla="*/ 1244225 w 12192000"/>
              <a:gd name="connsiteY88" fmla="*/ 6050659 h 6858000"/>
              <a:gd name="connsiteX89" fmla="*/ 1262385 w 12192000"/>
              <a:gd name="connsiteY89" fmla="*/ 6045176 h 6858000"/>
              <a:gd name="connsiteX90" fmla="*/ 1260330 w 12192000"/>
              <a:gd name="connsiteY90" fmla="*/ 6041065 h 6858000"/>
              <a:gd name="connsiteX91" fmla="*/ 1244910 w 12192000"/>
              <a:gd name="connsiteY91" fmla="*/ 6046205 h 6858000"/>
              <a:gd name="connsiteX92" fmla="*/ 1223323 w 12192000"/>
              <a:gd name="connsiteY92" fmla="*/ 6021191 h 6858000"/>
              <a:gd name="connsiteX93" fmla="*/ 1264784 w 12192000"/>
              <a:gd name="connsiteY93" fmla="*/ 6021191 h 6858000"/>
              <a:gd name="connsiteX94" fmla="*/ 1265127 w 12192000"/>
              <a:gd name="connsiteY94" fmla="*/ 6016737 h 6858000"/>
              <a:gd name="connsiteX95" fmla="*/ 1242512 w 12192000"/>
              <a:gd name="connsiteY95" fmla="*/ 5990352 h 6858000"/>
              <a:gd name="connsiteX96" fmla="*/ 988609 w 12192000"/>
              <a:gd name="connsiteY96" fmla="*/ 5990352 h 6858000"/>
              <a:gd name="connsiteX97" fmla="*/ 963253 w 12192000"/>
              <a:gd name="connsiteY97" fmla="*/ 6019820 h 6858000"/>
              <a:gd name="connsiteX98" fmla="*/ 986896 w 12192000"/>
              <a:gd name="connsiteY98" fmla="*/ 6049288 h 6858000"/>
              <a:gd name="connsiteX99" fmla="*/ 1005742 w 12192000"/>
              <a:gd name="connsiteY99" fmla="*/ 6040379 h 6858000"/>
              <a:gd name="connsiteX100" fmla="*/ 1005742 w 12192000"/>
              <a:gd name="connsiteY100" fmla="*/ 6053400 h 6858000"/>
              <a:gd name="connsiteX101" fmla="*/ 987924 w 12192000"/>
              <a:gd name="connsiteY101" fmla="*/ 6072246 h 6858000"/>
              <a:gd name="connsiteX102" fmla="*/ 970106 w 12192000"/>
              <a:gd name="connsiteY102" fmla="*/ 6066421 h 6858000"/>
              <a:gd name="connsiteX103" fmla="*/ 967708 w 12192000"/>
              <a:gd name="connsiteY103" fmla="*/ 6070532 h 6858000"/>
              <a:gd name="connsiteX104" fmla="*/ 987924 w 12192000"/>
              <a:gd name="connsiteY104" fmla="*/ 6076700 h 6858000"/>
              <a:gd name="connsiteX105" fmla="*/ 1011224 w 12192000"/>
              <a:gd name="connsiteY105" fmla="*/ 6054428 h 6858000"/>
              <a:gd name="connsiteX106" fmla="*/ 1011224 w 12192000"/>
              <a:gd name="connsiteY106" fmla="*/ 5992066 h 6858000"/>
              <a:gd name="connsiteX107" fmla="*/ 1006427 w 12192000"/>
              <a:gd name="connsiteY107" fmla="*/ 5992066 h 6858000"/>
              <a:gd name="connsiteX108" fmla="*/ 1005742 w 12192000"/>
              <a:gd name="connsiteY108" fmla="*/ 5997205 h 6858000"/>
              <a:gd name="connsiteX109" fmla="*/ 1005399 w 12192000"/>
              <a:gd name="connsiteY109" fmla="*/ 5997205 h 6858000"/>
              <a:gd name="connsiteX110" fmla="*/ 988609 w 12192000"/>
              <a:gd name="connsiteY110" fmla="*/ 5990352 h 6858000"/>
              <a:gd name="connsiteX111" fmla="*/ 932415 w 12192000"/>
              <a:gd name="connsiteY111" fmla="*/ 5990352 h 6858000"/>
              <a:gd name="connsiteX112" fmla="*/ 912541 w 12192000"/>
              <a:gd name="connsiteY112" fmla="*/ 6000632 h 6858000"/>
              <a:gd name="connsiteX113" fmla="*/ 912199 w 12192000"/>
              <a:gd name="connsiteY113" fmla="*/ 6000632 h 6858000"/>
              <a:gd name="connsiteX114" fmla="*/ 911856 w 12192000"/>
              <a:gd name="connsiteY114" fmla="*/ 5991723 h 6858000"/>
              <a:gd name="connsiteX115" fmla="*/ 907401 w 12192000"/>
              <a:gd name="connsiteY115" fmla="*/ 5991723 h 6858000"/>
              <a:gd name="connsiteX116" fmla="*/ 907401 w 12192000"/>
              <a:gd name="connsiteY116" fmla="*/ 6049288 h 6858000"/>
              <a:gd name="connsiteX117" fmla="*/ 912541 w 12192000"/>
              <a:gd name="connsiteY117" fmla="*/ 6049288 h 6858000"/>
              <a:gd name="connsiteX118" fmla="*/ 912541 w 12192000"/>
              <a:gd name="connsiteY118" fmla="*/ 6006114 h 6858000"/>
              <a:gd name="connsiteX119" fmla="*/ 931387 w 12192000"/>
              <a:gd name="connsiteY119" fmla="*/ 5995492 h 6858000"/>
              <a:gd name="connsiteX120" fmla="*/ 944408 w 12192000"/>
              <a:gd name="connsiteY120" fmla="*/ 6013310 h 6858000"/>
              <a:gd name="connsiteX121" fmla="*/ 944408 w 12192000"/>
              <a:gd name="connsiteY121" fmla="*/ 6049631 h 6858000"/>
              <a:gd name="connsiteX122" fmla="*/ 949547 w 12192000"/>
              <a:gd name="connsiteY122" fmla="*/ 6049631 h 6858000"/>
              <a:gd name="connsiteX123" fmla="*/ 949547 w 12192000"/>
              <a:gd name="connsiteY123" fmla="*/ 6012625 h 6858000"/>
              <a:gd name="connsiteX124" fmla="*/ 932415 w 12192000"/>
              <a:gd name="connsiteY124" fmla="*/ 5990352 h 6858000"/>
              <a:gd name="connsiteX125" fmla="*/ 821054 w 12192000"/>
              <a:gd name="connsiteY125" fmla="*/ 5990352 h 6858000"/>
              <a:gd name="connsiteX126" fmla="*/ 795356 w 12192000"/>
              <a:gd name="connsiteY126" fmla="*/ 6020506 h 6858000"/>
              <a:gd name="connsiteX127" fmla="*/ 821054 w 12192000"/>
              <a:gd name="connsiteY127" fmla="*/ 6050659 h 6858000"/>
              <a:gd name="connsiteX128" fmla="*/ 846753 w 12192000"/>
              <a:gd name="connsiteY128" fmla="*/ 6020506 h 6858000"/>
              <a:gd name="connsiteX129" fmla="*/ 821054 w 12192000"/>
              <a:gd name="connsiteY129" fmla="*/ 5990352 h 6858000"/>
              <a:gd name="connsiteX130" fmla="*/ 759035 w 12192000"/>
              <a:gd name="connsiteY130" fmla="*/ 5990352 h 6858000"/>
              <a:gd name="connsiteX131" fmla="*/ 733336 w 12192000"/>
              <a:gd name="connsiteY131" fmla="*/ 6020506 h 6858000"/>
              <a:gd name="connsiteX132" fmla="*/ 759035 w 12192000"/>
              <a:gd name="connsiteY132" fmla="*/ 6050659 h 6858000"/>
              <a:gd name="connsiteX133" fmla="*/ 784733 w 12192000"/>
              <a:gd name="connsiteY133" fmla="*/ 6020506 h 6858000"/>
              <a:gd name="connsiteX134" fmla="*/ 759035 w 12192000"/>
              <a:gd name="connsiteY134" fmla="*/ 5990352 h 6858000"/>
              <a:gd name="connsiteX135" fmla="*/ 1333314 w 12192000"/>
              <a:gd name="connsiteY135" fmla="*/ 5975276 h 6858000"/>
              <a:gd name="connsiteX136" fmla="*/ 1332629 w 12192000"/>
              <a:gd name="connsiteY136" fmla="*/ 5992066 h 6858000"/>
              <a:gd name="connsiteX137" fmla="*/ 1323377 w 12192000"/>
              <a:gd name="connsiteY137" fmla="*/ 5992408 h 6858000"/>
              <a:gd name="connsiteX138" fmla="*/ 1323377 w 12192000"/>
              <a:gd name="connsiteY138" fmla="*/ 5996520 h 6858000"/>
              <a:gd name="connsiteX139" fmla="*/ 1332286 w 12192000"/>
              <a:gd name="connsiteY139" fmla="*/ 5996520 h 6858000"/>
              <a:gd name="connsiteX140" fmla="*/ 1332286 w 12192000"/>
              <a:gd name="connsiteY140" fmla="*/ 6033526 h 6858000"/>
              <a:gd name="connsiteX141" fmla="*/ 1346677 w 12192000"/>
              <a:gd name="connsiteY141" fmla="*/ 6051002 h 6858000"/>
              <a:gd name="connsiteX142" fmla="*/ 1355929 w 12192000"/>
              <a:gd name="connsiteY142" fmla="*/ 6048946 h 6858000"/>
              <a:gd name="connsiteX143" fmla="*/ 1354558 w 12192000"/>
              <a:gd name="connsiteY143" fmla="*/ 6044491 h 6858000"/>
              <a:gd name="connsiteX144" fmla="*/ 1347362 w 12192000"/>
              <a:gd name="connsiteY144" fmla="*/ 6046205 h 6858000"/>
              <a:gd name="connsiteX145" fmla="*/ 1337768 w 12192000"/>
              <a:gd name="connsiteY145" fmla="*/ 6033869 h 6858000"/>
              <a:gd name="connsiteX146" fmla="*/ 1337768 w 12192000"/>
              <a:gd name="connsiteY146" fmla="*/ 5996520 h 6858000"/>
              <a:gd name="connsiteX147" fmla="*/ 1354558 w 12192000"/>
              <a:gd name="connsiteY147" fmla="*/ 5996520 h 6858000"/>
              <a:gd name="connsiteX148" fmla="*/ 1354558 w 12192000"/>
              <a:gd name="connsiteY148" fmla="*/ 5992066 h 6858000"/>
              <a:gd name="connsiteX149" fmla="*/ 1337768 w 12192000"/>
              <a:gd name="connsiteY149" fmla="*/ 5992066 h 6858000"/>
              <a:gd name="connsiteX150" fmla="*/ 1337768 w 12192000"/>
              <a:gd name="connsiteY150" fmla="*/ 5975276 h 6858000"/>
              <a:gd name="connsiteX151" fmla="*/ 1149654 w 12192000"/>
              <a:gd name="connsiteY151" fmla="*/ 5970479 h 6858000"/>
              <a:gd name="connsiteX152" fmla="*/ 1149654 w 12192000"/>
              <a:gd name="connsiteY152" fmla="*/ 6049288 h 6858000"/>
              <a:gd name="connsiteX153" fmla="*/ 1155136 w 12192000"/>
              <a:gd name="connsiteY153" fmla="*/ 6049288 h 6858000"/>
              <a:gd name="connsiteX154" fmla="*/ 1155136 w 12192000"/>
              <a:gd name="connsiteY154" fmla="*/ 6009884 h 6858000"/>
              <a:gd name="connsiteX155" fmla="*/ 1197282 w 12192000"/>
              <a:gd name="connsiteY155" fmla="*/ 6009884 h 6858000"/>
              <a:gd name="connsiteX156" fmla="*/ 1197282 w 12192000"/>
              <a:gd name="connsiteY156" fmla="*/ 6049288 h 6858000"/>
              <a:gd name="connsiteX157" fmla="*/ 1202765 w 12192000"/>
              <a:gd name="connsiteY157" fmla="*/ 6049288 h 6858000"/>
              <a:gd name="connsiteX158" fmla="*/ 1202765 w 12192000"/>
              <a:gd name="connsiteY158" fmla="*/ 5970479 h 6858000"/>
              <a:gd name="connsiteX159" fmla="*/ 1197282 w 12192000"/>
              <a:gd name="connsiteY159" fmla="*/ 5970479 h 6858000"/>
              <a:gd name="connsiteX160" fmla="*/ 1197282 w 12192000"/>
              <a:gd name="connsiteY160" fmla="*/ 6005087 h 6858000"/>
              <a:gd name="connsiteX161" fmla="*/ 1155136 w 12192000"/>
              <a:gd name="connsiteY161" fmla="*/ 6005087 h 6858000"/>
              <a:gd name="connsiteX162" fmla="*/ 1155136 w 12192000"/>
              <a:gd name="connsiteY162" fmla="*/ 5970479 h 6858000"/>
              <a:gd name="connsiteX163" fmla="*/ 1077698 w 12192000"/>
              <a:gd name="connsiteY163" fmla="*/ 5969108 h 6858000"/>
              <a:gd name="connsiteX164" fmla="*/ 1061251 w 12192000"/>
              <a:gd name="connsiteY164" fmla="*/ 5986583 h 6858000"/>
              <a:gd name="connsiteX165" fmla="*/ 1066390 w 12192000"/>
              <a:gd name="connsiteY165" fmla="*/ 6006114 h 6858000"/>
              <a:gd name="connsiteX166" fmla="*/ 1050286 w 12192000"/>
              <a:gd name="connsiteY166" fmla="*/ 6029414 h 6858000"/>
              <a:gd name="connsiteX167" fmla="*/ 1072901 w 12192000"/>
              <a:gd name="connsiteY167" fmla="*/ 6051002 h 6858000"/>
              <a:gd name="connsiteX168" fmla="*/ 1094488 w 12192000"/>
              <a:gd name="connsiteY168" fmla="*/ 6041065 h 6858000"/>
              <a:gd name="connsiteX169" fmla="*/ 1111277 w 12192000"/>
              <a:gd name="connsiteY169" fmla="*/ 6051002 h 6858000"/>
              <a:gd name="connsiteX170" fmla="*/ 1112991 w 12192000"/>
              <a:gd name="connsiteY170" fmla="*/ 6046205 h 6858000"/>
              <a:gd name="connsiteX171" fmla="*/ 1097572 w 12192000"/>
              <a:gd name="connsiteY171" fmla="*/ 6036953 h 6858000"/>
              <a:gd name="connsiteX172" fmla="*/ 1111620 w 12192000"/>
              <a:gd name="connsiteY172" fmla="*/ 6008170 h 6858000"/>
              <a:gd name="connsiteX173" fmla="*/ 1106480 w 12192000"/>
              <a:gd name="connsiteY173" fmla="*/ 6008170 h 6858000"/>
              <a:gd name="connsiteX174" fmla="*/ 1094145 w 12192000"/>
              <a:gd name="connsiteY174" fmla="*/ 6034212 h 6858000"/>
              <a:gd name="connsiteX175" fmla="*/ 1066048 w 12192000"/>
              <a:gd name="connsiteY175" fmla="*/ 5986583 h 6858000"/>
              <a:gd name="connsiteX176" fmla="*/ 1077355 w 12192000"/>
              <a:gd name="connsiteY176" fmla="*/ 5973563 h 6858000"/>
              <a:gd name="connsiteX177" fmla="*/ 1082152 w 12192000"/>
              <a:gd name="connsiteY177" fmla="*/ 5974933 h 6858000"/>
              <a:gd name="connsiteX178" fmla="*/ 1084551 w 12192000"/>
              <a:gd name="connsiteY178" fmla="*/ 5970822 h 6858000"/>
              <a:gd name="connsiteX179" fmla="*/ 1077698 w 12192000"/>
              <a:gd name="connsiteY179" fmla="*/ 5969108 h 6858000"/>
              <a:gd name="connsiteX180" fmla="*/ 703526 w 12192000"/>
              <a:gd name="connsiteY180" fmla="*/ 5969108 h 6858000"/>
              <a:gd name="connsiteX181" fmla="*/ 669946 w 12192000"/>
              <a:gd name="connsiteY181" fmla="*/ 6009884 h 6858000"/>
              <a:gd name="connsiteX182" fmla="*/ 702840 w 12192000"/>
              <a:gd name="connsiteY182" fmla="*/ 6051002 h 6858000"/>
              <a:gd name="connsiteX183" fmla="*/ 726483 w 12192000"/>
              <a:gd name="connsiteY183" fmla="*/ 6039694 h 6858000"/>
              <a:gd name="connsiteX184" fmla="*/ 723399 w 12192000"/>
              <a:gd name="connsiteY184" fmla="*/ 6036267 h 6858000"/>
              <a:gd name="connsiteX185" fmla="*/ 703183 w 12192000"/>
              <a:gd name="connsiteY185" fmla="*/ 6045862 h 6858000"/>
              <a:gd name="connsiteX186" fmla="*/ 675771 w 12192000"/>
              <a:gd name="connsiteY186" fmla="*/ 6009884 h 6858000"/>
              <a:gd name="connsiteX187" fmla="*/ 703868 w 12192000"/>
              <a:gd name="connsiteY187" fmla="*/ 5974248 h 6858000"/>
              <a:gd name="connsiteX188" fmla="*/ 721001 w 12192000"/>
              <a:gd name="connsiteY188" fmla="*/ 5982129 h 6858000"/>
              <a:gd name="connsiteX189" fmla="*/ 724085 w 12192000"/>
              <a:gd name="connsiteY189" fmla="*/ 5978702 h 6858000"/>
              <a:gd name="connsiteX190" fmla="*/ 703526 w 12192000"/>
              <a:gd name="connsiteY190" fmla="*/ 5969108 h 6858000"/>
              <a:gd name="connsiteX191" fmla="*/ 1368607 w 12192000"/>
              <a:gd name="connsiteY191" fmla="*/ 5968423 h 6858000"/>
              <a:gd name="connsiteX192" fmla="*/ 1363809 w 12192000"/>
              <a:gd name="connsiteY192" fmla="*/ 5973220 h 6858000"/>
              <a:gd name="connsiteX193" fmla="*/ 1368607 w 12192000"/>
              <a:gd name="connsiteY193" fmla="*/ 5978017 h 6858000"/>
              <a:gd name="connsiteX194" fmla="*/ 1373404 w 12192000"/>
              <a:gd name="connsiteY194" fmla="*/ 5973220 h 6858000"/>
              <a:gd name="connsiteX195" fmla="*/ 1368607 w 12192000"/>
              <a:gd name="connsiteY195" fmla="*/ 5968423 h 6858000"/>
              <a:gd name="connsiteX196" fmla="*/ 887185 w 12192000"/>
              <a:gd name="connsiteY196" fmla="*/ 5968423 h 6858000"/>
              <a:gd name="connsiteX197" fmla="*/ 882388 w 12192000"/>
              <a:gd name="connsiteY197" fmla="*/ 5973220 h 6858000"/>
              <a:gd name="connsiteX198" fmla="*/ 887185 w 12192000"/>
              <a:gd name="connsiteY198" fmla="*/ 5978017 h 6858000"/>
              <a:gd name="connsiteX199" fmla="*/ 891982 w 12192000"/>
              <a:gd name="connsiteY199" fmla="*/ 5973220 h 6858000"/>
              <a:gd name="connsiteX200" fmla="*/ 887185 w 12192000"/>
              <a:gd name="connsiteY200" fmla="*/ 5968423 h 6858000"/>
              <a:gd name="connsiteX201" fmla="*/ 860801 w 12192000"/>
              <a:gd name="connsiteY201" fmla="*/ 5963283 h 6858000"/>
              <a:gd name="connsiteX202" fmla="*/ 860801 w 12192000"/>
              <a:gd name="connsiteY202" fmla="*/ 6041750 h 6858000"/>
              <a:gd name="connsiteX203" fmla="*/ 867997 w 12192000"/>
              <a:gd name="connsiteY203" fmla="*/ 6051002 h 6858000"/>
              <a:gd name="connsiteX204" fmla="*/ 871766 w 12192000"/>
              <a:gd name="connsiteY204" fmla="*/ 6050316 h 6858000"/>
              <a:gd name="connsiteX205" fmla="*/ 870738 w 12192000"/>
              <a:gd name="connsiteY205" fmla="*/ 6045862 h 6858000"/>
              <a:gd name="connsiteX206" fmla="*/ 868339 w 12192000"/>
              <a:gd name="connsiteY206" fmla="*/ 6046205 h 6858000"/>
              <a:gd name="connsiteX207" fmla="*/ 865941 w 12192000"/>
              <a:gd name="connsiteY207" fmla="*/ 6042435 h 6858000"/>
              <a:gd name="connsiteX208" fmla="*/ 865941 w 12192000"/>
              <a:gd name="connsiteY208" fmla="*/ 5963283 h 6858000"/>
              <a:gd name="connsiteX209" fmla="*/ 770567 w 12192000"/>
              <a:gd name="connsiteY209" fmla="*/ 3580674 h 6858000"/>
              <a:gd name="connsiteX210" fmla="*/ 770567 w 12192000"/>
              <a:gd name="connsiteY210" fmla="*/ 3641797 h 6858000"/>
              <a:gd name="connsiteX211" fmla="*/ 1055692 w 12192000"/>
              <a:gd name="connsiteY211" fmla="*/ 3641797 h 6858000"/>
              <a:gd name="connsiteX212" fmla="*/ 1055692 w 12192000"/>
              <a:gd name="connsiteY212" fmla="*/ 3580674 h 6858000"/>
              <a:gd name="connsiteX213" fmla="*/ 11350192 w 12192000"/>
              <a:gd name="connsiteY213" fmla="*/ 471044 h 6858000"/>
              <a:gd name="connsiteX214" fmla="*/ 11372466 w 12192000"/>
              <a:gd name="connsiteY214" fmla="*/ 525193 h 6858000"/>
              <a:gd name="connsiteX215" fmla="*/ 11328303 w 12192000"/>
              <a:gd name="connsiteY215" fmla="*/ 525193 h 6858000"/>
              <a:gd name="connsiteX216" fmla="*/ 11723858 w 12192000"/>
              <a:gd name="connsiteY216" fmla="*/ 450306 h 6858000"/>
              <a:gd name="connsiteX217" fmla="*/ 11723858 w 12192000"/>
              <a:gd name="connsiteY217" fmla="*/ 570509 h 6858000"/>
              <a:gd name="connsiteX218" fmla="*/ 11755733 w 12192000"/>
              <a:gd name="connsiteY218" fmla="*/ 570509 h 6858000"/>
              <a:gd name="connsiteX219" fmla="*/ 11755733 w 12192000"/>
              <a:gd name="connsiteY219" fmla="*/ 450306 h 6858000"/>
              <a:gd name="connsiteX220" fmla="*/ 11571396 w 12192000"/>
              <a:gd name="connsiteY220" fmla="*/ 450306 h 6858000"/>
              <a:gd name="connsiteX221" fmla="*/ 11571396 w 12192000"/>
              <a:gd name="connsiteY221" fmla="*/ 570125 h 6858000"/>
              <a:gd name="connsiteX222" fmla="*/ 11602887 w 12192000"/>
              <a:gd name="connsiteY222" fmla="*/ 570125 h 6858000"/>
              <a:gd name="connsiteX223" fmla="*/ 11602887 w 12192000"/>
              <a:gd name="connsiteY223" fmla="*/ 518281 h 6858000"/>
              <a:gd name="connsiteX224" fmla="*/ 11667021 w 12192000"/>
              <a:gd name="connsiteY224" fmla="*/ 518281 h 6858000"/>
              <a:gd name="connsiteX225" fmla="*/ 11667021 w 12192000"/>
              <a:gd name="connsiteY225" fmla="*/ 570509 h 6858000"/>
              <a:gd name="connsiteX226" fmla="*/ 11698512 w 12192000"/>
              <a:gd name="connsiteY226" fmla="*/ 570509 h 6858000"/>
              <a:gd name="connsiteX227" fmla="*/ 11698512 w 12192000"/>
              <a:gd name="connsiteY227" fmla="*/ 450306 h 6858000"/>
              <a:gd name="connsiteX228" fmla="*/ 11666637 w 12192000"/>
              <a:gd name="connsiteY228" fmla="*/ 450306 h 6858000"/>
              <a:gd name="connsiteX229" fmla="*/ 11666637 w 12192000"/>
              <a:gd name="connsiteY229" fmla="*/ 499079 h 6858000"/>
              <a:gd name="connsiteX230" fmla="*/ 11602887 w 12192000"/>
              <a:gd name="connsiteY230" fmla="*/ 499079 h 6858000"/>
              <a:gd name="connsiteX231" fmla="*/ 11602887 w 12192000"/>
              <a:gd name="connsiteY231" fmla="*/ 450306 h 6858000"/>
              <a:gd name="connsiteX232" fmla="*/ 11330991 w 12192000"/>
              <a:gd name="connsiteY232" fmla="*/ 450306 h 6858000"/>
              <a:gd name="connsiteX233" fmla="*/ 11275306 w 12192000"/>
              <a:gd name="connsiteY233" fmla="*/ 570125 h 6858000"/>
              <a:gd name="connsiteX234" fmla="*/ 11311021 w 12192000"/>
              <a:gd name="connsiteY234" fmla="*/ 570125 h 6858000"/>
              <a:gd name="connsiteX235" fmla="*/ 11321006 w 12192000"/>
              <a:gd name="connsiteY235" fmla="*/ 544395 h 6858000"/>
              <a:gd name="connsiteX236" fmla="*/ 11380147 w 12192000"/>
              <a:gd name="connsiteY236" fmla="*/ 544395 h 6858000"/>
              <a:gd name="connsiteX237" fmla="*/ 11390900 w 12192000"/>
              <a:gd name="connsiteY237" fmla="*/ 570125 h 6858000"/>
              <a:gd name="connsiteX238" fmla="*/ 11425847 w 12192000"/>
              <a:gd name="connsiteY238" fmla="*/ 570125 h 6858000"/>
              <a:gd name="connsiteX239" fmla="*/ 11369394 w 12192000"/>
              <a:gd name="connsiteY239" fmla="*/ 450306 h 6858000"/>
              <a:gd name="connsiteX240" fmla="*/ 11173536 w 12192000"/>
              <a:gd name="connsiteY240" fmla="*/ 450306 h 6858000"/>
              <a:gd name="connsiteX241" fmla="*/ 11173536 w 12192000"/>
              <a:gd name="connsiteY241" fmla="*/ 470660 h 6858000"/>
              <a:gd name="connsiteX242" fmla="*/ 11221925 w 12192000"/>
              <a:gd name="connsiteY242" fmla="*/ 470660 h 6858000"/>
              <a:gd name="connsiteX243" fmla="*/ 11221925 w 12192000"/>
              <a:gd name="connsiteY243" fmla="*/ 570125 h 6858000"/>
              <a:gd name="connsiteX244" fmla="*/ 11253416 w 12192000"/>
              <a:gd name="connsiteY244" fmla="*/ 570125 h 6858000"/>
              <a:gd name="connsiteX245" fmla="*/ 11253416 w 12192000"/>
              <a:gd name="connsiteY245" fmla="*/ 470660 h 6858000"/>
              <a:gd name="connsiteX246" fmla="*/ 11302188 w 12192000"/>
              <a:gd name="connsiteY246" fmla="*/ 470660 h 6858000"/>
              <a:gd name="connsiteX247" fmla="*/ 11302188 w 12192000"/>
              <a:gd name="connsiteY247" fmla="*/ 450306 h 6858000"/>
              <a:gd name="connsiteX248" fmla="*/ 11130524 w 12192000"/>
              <a:gd name="connsiteY248" fmla="*/ 450306 h 6858000"/>
              <a:gd name="connsiteX249" fmla="*/ 11130524 w 12192000"/>
              <a:gd name="connsiteY249" fmla="*/ 570509 h 6858000"/>
              <a:gd name="connsiteX250" fmla="*/ 11162400 w 12192000"/>
              <a:gd name="connsiteY250" fmla="*/ 570509 h 6858000"/>
              <a:gd name="connsiteX251" fmla="*/ 11162400 w 12192000"/>
              <a:gd name="connsiteY251" fmla="*/ 450306 h 6858000"/>
              <a:gd name="connsiteX252" fmla="*/ 10978063 w 12192000"/>
              <a:gd name="connsiteY252" fmla="*/ 450306 h 6858000"/>
              <a:gd name="connsiteX253" fmla="*/ 10978063 w 12192000"/>
              <a:gd name="connsiteY253" fmla="*/ 570125 h 6858000"/>
              <a:gd name="connsiteX254" fmla="*/ 11009554 w 12192000"/>
              <a:gd name="connsiteY254" fmla="*/ 570125 h 6858000"/>
              <a:gd name="connsiteX255" fmla="*/ 11009554 w 12192000"/>
              <a:gd name="connsiteY255" fmla="*/ 518281 h 6858000"/>
              <a:gd name="connsiteX256" fmla="*/ 11073687 w 12192000"/>
              <a:gd name="connsiteY256" fmla="*/ 518281 h 6858000"/>
              <a:gd name="connsiteX257" fmla="*/ 11073687 w 12192000"/>
              <a:gd name="connsiteY257" fmla="*/ 570509 h 6858000"/>
              <a:gd name="connsiteX258" fmla="*/ 11105178 w 12192000"/>
              <a:gd name="connsiteY258" fmla="*/ 570509 h 6858000"/>
              <a:gd name="connsiteX259" fmla="*/ 11105178 w 12192000"/>
              <a:gd name="connsiteY259" fmla="*/ 450306 h 6858000"/>
              <a:gd name="connsiteX260" fmla="*/ 11073304 w 12192000"/>
              <a:gd name="connsiteY260" fmla="*/ 450306 h 6858000"/>
              <a:gd name="connsiteX261" fmla="*/ 11073304 w 12192000"/>
              <a:gd name="connsiteY261" fmla="*/ 499079 h 6858000"/>
              <a:gd name="connsiteX262" fmla="*/ 11009554 w 12192000"/>
              <a:gd name="connsiteY262" fmla="*/ 499079 h 6858000"/>
              <a:gd name="connsiteX263" fmla="*/ 11009554 w 12192000"/>
              <a:gd name="connsiteY263" fmla="*/ 450306 h 6858000"/>
              <a:gd name="connsiteX264" fmla="*/ 11490749 w 12192000"/>
              <a:gd name="connsiteY264" fmla="*/ 446850 h 6858000"/>
              <a:gd name="connsiteX265" fmla="*/ 11455802 w 12192000"/>
              <a:gd name="connsiteY265" fmla="*/ 453378 h 6858000"/>
              <a:gd name="connsiteX266" fmla="*/ 11428920 w 12192000"/>
              <a:gd name="connsiteY266" fmla="*/ 476037 h 6858000"/>
              <a:gd name="connsiteX267" fmla="*/ 11420471 w 12192000"/>
              <a:gd name="connsiteY267" fmla="*/ 511368 h 6858000"/>
              <a:gd name="connsiteX268" fmla="*/ 11425079 w 12192000"/>
              <a:gd name="connsiteY268" fmla="*/ 537098 h 6858000"/>
              <a:gd name="connsiteX269" fmla="*/ 11459258 w 12192000"/>
              <a:gd name="connsiteY269" fmla="*/ 568205 h 6858000"/>
              <a:gd name="connsiteX270" fmla="*/ 11491133 w 12192000"/>
              <a:gd name="connsiteY270" fmla="*/ 573197 h 6858000"/>
              <a:gd name="connsiteX271" fmla="*/ 11532225 w 12192000"/>
              <a:gd name="connsiteY271" fmla="*/ 564749 h 6858000"/>
              <a:gd name="connsiteX272" fmla="*/ 11554115 w 12192000"/>
              <a:gd name="connsiteY272" fmla="*/ 538634 h 6858000"/>
              <a:gd name="connsiteX273" fmla="*/ 11555651 w 12192000"/>
              <a:gd name="connsiteY273" fmla="*/ 527113 h 6858000"/>
              <a:gd name="connsiteX274" fmla="*/ 11522240 w 12192000"/>
              <a:gd name="connsiteY274" fmla="*/ 527113 h 6858000"/>
              <a:gd name="connsiteX275" fmla="*/ 11519552 w 12192000"/>
              <a:gd name="connsiteY275" fmla="*/ 539402 h 6858000"/>
              <a:gd name="connsiteX276" fmla="*/ 11505727 w 12192000"/>
              <a:gd name="connsiteY276" fmla="*/ 552076 h 6858000"/>
              <a:gd name="connsiteX277" fmla="*/ 11491133 w 12192000"/>
              <a:gd name="connsiteY277" fmla="*/ 554764 h 6858000"/>
              <a:gd name="connsiteX278" fmla="*/ 11474236 w 12192000"/>
              <a:gd name="connsiteY278" fmla="*/ 551691 h 6858000"/>
              <a:gd name="connsiteX279" fmla="*/ 11457338 w 12192000"/>
              <a:gd name="connsiteY279" fmla="*/ 532490 h 6858000"/>
              <a:gd name="connsiteX280" fmla="*/ 11454266 w 12192000"/>
              <a:gd name="connsiteY280" fmla="*/ 511368 h 6858000"/>
              <a:gd name="connsiteX281" fmla="*/ 11458106 w 12192000"/>
              <a:gd name="connsiteY281" fmla="*/ 486405 h 6858000"/>
              <a:gd name="connsiteX282" fmla="*/ 11475772 w 12192000"/>
              <a:gd name="connsiteY282" fmla="*/ 468740 h 6858000"/>
              <a:gd name="connsiteX283" fmla="*/ 11491133 w 12192000"/>
              <a:gd name="connsiteY283" fmla="*/ 465668 h 6858000"/>
              <a:gd name="connsiteX284" fmla="*/ 11505342 w 12192000"/>
              <a:gd name="connsiteY284" fmla="*/ 467588 h 6858000"/>
              <a:gd name="connsiteX285" fmla="*/ 11520320 w 12192000"/>
              <a:gd name="connsiteY285" fmla="*/ 481797 h 6858000"/>
              <a:gd name="connsiteX286" fmla="*/ 11521856 w 12192000"/>
              <a:gd name="connsiteY286" fmla="*/ 490630 h 6858000"/>
              <a:gd name="connsiteX287" fmla="*/ 11555651 w 12192000"/>
              <a:gd name="connsiteY287" fmla="*/ 490630 h 6858000"/>
              <a:gd name="connsiteX288" fmla="*/ 11554115 w 12192000"/>
              <a:gd name="connsiteY288" fmla="*/ 482949 h 6858000"/>
              <a:gd name="connsiteX289" fmla="*/ 11531457 w 12192000"/>
              <a:gd name="connsiteY289" fmla="*/ 455299 h 6858000"/>
              <a:gd name="connsiteX290" fmla="*/ 11490749 w 12192000"/>
              <a:gd name="connsiteY290" fmla="*/ 446850 h 6858000"/>
              <a:gd name="connsiteX291" fmla="*/ 0 w 12192000"/>
              <a:gd name="connsiteY291" fmla="*/ 0 h 6858000"/>
              <a:gd name="connsiteX292" fmla="*/ 12192000 w 12192000"/>
              <a:gd name="connsiteY292" fmla="*/ 0 h 6858000"/>
              <a:gd name="connsiteX293" fmla="*/ 12192000 w 12192000"/>
              <a:gd name="connsiteY293" fmla="*/ 6858000 h 6858000"/>
              <a:gd name="connsiteX294" fmla="*/ 0 w 12192000"/>
              <a:gd name="connsiteY29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</a:cxnLst>
            <a:rect l="l" t="t" r="r" b="b"/>
            <a:pathLst>
              <a:path w="12192000" h="6858000">
                <a:moveTo>
                  <a:pt x="1309328" y="6017079"/>
                </a:moveTo>
                <a:lnTo>
                  <a:pt x="1309328" y="6036953"/>
                </a:lnTo>
                <a:cubicBezTo>
                  <a:pt x="1302133" y="6043120"/>
                  <a:pt x="1296308" y="6046205"/>
                  <a:pt x="1289797" y="6046205"/>
                </a:cubicBezTo>
                <a:cubicBezTo>
                  <a:pt x="1283287" y="6046205"/>
                  <a:pt x="1277805" y="6043120"/>
                  <a:pt x="1277805" y="6034554"/>
                </a:cubicBezTo>
                <a:cubicBezTo>
                  <a:pt x="1277805" y="6025303"/>
                  <a:pt x="1285686" y="6019820"/>
                  <a:pt x="1309328" y="6017079"/>
                </a:cubicBezTo>
                <a:close/>
                <a:moveTo>
                  <a:pt x="1068446" y="6009884"/>
                </a:moveTo>
                <a:cubicBezTo>
                  <a:pt x="1073929" y="6020163"/>
                  <a:pt x="1082495" y="6030100"/>
                  <a:pt x="1090719" y="6037638"/>
                </a:cubicBezTo>
                <a:cubicBezTo>
                  <a:pt x="1085921" y="6042778"/>
                  <a:pt x="1079754" y="6046205"/>
                  <a:pt x="1073243" y="6046205"/>
                </a:cubicBezTo>
                <a:cubicBezTo>
                  <a:pt x="1063649" y="6046205"/>
                  <a:pt x="1055426" y="6039352"/>
                  <a:pt x="1055426" y="6029072"/>
                </a:cubicBezTo>
                <a:cubicBezTo>
                  <a:pt x="1055426" y="6021191"/>
                  <a:pt x="1061251" y="6015366"/>
                  <a:pt x="1068446" y="6009884"/>
                </a:cubicBezTo>
                <a:close/>
                <a:moveTo>
                  <a:pt x="1470373" y="5995492"/>
                </a:moveTo>
                <a:cubicBezTo>
                  <a:pt x="1475855" y="5995492"/>
                  <a:pt x="1480995" y="5997548"/>
                  <a:pt x="1487163" y="6003031"/>
                </a:cubicBezTo>
                <a:lnTo>
                  <a:pt x="1487163" y="6035240"/>
                </a:lnTo>
                <a:cubicBezTo>
                  <a:pt x="1481338" y="6041407"/>
                  <a:pt x="1475513" y="6044834"/>
                  <a:pt x="1469345" y="6044834"/>
                </a:cubicBezTo>
                <a:cubicBezTo>
                  <a:pt x="1457010" y="6044834"/>
                  <a:pt x="1450157" y="6034897"/>
                  <a:pt x="1450157" y="6020163"/>
                </a:cubicBezTo>
                <a:cubicBezTo>
                  <a:pt x="1450157" y="6006114"/>
                  <a:pt x="1459066" y="5995492"/>
                  <a:pt x="1470373" y="5995492"/>
                </a:cubicBezTo>
                <a:close/>
                <a:moveTo>
                  <a:pt x="988609" y="5995492"/>
                </a:moveTo>
                <a:cubicBezTo>
                  <a:pt x="994092" y="5995492"/>
                  <a:pt x="999231" y="5997548"/>
                  <a:pt x="1005399" y="6003031"/>
                </a:cubicBezTo>
                <a:lnTo>
                  <a:pt x="1005399" y="6035240"/>
                </a:lnTo>
                <a:cubicBezTo>
                  <a:pt x="999574" y="6041407"/>
                  <a:pt x="993749" y="6044834"/>
                  <a:pt x="987581" y="6044834"/>
                </a:cubicBezTo>
                <a:cubicBezTo>
                  <a:pt x="975246" y="6044834"/>
                  <a:pt x="968393" y="6034897"/>
                  <a:pt x="968393" y="6020163"/>
                </a:cubicBezTo>
                <a:cubicBezTo>
                  <a:pt x="968393" y="6006114"/>
                  <a:pt x="977302" y="5995492"/>
                  <a:pt x="988609" y="5995492"/>
                </a:cubicBezTo>
                <a:close/>
                <a:moveTo>
                  <a:pt x="1242512" y="5995149"/>
                </a:moveTo>
                <a:cubicBezTo>
                  <a:pt x="1252791" y="5995149"/>
                  <a:pt x="1259302" y="6002688"/>
                  <a:pt x="1259302" y="6017422"/>
                </a:cubicBezTo>
                <a:lnTo>
                  <a:pt x="1222638" y="6017422"/>
                </a:lnTo>
                <a:cubicBezTo>
                  <a:pt x="1223666" y="6003716"/>
                  <a:pt x="1232575" y="5995149"/>
                  <a:pt x="1242512" y="5995149"/>
                </a:cubicBezTo>
                <a:close/>
                <a:moveTo>
                  <a:pt x="821054" y="5995149"/>
                </a:moveTo>
                <a:cubicBezTo>
                  <a:pt x="832704" y="5995149"/>
                  <a:pt x="841270" y="6005429"/>
                  <a:pt x="841270" y="6020848"/>
                </a:cubicBezTo>
                <a:cubicBezTo>
                  <a:pt x="841270" y="6035925"/>
                  <a:pt x="832362" y="6046205"/>
                  <a:pt x="821054" y="6046205"/>
                </a:cubicBezTo>
                <a:cubicBezTo>
                  <a:pt x="809404" y="6046205"/>
                  <a:pt x="800838" y="6035925"/>
                  <a:pt x="800838" y="6020848"/>
                </a:cubicBezTo>
                <a:cubicBezTo>
                  <a:pt x="800838" y="6005772"/>
                  <a:pt x="809404" y="5995149"/>
                  <a:pt x="821054" y="5995149"/>
                </a:cubicBezTo>
                <a:close/>
                <a:moveTo>
                  <a:pt x="759035" y="5995149"/>
                </a:moveTo>
                <a:cubicBezTo>
                  <a:pt x="770685" y="5995149"/>
                  <a:pt x="779251" y="6005429"/>
                  <a:pt x="779251" y="6020848"/>
                </a:cubicBezTo>
                <a:cubicBezTo>
                  <a:pt x="779594" y="6035925"/>
                  <a:pt x="770685" y="6046205"/>
                  <a:pt x="759035" y="6046205"/>
                </a:cubicBezTo>
                <a:cubicBezTo>
                  <a:pt x="747385" y="6046205"/>
                  <a:pt x="738818" y="6035925"/>
                  <a:pt x="738818" y="6020848"/>
                </a:cubicBezTo>
                <a:cubicBezTo>
                  <a:pt x="738818" y="6005772"/>
                  <a:pt x="747385" y="5995149"/>
                  <a:pt x="759035" y="5995149"/>
                </a:cubicBezTo>
                <a:close/>
                <a:moveTo>
                  <a:pt x="1365865" y="5992066"/>
                </a:moveTo>
                <a:lnTo>
                  <a:pt x="1365865" y="6049288"/>
                </a:lnTo>
                <a:lnTo>
                  <a:pt x="1371005" y="6049288"/>
                </a:lnTo>
                <a:lnTo>
                  <a:pt x="1371005" y="5992066"/>
                </a:lnTo>
                <a:close/>
                <a:moveTo>
                  <a:pt x="884444" y="5992066"/>
                </a:moveTo>
                <a:lnTo>
                  <a:pt x="884444" y="6049288"/>
                </a:lnTo>
                <a:lnTo>
                  <a:pt x="889584" y="6049288"/>
                </a:lnTo>
                <a:lnTo>
                  <a:pt x="889584" y="5992066"/>
                </a:lnTo>
                <a:close/>
                <a:moveTo>
                  <a:pt x="1470030" y="5990352"/>
                </a:moveTo>
                <a:cubicBezTo>
                  <a:pt x="1456325" y="5990352"/>
                  <a:pt x="1444674" y="6001660"/>
                  <a:pt x="1444674" y="6019820"/>
                </a:cubicBezTo>
                <a:cubicBezTo>
                  <a:pt x="1444674" y="6038666"/>
                  <a:pt x="1453926" y="6049288"/>
                  <a:pt x="1468317" y="6049288"/>
                </a:cubicBezTo>
                <a:cubicBezTo>
                  <a:pt x="1475855" y="6049288"/>
                  <a:pt x="1482366" y="6045176"/>
                  <a:pt x="1487163" y="6040379"/>
                </a:cubicBezTo>
                <a:lnTo>
                  <a:pt x="1487163" y="6053400"/>
                </a:lnTo>
                <a:cubicBezTo>
                  <a:pt x="1487163" y="6065050"/>
                  <a:pt x="1480995" y="6072246"/>
                  <a:pt x="1469345" y="6072246"/>
                </a:cubicBezTo>
                <a:cubicBezTo>
                  <a:pt x="1463520" y="6072246"/>
                  <a:pt x="1457352" y="6070532"/>
                  <a:pt x="1451527" y="6066421"/>
                </a:cubicBezTo>
                <a:lnTo>
                  <a:pt x="1449129" y="6070532"/>
                </a:lnTo>
                <a:cubicBezTo>
                  <a:pt x="1454611" y="6074302"/>
                  <a:pt x="1461464" y="6076700"/>
                  <a:pt x="1469345" y="6076700"/>
                </a:cubicBezTo>
                <a:cubicBezTo>
                  <a:pt x="1484079" y="6076700"/>
                  <a:pt x="1492645" y="6067791"/>
                  <a:pt x="1492645" y="6054428"/>
                </a:cubicBezTo>
                <a:lnTo>
                  <a:pt x="1492645" y="5992066"/>
                </a:lnTo>
                <a:lnTo>
                  <a:pt x="1487506" y="5992066"/>
                </a:lnTo>
                <a:lnTo>
                  <a:pt x="1487163" y="5997205"/>
                </a:lnTo>
                <a:lnTo>
                  <a:pt x="1486820" y="5997205"/>
                </a:lnTo>
                <a:cubicBezTo>
                  <a:pt x="1481681" y="5993094"/>
                  <a:pt x="1476883" y="5990352"/>
                  <a:pt x="1470030" y="5990352"/>
                </a:cubicBezTo>
                <a:close/>
                <a:moveTo>
                  <a:pt x="1413836" y="5990352"/>
                </a:moveTo>
                <a:cubicBezTo>
                  <a:pt x="1405955" y="5990352"/>
                  <a:pt x="1399788" y="5994807"/>
                  <a:pt x="1393962" y="6000632"/>
                </a:cubicBezTo>
                <a:lnTo>
                  <a:pt x="1393620" y="6000632"/>
                </a:lnTo>
                <a:lnTo>
                  <a:pt x="1393277" y="5991723"/>
                </a:lnTo>
                <a:lnTo>
                  <a:pt x="1388823" y="5991723"/>
                </a:lnTo>
                <a:lnTo>
                  <a:pt x="1388823" y="6049288"/>
                </a:lnTo>
                <a:lnTo>
                  <a:pt x="1393962" y="6049288"/>
                </a:lnTo>
                <a:lnTo>
                  <a:pt x="1393962" y="6006114"/>
                </a:lnTo>
                <a:cubicBezTo>
                  <a:pt x="1401158" y="5998919"/>
                  <a:pt x="1405955" y="5995492"/>
                  <a:pt x="1412808" y="5995492"/>
                </a:cubicBezTo>
                <a:cubicBezTo>
                  <a:pt x="1422060" y="5995492"/>
                  <a:pt x="1425829" y="6001317"/>
                  <a:pt x="1425829" y="6013310"/>
                </a:cubicBezTo>
                <a:lnTo>
                  <a:pt x="1425829" y="6049631"/>
                </a:lnTo>
                <a:lnTo>
                  <a:pt x="1430968" y="6049631"/>
                </a:lnTo>
                <a:lnTo>
                  <a:pt x="1430968" y="6012625"/>
                </a:lnTo>
                <a:cubicBezTo>
                  <a:pt x="1431311" y="5997548"/>
                  <a:pt x="1425486" y="5990352"/>
                  <a:pt x="1413836" y="5990352"/>
                </a:cubicBezTo>
                <a:close/>
                <a:moveTo>
                  <a:pt x="1296308" y="5990352"/>
                </a:moveTo>
                <a:cubicBezTo>
                  <a:pt x="1287056" y="5990352"/>
                  <a:pt x="1279175" y="5994807"/>
                  <a:pt x="1275063" y="5997891"/>
                </a:cubicBezTo>
                <a:lnTo>
                  <a:pt x="1277462" y="6002002"/>
                </a:lnTo>
                <a:cubicBezTo>
                  <a:pt x="1281231" y="5999261"/>
                  <a:pt x="1288084" y="5995149"/>
                  <a:pt x="1295622" y="5995149"/>
                </a:cubicBezTo>
                <a:cubicBezTo>
                  <a:pt x="1306930" y="5995149"/>
                  <a:pt x="1309328" y="6004744"/>
                  <a:pt x="1308986" y="6013310"/>
                </a:cubicBezTo>
                <a:cubicBezTo>
                  <a:pt x="1283630" y="6016051"/>
                  <a:pt x="1271979" y="6022219"/>
                  <a:pt x="1271979" y="6034897"/>
                </a:cubicBezTo>
                <a:cubicBezTo>
                  <a:pt x="1271979" y="6045862"/>
                  <a:pt x="1279518" y="6050659"/>
                  <a:pt x="1288770" y="6050659"/>
                </a:cubicBezTo>
                <a:cubicBezTo>
                  <a:pt x="1296308" y="6050659"/>
                  <a:pt x="1303161" y="6046547"/>
                  <a:pt x="1308986" y="6041750"/>
                </a:cubicBezTo>
                <a:lnTo>
                  <a:pt x="1309328" y="6041750"/>
                </a:lnTo>
                <a:lnTo>
                  <a:pt x="1310014" y="6049288"/>
                </a:lnTo>
                <a:lnTo>
                  <a:pt x="1314468" y="6049288"/>
                </a:lnTo>
                <a:lnTo>
                  <a:pt x="1314468" y="6012625"/>
                </a:lnTo>
                <a:cubicBezTo>
                  <a:pt x="1314468" y="6000289"/>
                  <a:pt x="1310014" y="5990352"/>
                  <a:pt x="1296308" y="5990352"/>
                </a:cubicBezTo>
                <a:close/>
                <a:moveTo>
                  <a:pt x="1242512" y="5990352"/>
                </a:moveTo>
                <a:cubicBezTo>
                  <a:pt x="1229834" y="5990352"/>
                  <a:pt x="1217498" y="6002002"/>
                  <a:pt x="1217498" y="6020506"/>
                </a:cubicBezTo>
                <a:cubicBezTo>
                  <a:pt x="1217498" y="6039009"/>
                  <a:pt x="1229491" y="6050659"/>
                  <a:pt x="1244225" y="6050659"/>
                </a:cubicBezTo>
                <a:cubicBezTo>
                  <a:pt x="1252449" y="6050659"/>
                  <a:pt x="1257588" y="6047918"/>
                  <a:pt x="1262385" y="6045176"/>
                </a:cubicBezTo>
                <a:lnTo>
                  <a:pt x="1260330" y="6041065"/>
                </a:lnTo>
                <a:cubicBezTo>
                  <a:pt x="1255875" y="6044149"/>
                  <a:pt x="1251078" y="6046205"/>
                  <a:pt x="1244910" y="6046205"/>
                </a:cubicBezTo>
                <a:cubicBezTo>
                  <a:pt x="1231890" y="6046205"/>
                  <a:pt x="1223323" y="6035925"/>
                  <a:pt x="1223323" y="6021191"/>
                </a:cubicBezTo>
                <a:lnTo>
                  <a:pt x="1264784" y="6021191"/>
                </a:lnTo>
                <a:cubicBezTo>
                  <a:pt x="1265127" y="6019820"/>
                  <a:pt x="1265127" y="6018450"/>
                  <a:pt x="1265127" y="6016737"/>
                </a:cubicBezTo>
                <a:cubicBezTo>
                  <a:pt x="1264441" y="6000289"/>
                  <a:pt x="1255875" y="5990352"/>
                  <a:pt x="1242512" y="5990352"/>
                </a:cubicBezTo>
                <a:close/>
                <a:moveTo>
                  <a:pt x="988609" y="5990352"/>
                </a:moveTo>
                <a:cubicBezTo>
                  <a:pt x="974903" y="5990352"/>
                  <a:pt x="963253" y="6001660"/>
                  <a:pt x="963253" y="6019820"/>
                </a:cubicBezTo>
                <a:cubicBezTo>
                  <a:pt x="963253" y="6038666"/>
                  <a:pt x="972505" y="6049288"/>
                  <a:pt x="986896" y="6049288"/>
                </a:cubicBezTo>
                <a:cubicBezTo>
                  <a:pt x="994434" y="6049288"/>
                  <a:pt x="1000945" y="6045176"/>
                  <a:pt x="1005742" y="6040379"/>
                </a:cubicBezTo>
                <a:lnTo>
                  <a:pt x="1005742" y="6053400"/>
                </a:lnTo>
                <a:cubicBezTo>
                  <a:pt x="1005742" y="6065050"/>
                  <a:pt x="999574" y="6072246"/>
                  <a:pt x="987924" y="6072246"/>
                </a:cubicBezTo>
                <a:cubicBezTo>
                  <a:pt x="982099" y="6072246"/>
                  <a:pt x="975931" y="6070532"/>
                  <a:pt x="970106" y="6066421"/>
                </a:cubicBezTo>
                <a:lnTo>
                  <a:pt x="967708" y="6070532"/>
                </a:lnTo>
                <a:cubicBezTo>
                  <a:pt x="973190" y="6074302"/>
                  <a:pt x="980043" y="6076700"/>
                  <a:pt x="987924" y="6076700"/>
                </a:cubicBezTo>
                <a:cubicBezTo>
                  <a:pt x="1002658" y="6076700"/>
                  <a:pt x="1011224" y="6067791"/>
                  <a:pt x="1011224" y="6054428"/>
                </a:cubicBezTo>
                <a:lnTo>
                  <a:pt x="1011224" y="5992066"/>
                </a:lnTo>
                <a:lnTo>
                  <a:pt x="1006427" y="5992066"/>
                </a:lnTo>
                <a:lnTo>
                  <a:pt x="1005742" y="5997205"/>
                </a:lnTo>
                <a:lnTo>
                  <a:pt x="1005399" y="5997205"/>
                </a:lnTo>
                <a:cubicBezTo>
                  <a:pt x="1000259" y="5993094"/>
                  <a:pt x="995462" y="5990352"/>
                  <a:pt x="988609" y="5990352"/>
                </a:cubicBezTo>
                <a:close/>
                <a:moveTo>
                  <a:pt x="932415" y="5990352"/>
                </a:moveTo>
                <a:cubicBezTo>
                  <a:pt x="924534" y="5990352"/>
                  <a:pt x="918366" y="5994807"/>
                  <a:pt x="912541" y="6000632"/>
                </a:cubicBezTo>
                <a:lnTo>
                  <a:pt x="912199" y="6000632"/>
                </a:lnTo>
                <a:lnTo>
                  <a:pt x="911856" y="5991723"/>
                </a:lnTo>
                <a:lnTo>
                  <a:pt x="907401" y="5991723"/>
                </a:lnTo>
                <a:lnTo>
                  <a:pt x="907401" y="6049288"/>
                </a:lnTo>
                <a:lnTo>
                  <a:pt x="912541" y="6049288"/>
                </a:lnTo>
                <a:lnTo>
                  <a:pt x="912541" y="6006114"/>
                </a:lnTo>
                <a:cubicBezTo>
                  <a:pt x="919737" y="5998919"/>
                  <a:pt x="924534" y="5995492"/>
                  <a:pt x="931387" y="5995492"/>
                </a:cubicBezTo>
                <a:cubicBezTo>
                  <a:pt x="940638" y="5995492"/>
                  <a:pt x="944408" y="6001317"/>
                  <a:pt x="944408" y="6013310"/>
                </a:cubicBezTo>
                <a:lnTo>
                  <a:pt x="944408" y="6049631"/>
                </a:lnTo>
                <a:lnTo>
                  <a:pt x="949547" y="6049631"/>
                </a:lnTo>
                <a:lnTo>
                  <a:pt x="949547" y="6012625"/>
                </a:lnTo>
                <a:cubicBezTo>
                  <a:pt x="949547" y="5997548"/>
                  <a:pt x="944065" y="5990352"/>
                  <a:pt x="932415" y="5990352"/>
                </a:cubicBezTo>
                <a:close/>
                <a:moveTo>
                  <a:pt x="821054" y="5990352"/>
                </a:moveTo>
                <a:cubicBezTo>
                  <a:pt x="807348" y="5990352"/>
                  <a:pt x="795356" y="6001317"/>
                  <a:pt x="795356" y="6020506"/>
                </a:cubicBezTo>
                <a:cubicBezTo>
                  <a:pt x="795356" y="6039694"/>
                  <a:pt x="807348" y="6050659"/>
                  <a:pt x="821054" y="6050659"/>
                </a:cubicBezTo>
                <a:cubicBezTo>
                  <a:pt x="835103" y="6050659"/>
                  <a:pt x="846753" y="6039694"/>
                  <a:pt x="846753" y="6020506"/>
                </a:cubicBezTo>
                <a:cubicBezTo>
                  <a:pt x="846753" y="6001660"/>
                  <a:pt x="834760" y="5990352"/>
                  <a:pt x="821054" y="5990352"/>
                </a:cubicBezTo>
                <a:close/>
                <a:moveTo>
                  <a:pt x="759035" y="5990352"/>
                </a:moveTo>
                <a:cubicBezTo>
                  <a:pt x="745329" y="5990352"/>
                  <a:pt x="733336" y="6001317"/>
                  <a:pt x="733336" y="6020506"/>
                </a:cubicBezTo>
                <a:cubicBezTo>
                  <a:pt x="733336" y="6039694"/>
                  <a:pt x="745329" y="6050659"/>
                  <a:pt x="759035" y="6050659"/>
                </a:cubicBezTo>
                <a:cubicBezTo>
                  <a:pt x="773083" y="6050659"/>
                  <a:pt x="784733" y="6039694"/>
                  <a:pt x="784733" y="6020506"/>
                </a:cubicBezTo>
                <a:cubicBezTo>
                  <a:pt x="785076" y="6001660"/>
                  <a:pt x="773083" y="5990352"/>
                  <a:pt x="759035" y="5990352"/>
                </a:cubicBezTo>
                <a:close/>
                <a:moveTo>
                  <a:pt x="1333314" y="5975276"/>
                </a:moveTo>
                <a:lnTo>
                  <a:pt x="1332629" y="5992066"/>
                </a:lnTo>
                <a:lnTo>
                  <a:pt x="1323377" y="5992408"/>
                </a:lnTo>
                <a:lnTo>
                  <a:pt x="1323377" y="5996520"/>
                </a:lnTo>
                <a:lnTo>
                  <a:pt x="1332286" y="5996520"/>
                </a:lnTo>
                <a:lnTo>
                  <a:pt x="1332286" y="6033526"/>
                </a:lnTo>
                <a:cubicBezTo>
                  <a:pt x="1332286" y="6043806"/>
                  <a:pt x="1335370" y="6051002"/>
                  <a:pt x="1346677" y="6051002"/>
                </a:cubicBezTo>
                <a:cubicBezTo>
                  <a:pt x="1349076" y="6051002"/>
                  <a:pt x="1352502" y="6049973"/>
                  <a:pt x="1355929" y="6048946"/>
                </a:cubicBezTo>
                <a:lnTo>
                  <a:pt x="1354558" y="6044491"/>
                </a:lnTo>
                <a:cubicBezTo>
                  <a:pt x="1352502" y="6045176"/>
                  <a:pt x="1349418" y="6046205"/>
                  <a:pt x="1347362" y="6046205"/>
                </a:cubicBezTo>
                <a:cubicBezTo>
                  <a:pt x="1339482" y="6046205"/>
                  <a:pt x="1337768" y="6041407"/>
                  <a:pt x="1337768" y="6033869"/>
                </a:cubicBezTo>
                <a:lnTo>
                  <a:pt x="1337768" y="5996520"/>
                </a:lnTo>
                <a:lnTo>
                  <a:pt x="1354558" y="5996520"/>
                </a:lnTo>
                <a:lnTo>
                  <a:pt x="1354558" y="5992066"/>
                </a:lnTo>
                <a:lnTo>
                  <a:pt x="1337768" y="5992066"/>
                </a:lnTo>
                <a:lnTo>
                  <a:pt x="1337768" y="5975276"/>
                </a:lnTo>
                <a:close/>
                <a:moveTo>
                  <a:pt x="1149654" y="5970479"/>
                </a:moveTo>
                <a:lnTo>
                  <a:pt x="1149654" y="6049288"/>
                </a:lnTo>
                <a:lnTo>
                  <a:pt x="1155136" y="6049288"/>
                </a:lnTo>
                <a:lnTo>
                  <a:pt x="1155136" y="6009884"/>
                </a:lnTo>
                <a:lnTo>
                  <a:pt x="1197282" y="6009884"/>
                </a:lnTo>
                <a:lnTo>
                  <a:pt x="1197282" y="6049288"/>
                </a:lnTo>
                <a:lnTo>
                  <a:pt x="1202765" y="6049288"/>
                </a:lnTo>
                <a:lnTo>
                  <a:pt x="1202765" y="5970479"/>
                </a:lnTo>
                <a:lnTo>
                  <a:pt x="1197282" y="5970479"/>
                </a:lnTo>
                <a:lnTo>
                  <a:pt x="1197282" y="6005087"/>
                </a:lnTo>
                <a:lnTo>
                  <a:pt x="1155136" y="6005087"/>
                </a:lnTo>
                <a:lnTo>
                  <a:pt x="1155136" y="5970479"/>
                </a:lnTo>
                <a:close/>
                <a:moveTo>
                  <a:pt x="1077698" y="5969108"/>
                </a:moveTo>
                <a:cubicBezTo>
                  <a:pt x="1068104" y="5969108"/>
                  <a:pt x="1061251" y="5976646"/>
                  <a:pt x="1061251" y="5986583"/>
                </a:cubicBezTo>
                <a:cubicBezTo>
                  <a:pt x="1061251" y="5992751"/>
                  <a:pt x="1063307" y="5999261"/>
                  <a:pt x="1066390" y="6006114"/>
                </a:cubicBezTo>
                <a:cubicBezTo>
                  <a:pt x="1058167" y="6012282"/>
                  <a:pt x="1050286" y="6018793"/>
                  <a:pt x="1050286" y="6029414"/>
                </a:cubicBezTo>
                <a:cubicBezTo>
                  <a:pt x="1050286" y="6042435"/>
                  <a:pt x="1060565" y="6051002"/>
                  <a:pt x="1072901" y="6051002"/>
                </a:cubicBezTo>
                <a:cubicBezTo>
                  <a:pt x="1081810" y="6051002"/>
                  <a:pt x="1088663" y="6046890"/>
                  <a:pt x="1094488" y="6041065"/>
                </a:cubicBezTo>
                <a:cubicBezTo>
                  <a:pt x="1100655" y="6045862"/>
                  <a:pt x="1106480" y="6049288"/>
                  <a:pt x="1111277" y="6051002"/>
                </a:cubicBezTo>
                <a:lnTo>
                  <a:pt x="1112991" y="6046205"/>
                </a:lnTo>
                <a:cubicBezTo>
                  <a:pt x="1108536" y="6044491"/>
                  <a:pt x="1103054" y="6041407"/>
                  <a:pt x="1097572" y="6036953"/>
                </a:cubicBezTo>
                <a:cubicBezTo>
                  <a:pt x="1104082" y="6029072"/>
                  <a:pt x="1108536" y="6018793"/>
                  <a:pt x="1111620" y="6008170"/>
                </a:cubicBezTo>
                <a:lnTo>
                  <a:pt x="1106480" y="6008170"/>
                </a:lnTo>
                <a:cubicBezTo>
                  <a:pt x="1103739" y="6018107"/>
                  <a:pt x="1099628" y="6027016"/>
                  <a:pt x="1094145" y="6034212"/>
                </a:cubicBezTo>
                <a:cubicBezTo>
                  <a:pt x="1085921" y="6027016"/>
                  <a:pt x="1066048" y="6004744"/>
                  <a:pt x="1066048" y="5986583"/>
                </a:cubicBezTo>
                <a:cubicBezTo>
                  <a:pt x="1066048" y="5979388"/>
                  <a:pt x="1070160" y="5973563"/>
                  <a:pt x="1077355" y="5973563"/>
                </a:cubicBezTo>
                <a:cubicBezTo>
                  <a:pt x="1079411" y="5973563"/>
                  <a:pt x="1081124" y="5974248"/>
                  <a:pt x="1082152" y="5974933"/>
                </a:cubicBezTo>
                <a:lnTo>
                  <a:pt x="1084551" y="5970822"/>
                </a:lnTo>
                <a:cubicBezTo>
                  <a:pt x="1082495" y="5969793"/>
                  <a:pt x="1080439" y="5969108"/>
                  <a:pt x="1077698" y="5969108"/>
                </a:cubicBezTo>
                <a:close/>
                <a:moveTo>
                  <a:pt x="703526" y="5969108"/>
                </a:moveTo>
                <a:cubicBezTo>
                  <a:pt x="683652" y="5969108"/>
                  <a:pt x="669946" y="5984870"/>
                  <a:pt x="669946" y="6009884"/>
                </a:cubicBezTo>
                <a:cubicBezTo>
                  <a:pt x="669946" y="6034897"/>
                  <a:pt x="683652" y="6051002"/>
                  <a:pt x="702840" y="6051002"/>
                </a:cubicBezTo>
                <a:cubicBezTo>
                  <a:pt x="713120" y="6051002"/>
                  <a:pt x="720315" y="6046547"/>
                  <a:pt x="726483" y="6039694"/>
                </a:cubicBezTo>
                <a:lnTo>
                  <a:pt x="723399" y="6036267"/>
                </a:lnTo>
                <a:cubicBezTo>
                  <a:pt x="717574" y="6042435"/>
                  <a:pt x="711406" y="6045862"/>
                  <a:pt x="703183" y="6045862"/>
                </a:cubicBezTo>
                <a:cubicBezTo>
                  <a:pt x="686393" y="6045862"/>
                  <a:pt x="675771" y="6031813"/>
                  <a:pt x="675771" y="6009884"/>
                </a:cubicBezTo>
                <a:cubicBezTo>
                  <a:pt x="675771" y="5987954"/>
                  <a:pt x="686393" y="5974248"/>
                  <a:pt x="703868" y="5974248"/>
                </a:cubicBezTo>
                <a:cubicBezTo>
                  <a:pt x="711064" y="5974248"/>
                  <a:pt x="716889" y="5977332"/>
                  <a:pt x="721001" y="5982129"/>
                </a:cubicBezTo>
                <a:lnTo>
                  <a:pt x="724085" y="5978702"/>
                </a:lnTo>
                <a:cubicBezTo>
                  <a:pt x="719973" y="5973905"/>
                  <a:pt x="712777" y="5969108"/>
                  <a:pt x="703526" y="5969108"/>
                </a:cubicBezTo>
                <a:close/>
                <a:moveTo>
                  <a:pt x="1368607" y="5968423"/>
                </a:moveTo>
                <a:cubicBezTo>
                  <a:pt x="1365865" y="5968423"/>
                  <a:pt x="1363809" y="5970136"/>
                  <a:pt x="1363809" y="5973220"/>
                </a:cubicBezTo>
                <a:cubicBezTo>
                  <a:pt x="1363809" y="5975961"/>
                  <a:pt x="1365865" y="5978017"/>
                  <a:pt x="1368607" y="5978017"/>
                </a:cubicBezTo>
                <a:cubicBezTo>
                  <a:pt x="1371348" y="5978017"/>
                  <a:pt x="1373404" y="5975961"/>
                  <a:pt x="1373404" y="5973220"/>
                </a:cubicBezTo>
                <a:cubicBezTo>
                  <a:pt x="1373404" y="5970479"/>
                  <a:pt x="1371348" y="5968423"/>
                  <a:pt x="1368607" y="5968423"/>
                </a:cubicBezTo>
                <a:close/>
                <a:moveTo>
                  <a:pt x="887185" y="5968423"/>
                </a:moveTo>
                <a:cubicBezTo>
                  <a:pt x="884444" y="5968423"/>
                  <a:pt x="882388" y="5970136"/>
                  <a:pt x="882388" y="5973220"/>
                </a:cubicBezTo>
                <a:cubicBezTo>
                  <a:pt x="882388" y="5975961"/>
                  <a:pt x="884444" y="5978017"/>
                  <a:pt x="887185" y="5978017"/>
                </a:cubicBezTo>
                <a:cubicBezTo>
                  <a:pt x="889926" y="5978017"/>
                  <a:pt x="891982" y="5975961"/>
                  <a:pt x="891982" y="5973220"/>
                </a:cubicBezTo>
                <a:cubicBezTo>
                  <a:pt x="891982" y="5970479"/>
                  <a:pt x="889926" y="5968423"/>
                  <a:pt x="887185" y="5968423"/>
                </a:cubicBezTo>
                <a:close/>
                <a:moveTo>
                  <a:pt x="860801" y="5963283"/>
                </a:moveTo>
                <a:lnTo>
                  <a:pt x="860801" y="6041750"/>
                </a:lnTo>
                <a:cubicBezTo>
                  <a:pt x="860801" y="6047918"/>
                  <a:pt x="863200" y="6051002"/>
                  <a:pt x="867997" y="6051002"/>
                </a:cubicBezTo>
                <a:cubicBezTo>
                  <a:pt x="869710" y="6051002"/>
                  <a:pt x="870738" y="6050659"/>
                  <a:pt x="871766" y="6050316"/>
                </a:cubicBezTo>
                <a:lnTo>
                  <a:pt x="870738" y="6045862"/>
                </a:lnTo>
                <a:cubicBezTo>
                  <a:pt x="869368" y="6046205"/>
                  <a:pt x="869025" y="6046205"/>
                  <a:pt x="868339" y="6046205"/>
                </a:cubicBezTo>
                <a:cubicBezTo>
                  <a:pt x="866969" y="6046205"/>
                  <a:pt x="865941" y="6045176"/>
                  <a:pt x="865941" y="6042435"/>
                </a:cubicBezTo>
                <a:lnTo>
                  <a:pt x="865941" y="5963283"/>
                </a:lnTo>
                <a:close/>
                <a:moveTo>
                  <a:pt x="770567" y="3580674"/>
                </a:moveTo>
                <a:lnTo>
                  <a:pt x="770567" y="3641797"/>
                </a:lnTo>
                <a:lnTo>
                  <a:pt x="1055692" y="3641797"/>
                </a:lnTo>
                <a:lnTo>
                  <a:pt x="1055692" y="3580674"/>
                </a:lnTo>
                <a:close/>
                <a:moveTo>
                  <a:pt x="11350192" y="471044"/>
                </a:moveTo>
                <a:lnTo>
                  <a:pt x="11372466" y="525193"/>
                </a:lnTo>
                <a:lnTo>
                  <a:pt x="11328303" y="525193"/>
                </a:lnTo>
                <a:close/>
                <a:moveTo>
                  <a:pt x="11723858" y="450306"/>
                </a:moveTo>
                <a:lnTo>
                  <a:pt x="11723858" y="570509"/>
                </a:lnTo>
                <a:lnTo>
                  <a:pt x="11755733" y="570509"/>
                </a:lnTo>
                <a:lnTo>
                  <a:pt x="11755733" y="450306"/>
                </a:lnTo>
                <a:close/>
                <a:moveTo>
                  <a:pt x="11571396" y="450306"/>
                </a:moveTo>
                <a:lnTo>
                  <a:pt x="11571396" y="570125"/>
                </a:lnTo>
                <a:lnTo>
                  <a:pt x="11602887" y="570125"/>
                </a:lnTo>
                <a:lnTo>
                  <a:pt x="11602887" y="518281"/>
                </a:lnTo>
                <a:lnTo>
                  <a:pt x="11667021" y="518281"/>
                </a:lnTo>
                <a:lnTo>
                  <a:pt x="11667021" y="570509"/>
                </a:lnTo>
                <a:lnTo>
                  <a:pt x="11698512" y="570509"/>
                </a:lnTo>
                <a:lnTo>
                  <a:pt x="11698512" y="450306"/>
                </a:lnTo>
                <a:lnTo>
                  <a:pt x="11666637" y="450306"/>
                </a:lnTo>
                <a:lnTo>
                  <a:pt x="11666637" y="499079"/>
                </a:lnTo>
                <a:lnTo>
                  <a:pt x="11602887" y="499079"/>
                </a:lnTo>
                <a:lnTo>
                  <a:pt x="11602887" y="450306"/>
                </a:lnTo>
                <a:close/>
                <a:moveTo>
                  <a:pt x="11330991" y="450306"/>
                </a:moveTo>
                <a:lnTo>
                  <a:pt x="11275306" y="570125"/>
                </a:lnTo>
                <a:lnTo>
                  <a:pt x="11311021" y="570125"/>
                </a:lnTo>
                <a:lnTo>
                  <a:pt x="11321006" y="544395"/>
                </a:lnTo>
                <a:lnTo>
                  <a:pt x="11380147" y="544395"/>
                </a:lnTo>
                <a:lnTo>
                  <a:pt x="11390900" y="570125"/>
                </a:lnTo>
                <a:lnTo>
                  <a:pt x="11425847" y="570125"/>
                </a:lnTo>
                <a:lnTo>
                  <a:pt x="11369394" y="450306"/>
                </a:lnTo>
                <a:close/>
                <a:moveTo>
                  <a:pt x="11173536" y="450306"/>
                </a:moveTo>
                <a:lnTo>
                  <a:pt x="11173536" y="470660"/>
                </a:lnTo>
                <a:lnTo>
                  <a:pt x="11221925" y="470660"/>
                </a:lnTo>
                <a:lnTo>
                  <a:pt x="11221925" y="570125"/>
                </a:lnTo>
                <a:lnTo>
                  <a:pt x="11253416" y="570125"/>
                </a:lnTo>
                <a:lnTo>
                  <a:pt x="11253416" y="470660"/>
                </a:lnTo>
                <a:lnTo>
                  <a:pt x="11302188" y="470660"/>
                </a:lnTo>
                <a:lnTo>
                  <a:pt x="11302188" y="450306"/>
                </a:lnTo>
                <a:close/>
                <a:moveTo>
                  <a:pt x="11130524" y="450306"/>
                </a:moveTo>
                <a:lnTo>
                  <a:pt x="11130524" y="570509"/>
                </a:lnTo>
                <a:lnTo>
                  <a:pt x="11162400" y="570509"/>
                </a:lnTo>
                <a:lnTo>
                  <a:pt x="11162400" y="450306"/>
                </a:lnTo>
                <a:close/>
                <a:moveTo>
                  <a:pt x="10978063" y="450306"/>
                </a:moveTo>
                <a:lnTo>
                  <a:pt x="10978063" y="570125"/>
                </a:lnTo>
                <a:lnTo>
                  <a:pt x="11009554" y="570125"/>
                </a:lnTo>
                <a:lnTo>
                  <a:pt x="11009554" y="518281"/>
                </a:lnTo>
                <a:lnTo>
                  <a:pt x="11073687" y="518281"/>
                </a:lnTo>
                <a:lnTo>
                  <a:pt x="11073687" y="570509"/>
                </a:lnTo>
                <a:lnTo>
                  <a:pt x="11105178" y="570509"/>
                </a:lnTo>
                <a:lnTo>
                  <a:pt x="11105178" y="450306"/>
                </a:lnTo>
                <a:lnTo>
                  <a:pt x="11073304" y="450306"/>
                </a:lnTo>
                <a:lnTo>
                  <a:pt x="11073304" y="499079"/>
                </a:lnTo>
                <a:lnTo>
                  <a:pt x="11009554" y="499079"/>
                </a:lnTo>
                <a:lnTo>
                  <a:pt x="11009554" y="450306"/>
                </a:lnTo>
                <a:close/>
                <a:moveTo>
                  <a:pt x="11490749" y="446850"/>
                </a:moveTo>
                <a:cubicBezTo>
                  <a:pt x="11478844" y="446850"/>
                  <a:pt x="11466555" y="449538"/>
                  <a:pt x="11455802" y="453378"/>
                </a:cubicBezTo>
                <a:cubicBezTo>
                  <a:pt x="11444281" y="457987"/>
                  <a:pt x="11434680" y="466052"/>
                  <a:pt x="11428920" y="476037"/>
                </a:cubicBezTo>
                <a:cubicBezTo>
                  <a:pt x="11423159" y="486790"/>
                  <a:pt x="11420471" y="498695"/>
                  <a:pt x="11420471" y="511368"/>
                </a:cubicBezTo>
                <a:cubicBezTo>
                  <a:pt x="11420471" y="520585"/>
                  <a:pt x="11422007" y="529034"/>
                  <a:pt x="11425079" y="537098"/>
                </a:cubicBezTo>
                <a:cubicBezTo>
                  <a:pt x="11430072" y="552076"/>
                  <a:pt x="11443513" y="563213"/>
                  <a:pt x="11459258" y="568205"/>
                </a:cubicBezTo>
                <a:cubicBezTo>
                  <a:pt x="11469243" y="571277"/>
                  <a:pt x="11480380" y="573197"/>
                  <a:pt x="11491133" y="573197"/>
                </a:cubicBezTo>
                <a:cubicBezTo>
                  <a:pt x="11505727" y="573197"/>
                  <a:pt x="11519936" y="570125"/>
                  <a:pt x="11532225" y="564749"/>
                </a:cubicBezTo>
                <a:cubicBezTo>
                  <a:pt x="11543362" y="560140"/>
                  <a:pt x="11551043" y="550155"/>
                  <a:pt x="11554115" y="538634"/>
                </a:cubicBezTo>
                <a:cubicBezTo>
                  <a:pt x="11555267" y="534410"/>
                  <a:pt x="11555651" y="530954"/>
                  <a:pt x="11555651" y="527113"/>
                </a:cubicBezTo>
                <a:lnTo>
                  <a:pt x="11522240" y="527113"/>
                </a:lnTo>
                <a:cubicBezTo>
                  <a:pt x="11521856" y="531338"/>
                  <a:pt x="11521472" y="535562"/>
                  <a:pt x="11519552" y="539402"/>
                </a:cubicBezTo>
                <a:cubicBezTo>
                  <a:pt x="11517248" y="545547"/>
                  <a:pt x="11511871" y="549771"/>
                  <a:pt x="11505727" y="552076"/>
                </a:cubicBezTo>
                <a:cubicBezTo>
                  <a:pt x="11501118" y="553612"/>
                  <a:pt x="11496126" y="554764"/>
                  <a:pt x="11491133" y="554764"/>
                </a:cubicBezTo>
                <a:cubicBezTo>
                  <a:pt x="11484989" y="554764"/>
                  <a:pt x="11479612" y="553228"/>
                  <a:pt x="11474236" y="551691"/>
                </a:cubicBezTo>
                <a:cubicBezTo>
                  <a:pt x="11466171" y="548235"/>
                  <a:pt x="11459642" y="541323"/>
                  <a:pt x="11457338" y="532490"/>
                </a:cubicBezTo>
                <a:cubicBezTo>
                  <a:pt x="11455418" y="525577"/>
                  <a:pt x="11454266" y="518281"/>
                  <a:pt x="11454266" y="511368"/>
                </a:cubicBezTo>
                <a:cubicBezTo>
                  <a:pt x="11454266" y="502151"/>
                  <a:pt x="11455802" y="493702"/>
                  <a:pt x="11458106" y="486405"/>
                </a:cubicBezTo>
                <a:cubicBezTo>
                  <a:pt x="11461179" y="477957"/>
                  <a:pt x="11467707" y="471428"/>
                  <a:pt x="11475772" y="468740"/>
                </a:cubicBezTo>
                <a:cubicBezTo>
                  <a:pt x="11480764" y="466820"/>
                  <a:pt x="11485757" y="465668"/>
                  <a:pt x="11491133" y="465668"/>
                </a:cubicBezTo>
                <a:cubicBezTo>
                  <a:pt x="11496126" y="465668"/>
                  <a:pt x="11500734" y="466820"/>
                  <a:pt x="11505342" y="467588"/>
                </a:cubicBezTo>
                <a:cubicBezTo>
                  <a:pt x="11512255" y="469892"/>
                  <a:pt x="11518016" y="475269"/>
                  <a:pt x="11520320" y="481797"/>
                </a:cubicBezTo>
                <a:cubicBezTo>
                  <a:pt x="11521472" y="484869"/>
                  <a:pt x="11521856" y="487942"/>
                  <a:pt x="11521856" y="490630"/>
                </a:cubicBezTo>
                <a:lnTo>
                  <a:pt x="11555651" y="490630"/>
                </a:lnTo>
                <a:cubicBezTo>
                  <a:pt x="11555267" y="488326"/>
                  <a:pt x="11554499" y="485637"/>
                  <a:pt x="11554115" y="482949"/>
                </a:cubicBezTo>
                <a:cubicBezTo>
                  <a:pt x="11551427" y="470276"/>
                  <a:pt x="11542978" y="460291"/>
                  <a:pt x="11531457" y="455299"/>
                </a:cubicBezTo>
                <a:cubicBezTo>
                  <a:pt x="11518784" y="450306"/>
                  <a:pt x="11505342" y="446850"/>
                  <a:pt x="11490749" y="4468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s-ES" dirty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B15D248A-BF3E-4AD6-BE06-36C0D4C7F7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030" y="587735"/>
            <a:ext cx="2943511" cy="17351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155" indent="0">
              <a:buFontTx/>
              <a:buNone/>
              <a:defRPr>
                <a:latin typeface="+mj-lt"/>
              </a:defRPr>
            </a:lvl2pPr>
            <a:lvl3pPr marL="914309" indent="0">
              <a:buFontTx/>
              <a:buNone/>
              <a:defRPr>
                <a:latin typeface="+mj-lt"/>
              </a:defRPr>
            </a:lvl3pPr>
            <a:lvl4pPr marL="1371464" indent="0">
              <a:buFontTx/>
              <a:buNone/>
              <a:defRPr>
                <a:latin typeface="+mj-lt"/>
              </a:defRPr>
            </a:lvl4pPr>
            <a:lvl5pPr marL="1828618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69" name="Freeform 30">
            <a:extLst>
              <a:ext uri="{FF2B5EF4-FFF2-40B4-BE49-F238E27FC236}">
                <a16:creationId xmlns:a16="http://schemas.microsoft.com/office/drawing/2014/main" id="{3E856F41-D5B9-4900-A7EE-2EA5EF138E37}"/>
              </a:ext>
            </a:extLst>
          </p:cNvPr>
          <p:cNvSpPr>
            <a:spLocks/>
          </p:cNvSpPr>
          <p:nvPr userDrawn="1"/>
        </p:nvSpPr>
        <p:spPr bwMode="auto">
          <a:xfrm>
            <a:off x="5557793" y="960083"/>
            <a:ext cx="603819" cy="648673"/>
          </a:xfrm>
          <a:custGeom>
            <a:avLst/>
            <a:gdLst>
              <a:gd name="T0" fmla="*/ 536 w 700"/>
              <a:gd name="T1" fmla="*/ 213 h 752"/>
              <a:gd name="T2" fmla="*/ 573 w 700"/>
              <a:gd name="T3" fmla="*/ 253 h 752"/>
              <a:gd name="T4" fmla="*/ 589 w 700"/>
              <a:gd name="T5" fmla="*/ 297 h 752"/>
              <a:gd name="T6" fmla="*/ 597 w 700"/>
              <a:gd name="T7" fmla="*/ 359 h 752"/>
              <a:gd name="T8" fmla="*/ 587 w 700"/>
              <a:gd name="T9" fmla="*/ 430 h 752"/>
              <a:gd name="T10" fmla="*/ 563 w 700"/>
              <a:gd name="T11" fmla="*/ 485 h 752"/>
              <a:gd name="T12" fmla="*/ 508 w 700"/>
              <a:gd name="T13" fmla="*/ 533 h 752"/>
              <a:gd name="T14" fmla="*/ 445 w 700"/>
              <a:gd name="T15" fmla="*/ 555 h 752"/>
              <a:gd name="T16" fmla="*/ 358 w 700"/>
              <a:gd name="T17" fmla="*/ 565 h 752"/>
              <a:gd name="T18" fmla="*/ 285 w 700"/>
              <a:gd name="T19" fmla="*/ 559 h 752"/>
              <a:gd name="T20" fmla="*/ 219 w 700"/>
              <a:gd name="T21" fmla="*/ 543 h 752"/>
              <a:gd name="T22" fmla="*/ 171 w 700"/>
              <a:gd name="T23" fmla="*/ 517 h 752"/>
              <a:gd name="T24" fmla="*/ 126 w 700"/>
              <a:gd name="T25" fmla="*/ 462 h 752"/>
              <a:gd name="T26" fmla="*/ 108 w 700"/>
              <a:gd name="T27" fmla="*/ 403 h 752"/>
              <a:gd name="T28" fmla="*/ 104 w 700"/>
              <a:gd name="T29" fmla="*/ 339 h 752"/>
              <a:gd name="T30" fmla="*/ 115 w 700"/>
              <a:gd name="T31" fmla="*/ 282 h 752"/>
              <a:gd name="T32" fmla="*/ 145 w 700"/>
              <a:gd name="T33" fmla="*/ 230 h 752"/>
              <a:gd name="T34" fmla="*/ 193 w 700"/>
              <a:gd name="T35" fmla="*/ 198 h 752"/>
              <a:gd name="T36" fmla="*/ 230 w 700"/>
              <a:gd name="T37" fmla="*/ 189 h 752"/>
              <a:gd name="T38" fmla="*/ 201 w 700"/>
              <a:gd name="T39" fmla="*/ 12 h 752"/>
              <a:gd name="T40" fmla="*/ 162 w 700"/>
              <a:gd name="T41" fmla="*/ 22 h 752"/>
              <a:gd name="T42" fmla="*/ 118 w 700"/>
              <a:gd name="T43" fmla="*/ 48 h 752"/>
              <a:gd name="T44" fmla="*/ 81 w 700"/>
              <a:gd name="T45" fmla="*/ 82 h 752"/>
              <a:gd name="T46" fmla="*/ 53 w 700"/>
              <a:gd name="T47" fmla="*/ 125 h 752"/>
              <a:gd name="T48" fmla="*/ 28 w 700"/>
              <a:gd name="T49" fmla="*/ 188 h 752"/>
              <a:gd name="T50" fmla="*/ 4 w 700"/>
              <a:gd name="T51" fmla="*/ 300 h 752"/>
              <a:gd name="T52" fmla="*/ 1 w 700"/>
              <a:gd name="T53" fmla="*/ 385 h 752"/>
              <a:gd name="T54" fmla="*/ 15 w 700"/>
              <a:gd name="T55" fmla="*/ 483 h 752"/>
              <a:gd name="T56" fmla="*/ 37 w 700"/>
              <a:gd name="T57" fmla="*/ 554 h 752"/>
              <a:gd name="T58" fmla="*/ 88 w 700"/>
              <a:gd name="T59" fmla="*/ 641 h 752"/>
              <a:gd name="T60" fmla="*/ 162 w 700"/>
              <a:gd name="T61" fmla="*/ 705 h 752"/>
              <a:gd name="T62" fmla="*/ 231 w 700"/>
              <a:gd name="T63" fmla="*/ 734 h 752"/>
              <a:gd name="T64" fmla="*/ 332 w 700"/>
              <a:gd name="T65" fmla="*/ 751 h 752"/>
              <a:gd name="T66" fmla="*/ 395 w 700"/>
              <a:gd name="T67" fmla="*/ 749 h 752"/>
              <a:gd name="T68" fmla="*/ 466 w 700"/>
              <a:gd name="T69" fmla="*/ 737 h 752"/>
              <a:gd name="T70" fmla="*/ 515 w 700"/>
              <a:gd name="T71" fmla="*/ 720 h 752"/>
              <a:gd name="T72" fmla="*/ 571 w 700"/>
              <a:gd name="T73" fmla="*/ 687 h 752"/>
              <a:gd name="T74" fmla="*/ 618 w 700"/>
              <a:gd name="T75" fmla="*/ 641 h 752"/>
              <a:gd name="T76" fmla="*/ 654 w 700"/>
              <a:gd name="T77" fmla="*/ 583 h 752"/>
              <a:gd name="T78" fmla="*/ 673 w 700"/>
              <a:gd name="T79" fmla="*/ 537 h 752"/>
              <a:gd name="T80" fmla="*/ 696 w 700"/>
              <a:gd name="T81" fmla="*/ 427 h 752"/>
              <a:gd name="T82" fmla="*/ 700 w 700"/>
              <a:gd name="T83" fmla="*/ 359 h 752"/>
              <a:gd name="T84" fmla="*/ 688 w 700"/>
              <a:gd name="T85" fmla="*/ 240 h 752"/>
              <a:gd name="T86" fmla="*/ 653 w 700"/>
              <a:gd name="T87" fmla="*/ 130 h 752"/>
              <a:gd name="T88" fmla="*/ 636 w 700"/>
              <a:gd name="T89" fmla="*/ 97 h 752"/>
              <a:gd name="T90" fmla="*/ 604 w 700"/>
              <a:gd name="T91" fmla="*/ 61 h 752"/>
              <a:gd name="T92" fmla="*/ 532 w 700"/>
              <a:gd name="T93" fmla="*/ 15 h 752"/>
              <a:gd name="T94" fmla="*/ 476 w 700"/>
              <a:gd name="T95" fmla="*/ 1 h 752"/>
              <a:gd name="T96" fmla="*/ 444 w 700"/>
              <a:gd name="T97" fmla="*/ 186 h 752"/>
              <a:gd name="T98" fmla="*/ 506 w 700"/>
              <a:gd name="T99" fmla="*/ 196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00" h="752">
                <a:moveTo>
                  <a:pt x="513" y="200"/>
                </a:moveTo>
                <a:lnTo>
                  <a:pt x="513" y="200"/>
                </a:lnTo>
                <a:lnTo>
                  <a:pt x="526" y="206"/>
                </a:lnTo>
                <a:lnTo>
                  <a:pt x="536" y="213"/>
                </a:lnTo>
                <a:lnTo>
                  <a:pt x="547" y="221"/>
                </a:lnTo>
                <a:lnTo>
                  <a:pt x="556" y="230"/>
                </a:lnTo>
                <a:lnTo>
                  <a:pt x="566" y="241"/>
                </a:lnTo>
                <a:lnTo>
                  <a:pt x="573" y="253"/>
                </a:lnTo>
                <a:lnTo>
                  <a:pt x="578" y="264"/>
                </a:lnTo>
                <a:lnTo>
                  <a:pt x="583" y="277"/>
                </a:lnTo>
                <a:lnTo>
                  <a:pt x="583" y="277"/>
                </a:lnTo>
                <a:lnTo>
                  <a:pt x="589" y="297"/>
                </a:lnTo>
                <a:lnTo>
                  <a:pt x="594" y="317"/>
                </a:lnTo>
                <a:lnTo>
                  <a:pt x="596" y="338"/>
                </a:lnTo>
                <a:lnTo>
                  <a:pt x="597" y="359"/>
                </a:lnTo>
                <a:lnTo>
                  <a:pt x="597" y="359"/>
                </a:lnTo>
                <a:lnTo>
                  <a:pt x="597" y="371"/>
                </a:lnTo>
                <a:lnTo>
                  <a:pt x="596" y="384"/>
                </a:lnTo>
                <a:lnTo>
                  <a:pt x="592" y="407"/>
                </a:lnTo>
                <a:lnTo>
                  <a:pt x="587" y="430"/>
                </a:lnTo>
                <a:lnTo>
                  <a:pt x="581" y="454"/>
                </a:lnTo>
                <a:lnTo>
                  <a:pt x="581" y="454"/>
                </a:lnTo>
                <a:lnTo>
                  <a:pt x="573" y="470"/>
                </a:lnTo>
                <a:lnTo>
                  <a:pt x="563" y="485"/>
                </a:lnTo>
                <a:lnTo>
                  <a:pt x="552" y="499"/>
                </a:lnTo>
                <a:lnTo>
                  <a:pt x="539" y="512"/>
                </a:lnTo>
                <a:lnTo>
                  <a:pt x="525" y="524"/>
                </a:lnTo>
                <a:lnTo>
                  <a:pt x="508" y="533"/>
                </a:lnTo>
                <a:lnTo>
                  <a:pt x="492" y="541"/>
                </a:lnTo>
                <a:lnTo>
                  <a:pt x="474" y="548"/>
                </a:lnTo>
                <a:lnTo>
                  <a:pt x="474" y="548"/>
                </a:lnTo>
                <a:lnTo>
                  <a:pt x="445" y="555"/>
                </a:lnTo>
                <a:lnTo>
                  <a:pt x="416" y="560"/>
                </a:lnTo>
                <a:lnTo>
                  <a:pt x="387" y="564"/>
                </a:lnTo>
                <a:lnTo>
                  <a:pt x="358" y="565"/>
                </a:lnTo>
                <a:lnTo>
                  <a:pt x="358" y="565"/>
                </a:lnTo>
                <a:lnTo>
                  <a:pt x="339" y="565"/>
                </a:lnTo>
                <a:lnTo>
                  <a:pt x="320" y="564"/>
                </a:lnTo>
                <a:lnTo>
                  <a:pt x="303" y="561"/>
                </a:lnTo>
                <a:lnTo>
                  <a:pt x="285" y="559"/>
                </a:lnTo>
                <a:lnTo>
                  <a:pt x="268" y="555"/>
                </a:lnTo>
                <a:lnTo>
                  <a:pt x="250" y="552"/>
                </a:lnTo>
                <a:lnTo>
                  <a:pt x="234" y="547"/>
                </a:lnTo>
                <a:lnTo>
                  <a:pt x="219" y="543"/>
                </a:lnTo>
                <a:lnTo>
                  <a:pt x="219" y="543"/>
                </a:lnTo>
                <a:lnTo>
                  <a:pt x="201" y="535"/>
                </a:lnTo>
                <a:lnTo>
                  <a:pt x="185" y="527"/>
                </a:lnTo>
                <a:lnTo>
                  <a:pt x="171" y="517"/>
                </a:lnTo>
                <a:lnTo>
                  <a:pt x="157" y="505"/>
                </a:lnTo>
                <a:lnTo>
                  <a:pt x="145" y="491"/>
                </a:lnTo>
                <a:lnTo>
                  <a:pt x="134" y="477"/>
                </a:lnTo>
                <a:lnTo>
                  <a:pt x="126" y="462"/>
                </a:lnTo>
                <a:lnTo>
                  <a:pt x="120" y="445"/>
                </a:lnTo>
                <a:lnTo>
                  <a:pt x="120" y="445"/>
                </a:lnTo>
                <a:lnTo>
                  <a:pt x="113" y="424"/>
                </a:lnTo>
                <a:lnTo>
                  <a:pt x="108" y="403"/>
                </a:lnTo>
                <a:lnTo>
                  <a:pt x="104" y="382"/>
                </a:lnTo>
                <a:lnTo>
                  <a:pt x="103" y="360"/>
                </a:lnTo>
                <a:lnTo>
                  <a:pt x="103" y="360"/>
                </a:lnTo>
                <a:lnTo>
                  <a:pt x="104" y="339"/>
                </a:lnTo>
                <a:lnTo>
                  <a:pt x="106" y="319"/>
                </a:lnTo>
                <a:lnTo>
                  <a:pt x="110" y="300"/>
                </a:lnTo>
                <a:lnTo>
                  <a:pt x="115" y="282"/>
                </a:lnTo>
                <a:lnTo>
                  <a:pt x="115" y="282"/>
                </a:lnTo>
                <a:lnTo>
                  <a:pt x="120" y="268"/>
                </a:lnTo>
                <a:lnTo>
                  <a:pt x="127" y="254"/>
                </a:lnTo>
                <a:lnTo>
                  <a:pt x="136" y="242"/>
                </a:lnTo>
                <a:lnTo>
                  <a:pt x="145" y="230"/>
                </a:lnTo>
                <a:lnTo>
                  <a:pt x="155" y="220"/>
                </a:lnTo>
                <a:lnTo>
                  <a:pt x="167" y="212"/>
                </a:lnTo>
                <a:lnTo>
                  <a:pt x="179" y="203"/>
                </a:lnTo>
                <a:lnTo>
                  <a:pt x="193" y="198"/>
                </a:lnTo>
                <a:lnTo>
                  <a:pt x="193" y="198"/>
                </a:lnTo>
                <a:lnTo>
                  <a:pt x="205" y="194"/>
                </a:lnTo>
                <a:lnTo>
                  <a:pt x="217" y="192"/>
                </a:lnTo>
                <a:lnTo>
                  <a:pt x="230" y="189"/>
                </a:lnTo>
                <a:lnTo>
                  <a:pt x="243" y="189"/>
                </a:lnTo>
                <a:lnTo>
                  <a:pt x="242" y="2"/>
                </a:lnTo>
                <a:lnTo>
                  <a:pt x="242" y="2"/>
                </a:lnTo>
                <a:lnTo>
                  <a:pt x="201" y="12"/>
                </a:lnTo>
                <a:lnTo>
                  <a:pt x="201" y="12"/>
                </a:lnTo>
                <a:lnTo>
                  <a:pt x="188" y="14"/>
                </a:lnTo>
                <a:lnTo>
                  <a:pt x="175" y="18"/>
                </a:lnTo>
                <a:lnTo>
                  <a:pt x="162" y="22"/>
                </a:lnTo>
                <a:lnTo>
                  <a:pt x="151" y="28"/>
                </a:lnTo>
                <a:lnTo>
                  <a:pt x="139" y="34"/>
                </a:lnTo>
                <a:lnTo>
                  <a:pt x="129" y="40"/>
                </a:lnTo>
                <a:lnTo>
                  <a:pt x="118" y="48"/>
                </a:lnTo>
                <a:lnTo>
                  <a:pt x="108" y="55"/>
                </a:lnTo>
                <a:lnTo>
                  <a:pt x="98" y="63"/>
                </a:lnTo>
                <a:lnTo>
                  <a:pt x="90" y="73"/>
                </a:lnTo>
                <a:lnTo>
                  <a:pt x="81" y="82"/>
                </a:lnTo>
                <a:lnTo>
                  <a:pt x="72" y="92"/>
                </a:lnTo>
                <a:lnTo>
                  <a:pt x="65" y="103"/>
                </a:lnTo>
                <a:lnTo>
                  <a:pt x="58" y="113"/>
                </a:lnTo>
                <a:lnTo>
                  <a:pt x="53" y="125"/>
                </a:lnTo>
                <a:lnTo>
                  <a:pt x="47" y="137"/>
                </a:lnTo>
                <a:lnTo>
                  <a:pt x="47" y="137"/>
                </a:lnTo>
                <a:lnTo>
                  <a:pt x="37" y="163"/>
                </a:lnTo>
                <a:lnTo>
                  <a:pt x="28" y="188"/>
                </a:lnTo>
                <a:lnTo>
                  <a:pt x="20" y="215"/>
                </a:lnTo>
                <a:lnTo>
                  <a:pt x="13" y="243"/>
                </a:lnTo>
                <a:lnTo>
                  <a:pt x="7" y="271"/>
                </a:lnTo>
                <a:lnTo>
                  <a:pt x="4" y="300"/>
                </a:lnTo>
                <a:lnTo>
                  <a:pt x="1" y="330"/>
                </a:lnTo>
                <a:lnTo>
                  <a:pt x="0" y="360"/>
                </a:lnTo>
                <a:lnTo>
                  <a:pt x="0" y="360"/>
                </a:lnTo>
                <a:lnTo>
                  <a:pt x="1" y="385"/>
                </a:lnTo>
                <a:lnTo>
                  <a:pt x="2" y="409"/>
                </a:lnTo>
                <a:lnTo>
                  <a:pt x="6" y="435"/>
                </a:lnTo>
                <a:lnTo>
                  <a:pt x="11" y="460"/>
                </a:lnTo>
                <a:lnTo>
                  <a:pt x="15" y="483"/>
                </a:lnTo>
                <a:lnTo>
                  <a:pt x="21" y="507"/>
                </a:lnTo>
                <a:lnTo>
                  <a:pt x="29" y="531"/>
                </a:lnTo>
                <a:lnTo>
                  <a:pt x="37" y="554"/>
                </a:lnTo>
                <a:lnTo>
                  <a:pt x="37" y="554"/>
                </a:lnTo>
                <a:lnTo>
                  <a:pt x="47" y="578"/>
                </a:lnTo>
                <a:lnTo>
                  <a:pt x="60" y="600"/>
                </a:lnTo>
                <a:lnTo>
                  <a:pt x="72" y="621"/>
                </a:lnTo>
                <a:lnTo>
                  <a:pt x="88" y="641"/>
                </a:lnTo>
                <a:lnTo>
                  <a:pt x="105" y="659"/>
                </a:lnTo>
                <a:lnTo>
                  <a:pt x="123" y="676"/>
                </a:lnTo>
                <a:lnTo>
                  <a:pt x="143" y="691"/>
                </a:lnTo>
                <a:lnTo>
                  <a:pt x="162" y="705"/>
                </a:lnTo>
                <a:lnTo>
                  <a:pt x="162" y="705"/>
                </a:lnTo>
                <a:lnTo>
                  <a:pt x="185" y="716"/>
                </a:lnTo>
                <a:lnTo>
                  <a:pt x="208" y="726"/>
                </a:lnTo>
                <a:lnTo>
                  <a:pt x="231" y="734"/>
                </a:lnTo>
                <a:lnTo>
                  <a:pt x="256" y="740"/>
                </a:lnTo>
                <a:lnTo>
                  <a:pt x="282" y="745"/>
                </a:lnTo>
                <a:lnTo>
                  <a:pt x="306" y="748"/>
                </a:lnTo>
                <a:lnTo>
                  <a:pt x="332" y="751"/>
                </a:lnTo>
                <a:lnTo>
                  <a:pt x="358" y="752"/>
                </a:lnTo>
                <a:lnTo>
                  <a:pt x="358" y="752"/>
                </a:lnTo>
                <a:lnTo>
                  <a:pt x="376" y="751"/>
                </a:lnTo>
                <a:lnTo>
                  <a:pt x="395" y="749"/>
                </a:lnTo>
                <a:lnTo>
                  <a:pt x="414" y="748"/>
                </a:lnTo>
                <a:lnTo>
                  <a:pt x="431" y="745"/>
                </a:lnTo>
                <a:lnTo>
                  <a:pt x="449" y="741"/>
                </a:lnTo>
                <a:lnTo>
                  <a:pt x="466" y="737"/>
                </a:lnTo>
                <a:lnTo>
                  <a:pt x="484" y="732"/>
                </a:lnTo>
                <a:lnTo>
                  <a:pt x="500" y="726"/>
                </a:lnTo>
                <a:lnTo>
                  <a:pt x="500" y="726"/>
                </a:lnTo>
                <a:lnTo>
                  <a:pt x="515" y="720"/>
                </a:lnTo>
                <a:lnTo>
                  <a:pt x="531" y="713"/>
                </a:lnTo>
                <a:lnTo>
                  <a:pt x="545" y="706"/>
                </a:lnTo>
                <a:lnTo>
                  <a:pt x="559" y="697"/>
                </a:lnTo>
                <a:lnTo>
                  <a:pt x="571" y="687"/>
                </a:lnTo>
                <a:lnTo>
                  <a:pt x="584" y="677"/>
                </a:lnTo>
                <a:lnTo>
                  <a:pt x="596" y="665"/>
                </a:lnTo>
                <a:lnTo>
                  <a:pt x="608" y="654"/>
                </a:lnTo>
                <a:lnTo>
                  <a:pt x="618" y="641"/>
                </a:lnTo>
                <a:lnTo>
                  <a:pt x="629" y="627"/>
                </a:lnTo>
                <a:lnTo>
                  <a:pt x="638" y="613"/>
                </a:lnTo>
                <a:lnTo>
                  <a:pt x="646" y="599"/>
                </a:lnTo>
                <a:lnTo>
                  <a:pt x="654" y="583"/>
                </a:lnTo>
                <a:lnTo>
                  <a:pt x="661" y="568"/>
                </a:lnTo>
                <a:lnTo>
                  <a:pt x="667" y="553"/>
                </a:lnTo>
                <a:lnTo>
                  <a:pt x="673" y="537"/>
                </a:lnTo>
                <a:lnTo>
                  <a:pt x="673" y="537"/>
                </a:lnTo>
                <a:lnTo>
                  <a:pt x="685" y="493"/>
                </a:lnTo>
                <a:lnTo>
                  <a:pt x="689" y="471"/>
                </a:lnTo>
                <a:lnTo>
                  <a:pt x="693" y="449"/>
                </a:lnTo>
                <a:lnTo>
                  <a:pt x="696" y="427"/>
                </a:lnTo>
                <a:lnTo>
                  <a:pt x="699" y="405"/>
                </a:lnTo>
                <a:lnTo>
                  <a:pt x="700" y="381"/>
                </a:lnTo>
                <a:lnTo>
                  <a:pt x="700" y="359"/>
                </a:lnTo>
                <a:lnTo>
                  <a:pt x="700" y="359"/>
                </a:lnTo>
                <a:lnTo>
                  <a:pt x="700" y="329"/>
                </a:lnTo>
                <a:lnTo>
                  <a:pt x="698" y="298"/>
                </a:lnTo>
                <a:lnTo>
                  <a:pt x="693" y="269"/>
                </a:lnTo>
                <a:lnTo>
                  <a:pt x="688" y="240"/>
                </a:lnTo>
                <a:lnTo>
                  <a:pt x="681" y="212"/>
                </a:lnTo>
                <a:lnTo>
                  <a:pt x="673" y="184"/>
                </a:lnTo>
                <a:lnTo>
                  <a:pt x="664" y="157"/>
                </a:lnTo>
                <a:lnTo>
                  <a:pt x="653" y="130"/>
                </a:lnTo>
                <a:lnTo>
                  <a:pt x="653" y="130"/>
                </a:lnTo>
                <a:lnTo>
                  <a:pt x="647" y="119"/>
                </a:lnTo>
                <a:lnTo>
                  <a:pt x="642" y="108"/>
                </a:lnTo>
                <a:lnTo>
                  <a:pt x="636" y="97"/>
                </a:lnTo>
                <a:lnTo>
                  <a:pt x="629" y="88"/>
                </a:lnTo>
                <a:lnTo>
                  <a:pt x="621" y="78"/>
                </a:lnTo>
                <a:lnTo>
                  <a:pt x="612" y="69"/>
                </a:lnTo>
                <a:lnTo>
                  <a:pt x="604" y="61"/>
                </a:lnTo>
                <a:lnTo>
                  <a:pt x="595" y="53"/>
                </a:lnTo>
                <a:lnTo>
                  <a:pt x="575" y="37"/>
                </a:lnTo>
                <a:lnTo>
                  <a:pt x="554" y="26"/>
                </a:lnTo>
                <a:lnTo>
                  <a:pt x="532" y="15"/>
                </a:lnTo>
                <a:lnTo>
                  <a:pt x="507" y="8"/>
                </a:lnTo>
                <a:lnTo>
                  <a:pt x="507" y="8"/>
                </a:lnTo>
                <a:lnTo>
                  <a:pt x="491" y="5"/>
                </a:lnTo>
                <a:lnTo>
                  <a:pt x="476" y="1"/>
                </a:lnTo>
                <a:lnTo>
                  <a:pt x="459" y="0"/>
                </a:lnTo>
                <a:lnTo>
                  <a:pt x="443" y="0"/>
                </a:lnTo>
                <a:lnTo>
                  <a:pt x="444" y="186"/>
                </a:lnTo>
                <a:lnTo>
                  <a:pt x="444" y="186"/>
                </a:lnTo>
                <a:lnTo>
                  <a:pt x="463" y="187"/>
                </a:lnTo>
                <a:lnTo>
                  <a:pt x="480" y="189"/>
                </a:lnTo>
                <a:lnTo>
                  <a:pt x="498" y="193"/>
                </a:lnTo>
                <a:lnTo>
                  <a:pt x="506" y="196"/>
                </a:lnTo>
                <a:lnTo>
                  <a:pt x="513" y="20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83" name="Freeform 41">
            <a:extLst>
              <a:ext uri="{FF2B5EF4-FFF2-40B4-BE49-F238E27FC236}">
                <a16:creationId xmlns:a16="http://schemas.microsoft.com/office/drawing/2014/main" id="{EAFDBC16-A916-4349-94B0-EFE7A965C0A5}"/>
              </a:ext>
            </a:extLst>
          </p:cNvPr>
          <p:cNvSpPr>
            <a:spLocks/>
          </p:cNvSpPr>
          <p:nvPr userDrawn="1"/>
        </p:nvSpPr>
        <p:spPr bwMode="auto">
          <a:xfrm>
            <a:off x="5540383" y="3871913"/>
            <a:ext cx="652463" cy="700088"/>
          </a:xfrm>
          <a:custGeom>
            <a:avLst/>
            <a:gdLst>
              <a:gd name="T0" fmla="*/ 630 w 822"/>
              <a:gd name="T1" fmla="*/ 249 h 882"/>
              <a:gd name="T2" fmla="*/ 672 w 822"/>
              <a:gd name="T3" fmla="*/ 296 h 882"/>
              <a:gd name="T4" fmla="*/ 692 w 822"/>
              <a:gd name="T5" fmla="*/ 348 h 882"/>
              <a:gd name="T6" fmla="*/ 701 w 822"/>
              <a:gd name="T7" fmla="*/ 421 h 882"/>
              <a:gd name="T8" fmla="*/ 689 w 822"/>
              <a:gd name="T9" fmla="*/ 504 h 882"/>
              <a:gd name="T10" fmla="*/ 661 w 822"/>
              <a:gd name="T11" fmla="*/ 569 h 882"/>
              <a:gd name="T12" fmla="*/ 597 w 822"/>
              <a:gd name="T13" fmla="*/ 625 h 882"/>
              <a:gd name="T14" fmla="*/ 523 w 822"/>
              <a:gd name="T15" fmla="*/ 651 h 882"/>
              <a:gd name="T16" fmla="*/ 420 w 822"/>
              <a:gd name="T17" fmla="*/ 662 h 882"/>
              <a:gd name="T18" fmla="*/ 335 w 822"/>
              <a:gd name="T19" fmla="*/ 655 h 882"/>
              <a:gd name="T20" fmla="*/ 257 w 822"/>
              <a:gd name="T21" fmla="*/ 636 h 882"/>
              <a:gd name="T22" fmla="*/ 200 w 822"/>
              <a:gd name="T23" fmla="*/ 606 h 882"/>
              <a:gd name="T24" fmla="*/ 148 w 822"/>
              <a:gd name="T25" fmla="*/ 542 h 882"/>
              <a:gd name="T26" fmla="*/ 126 w 822"/>
              <a:gd name="T27" fmla="*/ 473 h 882"/>
              <a:gd name="T28" fmla="*/ 122 w 822"/>
              <a:gd name="T29" fmla="*/ 398 h 882"/>
              <a:gd name="T30" fmla="*/ 134 w 822"/>
              <a:gd name="T31" fmla="*/ 330 h 882"/>
              <a:gd name="T32" fmla="*/ 170 w 822"/>
              <a:gd name="T33" fmla="*/ 270 h 882"/>
              <a:gd name="T34" fmla="*/ 226 w 822"/>
              <a:gd name="T35" fmla="*/ 232 h 882"/>
              <a:gd name="T36" fmla="*/ 270 w 822"/>
              <a:gd name="T37" fmla="*/ 222 h 882"/>
              <a:gd name="T38" fmla="*/ 236 w 822"/>
              <a:gd name="T39" fmla="*/ 13 h 882"/>
              <a:gd name="T40" fmla="*/ 191 w 822"/>
              <a:gd name="T41" fmla="*/ 26 h 882"/>
              <a:gd name="T42" fmla="*/ 139 w 822"/>
              <a:gd name="T43" fmla="*/ 56 h 882"/>
              <a:gd name="T44" fmla="*/ 95 w 822"/>
              <a:gd name="T45" fmla="*/ 96 h 882"/>
              <a:gd name="T46" fmla="*/ 62 w 822"/>
              <a:gd name="T47" fmla="*/ 147 h 882"/>
              <a:gd name="T48" fmla="*/ 33 w 822"/>
              <a:gd name="T49" fmla="*/ 221 h 882"/>
              <a:gd name="T50" fmla="*/ 4 w 822"/>
              <a:gd name="T51" fmla="*/ 352 h 882"/>
              <a:gd name="T52" fmla="*/ 1 w 822"/>
              <a:gd name="T53" fmla="*/ 451 h 882"/>
              <a:gd name="T54" fmla="*/ 18 w 822"/>
              <a:gd name="T55" fmla="*/ 566 h 882"/>
              <a:gd name="T56" fmla="*/ 44 w 822"/>
              <a:gd name="T57" fmla="*/ 650 h 882"/>
              <a:gd name="T58" fmla="*/ 103 w 822"/>
              <a:gd name="T59" fmla="*/ 751 h 882"/>
              <a:gd name="T60" fmla="*/ 191 w 822"/>
              <a:gd name="T61" fmla="*/ 827 h 882"/>
              <a:gd name="T62" fmla="*/ 272 w 822"/>
              <a:gd name="T63" fmla="*/ 861 h 882"/>
              <a:gd name="T64" fmla="*/ 390 w 822"/>
              <a:gd name="T65" fmla="*/ 880 h 882"/>
              <a:gd name="T66" fmla="*/ 464 w 822"/>
              <a:gd name="T67" fmla="*/ 879 h 882"/>
              <a:gd name="T68" fmla="*/ 548 w 822"/>
              <a:gd name="T69" fmla="*/ 864 h 882"/>
              <a:gd name="T70" fmla="*/ 605 w 822"/>
              <a:gd name="T71" fmla="*/ 845 h 882"/>
              <a:gd name="T72" fmla="*/ 671 w 822"/>
              <a:gd name="T73" fmla="*/ 806 h 882"/>
              <a:gd name="T74" fmla="*/ 726 w 822"/>
              <a:gd name="T75" fmla="*/ 751 h 882"/>
              <a:gd name="T76" fmla="*/ 768 w 822"/>
              <a:gd name="T77" fmla="*/ 684 h 882"/>
              <a:gd name="T78" fmla="*/ 790 w 822"/>
              <a:gd name="T79" fmla="*/ 629 h 882"/>
              <a:gd name="T80" fmla="*/ 818 w 822"/>
              <a:gd name="T81" fmla="*/ 500 h 882"/>
              <a:gd name="T82" fmla="*/ 822 w 822"/>
              <a:gd name="T83" fmla="*/ 421 h 882"/>
              <a:gd name="T84" fmla="*/ 808 w 822"/>
              <a:gd name="T85" fmla="*/ 281 h 882"/>
              <a:gd name="T86" fmla="*/ 767 w 822"/>
              <a:gd name="T87" fmla="*/ 152 h 882"/>
              <a:gd name="T88" fmla="*/ 747 w 822"/>
              <a:gd name="T89" fmla="*/ 114 h 882"/>
              <a:gd name="T90" fmla="*/ 709 w 822"/>
              <a:gd name="T91" fmla="*/ 71 h 882"/>
              <a:gd name="T92" fmla="*/ 624 w 822"/>
              <a:gd name="T93" fmla="*/ 18 h 882"/>
              <a:gd name="T94" fmla="*/ 559 w 822"/>
              <a:gd name="T95" fmla="*/ 1 h 882"/>
              <a:gd name="T96" fmla="*/ 521 w 822"/>
              <a:gd name="T97" fmla="*/ 218 h 882"/>
              <a:gd name="T98" fmla="*/ 594 w 822"/>
              <a:gd name="T99" fmla="*/ 230 h 8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22" h="882">
                <a:moveTo>
                  <a:pt x="602" y="234"/>
                </a:moveTo>
                <a:lnTo>
                  <a:pt x="602" y="234"/>
                </a:lnTo>
                <a:lnTo>
                  <a:pt x="618" y="241"/>
                </a:lnTo>
                <a:lnTo>
                  <a:pt x="630" y="249"/>
                </a:lnTo>
                <a:lnTo>
                  <a:pt x="642" y="259"/>
                </a:lnTo>
                <a:lnTo>
                  <a:pt x="653" y="270"/>
                </a:lnTo>
                <a:lnTo>
                  <a:pt x="664" y="282"/>
                </a:lnTo>
                <a:lnTo>
                  <a:pt x="672" y="296"/>
                </a:lnTo>
                <a:lnTo>
                  <a:pt x="679" y="310"/>
                </a:lnTo>
                <a:lnTo>
                  <a:pt x="685" y="325"/>
                </a:lnTo>
                <a:lnTo>
                  <a:pt x="685" y="325"/>
                </a:lnTo>
                <a:lnTo>
                  <a:pt x="692" y="348"/>
                </a:lnTo>
                <a:lnTo>
                  <a:pt x="697" y="371"/>
                </a:lnTo>
                <a:lnTo>
                  <a:pt x="700" y="396"/>
                </a:lnTo>
                <a:lnTo>
                  <a:pt x="701" y="421"/>
                </a:lnTo>
                <a:lnTo>
                  <a:pt x="701" y="421"/>
                </a:lnTo>
                <a:lnTo>
                  <a:pt x="701" y="435"/>
                </a:lnTo>
                <a:lnTo>
                  <a:pt x="700" y="450"/>
                </a:lnTo>
                <a:lnTo>
                  <a:pt x="696" y="477"/>
                </a:lnTo>
                <a:lnTo>
                  <a:pt x="689" y="504"/>
                </a:lnTo>
                <a:lnTo>
                  <a:pt x="682" y="532"/>
                </a:lnTo>
                <a:lnTo>
                  <a:pt x="682" y="532"/>
                </a:lnTo>
                <a:lnTo>
                  <a:pt x="672" y="551"/>
                </a:lnTo>
                <a:lnTo>
                  <a:pt x="661" y="569"/>
                </a:lnTo>
                <a:lnTo>
                  <a:pt x="648" y="585"/>
                </a:lnTo>
                <a:lnTo>
                  <a:pt x="633" y="601"/>
                </a:lnTo>
                <a:lnTo>
                  <a:pt x="616" y="614"/>
                </a:lnTo>
                <a:lnTo>
                  <a:pt x="597" y="625"/>
                </a:lnTo>
                <a:lnTo>
                  <a:pt x="578" y="635"/>
                </a:lnTo>
                <a:lnTo>
                  <a:pt x="557" y="643"/>
                </a:lnTo>
                <a:lnTo>
                  <a:pt x="557" y="643"/>
                </a:lnTo>
                <a:lnTo>
                  <a:pt x="523" y="651"/>
                </a:lnTo>
                <a:lnTo>
                  <a:pt x="489" y="657"/>
                </a:lnTo>
                <a:lnTo>
                  <a:pt x="454" y="661"/>
                </a:lnTo>
                <a:lnTo>
                  <a:pt x="420" y="662"/>
                </a:lnTo>
                <a:lnTo>
                  <a:pt x="420" y="662"/>
                </a:lnTo>
                <a:lnTo>
                  <a:pt x="398" y="662"/>
                </a:lnTo>
                <a:lnTo>
                  <a:pt x="376" y="661"/>
                </a:lnTo>
                <a:lnTo>
                  <a:pt x="355" y="658"/>
                </a:lnTo>
                <a:lnTo>
                  <a:pt x="335" y="655"/>
                </a:lnTo>
                <a:lnTo>
                  <a:pt x="314" y="651"/>
                </a:lnTo>
                <a:lnTo>
                  <a:pt x="294" y="647"/>
                </a:lnTo>
                <a:lnTo>
                  <a:pt x="274" y="642"/>
                </a:lnTo>
                <a:lnTo>
                  <a:pt x="257" y="636"/>
                </a:lnTo>
                <a:lnTo>
                  <a:pt x="257" y="636"/>
                </a:lnTo>
                <a:lnTo>
                  <a:pt x="236" y="628"/>
                </a:lnTo>
                <a:lnTo>
                  <a:pt x="217" y="618"/>
                </a:lnTo>
                <a:lnTo>
                  <a:pt x="200" y="606"/>
                </a:lnTo>
                <a:lnTo>
                  <a:pt x="184" y="592"/>
                </a:lnTo>
                <a:lnTo>
                  <a:pt x="170" y="576"/>
                </a:lnTo>
                <a:lnTo>
                  <a:pt x="158" y="559"/>
                </a:lnTo>
                <a:lnTo>
                  <a:pt x="148" y="542"/>
                </a:lnTo>
                <a:lnTo>
                  <a:pt x="141" y="522"/>
                </a:lnTo>
                <a:lnTo>
                  <a:pt x="141" y="522"/>
                </a:lnTo>
                <a:lnTo>
                  <a:pt x="133" y="498"/>
                </a:lnTo>
                <a:lnTo>
                  <a:pt x="126" y="473"/>
                </a:lnTo>
                <a:lnTo>
                  <a:pt x="122" y="448"/>
                </a:lnTo>
                <a:lnTo>
                  <a:pt x="121" y="422"/>
                </a:lnTo>
                <a:lnTo>
                  <a:pt x="121" y="422"/>
                </a:lnTo>
                <a:lnTo>
                  <a:pt x="122" y="398"/>
                </a:lnTo>
                <a:lnTo>
                  <a:pt x="125" y="374"/>
                </a:lnTo>
                <a:lnTo>
                  <a:pt x="129" y="352"/>
                </a:lnTo>
                <a:lnTo>
                  <a:pt x="134" y="330"/>
                </a:lnTo>
                <a:lnTo>
                  <a:pt x="134" y="330"/>
                </a:lnTo>
                <a:lnTo>
                  <a:pt x="141" y="314"/>
                </a:lnTo>
                <a:lnTo>
                  <a:pt x="150" y="297"/>
                </a:lnTo>
                <a:lnTo>
                  <a:pt x="159" y="284"/>
                </a:lnTo>
                <a:lnTo>
                  <a:pt x="170" y="270"/>
                </a:lnTo>
                <a:lnTo>
                  <a:pt x="183" y="258"/>
                </a:lnTo>
                <a:lnTo>
                  <a:pt x="196" y="248"/>
                </a:lnTo>
                <a:lnTo>
                  <a:pt x="210" y="238"/>
                </a:lnTo>
                <a:lnTo>
                  <a:pt x="226" y="232"/>
                </a:lnTo>
                <a:lnTo>
                  <a:pt x="226" y="232"/>
                </a:lnTo>
                <a:lnTo>
                  <a:pt x="240" y="227"/>
                </a:lnTo>
                <a:lnTo>
                  <a:pt x="255" y="225"/>
                </a:lnTo>
                <a:lnTo>
                  <a:pt x="270" y="222"/>
                </a:lnTo>
                <a:lnTo>
                  <a:pt x="285" y="222"/>
                </a:lnTo>
                <a:lnTo>
                  <a:pt x="284" y="2"/>
                </a:lnTo>
                <a:lnTo>
                  <a:pt x="284" y="2"/>
                </a:lnTo>
                <a:lnTo>
                  <a:pt x="236" y="13"/>
                </a:lnTo>
                <a:lnTo>
                  <a:pt x="236" y="13"/>
                </a:lnTo>
                <a:lnTo>
                  <a:pt x="221" y="16"/>
                </a:lnTo>
                <a:lnTo>
                  <a:pt x="206" y="20"/>
                </a:lnTo>
                <a:lnTo>
                  <a:pt x="191" y="26"/>
                </a:lnTo>
                <a:lnTo>
                  <a:pt x="177" y="33"/>
                </a:lnTo>
                <a:lnTo>
                  <a:pt x="163" y="40"/>
                </a:lnTo>
                <a:lnTo>
                  <a:pt x="151" y="46"/>
                </a:lnTo>
                <a:lnTo>
                  <a:pt x="139" y="56"/>
                </a:lnTo>
                <a:lnTo>
                  <a:pt x="126" y="64"/>
                </a:lnTo>
                <a:lnTo>
                  <a:pt x="115" y="74"/>
                </a:lnTo>
                <a:lnTo>
                  <a:pt x="106" y="85"/>
                </a:lnTo>
                <a:lnTo>
                  <a:pt x="95" y="96"/>
                </a:lnTo>
                <a:lnTo>
                  <a:pt x="85" y="108"/>
                </a:lnTo>
                <a:lnTo>
                  <a:pt x="77" y="120"/>
                </a:lnTo>
                <a:lnTo>
                  <a:pt x="69" y="133"/>
                </a:lnTo>
                <a:lnTo>
                  <a:pt x="62" y="147"/>
                </a:lnTo>
                <a:lnTo>
                  <a:pt x="55" y="160"/>
                </a:lnTo>
                <a:lnTo>
                  <a:pt x="55" y="160"/>
                </a:lnTo>
                <a:lnTo>
                  <a:pt x="44" y="190"/>
                </a:lnTo>
                <a:lnTo>
                  <a:pt x="33" y="221"/>
                </a:lnTo>
                <a:lnTo>
                  <a:pt x="23" y="252"/>
                </a:lnTo>
                <a:lnTo>
                  <a:pt x="15" y="285"/>
                </a:lnTo>
                <a:lnTo>
                  <a:pt x="8" y="318"/>
                </a:lnTo>
                <a:lnTo>
                  <a:pt x="4" y="352"/>
                </a:lnTo>
                <a:lnTo>
                  <a:pt x="1" y="387"/>
                </a:lnTo>
                <a:lnTo>
                  <a:pt x="0" y="422"/>
                </a:lnTo>
                <a:lnTo>
                  <a:pt x="0" y="422"/>
                </a:lnTo>
                <a:lnTo>
                  <a:pt x="1" y="451"/>
                </a:lnTo>
                <a:lnTo>
                  <a:pt x="3" y="480"/>
                </a:lnTo>
                <a:lnTo>
                  <a:pt x="7" y="510"/>
                </a:lnTo>
                <a:lnTo>
                  <a:pt x="12" y="539"/>
                </a:lnTo>
                <a:lnTo>
                  <a:pt x="18" y="566"/>
                </a:lnTo>
                <a:lnTo>
                  <a:pt x="25" y="595"/>
                </a:lnTo>
                <a:lnTo>
                  <a:pt x="34" y="622"/>
                </a:lnTo>
                <a:lnTo>
                  <a:pt x="44" y="650"/>
                </a:lnTo>
                <a:lnTo>
                  <a:pt x="44" y="650"/>
                </a:lnTo>
                <a:lnTo>
                  <a:pt x="55" y="677"/>
                </a:lnTo>
                <a:lnTo>
                  <a:pt x="70" y="703"/>
                </a:lnTo>
                <a:lnTo>
                  <a:pt x="85" y="728"/>
                </a:lnTo>
                <a:lnTo>
                  <a:pt x="103" y="751"/>
                </a:lnTo>
                <a:lnTo>
                  <a:pt x="124" y="773"/>
                </a:lnTo>
                <a:lnTo>
                  <a:pt x="144" y="793"/>
                </a:lnTo>
                <a:lnTo>
                  <a:pt x="167" y="810"/>
                </a:lnTo>
                <a:lnTo>
                  <a:pt x="191" y="827"/>
                </a:lnTo>
                <a:lnTo>
                  <a:pt x="191" y="827"/>
                </a:lnTo>
                <a:lnTo>
                  <a:pt x="217" y="839"/>
                </a:lnTo>
                <a:lnTo>
                  <a:pt x="244" y="852"/>
                </a:lnTo>
                <a:lnTo>
                  <a:pt x="272" y="861"/>
                </a:lnTo>
                <a:lnTo>
                  <a:pt x="301" y="868"/>
                </a:lnTo>
                <a:lnTo>
                  <a:pt x="331" y="873"/>
                </a:lnTo>
                <a:lnTo>
                  <a:pt x="360" y="878"/>
                </a:lnTo>
                <a:lnTo>
                  <a:pt x="390" y="880"/>
                </a:lnTo>
                <a:lnTo>
                  <a:pt x="420" y="882"/>
                </a:lnTo>
                <a:lnTo>
                  <a:pt x="420" y="882"/>
                </a:lnTo>
                <a:lnTo>
                  <a:pt x="442" y="880"/>
                </a:lnTo>
                <a:lnTo>
                  <a:pt x="464" y="879"/>
                </a:lnTo>
                <a:lnTo>
                  <a:pt x="486" y="878"/>
                </a:lnTo>
                <a:lnTo>
                  <a:pt x="506" y="873"/>
                </a:lnTo>
                <a:lnTo>
                  <a:pt x="527" y="869"/>
                </a:lnTo>
                <a:lnTo>
                  <a:pt x="548" y="864"/>
                </a:lnTo>
                <a:lnTo>
                  <a:pt x="568" y="858"/>
                </a:lnTo>
                <a:lnTo>
                  <a:pt x="587" y="852"/>
                </a:lnTo>
                <a:lnTo>
                  <a:pt x="587" y="852"/>
                </a:lnTo>
                <a:lnTo>
                  <a:pt x="605" y="845"/>
                </a:lnTo>
                <a:lnTo>
                  <a:pt x="623" y="836"/>
                </a:lnTo>
                <a:lnTo>
                  <a:pt x="639" y="828"/>
                </a:lnTo>
                <a:lnTo>
                  <a:pt x="656" y="817"/>
                </a:lnTo>
                <a:lnTo>
                  <a:pt x="671" y="806"/>
                </a:lnTo>
                <a:lnTo>
                  <a:pt x="686" y="794"/>
                </a:lnTo>
                <a:lnTo>
                  <a:pt x="700" y="780"/>
                </a:lnTo>
                <a:lnTo>
                  <a:pt x="714" y="766"/>
                </a:lnTo>
                <a:lnTo>
                  <a:pt x="726" y="751"/>
                </a:lnTo>
                <a:lnTo>
                  <a:pt x="738" y="735"/>
                </a:lnTo>
                <a:lnTo>
                  <a:pt x="749" y="718"/>
                </a:lnTo>
                <a:lnTo>
                  <a:pt x="759" y="702"/>
                </a:lnTo>
                <a:lnTo>
                  <a:pt x="768" y="684"/>
                </a:lnTo>
                <a:lnTo>
                  <a:pt x="777" y="666"/>
                </a:lnTo>
                <a:lnTo>
                  <a:pt x="784" y="649"/>
                </a:lnTo>
                <a:lnTo>
                  <a:pt x="790" y="629"/>
                </a:lnTo>
                <a:lnTo>
                  <a:pt x="790" y="629"/>
                </a:lnTo>
                <a:lnTo>
                  <a:pt x="804" y="579"/>
                </a:lnTo>
                <a:lnTo>
                  <a:pt x="810" y="552"/>
                </a:lnTo>
                <a:lnTo>
                  <a:pt x="814" y="526"/>
                </a:lnTo>
                <a:lnTo>
                  <a:pt x="818" y="500"/>
                </a:lnTo>
                <a:lnTo>
                  <a:pt x="821" y="474"/>
                </a:lnTo>
                <a:lnTo>
                  <a:pt x="822" y="447"/>
                </a:lnTo>
                <a:lnTo>
                  <a:pt x="822" y="421"/>
                </a:lnTo>
                <a:lnTo>
                  <a:pt x="822" y="421"/>
                </a:lnTo>
                <a:lnTo>
                  <a:pt x="822" y="385"/>
                </a:lnTo>
                <a:lnTo>
                  <a:pt x="819" y="350"/>
                </a:lnTo>
                <a:lnTo>
                  <a:pt x="814" y="315"/>
                </a:lnTo>
                <a:lnTo>
                  <a:pt x="808" y="281"/>
                </a:lnTo>
                <a:lnTo>
                  <a:pt x="800" y="248"/>
                </a:lnTo>
                <a:lnTo>
                  <a:pt x="790" y="215"/>
                </a:lnTo>
                <a:lnTo>
                  <a:pt x="779" y="184"/>
                </a:lnTo>
                <a:lnTo>
                  <a:pt x="767" y="152"/>
                </a:lnTo>
                <a:lnTo>
                  <a:pt x="767" y="152"/>
                </a:lnTo>
                <a:lnTo>
                  <a:pt x="760" y="140"/>
                </a:lnTo>
                <a:lnTo>
                  <a:pt x="753" y="126"/>
                </a:lnTo>
                <a:lnTo>
                  <a:pt x="747" y="114"/>
                </a:lnTo>
                <a:lnTo>
                  <a:pt x="738" y="103"/>
                </a:lnTo>
                <a:lnTo>
                  <a:pt x="729" y="92"/>
                </a:lnTo>
                <a:lnTo>
                  <a:pt x="719" y="81"/>
                </a:lnTo>
                <a:lnTo>
                  <a:pt x="709" y="71"/>
                </a:lnTo>
                <a:lnTo>
                  <a:pt x="698" y="61"/>
                </a:lnTo>
                <a:lnTo>
                  <a:pt x="675" y="44"/>
                </a:lnTo>
                <a:lnTo>
                  <a:pt x="650" y="30"/>
                </a:lnTo>
                <a:lnTo>
                  <a:pt x="624" y="18"/>
                </a:lnTo>
                <a:lnTo>
                  <a:pt x="596" y="9"/>
                </a:lnTo>
                <a:lnTo>
                  <a:pt x="596" y="9"/>
                </a:lnTo>
                <a:lnTo>
                  <a:pt x="576" y="5"/>
                </a:lnTo>
                <a:lnTo>
                  <a:pt x="559" y="1"/>
                </a:lnTo>
                <a:lnTo>
                  <a:pt x="539" y="0"/>
                </a:lnTo>
                <a:lnTo>
                  <a:pt x="520" y="0"/>
                </a:lnTo>
                <a:lnTo>
                  <a:pt x="521" y="218"/>
                </a:lnTo>
                <a:lnTo>
                  <a:pt x="521" y="218"/>
                </a:lnTo>
                <a:lnTo>
                  <a:pt x="543" y="219"/>
                </a:lnTo>
                <a:lnTo>
                  <a:pt x="564" y="222"/>
                </a:lnTo>
                <a:lnTo>
                  <a:pt x="585" y="226"/>
                </a:lnTo>
                <a:lnTo>
                  <a:pt x="594" y="230"/>
                </a:lnTo>
                <a:lnTo>
                  <a:pt x="602" y="23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88" name="Freeform 46">
            <a:extLst>
              <a:ext uri="{FF2B5EF4-FFF2-40B4-BE49-F238E27FC236}">
                <a16:creationId xmlns:a16="http://schemas.microsoft.com/office/drawing/2014/main" id="{13866722-2E47-4E18-AA4D-A6A320098164}"/>
              </a:ext>
            </a:extLst>
          </p:cNvPr>
          <p:cNvSpPr>
            <a:spLocks/>
          </p:cNvSpPr>
          <p:nvPr userDrawn="1"/>
        </p:nvSpPr>
        <p:spPr bwMode="auto">
          <a:xfrm>
            <a:off x="5559433" y="4541850"/>
            <a:ext cx="620713" cy="779463"/>
          </a:xfrm>
          <a:custGeom>
            <a:avLst/>
            <a:gdLst>
              <a:gd name="T0" fmla="*/ 615 w 783"/>
              <a:gd name="T1" fmla="*/ 297 h 982"/>
              <a:gd name="T2" fmla="*/ 781 w 783"/>
              <a:gd name="T3" fmla="*/ 227 h 982"/>
              <a:gd name="T4" fmla="*/ 781 w 783"/>
              <a:gd name="T5" fmla="*/ 0 h 982"/>
              <a:gd name="T6" fmla="*/ 0 w 783"/>
              <a:gd name="T7" fmla="*/ 367 h 982"/>
              <a:gd name="T8" fmla="*/ 0 w 783"/>
              <a:gd name="T9" fmla="*/ 618 h 982"/>
              <a:gd name="T10" fmla="*/ 783 w 783"/>
              <a:gd name="T11" fmla="*/ 982 h 982"/>
              <a:gd name="T12" fmla="*/ 783 w 783"/>
              <a:gd name="T13" fmla="*/ 751 h 982"/>
              <a:gd name="T14" fmla="*/ 615 w 783"/>
              <a:gd name="T15" fmla="*/ 685 h 982"/>
              <a:gd name="T16" fmla="*/ 615 w 783"/>
              <a:gd name="T17" fmla="*/ 301 h 982"/>
              <a:gd name="T18" fmla="*/ 486 w 783"/>
              <a:gd name="T19" fmla="*/ 349 h 982"/>
              <a:gd name="T20" fmla="*/ 487 w 783"/>
              <a:gd name="T21" fmla="*/ 633 h 982"/>
              <a:gd name="T22" fmla="*/ 133 w 783"/>
              <a:gd name="T23" fmla="*/ 491 h 982"/>
              <a:gd name="T24" fmla="*/ 486 w 783"/>
              <a:gd name="T25" fmla="*/ 347 h 9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3" h="982">
                <a:moveTo>
                  <a:pt x="615" y="297"/>
                </a:moveTo>
                <a:lnTo>
                  <a:pt x="781" y="227"/>
                </a:lnTo>
                <a:lnTo>
                  <a:pt x="781" y="0"/>
                </a:lnTo>
                <a:lnTo>
                  <a:pt x="0" y="367"/>
                </a:lnTo>
                <a:lnTo>
                  <a:pt x="0" y="618"/>
                </a:lnTo>
                <a:lnTo>
                  <a:pt x="783" y="982"/>
                </a:lnTo>
                <a:lnTo>
                  <a:pt x="783" y="751"/>
                </a:lnTo>
                <a:lnTo>
                  <a:pt x="615" y="685"/>
                </a:lnTo>
                <a:lnTo>
                  <a:pt x="615" y="301"/>
                </a:lnTo>
                <a:lnTo>
                  <a:pt x="486" y="349"/>
                </a:lnTo>
                <a:lnTo>
                  <a:pt x="487" y="633"/>
                </a:lnTo>
                <a:lnTo>
                  <a:pt x="133" y="491"/>
                </a:lnTo>
                <a:lnTo>
                  <a:pt x="486" y="34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9" name="Marcador de número de diapositiva 6">
            <a:extLst>
              <a:ext uri="{FF2B5EF4-FFF2-40B4-BE49-F238E27FC236}">
                <a16:creationId xmlns:a16="http://schemas.microsoft.com/office/drawing/2014/main" id="{D441F940-6673-4A75-AE68-0CB1B64E7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bg1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85" name="Marcador de posición de imagen 84"/>
          <p:cNvSpPr>
            <a:spLocks noGrp="1"/>
          </p:cNvSpPr>
          <p:nvPr>
            <p:ph type="pic" sz="quarter" idx="20"/>
          </p:nvPr>
        </p:nvSpPr>
        <p:spPr>
          <a:xfrm>
            <a:off x="6591659" y="2322920"/>
            <a:ext cx="5632164" cy="3753987"/>
          </a:xfrm>
          <a:custGeom>
            <a:avLst/>
            <a:gdLst>
              <a:gd name="connsiteX0" fmla="*/ 1287387 w 5632164"/>
              <a:gd name="connsiteY0" fmla="*/ 2564464 h 3753987"/>
              <a:gd name="connsiteX1" fmla="*/ 817186 w 5632164"/>
              <a:gd name="connsiteY1" fmla="*/ 2878655 h 3753987"/>
              <a:gd name="connsiteX2" fmla="*/ 1114040 w 5632164"/>
              <a:gd name="connsiteY2" fmla="*/ 3158176 h 3753987"/>
              <a:gd name="connsiteX3" fmla="*/ 1566907 w 5632164"/>
              <a:gd name="connsiteY3" fmla="*/ 3008665 h 3753987"/>
              <a:gd name="connsiteX4" fmla="*/ 1566907 w 5632164"/>
              <a:gd name="connsiteY4" fmla="*/ 2581799 h 3753987"/>
              <a:gd name="connsiteX5" fmla="*/ 2697143 w 5632164"/>
              <a:gd name="connsiteY5" fmla="*/ 1092899 h 3753987"/>
              <a:gd name="connsiteX6" fmla="*/ 3523220 w 5632164"/>
              <a:gd name="connsiteY6" fmla="*/ 1092899 h 3753987"/>
              <a:gd name="connsiteX7" fmla="*/ 3523220 w 5632164"/>
              <a:gd name="connsiteY7" fmla="*/ 3706067 h 3753987"/>
              <a:gd name="connsiteX8" fmla="*/ 2697143 w 5632164"/>
              <a:gd name="connsiteY8" fmla="*/ 3706067 h 3753987"/>
              <a:gd name="connsiteX9" fmla="*/ 5377800 w 5632164"/>
              <a:gd name="connsiteY9" fmla="*/ 1051891 h 3753987"/>
              <a:gd name="connsiteX10" fmla="*/ 5632164 w 5632164"/>
              <a:gd name="connsiteY10" fmla="*/ 1089547 h 3753987"/>
              <a:gd name="connsiteX11" fmla="*/ 5624445 w 5632164"/>
              <a:gd name="connsiteY11" fmla="*/ 1915088 h 3753987"/>
              <a:gd name="connsiteX12" fmla="*/ 4787211 w 5632164"/>
              <a:gd name="connsiteY12" fmla="*/ 2007806 h 3753987"/>
              <a:gd name="connsiteX13" fmla="*/ 4641593 w 5632164"/>
              <a:gd name="connsiteY13" fmla="*/ 2742741 h 3753987"/>
              <a:gd name="connsiteX14" fmla="*/ 4643579 w 5632164"/>
              <a:gd name="connsiteY14" fmla="*/ 3691468 h 3753987"/>
              <a:gd name="connsiteX15" fmla="*/ 3810979 w 5632164"/>
              <a:gd name="connsiteY15" fmla="*/ 3698191 h 3753987"/>
              <a:gd name="connsiteX16" fmla="*/ 3822554 w 5632164"/>
              <a:gd name="connsiteY16" fmla="*/ 1089427 h 3753987"/>
              <a:gd name="connsiteX17" fmla="*/ 4652174 w 5632164"/>
              <a:gd name="connsiteY17" fmla="*/ 1093405 h 3753987"/>
              <a:gd name="connsiteX18" fmla="*/ 4656031 w 5632164"/>
              <a:gd name="connsiteY18" fmla="*/ 1548676 h 3753987"/>
              <a:gd name="connsiteX19" fmla="*/ 5377800 w 5632164"/>
              <a:gd name="connsiteY19" fmla="*/ 1051891 h 3753987"/>
              <a:gd name="connsiteX20" fmla="*/ 1231919 w 5632164"/>
              <a:gd name="connsiteY20" fmla="*/ 1043007 h 3753987"/>
              <a:gd name="connsiteX21" fmla="*/ 2193418 w 5632164"/>
              <a:gd name="connsiteY21" fmla="*/ 1403497 h 3753987"/>
              <a:gd name="connsiteX22" fmla="*/ 2374378 w 5632164"/>
              <a:gd name="connsiteY22" fmla="*/ 2020696 h 3753987"/>
              <a:gd name="connsiteX23" fmla="*/ 2387379 w 5632164"/>
              <a:gd name="connsiteY23" fmla="*/ 3705621 h 3753987"/>
              <a:gd name="connsiteX24" fmla="*/ 1581787 w 5632164"/>
              <a:gd name="connsiteY24" fmla="*/ 3701288 h 3753987"/>
              <a:gd name="connsiteX25" fmla="*/ 1573706 w 5632164"/>
              <a:gd name="connsiteY25" fmla="*/ 3457648 h 3753987"/>
              <a:gd name="connsiteX26" fmla="*/ 4926 w 5632164"/>
              <a:gd name="connsiteY26" fmla="*/ 2915942 h 3753987"/>
              <a:gd name="connsiteX27" fmla="*/ 1569373 w 5632164"/>
              <a:gd name="connsiteY27" fmla="*/ 2088215 h 3753987"/>
              <a:gd name="connsiteX28" fmla="*/ 1495701 w 5632164"/>
              <a:gd name="connsiteY28" fmla="*/ 1841196 h 3753987"/>
              <a:gd name="connsiteX29" fmla="*/ 364618 w 5632164"/>
              <a:gd name="connsiteY29" fmla="*/ 1884533 h 3753987"/>
              <a:gd name="connsiteX30" fmla="*/ 212353 w 5632164"/>
              <a:gd name="connsiteY30" fmla="*/ 1227638 h 3753987"/>
              <a:gd name="connsiteX31" fmla="*/ 1231919 w 5632164"/>
              <a:gd name="connsiteY31" fmla="*/ 1043007 h 3753987"/>
              <a:gd name="connsiteX32" fmla="*/ 2994963 w 5632164"/>
              <a:gd name="connsiteY32" fmla="*/ 0 h 3753987"/>
              <a:gd name="connsiteX33" fmla="*/ 3223697 w 5632164"/>
              <a:gd name="connsiteY33" fmla="*/ 0 h 3753987"/>
              <a:gd name="connsiteX34" fmla="*/ 3566530 w 5632164"/>
              <a:gd name="connsiteY34" fmla="*/ 342833 h 3753987"/>
              <a:gd name="connsiteX35" fmla="*/ 3566530 w 5632164"/>
              <a:gd name="connsiteY35" fmla="*/ 417835 h 3753987"/>
              <a:gd name="connsiteX36" fmla="*/ 3223697 w 5632164"/>
              <a:gd name="connsiteY36" fmla="*/ 760668 h 3753987"/>
              <a:gd name="connsiteX37" fmla="*/ 2994963 w 5632164"/>
              <a:gd name="connsiteY37" fmla="*/ 760668 h 3753987"/>
              <a:gd name="connsiteX38" fmla="*/ 2652130 w 5632164"/>
              <a:gd name="connsiteY38" fmla="*/ 417835 h 3753987"/>
              <a:gd name="connsiteX39" fmla="*/ 2652130 w 5632164"/>
              <a:gd name="connsiteY39" fmla="*/ 342833 h 3753987"/>
              <a:gd name="connsiteX40" fmla="*/ 2994963 w 5632164"/>
              <a:gd name="connsiteY40" fmla="*/ 0 h 375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632164" h="3753987">
                <a:moveTo>
                  <a:pt x="1287387" y="2564464"/>
                </a:moveTo>
                <a:cubicBezTo>
                  <a:pt x="913540" y="2573131"/>
                  <a:pt x="824409" y="2749367"/>
                  <a:pt x="817186" y="2878655"/>
                </a:cubicBezTo>
                <a:cubicBezTo>
                  <a:pt x="809963" y="3007943"/>
                  <a:pt x="919748" y="3136508"/>
                  <a:pt x="1114040" y="3158176"/>
                </a:cubicBezTo>
                <a:cubicBezTo>
                  <a:pt x="1308332" y="3179844"/>
                  <a:pt x="1566907" y="3005485"/>
                  <a:pt x="1566907" y="3008665"/>
                </a:cubicBezTo>
                <a:cubicBezTo>
                  <a:pt x="1565462" y="2863487"/>
                  <a:pt x="1568352" y="2726977"/>
                  <a:pt x="1566907" y="2581799"/>
                </a:cubicBezTo>
                <a:close/>
                <a:moveTo>
                  <a:pt x="2697143" y="1092899"/>
                </a:moveTo>
                <a:lnTo>
                  <a:pt x="3523220" y="1092899"/>
                </a:lnTo>
                <a:lnTo>
                  <a:pt x="3523220" y="3706067"/>
                </a:lnTo>
                <a:lnTo>
                  <a:pt x="2697143" y="3706067"/>
                </a:lnTo>
                <a:close/>
                <a:moveTo>
                  <a:pt x="5377800" y="1051891"/>
                </a:moveTo>
                <a:cubicBezTo>
                  <a:pt x="5454756" y="1053411"/>
                  <a:pt x="5539326" y="1065034"/>
                  <a:pt x="5632164" y="1089547"/>
                </a:cubicBezTo>
                <a:cubicBezTo>
                  <a:pt x="5628965" y="1383415"/>
                  <a:pt x="5630232" y="1744683"/>
                  <a:pt x="5624445" y="1915088"/>
                </a:cubicBezTo>
                <a:cubicBezTo>
                  <a:pt x="5629606" y="1940830"/>
                  <a:pt x="5114516" y="1641174"/>
                  <a:pt x="4787211" y="2007806"/>
                </a:cubicBezTo>
                <a:cubicBezTo>
                  <a:pt x="4598801" y="2209740"/>
                  <a:pt x="4644165" y="2417928"/>
                  <a:pt x="4641593" y="2742741"/>
                </a:cubicBezTo>
                <a:cubicBezTo>
                  <a:pt x="4646737" y="3052122"/>
                  <a:pt x="4639738" y="3454750"/>
                  <a:pt x="4643579" y="3691468"/>
                </a:cubicBezTo>
                <a:lnTo>
                  <a:pt x="3810979" y="3698191"/>
                </a:lnTo>
                <a:cubicBezTo>
                  <a:pt x="3814837" y="2828603"/>
                  <a:pt x="3818696" y="1959015"/>
                  <a:pt x="3822554" y="1089427"/>
                </a:cubicBezTo>
                <a:lnTo>
                  <a:pt x="4652174" y="1093405"/>
                </a:lnTo>
                <a:cubicBezTo>
                  <a:pt x="4654763" y="1180878"/>
                  <a:pt x="4652172" y="1395633"/>
                  <a:pt x="4656031" y="1548676"/>
                </a:cubicBezTo>
                <a:cubicBezTo>
                  <a:pt x="4673488" y="1525625"/>
                  <a:pt x="4839110" y="1041249"/>
                  <a:pt x="5377800" y="1051891"/>
                </a:cubicBezTo>
                <a:close/>
                <a:moveTo>
                  <a:pt x="1231919" y="1043007"/>
                </a:moveTo>
                <a:cubicBezTo>
                  <a:pt x="1597833" y="1040199"/>
                  <a:pt x="1972768" y="1121894"/>
                  <a:pt x="2193418" y="1403497"/>
                </a:cubicBezTo>
                <a:cubicBezTo>
                  <a:pt x="2388082" y="1675680"/>
                  <a:pt x="2383396" y="2017199"/>
                  <a:pt x="2374378" y="2020696"/>
                </a:cubicBezTo>
                <a:lnTo>
                  <a:pt x="2387379" y="3705621"/>
                </a:lnTo>
                <a:lnTo>
                  <a:pt x="1581787" y="3701288"/>
                </a:lnTo>
                <a:cubicBezTo>
                  <a:pt x="1580519" y="3579065"/>
                  <a:pt x="1573608" y="3532923"/>
                  <a:pt x="1573706" y="3457648"/>
                </a:cubicBezTo>
                <a:cubicBezTo>
                  <a:pt x="507726" y="4205767"/>
                  <a:pt x="-59357" y="3353640"/>
                  <a:pt x="4926" y="2915942"/>
                </a:cubicBezTo>
                <a:cubicBezTo>
                  <a:pt x="114088" y="1835982"/>
                  <a:pt x="1539760" y="2094715"/>
                  <a:pt x="1569373" y="2088215"/>
                </a:cubicBezTo>
                <a:cubicBezTo>
                  <a:pt x="1557914" y="2080834"/>
                  <a:pt x="1570818" y="1935814"/>
                  <a:pt x="1495701" y="1841196"/>
                </a:cubicBezTo>
                <a:cubicBezTo>
                  <a:pt x="1265393" y="1576684"/>
                  <a:pt x="534451" y="1832226"/>
                  <a:pt x="364618" y="1884533"/>
                </a:cubicBezTo>
                <a:lnTo>
                  <a:pt x="212353" y="1227638"/>
                </a:lnTo>
                <a:cubicBezTo>
                  <a:pt x="305907" y="1189919"/>
                  <a:pt x="761457" y="1046618"/>
                  <a:pt x="1231919" y="1043007"/>
                </a:cubicBezTo>
                <a:close/>
                <a:moveTo>
                  <a:pt x="2994963" y="0"/>
                </a:moveTo>
                <a:lnTo>
                  <a:pt x="3223697" y="0"/>
                </a:lnTo>
                <a:cubicBezTo>
                  <a:pt x="3413038" y="0"/>
                  <a:pt x="3566530" y="153492"/>
                  <a:pt x="3566530" y="342833"/>
                </a:cubicBezTo>
                <a:lnTo>
                  <a:pt x="3566530" y="417835"/>
                </a:lnTo>
                <a:cubicBezTo>
                  <a:pt x="3566530" y="607176"/>
                  <a:pt x="3413038" y="760668"/>
                  <a:pt x="3223697" y="760668"/>
                </a:cubicBezTo>
                <a:lnTo>
                  <a:pt x="2994963" y="760668"/>
                </a:lnTo>
                <a:cubicBezTo>
                  <a:pt x="2805622" y="760668"/>
                  <a:pt x="2652130" y="607176"/>
                  <a:pt x="2652130" y="417835"/>
                </a:cubicBezTo>
                <a:lnTo>
                  <a:pt x="2652130" y="342833"/>
                </a:lnTo>
                <a:cubicBezTo>
                  <a:pt x="2652130" y="153492"/>
                  <a:pt x="2805622" y="0"/>
                  <a:pt x="2994963" y="0"/>
                </a:cubicBezTo>
                <a:close/>
              </a:path>
            </a:pathLst>
          </a:custGeom>
          <a:solidFill>
            <a:srgbClr val="FFFFFF">
              <a:alpha val="65000"/>
            </a:srgb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133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9FDE7379-73D5-4DFD-89E9-5D9E6D5AD3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821" y="3840915"/>
            <a:ext cx="3902243" cy="2358507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44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5563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y Divider Grap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BE47065A-429B-4D37-B7F5-605B897D21CB}"/>
              </a:ext>
            </a:extLst>
          </p:cNvPr>
          <p:cNvSpPr/>
          <p:nvPr userDrawn="1"/>
        </p:nvSpPr>
        <p:spPr bwMode="auto">
          <a:xfrm>
            <a:off x="770568" y="3580677"/>
            <a:ext cx="285125" cy="6112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3" name="Gráfico 3">
            <a:extLst>
              <a:ext uri="{FF2B5EF4-FFF2-40B4-BE49-F238E27FC236}">
                <a16:creationId xmlns:a16="http://schemas.microsoft.com/office/drawing/2014/main" id="{1D5EC9F6-1889-40A6-BB8B-9ACA164FDE3E}"/>
              </a:ext>
            </a:extLst>
          </p:cNvPr>
          <p:cNvSpPr/>
          <p:nvPr userDrawn="1"/>
        </p:nvSpPr>
        <p:spPr>
          <a:xfrm>
            <a:off x="667385" y="5960725"/>
            <a:ext cx="825783" cy="116501"/>
          </a:xfrm>
          <a:custGeom>
            <a:avLst/>
            <a:gdLst>
              <a:gd name="connsiteX0" fmla="*/ 1128236 w 2295525"/>
              <a:gd name="connsiteY0" fmla="*/ 237649 h 323850"/>
              <a:gd name="connsiteX1" fmla="*/ 1078706 w 2295525"/>
              <a:gd name="connsiteY1" fmla="*/ 190024 h 323850"/>
              <a:gd name="connsiteX2" fmla="*/ 1114901 w 2295525"/>
              <a:gd name="connsiteY2" fmla="*/ 136684 h 323850"/>
              <a:gd name="connsiteX3" fmla="*/ 1176814 w 2295525"/>
              <a:gd name="connsiteY3" fmla="*/ 213836 h 323850"/>
              <a:gd name="connsiteX4" fmla="*/ 1128236 w 2295525"/>
              <a:gd name="connsiteY4" fmla="*/ 237649 h 323850"/>
              <a:gd name="connsiteX5" fmla="*/ 1234916 w 2295525"/>
              <a:gd name="connsiteY5" fmla="*/ 131921 h 323850"/>
              <a:gd name="connsiteX6" fmla="*/ 1220629 w 2295525"/>
              <a:gd name="connsiteY6" fmla="*/ 131921 h 323850"/>
              <a:gd name="connsiteX7" fmla="*/ 1186339 w 2295525"/>
              <a:gd name="connsiteY7" fmla="*/ 204311 h 323850"/>
              <a:gd name="connsiteX8" fmla="*/ 1108234 w 2295525"/>
              <a:gd name="connsiteY8" fmla="*/ 71914 h 323850"/>
              <a:gd name="connsiteX9" fmla="*/ 1139666 w 2295525"/>
              <a:gd name="connsiteY9" fmla="*/ 35719 h 323850"/>
              <a:gd name="connsiteX10" fmla="*/ 1153001 w 2295525"/>
              <a:gd name="connsiteY10" fmla="*/ 39529 h 323850"/>
              <a:gd name="connsiteX11" fmla="*/ 1153001 w 2295525"/>
              <a:gd name="connsiteY11" fmla="*/ 39529 h 323850"/>
              <a:gd name="connsiteX12" fmla="*/ 1159669 w 2295525"/>
              <a:gd name="connsiteY12" fmla="*/ 28099 h 323850"/>
              <a:gd name="connsiteX13" fmla="*/ 1140619 w 2295525"/>
              <a:gd name="connsiteY13" fmla="*/ 23336 h 323850"/>
              <a:gd name="connsiteX14" fmla="*/ 1094899 w 2295525"/>
              <a:gd name="connsiteY14" fmla="*/ 71914 h 323850"/>
              <a:gd name="connsiteX15" fmla="*/ 1109186 w 2295525"/>
              <a:gd name="connsiteY15" fmla="*/ 126206 h 323850"/>
              <a:gd name="connsiteX16" fmla="*/ 1064419 w 2295525"/>
              <a:gd name="connsiteY16" fmla="*/ 190976 h 323850"/>
              <a:gd name="connsiteX17" fmla="*/ 1127284 w 2295525"/>
              <a:gd name="connsiteY17" fmla="*/ 250984 h 323850"/>
              <a:gd name="connsiteX18" fmla="*/ 1187291 w 2295525"/>
              <a:gd name="connsiteY18" fmla="*/ 223361 h 323850"/>
              <a:gd name="connsiteX19" fmla="*/ 1233964 w 2295525"/>
              <a:gd name="connsiteY19" fmla="*/ 250984 h 323850"/>
              <a:gd name="connsiteX20" fmla="*/ 1238726 w 2295525"/>
              <a:gd name="connsiteY20" fmla="*/ 237649 h 323850"/>
              <a:gd name="connsiteX21" fmla="*/ 1195864 w 2295525"/>
              <a:gd name="connsiteY21" fmla="*/ 211931 h 323850"/>
              <a:gd name="connsiteX22" fmla="*/ 1234916 w 2295525"/>
              <a:gd name="connsiteY22" fmla="*/ 131921 h 323850"/>
              <a:gd name="connsiteX23" fmla="*/ 2278856 w 2295525"/>
              <a:gd name="connsiteY23" fmla="*/ 207169 h 323850"/>
              <a:gd name="connsiteX24" fmla="*/ 2229326 w 2295525"/>
              <a:gd name="connsiteY24" fmla="*/ 233839 h 323850"/>
              <a:gd name="connsiteX25" fmla="*/ 2175986 w 2295525"/>
              <a:gd name="connsiteY25" fmla="*/ 165259 h 323850"/>
              <a:gd name="connsiteX26" fmla="*/ 2232184 w 2295525"/>
              <a:gd name="connsiteY26" fmla="*/ 96679 h 323850"/>
              <a:gd name="connsiteX27" fmla="*/ 2278856 w 2295525"/>
              <a:gd name="connsiteY27" fmla="*/ 117634 h 323850"/>
              <a:gd name="connsiteX28" fmla="*/ 2278856 w 2295525"/>
              <a:gd name="connsiteY28" fmla="*/ 207169 h 323850"/>
              <a:gd name="connsiteX29" fmla="*/ 2279809 w 2295525"/>
              <a:gd name="connsiteY29" fmla="*/ 87154 h 323850"/>
              <a:gd name="connsiteX30" fmla="*/ 2278856 w 2295525"/>
              <a:gd name="connsiteY30" fmla="*/ 101441 h 323850"/>
              <a:gd name="connsiteX31" fmla="*/ 2277904 w 2295525"/>
              <a:gd name="connsiteY31" fmla="*/ 101441 h 323850"/>
              <a:gd name="connsiteX32" fmla="*/ 2231231 w 2295525"/>
              <a:gd name="connsiteY32" fmla="*/ 82391 h 323850"/>
              <a:gd name="connsiteX33" fmla="*/ 2160746 w 2295525"/>
              <a:gd name="connsiteY33" fmla="*/ 164306 h 323850"/>
              <a:gd name="connsiteX34" fmla="*/ 2226469 w 2295525"/>
              <a:gd name="connsiteY34" fmla="*/ 246221 h 323850"/>
              <a:gd name="connsiteX35" fmla="*/ 2278856 w 2295525"/>
              <a:gd name="connsiteY35" fmla="*/ 221456 h 323850"/>
              <a:gd name="connsiteX36" fmla="*/ 2278856 w 2295525"/>
              <a:gd name="connsiteY36" fmla="*/ 257651 h 323850"/>
              <a:gd name="connsiteX37" fmla="*/ 2229326 w 2295525"/>
              <a:gd name="connsiteY37" fmla="*/ 310039 h 323850"/>
              <a:gd name="connsiteX38" fmla="*/ 2179796 w 2295525"/>
              <a:gd name="connsiteY38" fmla="*/ 293846 h 323850"/>
              <a:gd name="connsiteX39" fmla="*/ 2173129 w 2295525"/>
              <a:gd name="connsiteY39" fmla="*/ 305276 h 323850"/>
              <a:gd name="connsiteX40" fmla="*/ 2229326 w 2295525"/>
              <a:gd name="connsiteY40" fmla="*/ 322421 h 323850"/>
              <a:gd name="connsiteX41" fmla="*/ 2294096 w 2295525"/>
              <a:gd name="connsiteY41" fmla="*/ 260509 h 323850"/>
              <a:gd name="connsiteX42" fmla="*/ 2294096 w 2295525"/>
              <a:gd name="connsiteY42" fmla="*/ 87154 h 323850"/>
              <a:gd name="connsiteX43" fmla="*/ 2279809 w 2295525"/>
              <a:gd name="connsiteY43" fmla="*/ 87154 h 323850"/>
              <a:gd name="connsiteX44" fmla="*/ 2075021 w 2295525"/>
              <a:gd name="connsiteY44" fmla="*/ 82391 h 323850"/>
              <a:gd name="connsiteX45" fmla="*/ 2019776 w 2295525"/>
              <a:gd name="connsiteY45" fmla="*/ 110966 h 323850"/>
              <a:gd name="connsiteX46" fmla="*/ 2018824 w 2295525"/>
              <a:gd name="connsiteY46" fmla="*/ 110966 h 323850"/>
              <a:gd name="connsiteX47" fmla="*/ 2017871 w 2295525"/>
              <a:gd name="connsiteY47" fmla="*/ 86201 h 323850"/>
              <a:gd name="connsiteX48" fmla="*/ 2005489 w 2295525"/>
              <a:gd name="connsiteY48" fmla="*/ 86201 h 323850"/>
              <a:gd name="connsiteX49" fmla="*/ 2005489 w 2295525"/>
              <a:gd name="connsiteY49" fmla="*/ 246221 h 323850"/>
              <a:gd name="connsiteX50" fmla="*/ 2019776 w 2295525"/>
              <a:gd name="connsiteY50" fmla="*/ 246221 h 323850"/>
              <a:gd name="connsiteX51" fmla="*/ 2019776 w 2295525"/>
              <a:gd name="connsiteY51" fmla="*/ 126206 h 323850"/>
              <a:gd name="connsiteX52" fmla="*/ 2072164 w 2295525"/>
              <a:gd name="connsiteY52" fmla="*/ 96679 h 323850"/>
              <a:gd name="connsiteX53" fmla="*/ 2108359 w 2295525"/>
              <a:gd name="connsiteY53" fmla="*/ 146209 h 323850"/>
              <a:gd name="connsiteX54" fmla="*/ 2108359 w 2295525"/>
              <a:gd name="connsiteY54" fmla="*/ 247174 h 323850"/>
              <a:gd name="connsiteX55" fmla="*/ 2122646 w 2295525"/>
              <a:gd name="connsiteY55" fmla="*/ 247174 h 323850"/>
              <a:gd name="connsiteX56" fmla="*/ 2122646 w 2295525"/>
              <a:gd name="connsiteY56" fmla="*/ 144304 h 323850"/>
              <a:gd name="connsiteX57" fmla="*/ 2075021 w 2295525"/>
              <a:gd name="connsiteY57" fmla="*/ 82391 h 323850"/>
              <a:gd name="connsiteX58" fmla="*/ 1949291 w 2295525"/>
              <a:gd name="connsiteY58" fmla="*/ 21431 h 323850"/>
              <a:gd name="connsiteX59" fmla="*/ 1935956 w 2295525"/>
              <a:gd name="connsiteY59" fmla="*/ 34766 h 323850"/>
              <a:gd name="connsiteX60" fmla="*/ 1949291 w 2295525"/>
              <a:gd name="connsiteY60" fmla="*/ 48101 h 323850"/>
              <a:gd name="connsiteX61" fmla="*/ 1962626 w 2295525"/>
              <a:gd name="connsiteY61" fmla="*/ 34766 h 323850"/>
              <a:gd name="connsiteX62" fmla="*/ 1949291 w 2295525"/>
              <a:gd name="connsiteY62" fmla="*/ 21431 h 323850"/>
              <a:gd name="connsiteX63" fmla="*/ 1941671 w 2295525"/>
              <a:gd name="connsiteY63" fmla="*/ 246221 h 323850"/>
              <a:gd name="connsiteX64" fmla="*/ 1955959 w 2295525"/>
              <a:gd name="connsiteY64" fmla="*/ 246221 h 323850"/>
              <a:gd name="connsiteX65" fmla="*/ 1955959 w 2295525"/>
              <a:gd name="connsiteY65" fmla="*/ 87154 h 323850"/>
              <a:gd name="connsiteX66" fmla="*/ 1941671 w 2295525"/>
              <a:gd name="connsiteY66" fmla="*/ 87154 h 323850"/>
              <a:gd name="connsiteX67" fmla="*/ 1941671 w 2295525"/>
              <a:gd name="connsiteY67" fmla="*/ 246221 h 323850"/>
              <a:gd name="connsiteX68" fmla="*/ 1890236 w 2295525"/>
              <a:gd name="connsiteY68" fmla="*/ 237649 h 323850"/>
              <a:gd name="connsiteX69" fmla="*/ 1863566 w 2295525"/>
              <a:gd name="connsiteY69" fmla="*/ 203359 h 323850"/>
              <a:gd name="connsiteX70" fmla="*/ 1863566 w 2295525"/>
              <a:gd name="connsiteY70" fmla="*/ 99536 h 323850"/>
              <a:gd name="connsiteX71" fmla="*/ 1910239 w 2295525"/>
              <a:gd name="connsiteY71" fmla="*/ 99536 h 323850"/>
              <a:gd name="connsiteX72" fmla="*/ 1910239 w 2295525"/>
              <a:gd name="connsiteY72" fmla="*/ 87154 h 323850"/>
              <a:gd name="connsiteX73" fmla="*/ 1863566 w 2295525"/>
              <a:gd name="connsiteY73" fmla="*/ 87154 h 323850"/>
              <a:gd name="connsiteX74" fmla="*/ 1863566 w 2295525"/>
              <a:gd name="connsiteY74" fmla="*/ 40481 h 323850"/>
              <a:gd name="connsiteX75" fmla="*/ 1851184 w 2295525"/>
              <a:gd name="connsiteY75" fmla="*/ 40481 h 323850"/>
              <a:gd name="connsiteX76" fmla="*/ 1849279 w 2295525"/>
              <a:gd name="connsiteY76" fmla="*/ 87154 h 323850"/>
              <a:gd name="connsiteX77" fmla="*/ 1823561 w 2295525"/>
              <a:gd name="connsiteY77" fmla="*/ 88106 h 323850"/>
              <a:gd name="connsiteX78" fmla="*/ 1823561 w 2295525"/>
              <a:gd name="connsiteY78" fmla="*/ 99536 h 323850"/>
              <a:gd name="connsiteX79" fmla="*/ 1848326 w 2295525"/>
              <a:gd name="connsiteY79" fmla="*/ 99536 h 323850"/>
              <a:gd name="connsiteX80" fmla="*/ 1848326 w 2295525"/>
              <a:gd name="connsiteY80" fmla="*/ 202406 h 323850"/>
              <a:gd name="connsiteX81" fmla="*/ 1888331 w 2295525"/>
              <a:gd name="connsiteY81" fmla="*/ 250984 h 323850"/>
              <a:gd name="connsiteX82" fmla="*/ 1914049 w 2295525"/>
              <a:gd name="connsiteY82" fmla="*/ 245269 h 323850"/>
              <a:gd name="connsiteX83" fmla="*/ 1910239 w 2295525"/>
              <a:gd name="connsiteY83" fmla="*/ 232886 h 323850"/>
              <a:gd name="connsiteX84" fmla="*/ 1890236 w 2295525"/>
              <a:gd name="connsiteY84" fmla="*/ 237649 h 323850"/>
              <a:gd name="connsiteX85" fmla="*/ 1784509 w 2295525"/>
              <a:gd name="connsiteY85" fmla="*/ 211931 h 323850"/>
              <a:gd name="connsiteX86" fmla="*/ 1730216 w 2295525"/>
              <a:gd name="connsiteY86" fmla="*/ 237649 h 323850"/>
              <a:gd name="connsiteX87" fmla="*/ 1696879 w 2295525"/>
              <a:gd name="connsiteY87" fmla="*/ 205264 h 323850"/>
              <a:gd name="connsiteX88" fmla="*/ 1784509 w 2295525"/>
              <a:gd name="connsiteY88" fmla="*/ 156686 h 323850"/>
              <a:gd name="connsiteX89" fmla="*/ 1784509 w 2295525"/>
              <a:gd name="connsiteY89" fmla="*/ 211931 h 323850"/>
              <a:gd name="connsiteX90" fmla="*/ 1748314 w 2295525"/>
              <a:gd name="connsiteY90" fmla="*/ 82391 h 323850"/>
              <a:gd name="connsiteX91" fmla="*/ 1689259 w 2295525"/>
              <a:gd name="connsiteY91" fmla="*/ 103346 h 323850"/>
              <a:gd name="connsiteX92" fmla="*/ 1695926 w 2295525"/>
              <a:gd name="connsiteY92" fmla="*/ 114776 h 323850"/>
              <a:gd name="connsiteX93" fmla="*/ 1746409 w 2295525"/>
              <a:gd name="connsiteY93" fmla="*/ 95726 h 323850"/>
              <a:gd name="connsiteX94" fmla="*/ 1783556 w 2295525"/>
              <a:gd name="connsiteY94" fmla="*/ 146209 h 323850"/>
              <a:gd name="connsiteX95" fmla="*/ 1680686 w 2295525"/>
              <a:gd name="connsiteY95" fmla="*/ 206216 h 323850"/>
              <a:gd name="connsiteX96" fmla="*/ 1727359 w 2295525"/>
              <a:gd name="connsiteY96" fmla="*/ 250031 h 323850"/>
              <a:gd name="connsiteX97" fmla="*/ 1783556 w 2295525"/>
              <a:gd name="connsiteY97" fmla="*/ 225266 h 323850"/>
              <a:gd name="connsiteX98" fmla="*/ 1784509 w 2295525"/>
              <a:gd name="connsiteY98" fmla="*/ 225266 h 323850"/>
              <a:gd name="connsiteX99" fmla="*/ 1786414 w 2295525"/>
              <a:gd name="connsiteY99" fmla="*/ 246221 h 323850"/>
              <a:gd name="connsiteX100" fmla="*/ 1798796 w 2295525"/>
              <a:gd name="connsiteY100" fmla="*/ 246221 h 323850"/>
              <a:gd name="connsiteX101" fmla="*/ 1798796 w 2295525"/>
              <a:gd name="connsiteY101" fmla="*/ 144304 h 323850"/>
              <a:gd name="connsiteX102" fmla="*/ 1748314 w 2295525"/>
              <a:gd name="connsiteY102" fmla="*/ 82391 h 323850"/>
              <a:gd name="connsiteX103" fmla="*/ 1543526 w 2295525"/>
              <a:gd name="connsiteY103" fmla="*/ 157639 h 323850"/>
              <a:gd name="connsiteX104" fmla="*/ 1598771 w 2295525"/>
              <a:gd name="connsiteY104" fmla="*/ 95726 h 323850"/>
              <a:gd name="connsiteX105" fmla="*/ 1645444 w 2295525"/>
              <a:gd name="connsiteY105" fmla="*/ 157639 h 323850"/>
              <a:gd name="connsiteX106" fmla="*/ 1543526 w 2295525"/>
              <a:gd name="connsiteY106" fmla="*/ 157639 h 323850"/>
              <a:gd name="connsiteX107" fmla="*/ 1598771 w 2295525"/>
              <a:gd name="connsiteY107" fmla="*/ 82391 h 323850"/>
              <a:gd name="connsiteX108" fmla="*/ 1529239 w 2295525"/>
              <a:gd name="connsiteY108" fmla="*/ 166211 h 323850"/>
              <a:gd name="connsiteX109" fmla="*/ 1603534 w 2295525"/>
              <a:gd name="connsiteY109" fmla="*/ 250031 h 323850"/>
              <a:gd name="connsiteX110" fmla="*/ 1654016 w 2295525"/>
              <a:gd name="connsiteY110" fmla="*/ 234791 h 323850"/>
              <a:gd name="connsiteX111" fmla="*/ 1648301 w 2295525"/>
              <a:gd name="connsiteY111" fmla="*/ 223361 h 323850"/>
              <a:gd name="connsiteX112" fmla="*/ 1605439 w 2295525"/>
              <a:gd name="connsiteY112" fmla="*/ 237649 h 323850"/>
              <a:gd name="connsiteX113" fmla="*/ 1545431 w 2295525"/>
              <a:gd name="connsiteY113" fmla="*/ 168116 h 323850"/>
              <a:gd name="connsiteX114" fmla="*/ 1660684 w 2295525"/>
              <a:gd name="connsiteY114" fmla="*/ 168116 h 323850"/>
              <a:gd name="connsiteX115" fmla="*/ 1661636 w 2295525"/>
              <a:gd name="connsiteY115" fmla="*/ 155734 h 323850"/>
              <a:gd name="connsiteX116" fmla="*/ 1598771 w 2295525"/>
              <a:gd name="connsiteY116" fmla="*/ 82391 h 323850"/>
              <a:gd name="connsiteX117" fmla="*/ 1473041 w 2295525"/>
              <a:gd name="connsiteY117" fmla="*/ 123349 h 323850"/>
              <a:gd name="connsiteX118" fmla="*/ 1355884 w 2295525"/>
              <a:gd name="connsiteY118" fmla="*/ 123349 h 323850"/>
              <a:gd name="connsiteX119" fmla="*/ 1355884 w 2295525"/>
              <a:gd name="connsiteY119" fmla="*/ 27146 h 323850"/>
              <a:gd name="connsiteX120" fmla="*/ 1340644 w 2295525"/>
              <a:gd name="connsiteY120" fmla="*/ 27146 h 323850"/>
              <a:gd name="connsiteX121" fmla="*/ 1340644 w 2295525"/>
              <a:gd name="connsiteY121" fmla="*/ 246221 h 323850"/>
              <a:gd name="connsiteX122" fmla="*/ 1355884 w 2295525"/>
              <a:gd name="connsiteY122" fmla="*/ 246221 h 323850"/>
              <a:gd name="connsiteX123" fmla="*/ 1355884 w 2295525"/>
              <a:gd name="connsiteY123" fmla="*/ 136684 h 323850"/>
              <a:gd name="connsiteX124" fmla="*/ 1473041 w 2295525"/>
              <a:gd name="connsiteY124" fmla="*/ 136684 h 323850"/>
              <a:gd name="connsiteX125" fmla="*/ 1473041 w 2295525"/>
              <a:gd name="connsiteY125" fmla="*/ 246221 h 323850"/>
              <a:gd name="connsiteX126" fmla="*/ 1488281 w 2295525"/>
              <a:gd name="connsiteY126" fmla="*/ 246221 h 323850"/>
              <a:gd name="connsiteX127" fmla="*/ 1488281 w 2295525"/>
              <a:gd name="connsiteY127" fmla="*/ 27146 h 323850"/>
              <a:gd name="connsiteX128" fmla="*/ 1473041 w 2295525"/>
              <a:gd name="connsiteY128" fmla="*/ 27146 h 323850"/>
              <a:gd name="connsiteX129" fmla="*/ 1473041 w 2295525"/>
              <a:gd name="connsiteY129" fmla="*/ 123349 h 323850"/>
              <a:gd name="connsiteX130" fmla="*/ 939641 w 2295525"/>
              <a:gd name="connsiteY130" fmla="*/ 207169 h 323850"/>
              <a:gd name="connsiteX131" fmla="*/ 890111 w 2295525"/>
              <a:gd name="connsiteY131" fmla="*/ 233839 h 323850"/>
              <a:gd name="connsiteX132" fmla="*/ 836771 w 2295525"/>
              <a:gd name="connsiteY132" fmla="*/ 165259 h 323850"/>
              <a:gd name="connsiteX133" fmla="*/ 892969 w 2295525"/>
              <a:gd name="connsiteY133" fmla="*/ 96679 h 323850"/>
              <a:gd name="connsiteX134" fmla="*/ 939641 w 2295525"/>
              <a:gd name="connsiteY134" fmla="*/ 117634 h 323850"/>
              <a:gd name="connsiteX135" fmla="*/ 939641 w 2295525"/>
              <a:gd name="connsiteY135" fmla="*/ 207169 h 323850"/>
              <a:gd name="connsiteX136" fmla="*/ 940594 w 2295525"/>
              <a:gd name="connsiteY136" fmla="*/ 101441 h 323850"/>
              <a:gd name="connsiteX137" fmla="*/ 939641 w 2295525"/>
              <a:gd name="connsiteY137" fmla="*/ 101441 h 323850"/>
              <a:gd name="connsiteX138" fmla="*/ 892969 w 2295525"/>
              <a:gd name="connsiteY138" fmla="*/ 82391 h 323850"/>
              <a:gd name="connsiteX139" fmla="*/ 822484 w 2295525"/>
              <a:gd name="connsiteY139" fmla="*/ 164306 h 323850"/>
              <a:gd name="connsiteX140" fmla="*/ 888206 w 2295525"/>
              <a:gd name="connsiteY140" fmla="*/ 246221 h 323850"/>
              <a:gd name="connsiteX141" fmla="*/ 940594 w 2295525"/>
              <a:gd name="connsiteY141" fmla="*/ 221456 h 323850"/>
              <a:gd name="connsiteX142" fmla="*/ 940594 w 2295525"/>
              <a:gd name="connsiteY142" fmla="*/ 257651 h 323850"/>
              <a:gd name="connsiteX143" fmla="*/ 891064 w 2295525"/>
              <a:gd name="connsiteY143" fmla="*/ 310039 h 323850"/>
              <a:gd name="connsiteX144" fmla="*/ 841534 w 2295525"/>
              <a:gd name="connsiteY144" fmla="*/ 293846 h 323850"/>
              <a:gd name="connsiteX145" fmla="*/ 834866 w 2295525"/>
              <a:gd name="connsiteY145" fmla="*/ 305276 h 323850"/>
              <a:gd name="connsiteX146" fmla="*/ 891064 w 2295525"/>
              <a:gd name="connsiteY146" fmla="*/ 322421 h 323850"/>
              <a:gd name="connsiteX147" fmla="*/ 955834 w 2295525"/>
              <a:gd name="connsiteY147" fmla="*/ 260509 h 323850"/>
              <a:gd name="connsiteX148" fmla="*/ 955834 w 2295525"/>
              <a:gd name="connsiteY148" fmla="*/ 87154 h 323850"/>
              <a:gd name="connsiteX149" fmla="*/ 942499 w 2295525"/>
              <a:gd name="connsiteY149" fmla="*/ 87154 h 323850"/>
              <a:gd name="connsiteX150" fmla="*/ 940594 w 2295525"/>
              <a:gd name="connsiteY150" fmla="*/ 101441 h 323850"/>
              <a:gd name="connsiteX151" fmla="*/ 736759 w 2295525"/>
              <a:gd name="connsiteY151" fmla="*/ 82391 h 323850"/>
              <a:gd name="connsiteX152" fmla="*/ 681514 w 2295525"/>
              <a:gd name="connsiteY152" fmla="*/ 110966 h 323850"/>
              <a:gd name="connsiteX153" fmla="*/ 680561 w 2295525"/>
              <a:gd name="connsiteY153" fmla="*/ 110966 h 323850"/>
              <a:gd name="connsiteX154" fmla="*/ 679609 w 2295525"/>
              <a:gd name="connsiteY154" fmla="*/ 86201 h 323850"/>
              <a:gd name="connsiteX155" fmla="*/ 667226 w 2295525"/>
              <a:gd name="connsiteY155" fmla="*/ 86201 h 323850"/>
              <a:gd name="connsiteX156" fmla="*/ 667226 w 2295525"/>
              <a:gd name="connsiteY156" fmla="*/ 246221 h 323850"/>
              <a:gd name="connsiteX157" fmla="*/ 681514 w 2295525"/>
              <a:gd name="connsiteY157" fmla="*/ 246221 h 323850"/>
              <a:gd name="connsiteX158" fmla="*/ 681514 w 2295525"/>
              <a:gd name="connsiteY158" fmla="*/ 126206 h 323850"/>
              <a:gd name="connsiteX159" fmla="*/ 733901 w 2295525"/>
              <a:gd name="connsiteY159" fmla="*/ 96679 h 323850"/>
              <a:gd name="connsiteX160" fmla="*/ 770096 w 2295525"/>
              <a:gd name="connsiteY160" fmla="*/ 146209 h 323850"/>
              <a:gd name="connsiteX161" fmla="*/ 770096 w 2295525"/>
              <a:gd name="connsiteY161" fmla="*/ 247174 h 323850"/>
              <a:gd name="connsiteX162" fmla="*/ 784384 w 2295525"/>
              <a:gd name="connsiteY162" fmla="*/ 247174 h 323850"/>
              <a:gd name="connsiteX163" fmla="*/ 784384 w 2295525"/>
              <a:gd name="connsiteY163" fmla="*/ 144304 h 323850"/>
              <a:gd name="connsiteX164" fmla="*/ 736759 w 2295525"/>
              <a:gd name="connsiteY164" fmla="*/ 82391 h 323850"/>
              <a:gd name="connsiteX165" fmla="*/ 603409 w 2295525"/>
              <a:gd name="connsiteY165" fmla="*/ 246221 h 323850"/>
              <a:gd name="connsiteX166" fmla="*/ 617696 w 2295525"/>
              <a:gd name="connsiteY166" fmla="*/ 246221 h 323850"/>
              <a:gd name="connsiteX167" fmla="*/ 617696 w 2295525"/>
              <a:gd name="connsiteY167" fmla="*/ 87154 h 323850"/>
              <a:gd name="connsiteX168" fmla="*/ 603409 w 2295525"/>
              <a:gd name="connsiteY168" fmla="*/ 87154 h 323850"/>
              <a:gd name="connsiteX169" fmla="*/ 603409 w 2295525"/>
              <a:gd name="connsiteY169" fmla="*/ 246221 h 323850"/>
              <a:gd name="connsiteX170" fmla="*/ 611029 w 2295525"/>
              <a:gd name="connsiteY170" fmla="*/ 21431 h 323850"/>
              <a:gd name="connsiteX171" fmla="*/ 597694 w 2295525"/>
              <a:gd name="connsiteY171" fmla="*/ 34766 h 323850"/>
              <a:gd name="connsiteX172" fmla="*/ 611029 w 2295525"/>
              <a:gd name="connsiteY172" fmla="*/ 48101 h 323850"/>
              <a:gd name="connsiteX173" fmla="*/ 624364 w 2295525"/>
              <a:gd name="connsiteY173" fmla="*/ 34766 h 323850"/>
              <a:gd name="connsiteX174" fmla="*/ 611029 w 2295525"/>
              <a:gd name="connsiteY174" fmla="*/ 21431 h 323850"/>
              <a:gd name="connsiteX175" fmla="*/ 558641 w 2295525"/>
              <a:gd name="connsiteY175" fmla="*/ 237649 h 323850"/>
              <a:gd name="connsiteX176" fmla="*/ 551974 w 2295525"/>
              <a:gd name="connsiteY176" fmla="*/ 227171 h 323850"/>
              <a:gd name="connsiteX177" fmla="*/ 551974 w 2295525"/>
              <a:gd name="connsiteY177" fmla="*/ 7144 h 323850"/>
              <a:gd name="connsiteX178" fmla="*/ 537686 w 2295525"/>
              <a:gd name="connsiteY178" fmla="*/ 7144 h 323850"/>
              <a:gd name="connsiteX179" fmla="*/ 537686 w 2295525"/>
              <a:gd name="connsiteY179" fmla="*/ 225266 h 323850"/>
              <a:gd name="connsiteX180" fmla="*/ 557689 w 2295525"/>
              <a:gd name="connsiteY180" fmla="*/ 250984 h 323850"/>
              <a:gd name="connsiteX181" fmla="*/ 568166 w 2295525"/>
              <a:gd name="connsiteY181" fmla="*/ 249079 h 323850"/>
              <a:gd name="connsiteX182" fmla="*/ 565309 w 2295525"/>
              <a:gd name="connsiteY182" fmla="*/ 236696 h 323850"/>
              <a:gd name="connsiteX183" fmla="*/ 558641 w 2295525"/>
              <a:gd name="connsiteY183" fmla="*/ 237649 h 323850"/>
              <a:gd name="connsiteX184" fmla="*/ 427196 w 2295525"/>
              <a:gd name="connsiteY184" fmla="*/ 237649 h 323850"/>
              <a:gd name="connsiteX185" fmla="*/ 370999 w 2295525"/>
              <a:gd name="connsiteY185" fmla="*/ 167164 h 323850"/>
              <a:gd name="connsiteX186" fmla="*/ 427196 w 2295525"/>
              <a:gd name="connsiteY186" fmla="*/ 95726 h 323850"/>
              <a:gd name="connsiteX187" fmla="*/ 483394 w 2295525"/>
              <a:gd name="connsiteY187" fmla="*/ 167164 h 323850"/>
              <a:gd name="connsiteX188" fmla="*/ 427196 w 2295525"/>
              <a:gd name="connsiteY188" fmla="*/ 237649 h 323850"/>
              <a:gd name="connsiteX189" fmla="*/ 427196 w 2295525"/>
              <a:gd name="connsiteY189" fmla="*/ 82391 h 323850"/>
              <a:gd name="connsiteX190" fmla="*/ 355759 w 2295525"/>
              <a:gd name="connsiteY190" fmla="*/ 166211 h 323850"/>
              <a:gd name="connsiteX191" fmla="*/ 427196 w 2295525"/>
              <a:gd name="connsiteY191" fmla="*/ 250031 h 323850"/>
              <a:gd name="connsiteX192" fmla="*/ 498634 w 2295525"/>
              <a:gd name="connsiteY192" fmla="*/ 166211 h 323850"/>
              <a:gd name="connsiteX193" fmla="*/ 427196 w 2295525"/>
              <a:gd name="connsiteY193" fmla="*/ 82391 h 323850"/>
              <a:gd name="connsiteX194" fmla="*/ 254794 w 2295525"/>
              <a:gd name="connsiteY194" fmla="*/ 237649 h 323850"/>
              <a:gd name="connsiteX195" fmla="*/ 198596 w 2295525"/>
              <a:gd name="connsiteY195" fmla="*/ 167164 h 323850"/>
              <a:gd name="connsiteX196" fmla="*/ 254794 w 2295525"/>
              <a:gd name="connsiteY196" fmla="*/ 95726 h 323850"/>
              <a:gd name="connsiteX197" fmla="*/ 310991 w 2295525"/>
              <a:gd name="connsiteY197" fmla="*/ 167164 h 323850"/>
              <a:gd name="connsiteX198" fmla="*/ 254794 w 2295525"/>
              <a:gd name="connsiteY198" fmla="*/ 237649 h 323850"/>
              <a:gd name="connsiteX199" fmla="*/ 254794 w 2295525"/>
              <a:gd name="connsiteY199" fmla="*/ 82391 h 323850"/>
              <a:gd name="connsiteX200" fmla="*/ 183356 w 2295525"/>
              <a:gd name="connsiteY200" fmla="*/ 166211 h 323850"/>
              <a:gd name="connsiteX201" fmla="*/ 254794 w 2295525"/>
              <a:gd name="connsiteY201" fmla="*/ 250031 h 323850"/>
              <a:gd name="connsiteX202" fmla="*/ 326231 w 2295525"/>
              <a:gd name="connsiteY202" fmla="*/ 166211 h 323850"/>
              <a:gd name="connsiteX203" fmla="*/ 254794 w 2295525"/>
              <a:gd name="connsiteY203" fmla="*/ 82391 h 323850"/>
              <a:gd name="connsiteX204" fmla="*/ 99536 w 2295525"/>
              <a:gd name="connsiteY204" fmla="*/ 236696 h 323850"/>
              <a:gd name="connsiteX205" fmla="*/ 23336 w 2295525"/>
              <a:gd name="connsiteY205" fmla="*/ 136684 h 323850"/>
              <a:gd name="connsiteX206" fmla="*/ 101441 w 2295525"/>
              <a:gd name="connsiteY206" fmla="*/ 37624 h 323850"/>
              <a:gd name="connsiteX207" fmla="*/ 149066 w 2295525"/>
              <a:gd name="connsiteY207" fmla="*/ 59531 h 323850"/>
              <a:gd name="connsiteX208" fmla="*/ 157639 w 2295525"/>
              <a:gd name="connsiteY208" fmla="*/ 50006 h 323850"/>
              <a:gd name="connsiteX209" fmla="*/ 100489 w 2295525"/>
              <a:gd name="connsiteY209" fmla="*/ 23336 h 323850"/>
              <a:gd name="connsiteX210" fmla="*/ 7144 w 2295525"/>
              <a:gd name="connsiteY210" fmla="*/ 136684 h 323850"/>
              <a:gd name="connsiteX211" fmla="*/ 98584 w 2295525"/>
              <a:gd name="connsiteY211" fmla="*/ 250984 h 323850"/>
              <a:gd name="connsiteX212" fmla="*/ 164306 w 2295525"/>
              <a:gd name="connsiteY212" fmla="*/ 219551 h 323850"/>
              <a:gd name="connsiteX213" fmla="*/ 155734 w 2295525"/>
              <a:gd name="connsiteY213" fmla="*/ 210026 h 323850"/>
              <a:gd name="connsiteX214" fmla="*/ 99536 w 2295525"/>
              <a:gd name="connsiteY214" fmla="*/ 236696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2295525" h="323850">
                <a:moveTo>
                  <a:pt x="1128236" y="237649"/>
                </a:moveTo>
                <a:cubicBezTo>
                  <a:pt x="1101566" y="237649"/>
                  <a:pt x="1078706" y="218599"/>
                  <a:pt x="1078706" y="190024"/>
                </a:cubicBezTo>
                <a:cubicBezTo>
                  <a:pt x="1078706" y="168116"/>
                  <a:pt x="1094899" y="151924"/>
                  <a:pt x="1114901" y="136684"/>
                </a:cubicBezTo>
                <a:cubicBezTo>
                  <a:pt x="1130141" y="165259"/>
                  <a:pt x="1153954" y="192881"/>
                  <a:pt x="1176814" y="213836"/>
                </a:cubicBezTo>
                <a:cubicBezTo>
                  <a:pt x="1163479" y="228124"/>
                  <a:pt x="1146334" y="237649"/>
                  <a:pt x="1128236" y="237649"/>
                </a:cubicBezTo>
                <a:moveTo>
                  <a:pt x="1234916" y="131921"/>
                </a:moveTo>
                <a:lnTo>
                  <a:pt x="1220629" y="131921"/>
                </a:lnTo>
                <a:cubicBezTo>
                  <a:pt x="1213009" y="159544"/>
                  <a:pt x="1201579" y="184309"/>
                  <a:pt x="1186339" y="204311"/>
                </a:cubicBezTo>
                <a:cubicBezTo>
                  <a:pt x="1163479" y="184309"/>
                  <a:pt x="1108234" y="122396"/>
                  <a:pt x="1108234" y="71914"/>
                </a:cubicBezTo>
                <a:cubicBezTo>
                  <a:pt x="1108234" y="51911"/>
                  <a:pt x="1119664" y="35719"/>
                  <a:pt x="1139666" y="35719"/>
                </a:cubicBezTo>
                <a:cubicBezTo>
                  <a:pt x="1145381" y="35719"/>
                  <a:pt x="1150144" y="37624"/>
                  <a:pt x="1153001" y="39529"/>
                </a:cubicBezTo>
                <a:lnTo>
                  <a:pt x="1153001" y="39529"/>
                </a:lnTo>
                <a:lnTo>
                  <a:pt x="1159669" y="28099"/>
                </a:lnTo>
                <a:cubicBezTo>
                  <a:pt x="1153954" y="25241"/>
                  <a:pt x="1148239" y="23336"/>
                  <a:pt x="1140619" y="23336"/>
                </a:cubicBezTo>
                <a:cubicBezTo>
                  <a:pt x="1113949" y="23336"/>
                  <a:pt x="1094899" y="44291"/>
                  <a:pt x="1094899" y="71914"/>
                </a:cubicBezTo>
                <a:cubicBezTo>
                  <a:pt x="1094899" y="89059"/>
                  <a:pt x="1100614" y="107156"/>
                  <a:pt x="1109186" y="126206"/>
                </a:cubicBezTo>
                <a:cubicBezTo>
                  <a:pt x="1086326" y="143351"/>
                  <a:pt x="1064419" y="161449"/>
                  <a:pt x="1064419" y="190976"/>
                </a:cubicBezTo>
                <a:cubicBezTo>
                  <a:pt x="1064419" y="227171"/>
                  <a:pt x="1092994" y="250984"/>
                  <a:pt x="1127284" y="250984"/>
                </a:cubicBezTo>
                <a:cubicBezTo>
                  <a:pt x="1152049" y="250984"/>
                  <a:pt x="1171099" y="239554"/>
                  <a:pt x="1187291" y="223361"/>
                </a:cubicBezTo>
                <a:cubicBezTo>
                  <a:pt x="1204436" y="236696"/>
                  <a:pt x="1220629" y="246221"/>
                  <a:pt x="1233964" y="250984"/>
                </a:cubicBezTo>
                <a:lnTo>
                  <a:pt x="1238726" y="237649"/>
                </a:lnTo>
                <a:cubicBezTo>
                  <a:pt x="1226344" y="232886"/>
                  <a:pt x="1211104" y="224314"/>
                  <a:pt x="1195864" y="211931"/>
                </a:cubicBezTo>
                <a:cubicBezTo>
                  <a:pt x="1213961" y="190024"/>
                  <a:pt x="1226344" y="161449"/>
                  <a:pt x="1234916" y="131921"/>
                </a:cubicBezTo>
                <a:moveTo>
                  <a:pt x="2278856" y="207169"/>
                </a:moveTo>
                <a:cubicBezTo>
                  <a:pt x="2262664" y="224314"/>
                  <a:pt x="2246471" y="233839"/>
                  <a:pt x="2229326" y="233839"/>
                </a:cubicBezTo>
                <a:cubicBezTo>
                  <a:pt x="2195036" y="233839"/>
                  <a:pt x="2175986" y="206216"/>
                  <a:pt x="2175986" y="165259"/>
                </a:cubicBezTo>
                <a:cubicBezTo>
                  <a:pt x="2175986" y="126206"/>
                  <a:pt x="2200751" y="96679"/>
                  <a:pt x="2232184" y="96679"/>
                </a:cubicBezTo>
                <a:cubicBezTo>
                  <a:pt x="2247424" y="96679"/>
                  <a:pt x="2261711" y="102394"/>
                  <a:pt x="2278856" y="117634"/>
                </a:cubicBezTo>
                <a:lnTo>
                  <a:pt x="2278856" y="207169"/>
                </a:lnTo>
                <a:close/>
                <a:moveTo>
                  <a:pt x="2279809" y="87154"/>
                </a:moveTo>
                <a:lnTo>
                  <a:pt x="2278856" y="101441"/>
                </a:lnTo>
                <a:lnTo>
                  <a:pt x="2277904" y="101441"/>
                </a:lnTo>
                <a:cubicBezTo>
                  <a:pt x="2263616" y="90011"/>
                  <a:pt x="2250281" y="82391"/>
                  <a:pt x="2231231" y="82391"/>
                </a:cubicBezTo>
                <a:cubicBezTo>
                  <a:pt x="2193131" y="82391"/>
                  <a:pt x="2160746" y="113824"/>
                  <a:pt x="2160746" y="164306"/>
                </a:cubicBezTo>
                <a:cubicBezTo>
                  <a:pt x="2160746" y="216694"/>
                  <a:pt x="2186464" y="246221"/>
                  <a:pt x="2226469" y="246221"/>
                </a:cubicBezTo>
                <a:cubicBezTo>
                  <a:pt x="2247424" y="246221"/>
                  <a:pt x="2265521" y="234791"/>
                  <a:pt x="2278856" y="221456"/>
                </a:cubicBezTo>
                <a:lnTo>
                  <a:pt x="2278856" y="257651"/>
                </a:lnTo>
                <a:cubicBezTo>
                  <a:pt x="2278856" y="290036"/>
                  <a:pt x="2261711" y="310039"/>
                  <a:pt x="2229326" y="310039"/>
                </a:cubicBezTo>
                <a:cubicBezTo>
                  <a:pt x="2213134" y="310039"/>
                  <a:pt x="2195989" y="305276"/>
                  <a:pt x="2179796" y="293846"/>
                </a:cubicBezTo>
                <a:lnTo>
                  <a:pt x="2173129" y="305276"/>
                </a:lnTo>
                <a:cubicBezTo>
                  <a:pt x="2188369" y="315754"/>
                  <a:pt x="2207419" y="322421"/>
                  <a:pt x="2229326" y="322421"/>
                </a:cubicBezTo>
                <a:cubicBezTo>
                  <a:pt x="2270284" y="322421"/>
                  <a:pt x="2294096" y="297656"/>
                  <a:pt x="2294096" y="260509"/>
                </a:cubicBezTo>
                <a:lnTo>
                  <a:pt x="2294096" y="87154"/>
                </a:lnTo>
                <a:lnTo>
                  <a:pt x="2279809" y="87154"/>
                </a:lnTo>
                <a:close/>
                <a:moveTo>
                  <a:pt x="2075021" y="82391"/>
                </a:moveTo>
                <a:cubicBezTo>
                  <a:pt x="2053114" y="82391"/>
                  <a:pt x="2035969" y="94774"/>
                  <a:pt x="2019776" y="110966"/>
                </a:cubicBezTo>
                <a:lnTo>
                  <a:pt x="2018824" y="110966"/>
                </a:lnTo>
                <a:lnTo>
                  <a:pt x="2017871" y="86201"/>
                </a:lnTo>
                <a:lnTo>
                  <a:pt x="2005489" y="86201"/>
                </a:lnTo>
                <a:lnTo>
                  <a:pt x="2005489" y="246221"/>
                </a:lnTo>
                <a:lnTo>
                  <a:pt x="2019776" y="246221"/>
                </a:lnTo>
                <a:lnTo>
                  <a:pt x="2019776" y="126206"/>
                </a:lnTo>
                <a:cubicBezTo>
                  <a:pt x="2039779" y="106204"/>
                  <a:pt x="2053114" y="96679"/>
                  <a:pt x="2072164" y="96679"/>
                </a:cubicBezTo>
                <a:cubicBezTo>
                  <a:pt x="2097881" y="96679"/>
                  <a:pt x="2108359" y="112871"/>
                  <a:pt x="2108359" y="146209"/>
                </a:cubicBezTo>
                <a:lnTo>
                  <a:pt x="2108359" y="247174"/>
                </a:lnTo>
                <a:lnTo>
                  <a:pt x="2122646" y="247174"/>
                </a:lnTo>
                <a:lnTo>
                  <a:pt x="2122646" y="144304"/>
                </a:lnTo>
                <a:cubicBezTo>
                  <a:pt x="2123599" y="102394"/>
                  <a:pt x="2107406" y="82391"/>
                  <a:pt x="2075021" y="82391"/>
                </a:cubicBezTo>
                <a:moveTo>
                  <a:pt x="1949291" y="21431"/>
                </a:moveTo>
                <a:cubicBezTo>
                  <a:pt x="1941671" y="21431"/>
                  <a:pt x="1935956" y="26194"/>
                  <a:pt x="1935956" y="34766"/>
                </a:cubicBezTo>
                <a:cubicBezTo>
                  <a:pt x="1935956" y="42386"/>
                  <a:pt x="1941671" y="48101"/>
                  <a:pt x="1949291" y="48101"/>
                </a:cubicBezTo>
                <a:cubicBezTo>
                  <a:pt x="1956911" y="48101"/>
                  <a:pt x="1962626" y="42386"/>
                  <a:pt x="1962626" y="34766"/>
                </a:cubicBezTo>
                <a:cubicBezTo>
                  <a:pt x="1962626" y="27146"/>
                  <a:pt x="1956911" y="21431"/>
                  <a:pt x="1949291" y="21431"/>
                </a:cubicBezTo>
                <a:moveTo>
                  <a:pt x="1941671" y="246221"/>
                </a:moveTo>
                <a:lnTo>
                  <a:pt x="1955959" y="246221"/>
                </a:lnTo>
                <a:lnTo>
                  <a:pt x="1955959" y="87154"/>
                </a:lnTo>
                <a:lnTo>
                  <a:pt x="1941671" y="87154"/>
                </a:lnTo>
                <a:lnTo>
                  <a:pt x="1941671" y="246221"/>
                </a:lnTo>
                <a:close/>
                <a:moveTo>
                  <a:pt x="1890236" y="237649"/>
                </a:moveTo>
                <a:cubicBezTo>
                  <a:pt x="1868329" y="237649"/>
                  <a:pt x="1863566" y="224314"/>
                  <a:pt x="1863566" y="203359"/>
                </a:cubicBezTo>
                <a:lnTo>
                  <a:pt x="1863566" y="99536"/>
                </a:lnTo>
                <a:lnTo>
                  <a:pt x="1910239" y="99536"/>
                </a:lnTo>
                <a:lnTo>
                  <a:pt x="1910239" y="87154"/>
                </a:lnTo>
                <a:lnTo>
                  <a:pt x="1863566" y="87154"/>
                </a:lnTo>
                <a:lnTo>
                  <a:pt x="1863566" y="40481"/>
                </a:lnTo>
                <a:lnTo>
                  <a:pt x="1851184" y="40481"/>
                </a:lnTo>
                <a:lnTo>
                  <a:pt x="1849279" y="87154"/>
                </a:lnTo>
                <a:lnTo>
                  <a:pt x="1823561" y="88106"/>
                </a:lnTo>
                <a:lnTo>
                  <a:pt x="1823561" y="99536"/>
                </a:lnTo>
                <a:lnTo>
                  <a:pt x="1848326" y="99536"/>
                </a:lnTo>
                <a:lnTo>
                  <a:pt x="1848326" y="202406"/>
                </a:lnTo>
                <a:cubicBezTo>
                  <a:pt x="1848326" y="230981"/>
                  <a:pt x="1856899" y="250984"/>
                  <a:pt x="1888331" y="250984"/>
                </a:cubicBezTo>
                <a:cubicBezTo>
                  <a:pt x="1894999" y="250984"/>
                  <a:pt x="1904524" y="248126"/>
                  <a:pt x="1914049" y="245269"/>
                </a:cubicBezTo>
                <a:lnTo>
                  <a:pt x="1910239" y="232886"/>
                </a:lnTo>
                <a:cubicBezTo>
                  <a:pt x="1904524" y="234791"/>
                  <a:pt x="1895951" y="237649"/>
                  <a:pt x="1890236" y="237649"/>
                </a:cubicBezTo>
                <a:moveTo>
                  <a:pt x="1784509" y="211931"/>
                </a:moveTo>
                <a:cubicBezTo>
                  <a:pt x="1764506" y="229076"/>
                  <a:pt x="1748314" y="237649"/>
                  <a:pt x="1730216" y="237649"/>
                </a:cubicBezTo>
                <a:cubicBezTo>
                  <a:pt x="1712119" y="237649"/>
                  <a:pt x="1696879" y="229076"/>
                  <a:pt x="1696879" y="205264"/>
                </a:cubicBezTo>
                <a:cubicBezTo>
                  <a:pt x="1696879" y="179546"/>
                  <a:pt x="1718786" y="164306"/>
                  <a:pt x="1784509" y="156686"/>
                </a:cubicBezTo>
                <a:lnTo>
                  <a:pt x="1784509" y="211931"/>
                </a:lnTo>
                <a:close/>
                <a:moveTo>
                  <a:pt x="1748314" y="82391"/>
                </a:moveTo>
                <a:cubicBezTo>
                  <a:pt x="1722596" y="82391"/>
                  <a:pt x="1700689" y="94774"/>
                  <a:pt x="1689259" y="103346"/>
                </a:cubicBezTo>
                <a:lnTo>
                  <a:pt x="1695926" y="114776"/>
                </a:lnTo>
                <a:cubicBezTo>
                  <a:pt x="1706404" y="107156"/>
                  <a:pt x="1725454" y="95726"/>
                  <a:pt x="1746409" y="95726"/>
                </a:cubicBezTo>
                <a:cubicBezTo>
                  <a:pt x="1777841" y="95726"/>
                  <a:pt x="1784509" y="122396"/>
                  <a:pt x="1783556" y="146209"/>
                </a:cubicBezTo>
                <a:cubicBezTo>
                  <a:pt x="1713071" y="153829"/>
                  <a:pt x="1680686" y="170974"/>
                  <a:pt x="1680686" y="206216"/>
                </a:cubicBezTo>
                <a:cubicBezTo>
                  <a:pt x="1680686" y="236696"/>
                  <a:pt x="1701641" y="250031"/>
                  <a:pt x="1727359" y="250031"/>
                </a:cubicBezTo>
                <a:cubicBezTo>
                  <a:pt x="1748314" y="250031"/>
                  <a:pt x="1767364" y="238601"/>
                  <a:pt x="1783556" y="225266"/>
                </a:cubicBezTo>
                <a:lnTo>
                  <a:pt x="1784509" y="225266"/>
                </a:lnTo>
                <a:lnTo>
                  <a:pt x="1786414" y="246221"/>
                </a:lnTo>
                <a:lnTo>
                  <a:pt x="1798796" y="246221"/>
                </a:lnTo>
                <a:lnTo>
                  <a:pt x="1798796" y="144304"/>
                </a:lnTo>
                <a:cubicBezTo>
                  <a:pt x="1798796" y="110014"/>
                  <a:pt x="1786414" y="82391"/>
                  <a:pt x="1748314" y="82391"/>
                </a:cubicBezTo>
                <a:moveTo>
                  <a:pt x="1543526" y="157639"/>
                </a:moveTo>
                <a:cubicBezTo>
                  <a:pt x="1546384" y="119539"/>
                  <a:pt x="1571149" y="95726"/>
                  <a:pt x="1598771" y="95726"/>
                </a:cubicBezTo>
                <a:cubicBezTo>
                  <a:pt x="1627346" y="95726"/>
                  <a:pt x="1645444" y="116681"/>
                  <a:pt x="1645444" y="157639"/>
                </a:cubicBezTo>
                <a:lnTo>
                  <a:pt x="1543526" y="157639"/>
                </a:lnTo>
                <a:close/>
                <a:moveTo>
                  <a:pt x="1598771" y="82391"/>
                </a:moveTo>
                <a:cubicBezTo>
                  <a:pt x="1563529" y="82391"/>
                  <a:pt x="1529239" y="114776"/>
                  <a:pt x="1529239" y="166211"/>
                </a:cubicBezTo>
                <a:cubicBezTo>
                  <a:pt x="1529239" y="217646"/>
                  <a:pt x="1562576" y="250031"/>
                  <a:pt x="1603534" y="250031"/>
                </a:cubicBezTo>
                <a:cubicBezTo>
                  <a:pt x="1626394" y="250031"/>
                  <a:pt x="1640681" y="242411"/>
                  <a:pt x="1654016" y="234791"/>
                </a:cubicBezTo>
                <a:lnTo>
                  <a:pt x="1648301" y="223361"/>
                </a:lnTo>
                <a:cubicBezTo>
                  <a:pt x="1635919" y="231934"/>
                  <a:pt x="1622584" y="237649"/>
                  <a:pt x="1605439" y="237649"/>
                </a:cubicBezTo>
                <a:cubicBezTo>
                  <a:pt x="1569244" y="237649"/>
                  <a:pt x="1545431" y="209074"/>
                  <a:pt x="1545431" y="168116"/>
                </a:cubicBezTo>
                <a:lnTo>
                  <a:pt x="1660684" y="168116"/>
                </a:lnTo>
                <a:cubicBezTo>
                  <a:pt x="1661636" y="164306"/>
                  <a:pt x="1661636" y="160496"/>
                  <a:pt x="1661636" y="155734"/>
                </a:cubicBezTo>
                <a:cubicBezTo>
                  <a:pt x="1659731" y="110014"/>
                  <a:pt x="1635919" y="82391"/>
                  <a:pt x="1598771" y="82391"/>
                </a:cubicBezTo>
                <a:moveTo>
                  <a:pt x="1473041" y="123349"/>
                </a:moveTo>
                <a:lnTo>
                  <a:pt x="1355884" y="123349"/>
                </a:lnTo>
                <a:lnTo>
                  <a:pt x="1355884" y="27146"/>
                </a:lnTo>
                <a:lnTo>
                  <a:pt x="1340644" y="27146"/>
                </a:lnTo>
                <a:lnTo>
                  <a:pt x="1340644" y="246221"/>
                </a:lnTo>
                <a:lnTo>
                  <a:pt x="1355884" y="246221"/>
                </a:lnTo>
                <a:lnTo>
                  <a:pt x="1355884" y="136684"/>
                </a:lnTo>
                <a:lnTo>
                  <a:pt x="1473041" y="136684"/>
                </a:lnTo>
                <a:lnTo>
                  <a:pt x="1473041" y="246221"/>
                </a:lnTo>
                <a:lnTo>
                  <a:pt x="1488281" y="246221"/>
                </a:lnTo>
                <a:lnTo>
                  <a:pt x="1488281" y="27146"/>
                </a:lnTo>
                <a:lnTo>
                  <a:pt x="1473041" y="27146"/>
                </a:lnTo>
                <a:lnTo>
                  <a:pt x="1473041" y="123349"/>
                </a:lnTo>
                <a:close/>
                <a:moveTo>
                  <a:pt x="939641" y="207169"/>
                </a:moveTo>
                <a:cubicBezTo>
                  <a:pt x="923449" y="224314"/>
                  <a:pt x="907256" y="233839"/>
                  <a:pt x="890111" y="233839"/>
                </a:cubicBezTo>
                <a:cubicBezTo>
                  <a:pt x="855821" y="233839"/>
                  <a:pt x="836771" y="206216"/>
                  <a:pt x="836771" y="165259"/>
                </a:cubicBezTo>
                <a:cubicBezTo>
                  <a:pt x="836771" y="126206"/>
                  <a:pt x="861536" y="96679"/>
                  <a:pt x="892969" y="96679"/>
                </a:cubicBezTo>
                <a:cubicBezTo>
                  <a:pt x="908209" y="96679"/>
                  <a:pt x="922496" y="102394"/>
                  <a:pt x="939641" y="117634"/>
                </a:cubicBezTo>
                <a:lnTo>
                  <a:pt x="939641" y="207169"/>
                </a:lnTo>
                <a:close/>
                <a:moveTo>
                  <a:pt x="940594" y="101441"/>
                </a:moveTo>
                <a:lnTo>
                  <a:pt x="939641" y="101441"/>
                </a:lnTo>
                <a:cubicBezTo>
                  <a:pt x="925354" y="90011"/>
                  <a:pt x="912019" y="82391"/>
                  <a:pt x="892969" y="82391"/>
                </a:cubicBezTo>
                <a:cubicBezTo>
                  <a:pt x="854869" y="82391"/>
                  <a:pt x="822484" y="113824"/>
                  <a:pt x="822484" y="164306"/>
                </a:cubicBezTo>
                <a:cubicBezTo>
                  <a:pt x="822484" y="216694"/>
                  <a:pt x="848201" y="246221"/>
                  <a:pt x="888206" y="246221"/>
                </a:cubicBezTo>
                <a:cubicBezTo>
                  <a:pt x="909161" y="246221"/>
                  <a:pt x="927259" y="234791"/>
                  <a:pt x="940594" y="221456"/>
                </a:cubicBezTo>
                <a:lnTo>
                  <a:pt x="940594" y="257651"/>
                </a:lnTo>
                <a:cubicBezTo>
                  <a:pt x="940594" y="290036"/>
                  <a:pt x="923449" y="310039"/>
                  <a:pt x="891064" y="310039"/>
                </a:cubicBezTo>
                <a:cubicBezTo>
                  <a:pt x="874871" y="310039"/>
                  <a:pt x="857726" y="305276"/>
                  <a:pt x="841534" y="293846"/>
                </a:cubicBezTo>
                <a:lnTo>
                  <a:pt x="834866" y="305276"/>
                </a:lnTo>
                <a:cubicBezTo>
                  <a:pt x="850106" y="315754"/>
                  <a:pt x="869156" y="322421"/>
                  <a:pt x="891064" y="322421"/>
                </a:cubicBezTo>
                <a:cubicBezTo>
                  <a:pt x="932021" y="322421"/>
                  <a:pt x="955834" y="297656"/>
                  <a:pt x="955834" y="260509"/>
                </a:cubicBezTo>
                <a:lnTo>
                  <a:pt x="955834" y="87154"/>
                </a:lnTo>
                <a:lnTo>
                  <a:pt x="942499" y="87154"/>
                </a:lnTo>
                <a:lnTo>
                  <a:pt x="940594" y="101441"/>
                </a:lnTo>
                <a:close/>
                <a:moveTo>
                  <a:pt x="736759" y="82391"/>
                </a:moveTo>
                <a:cubicBezTo>
                  <a:pt x="714851" y="82391"/>
                  <a:pt x="697706" y="94774"/>
                  <a:pt x="681514" y="110966"/>
                </a:cubicBezTo>
                <a:lnTo>
                  <a:pt x="680561" y="110966"/>
                </a:lnTo>
                <a:lnTo>
                  <a:pt x="679609" y="86201"/>
                </a:lnTo>
                <a:lnTo>
                  <a:pt x="667226" y="86201"/>
                </a:lnTo>
                <a:lnTo>
                  <a:pt x="667226" y="246221"/>
                </a:lnTo>
                <a:lnTo>
                  <a:pt x="681514" y="246221"/>
                </a:lnTo>
                <a:lnTo>
                  <a:pt x="681514" y="126206"/>
                </a:lnTo>
                <a:cubicBezTo>
                  <a:pt x="701516" y="106204"/>
                  <a:pt x="714851" y="96679"/>
                  <a:pt x="733901" y="96679"/>
                </a:cubicBezTo>
                <a:cubicBezTo>
                  <a:pt x="759619" y="96679"/>
                  <a:pt x="770096" y="112871"/>
                  <a:pt x="770096" y="146209"/>
                </a:cubicBezTo>
                <a:lnTo>
                  <a:pt x="770096" y="247174"/>
                </a:lnTo>
                <a:lnTo>
                  <a:pt x="784384" y="247174"/>
                </a:lnTo>
                <a:lnTo>
                  <a:pt x="784384" y="144304"/>
                </a:lnTo>
                <a:cubicBezTo>
                  <a:pt x="784384" y="102394"/>
                  <a:pt x="769144" y="82391"/>
                  <a:pt x="736759" y="82391"/>
                </a:cubicBezTo>
                <a:moveTo>
                  <a:pt x="603409" y="246221"/>
                </a:moveTo>
                <a:lnTo>
                  <a:pt x="617696" y="246221"/>
                </a:lnTo>
                <a:lnTo>
                  <a:pt x="617696" y="87154"/>
                </a:lnTo>
                <a:lnTo>
                  <a:pt x="603409" y="87154"/>
                </a:lnTo>
                <a:lnTo>
                  <a:pt x="603409" y="246221"/>
                </a:lnTo>
                <a:close/>
                <a:moveTo>
                  <a:pt x="611029" y="21431"/>
                </a:moveTo>
                <a:cubicBezTo>
                  <a:pt x="603409" y="21431"/>
                  <a:pt x="597694" y="26194"/>
                  <a:pt x="597694" y="34766"/>
                </a:cubicBezTo>
                <a:cubicBezTo>
                  <a:pt x="597694" y="42386"/>
                  <a:pt x="603409" y="48101"/>
                  <a:pt x="611029" y="48101"/>
                </a:cubicBezTo>
                <a:cubicBezTo>
                  <a:pt x="618649" y="48101"/>
                  <a:pt x="624364" y="42386"/>
                  <a:pt x="624364" y="34766"/>
                </a:cubicBezTo>
                <a:cubicBezTo>
                  <a:pt x="624364" y="27146"/>
                  <a:pt x="618649" y="21431"/>
                  <a:pt x="611029" y="21431"/>
                </a:cubicBezTo>
                <a:moveTo>
                  <a:pt x="558641" y="237649"/>
                </a:moveTo>
                <a:cubicBezTo>
                  <a:pt x="554831" y="237649"/>
                  <a:pt x="551974" y="234791"/>
                  <a:pt x="551974" y="227171"/>
                </a:cubicBezTo>
                <a:lnTo>
                  <a:pt x="551974" y="7144"/>
                </a:lnTo>
                <a:lnTo>
                  <a:pt x="537686" y="7144"/>
                </a:lnTo>
                <a:lnTo>
                  <a:pt x="537686" y="225266"/>
                </a:lnTo>
                <a:cubicBezTo>
                  <a:pt x="537686" y="242411"/>
                  <a:pt x="544354" y="250984"/>
                  <a:pt x="557689" y="250984"/>
                </a:cubicBezTo>
                <a:cubicBezTo>
                  <a:pt x="562451" y="250984"/>
                  <a:pt x="565309" y="250031"/>
                  <a:pt x="568166" y="249079"/>
                </a:cubicBezTo>
                <a:lnTo>
                  <a:pt x="565309" y="236696"/>
                </a:lnTo>
                <a:cubicBezTo>
                  <a:pt x="561499" y="237649"/>
                  <a:pt x="560546" y="237649"/>
                  <a:pt x="558641" y="237649"/>
                </a:cubicBezTo>
                <a:moveTo>
                  <a:pt x="427196" y="237649"/>
                </a:moveTo>
                <a:cubicBezTo>
                  <a:pt x="394811" y="237649"/>
                  <a:pt x="370999" y="209074"/>
                  <a:pt x="370999" y="167164"/>
                </a:cubicBezTo>
                <a:cubicBezTo>
                  <a:pt x="370999" y="125254"/>
                  <a:pt x="394811" y="95726"/>
                  <a:pt x="427196" y="95726"/>
                </a:cubicBezTo>
                <a:cubicBezTo>
                  <a:pt x="459581" y="95726"/>
                  <a:pt x="483394" y="124301"/>
                  <a:pt x="483394" y="167164"/>
                </a:cubicBezTo>
                <a:cubicBezTo>
                  <a:pt x="483394" y="209074"/>
                  <a:pt x="458629" y="237649"/>
                  <a:pt x="427196" y="237649"/>
                </a:cubicBezTo>
                <a:moveTo>
                  <a:pt x="427196" y="82391"/>
                </a:moveTo>
                <a:cubicBezTo>
                  <a:pt x="389096" y="82391"/>
                  <a:pt x="355759" y="112871"/>
                  <a:pt x="355759" y="166211"/>
                </a:cubicBezTo>
                <a:cubicBezTo>
                  <a:pt x="355759" y="219551"/>
                  <a:pt x="389096" y="250031"/>
                  <a:pt x="427196" y="250031"/>
                </a:cubicBezTo>
                <a:cubicBezTo>
                  <a:pt x="466249" y="250031"/>
                  <a:pt x="498634" y="219551"/>
                  <a:pt x="498634" y="166211"/>
                </a:cubicBezTo>
                <a:cubicBezTo>
                  <a:pt x="498634" y="113824"/>
                  <a:pt x="465296" y="82391"/>
                  <a:pt x="427196" y="82391"/>
                </a:cubicBezTo>
                <a:moveTo>
                  <a:pt x="254794" y="237649"/>
                </a:moveTo>
                <a:cubicBezTo>
                  <a:pt x="222409" y="237649"/>
                  <a:pt x="198596" y="209074"/>
                  <a:pt x="198596" y="167164"/>
                </a:cubicBezTo>
                <a:cubicBezTo>
                  <a:pt x="198596" y="125254"/>
                  <a:pt x="222409" y="95726"/>
                  <a:pt x="254794" y="95726"/>
                </a:cubicBezTo>
                <a:cubicBezTo>
                  <a:pt x="287179" y="95726"/>
                  <a:pt x="310991" y="124301"/>
                  <a:pt x="310991" y="167164"/>
                </a:cubicBezTo>
                <a:cubicBezTo>
                  <a:pt x="311944" y="209074"/>
                  <a:pt x="287179" y="237649"/>
                  <a:pt x="254794" y="237649"/>
                </a:cubicBezTo>
                <a:moveTo>
                  <a:pt x="254794" y="82391"/>
                </a:moveTo>
                <a:cubicBezTo>
                  <a:pt x="216694" y="82391"/>
                  <a:pt x="183356" y="112871"/>
                  <a:pt x="183356" y="166211"/>
                </a:cubicBezTo>
                <a:cubicBezTo>
                  <a:pt x="183356" y="219551"/>
                  <a:pt x="216694" y="250031"/>
                  <a:pt x="254794" y="250031"/>
                </a:cubicBezTo>
                <a:cubicBezTo>
                  <a:pt x="293846" y="250031"/>
                  <a:pt x="326231" y="219551"/>
                  <a:pt x="326231" y="166211"/>
                </a:cubicBezTo>
                <a:cubicBezTo>
                  <a:pt x="327184" y="113824"/>
                  <a:pt x="293846" y="82391"/>
                  <a:pt x="254794" y="82391"/>
                </a:cubicBezTo>
                <a:moveTo>
                  <a:pt x="99536" y="236696"/>
                </a:moveTo>
                <a:cubicBezTo>
                  <a:pt x="52864" y="236696"/>
                  <a:pt x="23336" y="197644"/>
                  <a:pt x="23336" y="136684"/>
                </a:cubicBezTo>
                <a:cubicBezTo>
                  <a:pt x="23336" y="75724"/>
                  <a:pt x="52864" y="37624"/>
                  <a:pt x="101441" y="37624"/>
                </a:cubicBezTo>
                <a:cubicBezTo>
                  <a:pt x="121444" y="37624"/>
                  <a:pt x="137636" y="46196"/>
                  <a:pt x="149066" y="59531"/>
                </a:cubicBezTo>
                <a:lnTo>
                  <a:pt x="157639" y="50006"/>
                </a:lnTo>
                <a:cubicBezTo>
                  <a:pt x="146209" y="36671"/>
                  <a:pt x="126206" y="23336"/>
                  <a:pt x="100489" y="23336"/>
                </a:cubicBezTo>
                <a:cubicBezTo>
                  <a:pt x="45244" y="23336"/>
                  <a:pt x="7144" y="67151"/>
                  <a:pt x="7144" y="136684"/>
                </a:cubicBezTo>
                <a:cubicBezTo>
                  <a:pt x="7144" y="206216"/>
                  <a:pt x="45244" y="250984"/>
                  <a:pt x="98584" y="250984"/>
                </a:cubicBezTo>
                <a:cubicBezTo>
                  <a:pt x="127159" y="250984"/>
                  <a:pt x="147161" y="238601"/>
                  <a:pt x="164306" y="219551"/>
                </a:cubicBezTo>
                <a:lnTo>
                  <a:pt x="155734" y="210026"/>
                </a:lnTo>
                <a:cubicBezTo>
                  <a:pt x="139541" y="227171"/>
                  <a:pt x="122396" y="236696"/>
                  <a:pt x="99536" y="236696"/>
                </a:cubicBezTo>
              </a:path>
            </a:pathLst>
          </a:custGeom>
          <a:solidFill>
            <a:schemeClr val="tx1"/>
          </a:solidFill>
          <a:ln w="952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s-ES" sz="1800">
              <a:solidFill>
                <a:prstClr val="black"/>
              </a:solidFill>
            </a:endParaRPr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15FB054E-F111-4DCF-878D-114D2A7313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309328 w 12192000"/>
              <a:gd name="connsiteY0" fmla="*/ 6017079 h 6858000"/>
              <a:gd name="connsiteX1" fmla="*/ 1309328 w 12192000"/>
              <a:gd name="connsiteY1" fmla="*/ 6036953 h 6858000"/>
              <a:gd name="connsiteX2" fmla="*/ 1289797 w 12192000"/>
              <a:gd name="connsiteY2" fmla="*/ 6046205 h 6858000"/>
              <a:gd name="connsiteX3" fmla="*/ 1277805 w 12192000"/>
              <a:gd name="connsiteY3" fmla="*/ 6034554 h 6858000"/>
              <a:gd name="connsiteX4" fmla="*/ 1309328 w 12192000"/>
              <a:gd name="connsiteY4" fmla="*/ 6017079 h 6858000"/>
              <a:gd name="connsiteX5" fmla="*/ 1068446 w 12192000"/>
              <a:gd name="connsiteY5" fmla="*/ 6009884 h 6858000"/>
              <a:gd name="connsiteX6" fmla="*/ 1090719 w 12192000"/>
              <a:gd name="connsiteY6" fmla="*/ 6037638 h 6858000"/>
              <a:gd name="connsiteX7" fmla="*/ 1073243 w 12192000"/>
              <a:gd name="connsiteY7" fmla="*/ 6046205 h 6858000"/>
              <a:gd name="connsiteX8" fmla="*/ 1055426 w 12192000"/>
              <a:gd name="connsiteY8" fmla="*/ 6029072 h 6858000"/>
              <a:gd name="connsiteX9" fmla="*/ 1068446 w 12192000"/>
              <a:gd name="connsiteY9" fmla="*/ 6009884 h 6858000"/>
              <a:gd name="connsiteX10" fmla="*/ 1470373 w 12192000"/>
              <a:gd name="connsiteY10" fmla="*/ 5995492 h 6858000"/>
              <a:gd name="connsiteX11" fmla="*/ 1487163 w 12192000"/>
              <a:gd name="connsiteY11" fmla="*/ 6003031 h 6858000"/>
              <a:gd name="connsiteX12" fmla="*/ 1487163 w 12192000"/>
              <a:gd name="connsiteY12" fmla="*/ 6035240 h 6858000"/>
              <a:gd name="connsiteX13" fmla="*/ 1469345 w 12192000"/>
              <a:gd name="connsiteY13" fmla="*/ 6044834 h 6858000"/>
              <a:gd name="connsiteX14" fmla="*/ 1450157 w 12192000"/>
              <a:gd name="connsiteY14" fmla="*/ 6020163 h 6858000"/>
              <a:gd name="connsiteX15" fmla="*/ 1470373 w 12192000"/>
              <a:gd name="connsiteY15" fmla="*/ 5995492 h 6858000"/>
              <a:gd name="connsiteX16" fmla="*/ 988609 w 12192000"/>
              <a:gd name="connsiteY16" fmla="*/ 5995492 h 6858000"/>
              <a:gd name="connsiteX17" fmla="*/ 1005399 w 12192000"/>
              <a:gd name="connsiteY17" fmla="*/ 6003031 h 6858000"/>
              <a:gd name="connsiteX18" fmla="*/ 1005399 w 12192000"/>
              <a:gd name="connsiteY18" fmla="*/ 6035240 h 6858000"/>
              <a:gd name="connsiteX19" fmla="*/ 987581 w 12192000"/>
              <a:gd name="connsiteY19" fmla="*/ 6044834 h 6858000"/>
              <a:gd name="connsiteX20" fmla="*/ 968393 w 12192000"/>
              <a:gd name="connsiteY20" fmla="*/ 6020163 h 6858000"/>
              <a:gd name="connsiteX21" fmla="*/ 988609 w 12192000"/>
              <a:gd name="connsiteY21" fmla="*/ 5995492 h 6858000"/>
              <a:gd name="connsiteX22" fmla="*/ 1242512 w 12192000"/>
              <a:gd name="connsiteY22" fmla="*/ 5995149 h 6858000"/>
              <a:gd name="connsiteX23" fmla="*/ 1259302 w 12192000"/>
              <a:gd name="connsiteY23" fmla="*/ 6017422 h 6858000"/>
              <a:gd name="connsiteX24" fmla="*/ 1222638 w 12192000"/>
              <a:gd name="connsiteY24" fmla="*/ 6017422 h 6858000"/>
              <a:gd name="connsiteX25" fmla="*/ 1242512 w 12192000"/>
              <a:gd name="connsiteY25" fmla="*/ 5995149 h 6858000"/>
              <a:gd name="connsiteX26" fmla="*/ 821054 w 12192000"/>
              <a:gd name="connsiteY26" fmla="*/ 5995149 h 6858000"/>
              <a:gd name="connsiteX27" fmla="*/ 841270 w 12192000"/>
              <a:gd name="connsiteY27" fmla="*/ 6020848 h 6858000"/>
              <a:gd name="connsiteX28" fmla="*/ 821054 w 12192000"/>
              <a:gd name="connsiteY28" fmla="*/ 6046205 h 6858000"/>
              <a:gd name="connsiteX29" fmla="*/ 800838 w 12192000"/>
              <a:gd name="connsiteY29" fmla="*/ 6020848 h 6858000"/>
              <a:gd name="connsiteX30" fmla="*/ 821054 w 12192000"/>
              <a:gd name="connsiteY30" fmla="*/ 5995149 h 6858000"/>
              <a:gd name="connsiteX31" fmla="*/ 759035 w 12192000"/>
              <a:gd name="connsiteY31" fmla="*/ 5995149 h 6858000"/>
              <a:gd name="connsiteX32" fmla="*/ 779251 w 12192000"/>
              <a:gd name="connsiteY32" fmla="*/ 6020848 h 6858000"/>
              <a:gd name="connsiteX33" fmla="*/ 759035 w 12192000"/>
              <a:gd name="connsiteY33" fmla="*/ 6046205 h 6858000"/>
              <a:gd name="connsiteX34" fmla="*/ 738818 w 12192000"/>
              <a:gd name="connsiteY34" fmla="*/ 6020848 h 6858000"/>
              <a:gd name="connsiteX35" fmla="*/ 759035 w 12192000"/>
              <a:gd name="connsiteY35" fmla="*/ 5995149 h 6858000"/>
              <a:gd name="connsiteX36" fmla="*/ 1365865 w 12192000"/>
              <a:gd name="connsiteY36" fmla="*/ 5992066 h 6858000"/>
              <a:gd name="connsiteX37" fmla="*/ 1365865 w 12192000"/>
              <a:gd name="connsiteY37" fmla="*/ 6049288 h 6858000"/>
              <a:gd name="connsiteX38" fmla="*/ 1371005 w 12192000"/>
              <a:gd name="connsiteY38" fmla="*/ 6049288 h 6858000"/>
              <a:gd name="connsiteX39" fmla="*/ 1371005 w 12192000"/>
              <a:gd name="connsiteY39" fmla="*/ 5992066 h 6858000"/>
              <a:gd name="connsiteX40" fmla="*/ 884444 w 12192000"/>
              <a:gd name="connsiteY40" fmla="*/ 5992066 h 6858000"/>
              <a:gd name="connsiteX41" fmla="*/ 884444 w 12192000"/>
              <a:gd name="connsiteY41" fmla="*/ 6049288 h 6858000"/>
              <a:gd name="connsiteX42" fmla="*/ 889584 w 12192000"/>
              <a:gd name="connsiteY42" fmla="*/ 6049288 h 6858000"/>
              <a:gd name="connsiteX43" fmla="*/ 889584 w 12192000"/>
              <a:gd name="connsiteY43" fmla="*/ 5992066 h 6858000"/>
              <a:gd name="connsiteX44" fmla="*/ 1470030 w 12192000"/>
              <a:gd name="connsiteY44" fmla="*/ 5990352 h 6858000"/>
              <a:gd name="connsiteX45" fmla="*/ 1444674 w 12192000"/>
              <a:gd name="connsiteY45" fmla="*/ 6019820 h 6858000"/>
              <a:gd name="connsiteX46" fmla="*/ 1468317 w 12192000"/>
              <a:gd name="connsiteY46" fmla="*/ 6049288 h 6858000"/>
              <a:gd name="connsiteX47" fmla="*/ 1487163 w 12192000"/>
              <a:gd name="connsiteY47" fmla="*/ 6040379 h 6858000"/>
              <a:gd name="connsiteX48" fmla="*/ 1487163 w 12192000"/>
              <a:gd name="connsiteY48" fmla="*/ 6053400 h 6858000"/>
              <a:gd name="connsiteX49" fmla="*/ 1469345 w 12192000"/>
              <a:gd name="connsiteY49" fmla="*/ 6072246 h 6858000"/>
              <a:gd name="connsiteX50" fmla="*/ 1451527 w 12192000"/>
              <a:gd name="connsiteY50" fmla="*/ 6066421 h 6858000"/>
              <a:gd name="connsiteX51" fmla="*/ 1449129 w 12192000"/>
              <a:gd name="connsiteY51" fmla="*/ 6070532 h 6858000"/>
              <a:gd name="connsiteX52" fmla="*/ 1469345 w 12192000"/>
              <a:gd name="connsiteY52" fmla="*/ 6076700 h 6858000"/>
              <a:gd name="connsiteX53" fmla="*/ 1492645 w 12192000"/>
              <a:gd name="connsiteY53" fmla="*/ 6054428 h 6858000"/>
              <a:gd name="connsiteX54" fmla="*/ 1492645 w 12192000"/>
              <a:gd name="connsiteY54" fmla="*/ 5992066 h 6858000"/>
              <a:gd name="connsiteX55" fmla="*/ 1487506 w 12192000"/>
              <a:gd name="connsiteY55" fmla="*/ 5992066 h 6858000"/>
              <a:gd name="connsiteX56" fmla="*/ 1487163 w 12192000"/>
              <a:gd name="connsiteY56" fmla="*/ 5997205 h 6858000"/>
              <a:gd name="connsiteX57" fmla="*/ 1486820 w 12192000"/>
              <a:gd name="connsiteY57" fmla="*/ 5997205 h 6858000"/>
              <a:gd name="connsiteX58" fmla="*/ 1470030 w 12192000"/>
              <a:gd name="connsiteY58" fmla="*/ 5990352 h 6858000"/>
              <a:gd name="connsiteX59" fmla="*/ 1413836 w 12192000"/>
              <a:gd name="connsiteY59" fmla="*/ 5990352 h 6858000"/>
              <a:gd name="connsiteX60" fmla="*/ 1393962 w 12192000"/>
              <a:gd name="connsiteY60" fmla="*/ 6000632 h 6858000"/>
              <a:gd name="connsiteX61" fmla="*/ 1393620 w 12192000"/>
              <a:gd name="connsiteY61" fmla="*/ 6000632 h 6858000"/>
              <a:gd name="connsiteX62" fmla="*/ 1393277 w 12192000"/>
              <a:gd name="connsiteY62" fmla="*/ 5991723 h 6858000"/>
              <a:gd name="connsiteX63" fmla="*/ 1388823 w 12192000"/>
              <a:gd name="connsiteY63" fmla="*/ 5991723 h 6858000"/>
              <a:gd name="connsiteX64" fmla="*/ 1388823 w 12192000"/>
              <a:gd name="connsiteY64" fmla="*/ 6049288 h 6858000"/>
              <a:gd name="connsiteX65" fmla="*/ 1393962 w 12192000"/>
              <a:gd name="connsiteY65" fmla="*/ 6049288 h 6858000"/>
              <a:gd name="connsiteX66" fmla="*/ 1393962 w 12192000"/>
              <a:gd name="connsiteY66" fmla="*/ 6006114 h 6858000"/>
              <a:gd name="connsiteX67" fmla="*/ 1412808 w 12192000"/>
              <a:gd name="connsiteY67" fmla="*/ 5995492 h 6858000"/>
              <a:gd name="connsiteX68" fmla="*/ 1425829 w 12192000"/>
              <a:gd name="connsiteY68" fmla="*/ 6013310 h 6858000"/>
              <a:gd name="connsiteX69" fmla="*/ 1425829 w 12192000"/>
              <a:gd name="connsiteY69" fmla="*/ 6049631 h 6858000"/>
              <a:gd name="connsiteX70" fmla="*/ 1430968 w 12192000"/>
              <a:gd name="connsiteY70" fmla="*/ 6049631 h 6858000"/>
              <a:gd name="connsiteX71" fmla="*/ 1430968 w 12192000"/>
              <a:gd name="connsiteY71" fmla="*/ 6012625 h 6858000"/>
              <a:gd name="connsiteX72" fmla="*/ 1413836 w 12192000"/>
              <a:gd name="connsiteY72" fmla="*/ 5990352 h 6858000"/>
              <a:gd name="connsiteX73" fmla="*/ 1296308 w 12192000"/>
              <a:gd name="connsiteY73" fmla="*/ 5990352 h 6858000"/>
              <a:gd name="connsiteX74" fmla="*/ 1275063 w 12192000"/>
              <a:gd name="connsiteY74" fmla="*/ 5997891 h 6858000"/>
              <a:gd name="connsiteX75" fmla="*/ 1277462 w 12192000"/>
              <a:gd name="connsiteY75" fmla="*/ 6002002 h 6858000"/>
              <a:gd name="connsiteX76" fmla="*/ 1295622 w 12192000"/>
              <a:gd name="connsiteY76" fmla="*/ 5995149 h 6858000"/>
              <a:gd name="connsiteX77" fmla="*/ 1308986 w 12192000"/>
              <a:gd name="connsiteY77" fmla="*/ 6013310 h 6858000"/>
              <a:gd name="connsiteX78" fmla="*/ 1271979 w 12192000"/>
              <a:gd name="connsiteY78" fmla="*/ 6034897 h 6858000"/>
              <a:gd name="connsiteX79" fmla="*/ 1288770 w 12192000"/>
              <a:gd name="connsiteY79" fmla="*/ 6050659 h 6858000"/>
              <a:gd name="connsiteX80" fmla="*/ 1308986 w 12192000"/>
              <a:gd name="connsiteY80" fmla="*/ 6041750 h 6858000"/>
              <a:gd name="connsiteX81" fmla="*/ 1309328 w 12192000"/>
              <a:gd name="connsiteY81" fmla="*/ 6041750 h 6858000"/>
              <a:gd name="connsiteX82" fmla="*/ 1310014 w 12192000"/>
              <a:gd name="connsiteY82" fmla="*/ 6049288 h 6858000"/>
              <a:gd name="connsiteX83" fmla="*/ 1314468 w 12192000"/>
              <a:gd name="connsiteY83" fmla="*/ 6049288 h 6858000"/>
              <a:gd name="connsiteX84" fmla="*/ 1314468 w 12192000"/>
              <a:gd name="connsiteY84" fmla="*/ 6012625 h 6858000"/>
              <a:gd name="connsiteX85" fmla="*/ 1296308 w 12192000"/>
              <a:gd name="connsiteY85" fmla="*/ 5990352 h 6858000"/>
              <a:gd name="connsiteX86" fmla="*/ 1242512 w 12192000"/>
              <a:gd name="connsiteY86" fmla="*/ 5990352 h 6858000"/>
              <a:gd name="connsiteX87" fmla="*/ 1217498 w 12192000"/>
              <a:gd name="connsiteY87" fmla="*/ 6020506 h 6858000"/>
              <a:gd name="connsiteX88" fmla="*/ 1244225 w 12192000"/>
              <a:gd name="connsiteY88" fmla="*/ 6050659 h 6858000"/>
              <a:gd name="connsiteX89" fmla="*/ 1262385 w 12192000"/>
              <a:gd name="connsiteY89" fmla="*/ 6045176 h 6858000"/>
              <a:gd name="connsiteX90" fmla="*/ 1260330 w 12192000"/>
              <a:gd name="connsiteY90" fmla="*/ 6041065 h 6858000"/>
              <a:gd name="connsiteX91" fmla="*/ 1244910 w 12192000"/>
              <a:gd name="connsiteY91" fmla="*/ 6046205 h 6858000"/>
              <a:gd name="connsiteX92" fmla="*/ 1223323 w 12192000"/>
              <a:gd name="connsiteY92" fmla="*/ 6021191 h 6858000"/>
              <a:gd name="connsiteX93" fmla="*/ 1264784 w 12192000"/>
              <a:gd name="connsiteY93" fmla="*/ 6021191 h 6858000"/>
              <a:gd name="connsiteX94" fmla="*/ 1265127 w 12192000"/>
              <a:gd name="connsiteY94" fmla="*/ 6016737 h 6858000"/>
              <a:gd name="connsiteX95" fmla="*/ 1242512 w 12192000"/>
              <a:gd name="connsiteY95" fmla="*/ 5990352 h 6858000"/>
              <a:gd name="connsiteX96" fmla="*/ 988609 w 12192000"/>
              <a:gd name="connsiteY96" fmla="*/ 5990352 h 6858000"/>
              <a:gd name="connsiteX97" fmla="*/ 963253 w 12192000"/>
              <a:gd name="connsiteY97" fmla="*/ 6019820 h 6858000"/>
              <a:gd name="connsiteX98" fmla="*/ 986896 w 12192000"/>
              <a:gd name="connsiteY98" fmla="*/ 6049288 h 6858000"/>
              <a:gd name="connsiteX99" fmla="*/ 1005742 w 12192000"/>
              <a:gd name="connsiteY99" fmla="*/ 6040379 h 6858000"/>
              <a:gd name="connsiteX100" fmla="*/ 1005742 w 12192000"/>
              <a:gd name="connsiteY100" fmla="*/ 6053400 h 6858000"/>
              <a:gd name="connsiteX101" fmla="*/ 987924 w 12192000"/>
              <a:gd name="connsiteY101" fmla="*/ 6072246 h 6858000"/>
              <a:gd name="connsiteX102" fmla="*/ 970106 w 12192000"/>
              <a:gd name="connsiteY102" fmla="*/ 6066421 h 6858000"/>
              <a:gd name="connsiteX103" fmla="*/ 967708 w 12192000"/>
              <a:gd name="connsiteY103" fmla="*/ 6070532 h 6858000"/>
              <a:gd name="connsiteX104" fmla="*/ 987924 w 12192000"/>
              <a:gd name="connsiteY104" fmla="*/ 6076700 h 6858000"/>
              <a:gd name="connsiteX105" fmla="*/ 1011224 w 12192000"/>
              <a:gd name="connsiteY105" fmla="*/ 6054428 h 6858000"/>
              <a:gd name="connsiteX106" fmla="*/ 1011224 w 12192000"/>
              <a:gd name="connsiteY106" fmla="*/ 5992066 h 6858000"/>
              <a:gd name="connsiteX107" fmla="*/ 1006427 w 12192000"/>
              <a:gd name="connsiteY107" fmla="*/ 5992066 h 6858000"/>
              <a:gd name="connsiteX108" fmla="*/ 1005742 w 12192000"/>
              <a:gd name="connsiteY108" fmla="*/ 5997205 h 6858000"/>
              <a:gd name="connsiteX109" fmla="*/ 1005399 w 12192000"/>
              <a:gd name="connsiteY109" fmla="*/ 5997205 h 6858000"/>
              <a:gd name="connsiteX110" fmla="*/ 988609 w 12192000"/>
              <a:gd name="connsiteY110" fmla="*/ 5990352 h 6858000"/>
              <a:gd name="connsiteX111" fmla="*/ 932415 w 12192000"/>
              <a:gd name="connsiteY111" fmla="*/ 5990352 h 6858000"/>
              <a:gd name="connsiteX112" fmla="*/ 912541 w 12192000"/>
              <a:gd name="connsiteY112" fmla="*/ 6000632 h 6858000"/>
              <a:gd name="connsiteX113" fmla="*/ 912199 w 12192000"/>
              <a:gd name="connsiteY113" fmla="*/ 6000632 h 6858000"/>
              <a:gd name="connsiteX114" fmla="*/ 911856 w 12192000"/>
              <a:gd name="connsiteY114" fmla="*/ 5991723 h 6858000"/>
              <a:gd name="connsiteX115" fmla="*/ 907401 w 12192000"/>
              <a:gd name="connsiteY115" fmla="*/ 5991723 h 6858000"/>
              <a:gd name="connsiteX116" fmla="*/ 907401 w 12192000"/>
              <a:gd name="connsiteY116" fmla="*/ 6049288 h 6858000"/>
              <a:gd name="connsiteX117" fmla="*/ 912541 w 12192000"/>
              <a:gd name="connsiteY117" fmla="*/ 6049288 h 6858000"/>
              <a:gd name="connsiteX118" fmla="*/ 912541 w 12192000"/>
              <a:gd name="connsiteY118" fmla="*/ 6006114 h 6858000"/>
              <a:gd name="connsiteX119" fmla="*/ 931387 w 12192000"/>
              <a:gd name="connsiteY119" fmla="*/ 5995492 h 6858000"/>
              <a:gd name="connsiteX120" fmla="*/ 944408 w 12192000"/>
              <a:gd name="connsiteY120" fmla="*/ 6013310 h 6858000"/>
              <a:gd name="connsiteX121" fmla="*/ 944408 w 12192000"/>
              <a:gd name="connsiteY121" fmla="*/ 6049631 h 6858000"/>
              <a:gd name="connsiteX122" fmla="*/ 949547 w 12192000"/>
              <a:gd name="connsiteY122" fmla="*/ 6049631 h 6858000"/>
              <a:gd name="connsiteX123" fmla="*/ 949547 w 12192000"/>
              <a:gd name="connsiteY123" fmla="*/ 6012625 h 6858000"/>
              <a:gd name="connsiteX124" fmla="*/ 932415 w 12192000"/>
              <a:gd name="connsiteY124" fmla="*/ 5990352 h 6858000"/>
              <a:gd name="connsiteX125" fmla="*/ 821054 w 12192000"/>
              <a:gd name="connsiteY125" fmla="*/ 5990352 h 6858000"/>
              <a:gd name="connsiteX126" fmla="*/ 795356 w 12192000"/>
              <a:gd name="connsiteY126" fmla="*/ 6020506 h 6858000"/>
              <a:gd name="connsiteX127" fmla="*/ 821054 w 12192000"/>
              <a:gd name="connsiteY127" fmla="*/ 6050659 h 6858000"/>
              <a:gd name="connsiteX128" fmla="*/ 846753 w 12192000"/>
              <a:gd name="connsiteY128" fmla="*/ 6020506 h 6858000"/>
              <a:gd name="connsiteX129" fmla="*/ 821054 w 12192000"/>
              <a:gd name="connsiteY129" fmla="*/ 5990352 h 6858000"/>
              <a:gd name="connsiteX130" fmla="*/ 759035 w 12192000"/>
              <a:gd name="connsiteY130" fmla="*/ 5990352 h 6858000"/>
              <a:gd name="connsiteX131" fmla="*/ 733336 w 12192000"/>
              <a:gd name="connsiteY131" fmla="*/ 6020506 h 6858000"/>
              <a:gd name="connsiteX132" fmla="*/ 759035 w 12192000"/>
              <a:gd name="connsiteY132" fmla="*/ 6050659 h 6858000"/>
              <a:gd name="connsiteX133" fmla="*/ 784733 w 12192000"/>
              <a:gd name="connsiteY133" fmla="*/ 6020506 h 6858000"/>
              <a:gd name="connsiteX134" fmla="*/ 759035 w 12192000"/>
              <a:gd name="connsiteY134" fmla="*/ 5990352 h 6858000"/>
              <a:gd name="connsiteX135" fmla="*/ 1333314 w 12192000"/>
              <a:gd name="connsiteY135" fmla="*/ 5975276 h 6858000"/>
              <a:gd name="connsiteX136" fmla="*/ 1332629 w 12192000"/>
              <a:gd name="connsiteY136" fmla="*/ 5992066 h 6858000"/>
              <a:gd name="connsiteX137" fmla="*/ 1323377 w 12192000"/>
              <a:gd name="connsiteY137" fmla="*/ 5992408 h 6858000"/>
              <a:gd name="connsiteX138" fmla="*/ 1323377 w 12192000"/>
              <a:gd name="connsiteY138" fmla="*/ 5996520 h 6858000"/>
              <a:gd name="connsiteX139" fmla="*/ 1332286 w 12192000"/>
              <a:gd name="connsiteY139" fmla="*/ 5996520 h 6858000"/>
              <a:gd name="connsiteX140" fmla="*/ 1332286 w 12192000"/>
              <a:gd name="connsiteY140" fmla="*/ 6033526 h 6858000"/>
              <a:gd name="connsiteX141" fmla="*/ 1346677 w 12192000"/>
              <a:gd name="connsiteY141" fmla="*/ 6051002 h 6858000"/>
              <a:gd name="connsiteX142" fmla="*/ 1355929 w 12192000"/>
              <a:gd name="connsiteY142" fmla="*/ 6048946 h 6858000"/>
              <a:gd name="connsiteX143" fmla="*/ 1354558 w 12192000"/>
              <a:gd name="connsiteY143" fmla="*/ 6044491 h 6858000"/>
              <a:gd name="connsiteX144" fmla="*/ 1347362 w 12192000"/>
              <a:gd name="connsiteY144" fmla="*/ 6046205 h 6858000"/>
              <a:gd name="connsiteX145" fmla="*/ 1337768 w 12192000"/>
              <a:gd name="connsiteY145" fmla="*/ 6033869 h 6858000"/>
              <a:gd name="connsiteX146" fmla="*/ 1337768 w 12192000"/>
              <a:gd name="connsiteY146" fmla="*/ 5996520 h 6858000"/>
              <a:gd name="connsiteX147" fmla="*/ 1354558 w 12192000"/>
              <a:gd name="connsiteY147" fmla="*/ 5996520 h 6858000"/>
              <a:gd name="connsiteX148" fmla="*/ 1354558 w 12192000"/>
              <a:gd name="connsiteY148" fmla="*/ 5992066 h 6858000"/>
              <a:gd name="connsiteX149" fmla="*/ 1337768 w 12192000"/>
              <a:gd name="connsiteY149" fmla="*/ 5992066 h 6858000"/>
              <a:gd name="connsiteX150" fmla="*/ 1337768 w 12192000"/>
              <a:gd name="connsiteY150" fmla="*/ 5975276 h 6858000"/>
              <a:gd name="connsiteX151" fmla="*/ 1149654 w 12192000"/>
              <a:gd name="connsiteY151" fmla="*/ 5970479 h 6858000"/>
              <a:gd name="connsiteX152" fmla="*/ 1149654 w 12192000"/>
              <a:gd name="connsiteY152" fmla="*/ 6049288 h 6858000"/>
              <a:gd name="connsiteX153" fmla="*/ 1155136 w 12192000"/>
              <a:gd name="connsiteY153" fmla="*/ 6049288 h 6858000"/>
              <a:gd name="connsiteX154" fmla="*/ 1155136 w 12192000"/>
              <a:gd name="connsiteY154" fmla="*/ 6009884 h 6858000"/>
              <a:gd name="connsiteX155" fmla="*/ 1197282 w 12192000"/>
              <a:gd name="connsiteY155" fmla="*/ 6009884 h 6858000"/>
              <a:gd name="connsiteX156" fmla="*/ 1197282 w 12192000"/>
              <a:gd name="connsiteY156" fmla="*/ 6049288 h 6858000"/>
              <a:gd name="connsiteX157" fmla="*/ 1202765 w 12192000"/>
              <a:gd name="connsiteY157" fmla="*/ 6049288 h 6858000"/>
              <a:gd name="connsiteX158" fmla="*/ 1202765 w 12192000"/>
              <a:gd name="connsiteY158" fmla="*/ 5970479 h 6858000"/>
              <a:gd name="connsiteX159" fmla="*/ 1197282 w 12192000"/>
              <a:gd name="connsiteY159" fmla="*/ 5970479 h 6858000"/>
              <a:gd name="connsiteX160" fmla="*/ 1197282 w 12192000"/>
              <a:gd name="connsiteY160" fmla="*/ 6005087 h 6858000"/>
              <a:gd name="connsiteX161" fmla="*/ 1155136 w 12192000"/>
              <a:gd name="connsiteY161" fmla="*/ 6005087 h 6858000"/>
              <a:gd name="connsiteX162" fmla="*/ 1155136 w 12192000"/>
              <a:gd name="connsiteY162" fmla="*/ 5970479 h 6858000"/>
              <a:gd name="connsiteX163" fmla="*/ 1077698 w 12192000"/>
              <a:gd name="connsiteY163" fmla="*/ 5969108 h 6858000"/>
              <a:gd name="connsiteX164" fmla="*/ 1061251 w 12192000"/>
              <a:gd name="connsiteY164" fmla="*/ 5986583 h 6858000"/>
              <a:gd name="connsiteX165" fmla="*/ 1066390 w 12192000"/>
              <a:gd name="connsiteY165" fmla="*/ 6006114 h 6858000"/>
              <a:gd name="connsiteX166" fmla="*/ 1050286 w 12192000"/>
              <a:gd name="connsiteY166" fmla="*/ 6029414 h 6858000"/>
              <a:gd name="connsiteX167" fmla="*/ 1072901 w 12192000"/>
              <a:gd name="connsiteY167" fmla="*/ 6051002 h 6858000"/>
              <a:gd name="connsiteX168" fmla="*/ 1094488 w 12192000"/>
              <a:gd name="connsiteY168" fmla="*/ 6041065 h 6858000"/>
              <a:gd name="connsiteX169" fmla="*/ 1111277 w 12192000"/>
              <a:gd name="connsiteY169" fmla="*/ 6051002 h 6858000"/>
              <a:gd name="connsiteX170" fmla="*/ 1112991 w 12192000"/>
              <a:gd name="connsiteY170" fmla="*/ 6046205 h 6858000"/>
              <a:gd name="connsiteX171" fmla="*/ 1097572 w 12192000"/>
              <a:gd name="connsiteY171" fmla="*/ 6036953 h 6858000"/>
              <a:gd name="connsiteX172" fmla="*/ 1111620 w 12192000"/>
              <a:gd name="connsiteY172" fmla="*/ 6008170 h 6858000"/>
              <a:gd name="connsiteX173" fmla="*/ 1106480 w 12192000"/>
              <a:gd name="connsiteY173" fmla="*/ 6008170 h 6858000"/>
              <a:gd name="connsiteX174" fmla="*/ 1094145 w 12192000"/>
              <a:gd name="connsiteY174" fmla="*/ 6034212 h 6858000"/>
              <a:gd name="connsiteX175" fmla="*/ 1066048 w 12192000"/>
              <a:gd name="connsiteY175" fmla="*/ 5986583 h 6858000"/>
              <a:gd name="connsiteX176" fmla="*/ 1077355 w 12192000"/>
              <a:gd name="connsiteY176" fmla="*/ 5973563 h 6858000"/>
              <a:gd name="connsiteX177" fmla="*/ 1082152 w 12192000"/>
              <a:gd name="connsiteY177" fmla="*/ 5974933 h 6858000"/>
              <a:gd name="connsiteX178" fmla="*/ 1084551 w 12192000"/>
              <a:gd name="connsiteY178" fmla="*/ 5970822 h 6858000"/>
              <a:gd name="connsiteX179" fmla="*/ 1077698 w 12192000"/>
              <a:gd name="connsiteY179" fmla="*/ 5969108 h 6858000"/>
              <a:gd name="connsiteX180" fmla="*/ 703526 w 12192000"/>
              <a:gd name="connsiteY180" fmla="*/ 5969108 h 6858000"/>
              <a:gd name="connsiteX181" fmla="*/ 669946 w 12192000"/>
              <a:gd name="connsiteY181" fmla="*/ 6009884 h 6858000"/>
              <a:gd name="connsiteX182" fmla="*/ 702840 w 12192000"/>
              <a:gd name="connsiteY182" fmla="*/ 6051002 h 6858000"/>
              <a:gd name="connsiteX183" fmla="*/ 726483 w 12192000"/>
              <a:gd name="connsiteY183" fmla="*/ 6039694 h 6858000"/>
              <a:gd name="connsiteX184" fmla="*/ 723399 w 12192000"/>
              <a:gd name="connsiteY184" fmla="*/ 6036267 h 6858000"/>
              <a:gd name="connsiteX185" fmla="*/ 703183 w 12192000"/>
              <a:gd name="connsiteY185" fmla="*/ 6045862 h 6858000"/>
              <a:gd name="connsiteX186" fmla="*/ 675771 w 12192000"/>
              <a:gd name="connsiteY186" fmla="*/ 6009884 h 6858000"/>
              <a:gd name="connsiteX187" fmla="*/ 703868 w 12192000"/>
              <a:gd name="connsiteY187" fmla="*/ 5974248 h 6858000"/>
              <a:gd name="connsiteX188" fmla="*/ 721001 w 12192000"/>
              <a:gd name="connsiteY188" fmla="*/ 5982129 h 6858000"/>
              <a:gd name="connsiteX189" fmla="*/ 724085 w 12192000"/>
              <a:gd name="connsiteY189" fmla="*/ 5978702 h 6858000"/>
              <a:gd name="connsiteX190" fmla="*/ 703526 w 12192000"/>
              <a:gd name="connsiteY190" fmla="*/ 5969108 h 6858000"/>
              <a:gd name="connsiteX191" fmla="*/ 1368607 w 12192000"/>
              <a:gd name="connsiteY191" fmla="*/ 5968423 h 6858000"/>
              <a:gd name="connsiteX192" fmla="*/ 1363809 w 12192000"/>
              <a:gd name="connsiteY192" fmla="*/ 5973220 h 6858000"/>
              <a:gd name="connsiteX193" fmla="*/ 1368607 w 12192000"/>
              <a:gd name="connsiteY193" fmla="*/ 5978017 h 6858000"/>
              <a:gd name="connsiteX194" fmla="*/ 1373404 w 12192000"/>
              <a:gd name="connsiteY194" fmla="*/ 5973220 h 6858000"/>
              <a:gd name="connsiteX195" fmla="*/ 1368607 w 12192000"/>
              <a:gd name="connsiteY195" fmla="*/ 5968423 h 6858000"/>
              <a:gd name="connsiteX196" fmla="*/ 887185 w 12192000"/>
              <a:gd name="connsiteY196" fmla="*/ 5968423 h 6858000"/>
              <a:gd name="connsiteX197" fmla="*/ 882388 w 12192000"/>
              <a:gd name="connsiteY197" fmla="*/ 5973220 h 6858000"/>
              <a:gd name="connsiteX198" fmla="*/ 887185 w 12192000"/>
              <a:gd name="connsiteY198" fmla="*/ 5978017 h 6858000"/>
              <a:gd name="connsiteX199" fmla="*/ 891982 w 12192000"/>
              <a:gd name="connsiteY199" fmla="*/ 5973220 h 6858000"/>
              <a:gd name="connsiteX200" fmla="*/ 887185 w 12192000"/>
              <a:gd name="connsiteY200" fmla="*/ 5968423 h 6858000"/>
              <a:gd name="connsiteX201" fmla="*/ 860801 w 12192000"/>
              <a:gd name="connsiteY201" fmla="*/ 5963283 h 6858000"/>
              <a:gd name="connsiteX202" fmla="*/ 860801 w 12192000"/>
              <a:gd name="connsiteY202" fmla="*/ 6041750 h 6858000"/>
              <a:gd name="connsiteX203" fmla="*/ 867997 w 12192000"/>
              <a:gd name="connsiteY203" fmla="*/ 6051002 h 6858000"/>
              <a:gd name="connsiteX204" fmla="*/ 871766 w 12192000"/>
              <a:gd name="connsiteY204" fmla="*/ 6050316 h 6858000"/>
              <a:gd name="connsiteX205" fmla="*/ 870738 w 12192000"/>
              <a:gd name="connsiteY205" fmla="*/ 6045862 h 6858000"/>
              <a:gd name="connsiteX206" fmla="*/ 868339 w 12192000"/>
              <a:gd name="connsiteY206" fmla="*/ 6046205 h 6858000"/>
              <a:gd name="connsiteX207" fmla="*/ 865941 w 12192000"/>
              <a:gd name="connsiteY207" fmla="*/ 6042435 h 6858000"/>
              <a:gd name="connsiteX208" fmla="*/ 865941 w 12192000"/>
              <a:gd name="connsiteY208" fmla="*/ 5963283 h 6858000"/>
              <a:gd name="connsiteX209" fmla="*/ 770567 w 12192000"/>
              <a:gd name="connsiteY209" fmla="*/ 3580674 h 6858000"/>
              <a:gd name="connsiteX210" fmla="*/ 770567 w 12192000"/>
              <a:gd name="connsiteY210" fmla="*/ 3641797 h 6858000"/>
              <a:gd name="connsiteX211" fmla="*/ 1055692 w 12192000"/>
              <a:gd name="connsiteY211" fmla="*/ 3641797 h 6858000"/>
              <a:gd name="connsiteX212" fmla="*/ 1055692 w 12192000"/>
              <a:gd name="connsiteY212" fmla="*/ 3580674 h 6858000"/>
              <a:gd name="connsiteX213" fmla="*/ 11350192 w 12192000"/>
              <a:gd name="connsiteY213" fmla="*/ 471044 h 6858000"/>
              <a:gd name="connsiteX214" fmla="*/ 11372466 w 12192000"/>
              <a:gd name="connsiteY214" fmla="*/ 525193 h 6858000"/>
              <a:gd name="connsiteX215" fmla="*/ 11328303 w 12192000"/>
              <a:gd name="connsiteY215" fmla="*/ 525193 h 6858000"/>
              <a:gd name="connsiteX216" fmla="*/ 11723858 w 12192000"/>
              <a:gd name="connsiteY216" fmla="*/ 450306 h 6858000"/>
              <a:gd name="connsiteX217" fmla="*/ 11723858 w 12192000"/>
              <a:gd name="connsiteY217" fmla="*/ 570509 h 6858000"/>
              <a:gd name="connsiteX218" fmla="*/ 11755733 w 12192000"/>
              <a:gd name="connsiteY218" fmla="*/ 570509 h 6858000"/>
              <a:gd name="connsiteX219" fmla="*/ 11755733 w 12192000"/>
              <a:gd name="connsiteY219" fmla="*/ 450306 h 6858000"/>
              <a:gd name="connsiteX220" fmla="*/ 11571396 w 12192000"/>
              <a:gd name="connsiteY220" fmla="*/ 450306 h 6858000"/>
              <a:gd name="connsiteX221" fmla="*/ 11571396 w 12192000"/>
              <a:gd name="connsiteY221" fmla="*/ 570125 h 6858000"/>
              <a:gd name="connsiteX222" fmla="*/ 11602887 w 12192000"/>
              <a:gd name="connsiteY222" fmla="*/ 570125 h 6858000"/>
              <a:gd name="connsiteX223" fmla="*/ 11602887 w 12192000"/>
              <a:gd name="connsiteY223" fmla="*/ 518281 h 6858000"/>
              <a:gd name="connsiteX224" fmla="*/ 11667021 w 12192000"/>
              <a:gd name="connsiteY224" fmla="*/ 518281 h 6858000"/>
              <a:gd name="connsiteX225" fmla="*/ 11667021 w 12192000"/>
              <a:gd name="connsiteY225" fmla="*/ 570509 h 6858000"/>
              <a:gd name="connsiteX226" fmla="*/ 11698512 w 12192000"/>
              <a:gd name="connsiteY226" fmla="*/ 570509 h 6858000"/>
              <a:gd name="connsiteX227" fmla="*/ 11698512 w 12192000"/>
              <a:gd name="connsiteY227" fmla="*/ 450306 h 6858000"/>
              <a:gd name="connsiteX228" fmla="*/ 11666637 w 12192000"/>
              <a:gd name="connsiteY228" fmla="*/ 450306 h 6858000"/>
              <a:gd name="connsiteX229" fmla="*/ 11666637 w 12192000"/>
              <a:gd name="connsiteY229" fmla="*/ 499079 h 6858000"/>
              <a:gd name="connsiteX230" fmla="*/ 11602887 w 12192000"/>
              <a:gd name="connsiteY230" fmla="*/ 499079 h 6858000"/>
              <a:gd name="connsiteX231" fmla="*/ 11602887 w 12192000"/>
              <a:gd name="connsiteY231" fmla="*/ 450306 h 6858000"/>
              <a:gd name="connsiteX232" fmla="*/ 11330991 w 12192000"/>
              <a:gd name="connsiteY232" fmla="*/ 450306 h 6858000"/>
              <a:gd name="connsiteX233" fmla="*/ 11275306 w 12192000"/>
              <a:gd name="connsiteY233" fmla="*/ 570125 h 6858000"/>
              <a:gd name="connsiteX234" fmla="*/ 11311021 w 12192000"/>
              <a:gd name="connsiteY234" fmla="*/ 570125 h 6858000"/>
              <a:gd name="connsiteX235" fmla="*/ 11321006 w 12192000"/>
              <a:gd name="connsiteY235" fmla="*/ 544395 h 6858000"/>
              <a:gd name="connsiteX236" fmla="*/ 11380147 w 12192000"/>
              <a:gd name="connsiteY236" fmla="*/ 544395 h 6858000"/>
              <a:gd name="connsiteX237" fmla="*/ 11390900 w 12192000"/>
              <a:gd name="connsiteY237" fmla="*/ 570125 h 6858000"/>
              <a:gd name="connsiteX238" fmla="*/ 11425847 w 12192000"/>
              <a:gd name="connsiteY238" fmla="*/ 570125 h 6858000"/>
              <a:gd name="connsiteX239" fmla="*/ 11369394 w 12192000"/>
              <a:gd name="connsiteY239" fmla="*/ 450306 h 6858000"/>
              <a:gd name="connsiteX240" fmla="*/ 11173536 w 12192000"/>
              <a:gd name="connsiteY240" fmla="*/ 450306 h 6858000"/>
              <a:gd name="connsiteX241" fmla="*/ 11173536 w 12192000"/>
              <a:gd name="connsiteY241" fmla="*/ 470660 h 6858000"/>
              <a:gd name="connsiteX242" fmla="*/ 11221925 w 12192000"/>
              <a:gd name="connsiteY242" fmla="*/ 470660 h 6858000"/>
              <a:gd name="connsiteX243" fmla="*/ 11221925 w 12192000"/>
              <a:gd name="connsiteY243" fmla="*/ 570125 h 6858000"/>
              <a:gd name="connsiteX244" fmla="*/ 11253416 w 12192000"/>
              <a:gd name="connsiteY244" fmla="*/ 570125 h 6858000"/>
              <a:gd name="connsiteX245" fmla="*/ 11253416 w 12192000"/>
              <a:gd name="connsiteY245" fmla="*/ 470660 h 6858000"/>
              <a:gd name="connsiteX246" fmla="*/ 11302188 w 12192000"/>
              <a:gd name="connsiteY246" fmla="*/ 470660 h 6858000"/>
              <a:gd name="connsiteX247" fmla="*/ 11302188 w 12192000"/>
              <a:gd name="connsiteY247" fmla="*/ 450306 h 6858000"/>
              <a:gd name="connsiteX248" fmla="*/ 11130524 w 12192000"/>
              <a:gd name="connsiteY248" fmla="*/ 450306 h 6858000"/>
              <a:gd name="connsiteX249" fmla="*/ 11130524 w 12192000"/>
              <a:gd name="connsiteY249" fmla="*/ 570509 h 6858000"/>
              <a:gd name="connsiteX250" fmla="*/ 11162400 w 12192000"/>
              <a:gd name="connsiteY250" fmla="*/ 570509 h 6858000"/>
              <a:gd name="connsiteX251" fmla="*/ 11162400 w 12192000"/>
              <a:gd name="connsiteY251" fmla="*/ 450306 h 6858000"/>
              <a:gd name="connsiteX252" fmla="*/ 10978063 w 12192000"/>
              <a:gd name="connsiteY252" fmla="*/ 450306 h 6858000"/>
              <a:gd name="connsiteX253" fmla="*/ 10978063 w 12192000"/>
              <a:gd name="connsiteY253" fmla="*/ 570125 h 6858000"/>
              <a:gd name="connsiteX254" fmla="*/ 11009554 w 12192000"/>
              <a:gd name="connsiteY254" fmla="*/ 570125 h 6858000"/>
              <a:gd name="connsiteX255" fmla="*/ 11009554 w 12192000"/>
              <a:gd name="connsiteY255" fmla="*/ 518281 h 6858000"/>
              <a:gd name="connsiteX256" fmla="*/ 11073687 w 12192000"/>
              <a:gd name="connsiteY256" fmla="*/ 518281 h 6858000"/>
              <a:gd name="connsiteX257" fmla="*/ 11073687 w 12192000"/>
              <a:gd name="connsiteY257" fmla="*/ 570509 h 6858000"/>
              <a:gd name="connsiteX258" fmla="*/ 11105178 w 12192000"/>
              <a:gd name="connsiteY258" fmla="*/ 570509 h 6858000"/>
              <a:gd name="connsiteX259" fmla="*/ 11105178 w 12192000"/>
              <a:gd name="connsiteY259" fmla="*/ 450306 h 6858000"/>
              <a:gd name="connsiteX260" fmla="*/ 11073304 w 12192000"/>
              <a:gd name="connsiteY260" fmla="*/ 450306 h 6858000"/>
              <a:gd name="connsiteX261" fmla="*/ 11073304 w 12192000"/>
              <a:gd name="connsiteY261" fmla="*/ 499079 h 6858000"/>
              <a:gd name="connsiteX262" fmla="*/ 11009554 w 12192000"/>
              <a:gd name="connsiteY262" fmla="*/ 499079 h 6858000"/>
              <a:gd name="connsiteX263" fmla="*/ 11009554 w 12192000"/>
              <a:gd name="connsiteY263" fmla="*/ 450306 h 6858000"/>
              <a:gd name="connsiteX264" fmla="*/ 11490749 w 12192000"/>
              <a:gd name="connsiteY264" fmla="*/ 446850 h 6858000"/>
              <a:gd name="connsiteX265" fmla="*/ 11455802 w 12192000"/>
              <a:gd name="connsiteY265" fmla="*/ 453378 h 6858000"/>
              <a:gd name="connsiteX266" fmla="*/ 11428920 w 12192000"/>
              <a:gd name="connsiteY266" fmla="*/ 476037 h 6858000"/>
              <a:gd name="connsiteX267" fmla="*/ 11420471 w 12192000"/>
              <a:gd name="connsiteY267" fmla="*/ 511368 h 6858000"/>
              <a:gd name="connsiteX268" fmla="*/ 11425079 w 12192000"/>
              <a:gd name="connsiteY268" fmla="*/ 537098 h 6858000"/>
              <a:gd name="connsiteX269" fmla="*/ 11459258 w 12192000"/>
              <a:gd name="connsiteY269" fmla="*/ 568205 h 6858000"/>
              <a:gd name="connsiteX270" fmla="*/ 11491133 w 12192000"/>
              <a:gd name="connsiteY270" fmla="*/ 573197 h 6858000"/>
              <a:gd name="connsiteX271" fmla="*/ 11532225 w 12192000"/>
              <a:gd name="connsiteY271" fmla="*/ 564749 h 6858000"/>
              <a:gd name="connsiteX272" fmla="*/ 11554115 w 12192000"/>
              <a:gd name="connsiteY272" fmla="*/ 538634 h 6858000"/>
              <a:gd name="connsiteX273" fmla="*/ 11555651 w 12192000"/>
              <a:gd name="connsiteY273" fmla="*/ 527113 h 6858000"/>
              <a:gd name="connsiteX274" fmla="*/ 11522240 w 12192000"/>
              <a:gd name="connsiteY274" fmla="*/ 527113 h 6858000"/>
              <a:gd name="connsiteX275" fmla="*/ 11519552 w 12192000"/>
              <a:gd name="connsiteY275" fmla="*/ 539402 h 6858000"/>
              <a:gd name="connsiteX276" fmla="*/ 11505727 w 12192000"/>
              <a:gd name="connsiteY276" fmla="*/ 552076 h 6858000"/>
              <a:gd name="connsiteX277" fmla="*/ 11491133 w 12192000"/>
              <a:gd name="connsiteY277" fmla="*/ 554764 h 6858000"/>
              <a:gd name="connsiteX278" fmla="*/ 11474236 w 12192000"/>
              <a:gd name="connsiteY278" fmla="*/ 551691 h 6858000"/>
              <a:gd name="connsiteX279" fmla="*/ 11457338 w 12192000"/>
              <a:gd name="connsiteY279" fmla="*/ 532490 h 6858000"/>
              <a:gd name="connsiteX280" fmla="*/ 11454266 w 12192000"/>
              <a:gd name="connsiteY280" fmla="*/ 511368 h 6858000"/>
              <a:gd name="connsiteX281" fmla="*/ 11458106 w 12192000"/>
              <a:gd name="connsiteY281" fmla="*/ 486405 h 6858000"/>
              <a:gd name="connsiteX282" fmla="*/ 11475772 w 12192000"/>
              <a:gd name="connsiteY282" fmla="*/ 468740 h 6858000"/>
              <a:gd name="connsiteX283" fmla="*/ 11491133 w 12192000"/>
              <a:gd name="connsiteY283" fmla="*/ 465668 h 6858000"/>
              <a:gd name="connsiteX284" fmla="*/ 11505342 w 12192000"/>
              <a:gd name="connsiteY284" fmla="*/ 467588 h 6858000"/>
              <a:gd name="connsiteX285" fmla="*/ 11520320 w 12192000"/>
              <a:gd name="connsiteY285" fmla="*/ 481797 h 6858000"/>
              <a:gd name="connsiteX286" fmla="*/ 11521856 w 12192000"/>
              <a:gd name="connsiteY286" fmla="*/ 490630 h 6858000"/>
              <a:gd name="connsiteX287" fmla="*/ 11555651 w 12192000"/>
              <a:gd name="connsiteY287" fmla="*/ 490630 h 6858000"/>
              <a:gd name="connsiteX288" fmla="*/ 11554115 w 12192000"/>
              <a:gd name="connsiteY288" fmla="*/ 482949 h 6858000"/>
              <a:gd name="connsiteX289" fmla="*/ 11531457 w 12192000"/>
              <a:gd name="connsiteY289" fmla="*/ 455299 h 6858000"/>
              <a:gd name="connsiteX290" fmla="*/ 11490749 w 12192000"/>
              <a:gd name="connsiteY290" fmla="*/ 446850 h 6858000"/>
              <a:gd name="connsiteX291" fmla="*/ 0 w 12192000"/>
              <a:gd name="connsiteY291" fmla="*/ 0 h 6858000"/>
              <a:gd name="connsiteX292" fmla="*/ 12192000 w 12192000"/>
              <a:gd name="connsiteY292" fmla="*/ 0 h 6858000"/>
              <a:gd name="connsiteX293" fmla="*/ 12192000 w 12192000"/>
              <a:gd name="connsiteY293" fmla="*/ 6858000 h 6858000"/>
              <a:gd name="connsiteX294" fmla="*/ 0 w 12192000"/>
              <a:gd name="connsiteY29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</a:cxnLst>
            <a:rect l="l" t="t" r="r" b="b"/>
            <a:pathLst>
              <a:path w="12192000" h="6858000">
                <a:moveTo>
                  <a:pt x="1309328" y="6017079"/>
                </a:moveTo>
                <a:lnTo>
                  <a:pt x="1309328" y="6036953"/>
                </a:lnTo>
                <a:cubicBezTo>
                  <a:pt x="1302133" y="6043120"/>
                  <a:pt x="1296308" y="6046205"/>
                  <a:pt x="1289797" y="6046205"/>
                </a:cubicBezTo>
                <a:cubicBezTo>
                  <a:pt x="1283287" y="6046205"/>
                  <a:pt x="1277805" y="6043120"/>
                  <a:pt x="1277805" y="6034554"/>
                </a:cubicBezTo>
                <a:cubicBezTo>
                  <a:pt x="1277805" y="6025303"/>
                  <a:pt x="1285686" y="6019820"/>
                  <a:pt x="1309328" y="6017079"/>
                </a:cubicBezTo>
                <a:close/>
                <a:moveTo>
                  <a:pt x="1068446" y="6009884"/>
                </a:moveTo>
                <a:cubicBezTo>
                  <a:pt x="1073929" y="6020163"/>
                  <a:pt x="1082495" y="6030100"/>
                  <a:pt x="1090719" y="6037638"/>
                </a:cubicBezTo>
                <a:cubicBezTo>
                  <a:pt x="1085921" y="6042778"/>
                  <a:pt x="1079754" y="6046205"/>
                  <a:pt x="1073243" y="6046205"/>
                </a:cubicBezTo>
                <a:cubicBezTo>
                  <a:pt x="1063649" y="6046205"/>
                  <a:pt x="1055426" y="6039352"/>
                  <a:pt x="1055426" y="6029072"/>
                </a:cubicBezTo>
                <a:cubicBezTo>
                  <a:pt x="1055426" y="6021191"/>
                  <a:pt x="1061251" y="6015366"/>
                  <a:pt x="1068446" y="6009884"/>
                </a:cubicBezTo>
                <a:close/>
                <a:moveTo>
                  <a:pt x="1470373" y="5995492"/>
                </a:moveTo>
                <a:cubicBezTo>
                  <a:pt x="1475855" y="5995492"/>
                  <a:pt x="1480995" y="5997548"/>
                  <a:pt x="1487163" y="6003031"/>
                </a:cubicBezTo>
                <a:lnTo>
                  <a:pt x="1487163" y="6035240"/>
                </a:lnTo>
                <a:cubicBezTo>
                  <a:pt x="1481338" y="6041407"/>
                  <a:pt x="1475513" y="6044834"/>
                  <a:pt x="1469345" y="6044834"/>
                </a:cubicBezTo>
                <a:cubicBezTo>
                  <a:pt x="1457010" y="6044834"/>
                  <a:pt x="1450157" y="6034897"/>
                  <a:pt x="1450157" y="6020163"/>
                </a:cubicBezTo>
                <a:cubicBezTo>
                  <a:pt x="1450157" y="6006114"/>
                  <a:pt x="1459066" y="5995492"/>
                  <a:pt x="1470373" y="5995492"/>
                </a:cubicBezTo>
                <a:close/>
                <a:moveTo>
                  <a:pt x="988609" y="5995492"/>
                </a:moveTo>
                <a:cubicBezTo>
                  <a:pt x="994092" y="5995492"/>
                  <a:pt x="999231" y="5997548"/>
                  <a:pt x="1005399" y="6003031"/>
                </a:cubicBezTo>
                <a:lnTo>
                  <a:pt x="1005399" y="6035240"/>
                </a:lnTo>
                <a:cubicBezTo>
                  <a:pt x="999574" y="6041407"/>
                  <a:pt x="993749" y="6044834"/>
                  <a:pt x="987581" y="6044834"/>
                </a:cubicBezTo>
                <a:cubicBezTo>
                  <a:pt x="975246" y="6044834"/>
                  <a:pt x="968393" y="6034897"/>
                  <a:pt x="968393" y="6020163"/>
                </a:cubicBezTo>
                <a:cubicBezTo>
                  <a:pt x="968393" y="6006114"/>
                  <a:pt x="977302" y="5995492"/>
                  <a:pt x="988609" y="5995492"/>
                </a:cubicBezTo>
                <a:close/>
                <a:moveTo>
                  <a:pt x="1242512" y="5995149"/>
                </a:moveTo>
                <a:cubicBezTo>
                  <a:pt x="1252791" y="5995149"/>
                  <a:pt x="1259302" y="6002688"/>
                  <a:pt x="1259302" y="6017422"/>
                </a:cubicBezTo>
                <a:lnTo>
                  <a:pt x="1222638" y="6017422"/>
                </a:lnTo>
                <a:cubicBezTo>
                  <a:pt x="1223666" y="6003716"/>
                  <a:pt x="1232575" y="5995149"/>
                  <a:pt x="1242512" y="5995149"/>
                </a:cubicBezTo>
                <a:close/>
                <a:moveTo>
                  <a:pt x="821054" y="5995149"/>
                </a:moveTo>
                <a:cubicBezTo>
                  <a:pt x="832704" y="5995149"/>
                  <a:pt x="841270" y="6005429"/>
                  <a:pt x="841270" y="6020848"/>
                </a:cubicBezTo>
                <a:cubicBezTo>
                  <a:pt x="841270" y="6035925"/>
                  <a:pt x="832362" y="6046205"/>
                  <a:pt x="821054" y="6046205"/>
                </a:cubicBezTo>
                <a:cubicBezTo>
                  <a:pt x="809404" y="6046205"/>
                  <a:pt x="800838" y="6035925"/>
                  <a:pt x="800838" y="6020848"/>
                </a:cubicBezTo>
                <a:cubicBezTo>
                  <a:pt x="800838" y="6005772"/>
                  <a:pt x="809404" y="5995149"/>
                  <a:pt x="821054" y="5995149"/>
                </a:cubicBezTo>
                <a:close/>
                <a:moveTo>
                  <a:pt x="759035" y="5995149"/>
                </a:moveTo>
                <a:cubicBezTo>
                  <a:pt x="770685" y="5995149"/>
                  <a:pt x="779251" y="6005429"/>
                  <a:pt x="779251" y="6020848"/>
                </a:cubicBezTo>
                <a:cubicBezTo>
                  <a:pt x="779594" y="6035925"/>
                  <a:pt x="770685" y="6046205"/>
                  <a:pt x="759035" y="6046205"/>
                </a:cubicBezTo>
                <a:cubicBezTo>
                  <a:pt x="747385" y="6046205"/>
                  <a:pt x="738818" y="6035925"/>
                  <a:pt x="738818" y="6020848"/>
                </a:cubicBezTo>
                <a:cubicBezTo>
                  <a:pt x="738818" y="6005772"/>
                  <a:pt x="747385" y="5995149"/>
                  <a:pt x="759035" y="5995149"/>
                </a:cubicBezTo>
                <a:close/>
                <a:moveTo>
                  <a:pt x="1365865" y="5992066"/>
                </a:moveTo>
                <a:lnTo>
                  <a:pt x="1365865" y="6049288"/>
                </a:lnTo>
                <a:lnTo>
                  <a:pt x="1371005" y="6049288"/>
                </a:lnTo>
                <a:lnTo>
                  <a:pt x="1371005" y="5992066"/>
                </a:lnTo>
                <a:close/>
                <a:moveTo>
                  <a:pt x="884444" y="5992066"/>
                </a:moveTo>
                <a:lnTo>
                  <a:pt x="884444" y="6049288"/>
                </a:lnTo>
                <a:lnTo>
                  <a:pt x="889584" y="6049288"/>
                </a:lnTo>
                <a:lnTo>
                  <a:pt x="889584" y="5992066"/>
                </a:lnTo>
                <a:close/>
                <a:moveTo>
                  <a:pt x="1470030" y="5990352"/>
                </a:moveTo>
                <a:cubicBezTo>
                  <a:pt x="1456325" y="5990352"/>
                  <a:pt x="1444674" y="6001660"/>
                  <a:pt x="1444674" y="6019820"/>
                </a:cubicBezTo>
                <a:cubicBezTo>
                  <a:pt x="1444674" y="6038666"/>
                  <a:pt x="1453926" y="6049288"/>
                  <a:pt x="1468317" y="6049288"/>
                </a:cubicBezTo>
                <a:cubicBezTo>
                  <a:pt x="1475855" y="6049288"/>
                  <a:pt x="1482366" y="6045176"/>
                  <a:pt x="1487163" y="6040379"/>
                </a:cubicBezTo>
                <a:lnTo>
                  <a:pt x="1487163" y="6053400"/>
                </a:lnTo>
                <a:cubicBezTo>
                  <a:pt x="1487163" y="6065050"/>
                  <a:pt x="1480995" y="6072246"/>
                  <a:pt x="1469345" y="6072246"/>
                </a:cubicBezTo>
                <a:cubicBezTo>
                  <a:pt x="1463520" y="6072246"/>
                  <a:pt x="1457352" y="6070532"/>
                  <a:pt x="1451527" y="6066421"/>
                </a:cubicBezTo>
                <a:lnTo>
                  <a:pt x="1449129" y="6070532"/>
                </a:lnTo>
                <a:cubicBezTo>
                  <a:pt x="1454611" y="6074302"/>
                  <a:pt x="1461464" y="6076700"/>
                  <a:pt x="1469345" y="6076700"/>
                </a:cubicBezTo>
                <a:cubicBezTo>
                  <a:pt x="1484079" y="6076700"/>
                  <a:pt x="1492645" y="6067791"/>
                  <a:pt x="1492645" y="6054428"/>
                </a:cubicBezTo>
                <a:lnTo>
                  <a:pt x="1492645" y="5992066"/>
                </a:lnTo>
                <a:lnTo>
                  <a:pt x="1487506" y="5992066"/>
                </a:lnTo>
                <a:lnTo>
                  <a:pt x="1487163" y="5997205"/>
                </a:lnTo>
                <a:lnTo>
                  <a:pt x="1486820" y="5997205"/>
                </a:lnTo>
                <a:cubicBezTo>
                  <a:pt x="1481681" y="5993094"/>
                  <a:pt x="1476883" y="5990352"/>
                  <a:pt x="1470030" y="5990352"/>
                </a:cubicBezTo>
                <a:close/>
                <a:moveTo>
                  <a:pt x="1413836" y="5990352"/>
                </a:moveTo>
                <a:cubicBezTo>
                  <a:pt x="1405955" y="5990352"/>
                  <a:pt x="1399788" y="5994807"/>
                  <a:pt x="1393962" y="6000632"/>
                </a:cubicBezTo>
                <a:lnTo>
                  <a:pt x="1393620" y="6000632"/>
                </a:lnTo>
                <a:lnTo>
                  <a:pt x="1393277" y="5991723"/>
                </a:lnTo>
                <a:lnTo>
                  <a:pt x="1388823" y="5991723"/>
                </a:lnTo>
                <a:lnTo>
                  <a:pt x="1388823" y="6049288"/>
                </a:lnTo>
                <a:lnTo>
                  <a:pt x="1393962" y="6049288"/>
                </a:lnTo>
                <a:lnTo>
                  <a:pt x="1393962" y="6006114"/>
                </a:lnTo>
                <a:cubicBezTo>
                  <a:pt x="1401158" y="5998919"/>
                  <a:pt x="1405955" y="5995492"/>
                  <a:pt x="1412808" y="5995492"/>
                </a:cubicBezTo>
                <a:cubicBezTo>
                  <a:pt x="1422060" y="5995492"/>
                  <a:pt x="1425829" y="6001317"/>
                  <a:pt x="1425829" y="6013310"/>
                </a:cubicBezTo>
                <a:lnTo>
                  <a:pt x="1425829" y="6049631"/>
                </a:lnTo>
                <a:lnTo>
                  <a:pt x="1430968" y="6049631"/>
                </a:lnTo>
                <a:lnTo>
                  <a:pt x="1430968" y="6012625"/>
                </a:lnTo>
                <a:cubicBezTo>
                  <a:pt x="1431311" y="5997548"/>
                  <a:pt x="1425486" y="5990352"/>
                  <a:pt x="1413836" y="5990352"/>
                </a:cubicBezTo>
                <a:close/>
                <a:moveTo>
                  <a:pt x="1296308" y="5990352"/>
                </a:moveTo>
                <a:cubicBezTo>
                  <a:pt x="1287056" y="5990352"/>
                  <a:pt x="1279175" y="5994807"/>
                  <a:pt x="1275063" y="5997891"/>
                </a:cubicBezTo>
                <a:lnTo>
                  <a:pt x="1277462" y="6002002"/>
                </a:lnTo>
                <a:cubicBezTo>
                  <a:pt x="1281231" y="5999261"/>
                  <a:pt x="1288084" y="5995149"/>
                  <a:pt x="1295622" y="5995149"/>
                </a:cubicBezTo>
                <a:cubicBezTo>
                  <a:pt x="1306930" y="5995149"/>
                  <a:pt x="1309328" y="6004744"/>
                  <a:pt x="1308986" y="6013310"/>
                </a:cubicBezTo>
                <a:cubicBezTo>
                  <a:pt x="1283630" y="6016051"/>
                  <a:pt x="1271979" y="6022219"/>
                  <a:pt x="1271979" y="6034897"/>
                </a:cubicBezTo>
                <a:cubicBezTo>
                  <a:pt x="1271979" y="6045862"/>
                  <a:pt x="1279518" y="6050659"/>
                  <a:pt x="1288770" y="6050659"/>
                </a:cubicBezTo>
                <a:cubicBezTo>
                  <a:pt x="1296308" y="6050659"/>
                  <a:pt x="1303161" y="6046547"/>
                  <a:pt x="1308986" y="6041750"/>
                </a:cubicBezTo>
                <a:lnTo>
                  <a:pt x="1309328" y="6041750"/>
                </a:lnTo>
                <a:lnTo>
                  <a:pt x="1310014" y="6049288"/>
                </a:lnTo>
                <a:lnTo>
                  <a:pt x="1314468" y="6049288"/>
                </a:lnTo>
                <a:lnTo>
                  <a:pt x="1314468" y="6012625"/>
                </a:lnTo>
                <a:cubicBezTo>
                  <a:pt x="1314468" y="6000289"/>
                  <a:pt x="1310014" y="5990352"/>
                  <a:pt x="1296308" y="5990352"/>
                </a:cubicBezTo>
                <a:close/>
                <a:moveTo>
                  <a:pt x="1242512" y="5990352"/>
                </a:moveTo>
                <a:cubicBezTo>
                  <a:pt x="1229834" y="5990352"/>
                  <a:pt x="1217498" y="6002002"/>
                  <a:pt x="1217498" y="6020506"/>
                </a:cubicBezTo>
                <a:cubicBezTo>
                  <a:pt x="1217498" y="6039009"/>
                  <a:pt x="1229491" y="6050659"/>
                  <a:pt x="1244225" y="6050659"/>
                </a:cubicBezTo>
                <a:cubicBezTo>
                  <a:pt x="1252449" y="6050659"/>
                  <a:pt x="1257588" y="6047918"/>
                  <a:pt x="1262385" y="6045176"/>
                </a:cubicBezTo>
                <a:lnTo>
                  <a:pt x="1260330" y="6041065"/>
                </a:lnTo>
                <a:cubicBezTo>
                  <a:pt x="1255875" y="6044149"/>
                  <a:pt x="1251078" y="6046205"/>
                  <a:pt x="1244910" y="6046205"/>
                </a:cubicBezTo>
                <a:cubicBezTo>
                  <a:pt x="1231890" y="6046205"/>
                  <a:pt x="1223323" y="6035925"/>
                  <a:pt x="1223323" y="6021191"/>
                </a:cubicBezTo>
                <a:lnTo>
                  <a:pt x="1264784" y="6021191"/>
                </a:lnTo>
                <a:cubicBezTo>
                  <a:pt x="1265127" y="6019820"/>
                  <a:pt x="1265127" y="6018450"/>
                  <a:pt x="1265127" y="6016737"/>
                </a:cubicBezTo>
                <a:cubicBezTo>
                  <a:pt x="1264441" y="6000289"/>
                  <a:pt x="1255875" y="5990352"/>
                  <a:pt x="1242512" y="5990352"/>
                </a:cubicBezTo>
                <a:close/>
                <a:moveTo>
                  <a:pt x="988609" y="5990352"/>
                </a:moveTo>
                <a:cubicBezTo>
                  <a:pt x="974903" y="5990352"/>
                  <a:pt x="963253" y="6001660"/>
                  <a:pt x="963253" y="6019820"/>
                </a:cubicBezTo>
                <a:cubicBezTo>
                  <a:pt x="963253" y="6038666"/>
                  <a:pt x="972505" y="6049288"/>
                  <a:pt x="986896" y="6049288"/>
                </a:cubicBezTo>
                <a:cubicBezTo>
                  <a:pt x="994434" y="6049288"/>
                  <a:pt x="1000945" y="6045176"/>
                  <a:pt x="1005742" y="6040379"/>
                </a:cubicBezTo>
                <a:lnTo>
                  <a:pt x="1005742" y="6053400"/>
                </a:lnTo>
                <a:cubicBezTo>
                  <a:pt x="1005742" y="6065050"/>
                  <a:pt x="999574" y="6072246"/>
                  <a:pt x="987924" y="6072246"/>
                </a:cubicBezTo>
                <a:cubicBezTo>
                  <a:pt x="982099" y="6072246"/>
                  <a:pt x="975931" y="6070532"/>
                  <a:pt x="970106" y="6066421"/>
                </a:cubicBezTo>
                <a:lnTo>
                  <a:pt x="967708" y="6070532"/>
                </a:lnTo>
                <a:cubicBezTo>
                  <a:pt x="973190" y="6074302"/>
                  <a:pt x="980043" y="6076700"/>
                  <a:pt x="987924" y="6076700"/>
                </a:cubicBezTo>
                <a:cubicBezTo>
                  <a:pt x="1002658" y="6076700"/>
                  <a:pt x="1011224" y="6067791"/>
                  <a:pt x="1011224" y="6054428"/>
                </a:cubicBezTo>
                <a:lnTo>
                  <a:pt x="1011224" y="5992066"/>
                </a:lnTo>
                <a:lnTo>
                  <a:pt x="1006427" y="5992066"/>
                </a:lnTo>
                <a:lnTo>
                  <a:pt x="1005742" y="5997205"/>
                </a:lnTo>
                <a:lnTo>
                  <a:pt x="1005399" y="5997205"/>
                </a:lnTo>
                <a:cubicBezTo>
                  <a:pt x="1000259" y="5993094"/>
                  <a:pt x="995462" y="5990352"/>
                  <a:pt x="988609" y="5990352"/>
                </a:cubicBezTo>
                <a:close/>
                <a:moveTo>
                  <a:pt x="932415" y="5990352"/>
                </a:moveTo>
                <a:cubicBezTo>
                  <a:pt x="924534" y="5990352"/>
                  <a:pt x="918366" y="5994807"/>
                  <a:pt x="912541" y="6000632"/>
                </a:cubicBezTo>
                <a:lnTo>
                  <a:pt x="912199" y="6000632"/>
                </a:lnTo>
                <a:lnTo>
                  <a:pt x="911856" y="5991723"/>
                </a:lnTo>
                <a:lnTo>
                  <a:pt x="907401" y="5991723"/>
                </a:lnTo>
                <a:lnTo>
                  <a:pt x="907401" y="6049288"/>
                </a:lnTo>
                <a:lnTo>
                  <a:pt x="912541" y="6049288"/>
                </a:lnTo>
                <a:lnTo>
                  <a:pt x="912541" y="6006114"/>
                </a:lnTo>
                <a:cubicBezTo>
                  <a:pt x="919737" y="5998919"/>
                  <a:pt x="924534" y="5995492"/>
                  <a:pt x="931387" y="5995492"/>
                </a:cubicBezTo>
                <a:cubicBezTo>
                  <a:pt x="940638" y="5995492"/>
                  <a:pt x="944408" y="6001317"/>
                  <a:pt x="944408" y="6013310"/>
                </a:cubicBezTo>
                <a:lnTo>
                  <a:pt x="944408" y="6049631"/>
                </a:lnTo>
                <a:lnTo>
                  <a:pt x="949547" y="6049631"/>
                </a:lnTo>
                <a:lnTo>
                  <a:pt x="949547" y="6012625"/>
                </a:lnTo>
                <a:cubicBezTo>
                  <a:pt x="949547" y="5997548"/>
                  <a:pt x="944065" y="5990352"/>
                  <a:pt x="932415" y="5990352"/>
                </a:cubicBezTo>
                <a:close/>
                <a:moveTo>
                  <a:pt x="821054" y="5990352"/>
                </a:moveTo>
                <a:cubicBezTo>
                  <a:pt x="807348" y="5990352"/>
                  <a:pt x="795356" y="6001317"/>
                  <a:pt x="795356" y="6020506"/>
                </a:cubicBezTo>
                <a:cubicBezTo>
                  <a:pt x="795356" y="6039694"/>
                  <a:pt x="807348" y="6050659"/>
                  <a:pt x="821054" y="6050659"/>
                </a:cubicBezTo>
                <a:cubicBezTo>
                  <a:pt x="835103" y="6050659"/>
                  <a:pt x="846753" y="6039694"/>
                  <a:pt x="846753" y="6020506"/>
                </a:cubicBezTo>
                <a:cubicBezTo>
                  <a:pt x="846753" y="6001660"/>
                  <a:pt x="834760" y="5990352"/>
                  <a:pt x="821054" y="5990352"/>
                </a:cubicBezTo>
                <a:close/>
                <a:moveTo>
                  <a:pt x="759035" y="5990352"/>
                </a:moveTo>
                <a:cubicBezTo>
                  <a:pt x="745329" y="5990352"/>
                  <a:pt x="733336" y="6001317"/>
                  <a:pt x="733336" y="6020506"/>
                </a:cubicBezTo>
                <a:cubicBezTo>
                  <a:pt x="733336" y="6039694"/>
                  <a:pt x="745329" y="6050659"/>
                  <a:pt x="759035" y="6050659"/>
                </a:cubicBezTo>
                <a:cubicBezTo>
                  <a:pt x="773083" y="6050659"/>
                  <a:pt x="784733" y="6039694"/>
                  <a:pt x="784733" y="6020506"/>
                </a:cubicBezTo>
                <a:cubicBezTo>
                  <a:pt x="785076" y="6001660"/>
                  <a:pt x="773083" y="5990352"/>
                  <a:pt x="759035" y="5990352"/>
                </a:cubicBezTo>
                <a:close/>
                <a:moveTo>
                  <a:pt x="1333314" y="5975276"/>
                </a:moveTo>
                <a:lnTo>
                  <a:pt x="1332629" y="5992066"/>
                </a:lnTo>
                <a:lnTo>
                  <a:pt x="1323377" y="5992408"/>
                </a:lnTo>
                <a:lnTo>
                  <a:pt x="1323377" y="5996520"/>
                </a:lnTo>
                <a:lnTo>
                  <a:pt x="1332286" y="5996520"/>
                </a:lnTo>
                <a:lnTo>
                  <a:pt x="1332286" y="6033526"/>
                </a:lnTo>
                <a:cubicBezTo>
                  <a:pt x="1332286" y="6043806"/>
                  <a:pt x="1335370" y="6051002"/>
                  <a:pt x="1346677" y="6051002"/>
                </a:cubicBezTo>
                <a:cubicBezTo>
                  <a:pt x="1349076" y="6051002"/>
                  <a:pt x="1352502" y="6049973"/>
                  <a:pt x="1355929" y="6048946"/>
                </a:cubicBezTo>
                <a:lnTo>
                  <a:pt x="1354558" y="6044491"/>
                </a:lnTo>
                <a:cubicBezTo>
                  <a:pt x="1352502" y="6045176"/>
                  <a:pt x="1349418" y="6046205"/>
                  <a:pt x="1347362" y="6046205"/>
                </a:cubicBezTo>
                <a:cubicBezTo>
                  <a:pt x="1339482" y="6046205"/>
                  <a:pt x="1337768" y="6041407"/>
                  <a:pt x="1337768" y="6033869"/>
                </a:cubicBezTo>
                <a:lnTo>
                  <a:pt x="1337768" y="5996520"/>
                </a:lnTo>
                <a:lnTo>
                  <a:pt x="1354558" y="5996520"/>
                </a:lnTo>
                <a:lnTo>
                  <a:pt x="1354558" y="5992066"/>
                </a:lnTo>
                <a:lnTo>
                  <a:pt x="1337768" y="5992066"/>
                </a:lnTo>
                <a:lnTo>
                  <a:pt x="1337768" y="5975276"/>
                </a:lnTo>
                <a:close/>
                <a:moveTo>
                  <a:pt x="1149654" y="5970479"/>
                </a:moveTo>
                <a:lnTo>
                  <a:pt x="1149654" y="6049288"/>
                </a:lnTo>
                <a:lnTo>
                  <a:pt x="1155136" y="6049288"/>
                </a:lnTo>
                <a:lnTo>
                  <a:pt x="1155136" y="6009884"/>
                </a:lnTo>
                <a:lnTo>
                  <a:pt x="1197282" y="6009884"/>
                </a:lnTo>
                <a:lnTo>
                  <a:pt x="1197282" y="6049288"/>
                </a:lnTo>
                <a:lnTo>
                  <a:pt x="1202765" y="6049288"/>
                </a:lnTo>
                <a:lnTo>
                  <a:pt x="1202765" y="5970479"/>
                </a:lnTo>
                <a:lnTo>
                  <a:pt x="1197282" y="5970479"/>
                </a:lnTo>
                <a:lnTo>
                  <a:pt x="1197282" y="6005087"/>
                </a:lnTo>
                <a:lnTo>
                  <a:pt x="1155136" y="6005087"/>
                </a:lnTo>
                <a:lnTo>
                  <a:pt x="1155136" y="5970479"/>
                </a:lnTo>
                <a:close/>
                <a:moveTo>
                  <a:pt x="1077698" y="5969108"/>
                </a:moveTo>
                <a:cubicBezTo>
                  <a:pt x="1068104" y="5969108"/>
                  <a:pt x="1061251" y="5976646"/>
                  <a:pt x="1061251" y="5986583"/>
                </a:cubicBezTo>
                <a:cubicBezTo>
                  <a:pt x="1061251" y="5992751"/>
                  <a:pt x="1063307" y="5999261"/>
                  <a:pt x="1066390" y="6006114"/>
                </a:cubicBezTo>
                <a:cubicBezTo>
                  <a:pt x="1058167" y="6012282"/>
                  <a:pt x="1050286" y="6018793"/>
                  <a:pt x="1050286" y="6029414"/>
                </a:cubicBezTo>
                <a:cubicBezTo>
                  <a:pt x="1050286" y="6042435"/>
                  <a:pt x="1060565" y="6051002"/>
                  <a:pt x="1072901" y="6051002"/>
                </a:cubicBezTo>
                <a:cubicBezTo>
                  <a:pt x="1081810" y="6051002"/>
                  <a:pt x="1088663" y="6046890"/>
                  <a:pt x="1094488" y="6041065"/>
                </a:cubicBezTo>
                <a:cubicBezTo>
                  <a:pt x="1100655" y="6045862"/>
                  <a:pt x="1106480" y="6049288"/>
                  <a:pt x="1111277" y="6051002"/>
                </a:cubicBezTo>
                <a:lnTo>
                  <a:pt x="1112991" y="6046205"/>
                </a:lnTo>
                <a:cubicBezTo>
                  <a:pt x="1108536" y="6044491"/>
                  <a:pt x="1103054" y="6041407"/>
                  <a:pt x="1097572" y="6036953"/>
                </a:cubicBezTo>
                <a:cubicBezTo>
                  <a:pt x="1104082" y="6029072"/>
                  <a:pt x="1108536" y="6018793"/>
                  <a:pt x="1111620" y="6008170"/>
                </a:cubicBezTo>
                <a:lnTo>
                  <a:pt x="1106480" y="6008170"/>
                </a:lnTo>
                <a:cubicBezTo>
                  <a:pt x="1103739" y="6018107"/>
                  <a:pt x="1099628" y="6027016"/>
                  <a:pt x="1094145" y="6034212"/>
                </a:cubicBezTo>
                <a:cubicBezTo>
                  <a:pt x="1085921" y="6027016"/>
                  <a:pt x="1066048" y="6004744"/>
                  <a:pt x="1066048" y="5986583"/>
                </a:cubicBezTo>
                <a:cubicBezTo>
                  <a:pt x="1066048" y="5979388"/>
                  <a:pt x="1070160" y="5973563"/>
                  <a:pt x="1077355" y="5973563"/>
                </a:cubicBezTo>
                <a:cubicBezTo>
                  <a:pt x="1079411" y="5973563"/>
                  <a:pt x="1081124" y="5974248"/>
                  <a:pt x="1082152" y="5974933"/>
                </a:cubicBezTo>
                <a:lnTo>
                  <a:pt x="1084551" y="5970822"/>
                </a:lnTo>
                <a:cubicBezTo>
                  <a:pt x="1082495" y="5969793"/>
                  <a:pt x="1080439" y="5969108"/>
                  <a:pt x="1077698" y="5969108"/>
                </a:cubicBezTo>
                <a:close/>
                <a:moveTo>
                  <a:pt x="703526" y="5969108"/>
                </a:moveTo>
                <a:cubicBezTo>
                  <a:pt x="683652" y="5969108"/>
                  <a:pt x="669946" y="5984870"/>
                  <a:pt x="669946" y="6009884"/>
                </a:cubicBezTo>
                <a:cubicBezTo>
                  <a:pt x="669946" y="6034897"/>
                  <a:pt x="683652" y="6051002"/>
                  <a:pt x="702840" y="6051002"/>
                </a:cubicBezTo>
                <a:cubicBezTo>
                  <a:pt x="713120" y="6051002"/>
                  <a:pt x="720315" y="6046547"/>
                  <a:pt x="726483" y="6039694"/>
                </a:cubicBezTo>
                <a:lnTo>
                  <a:pt x="723399" y="6036267"/>
                </a:lnTo>
                <a:cubicBezTo>
                  <a:pt x="717574" y="6042435"/>
                  <a:pt x="711406" y="6045862"/>
                  <a:pt x="703183" y="6045862"/>
                </a:cubicBezTo>
                <a:cubicBezTo>
                  <a:pt x="686393" y="6045862"/>
                  <a:pt x="675771" y="6031813"/>
                  <a:pt x="675771" y="6009884"/>
                </a:cubicBezTo>
                <a:cubicBezTo>
                  <a:pt x="675771" y="5987954"/>
                  <a:pt x="686393" y="5974248"/>
                  <a:pt x="703868" y="5974248"/>
                </a:cubicBezTo>
                <a:cubicBezTo>
                  <a:pt x="711064" y="5974248"/>
                  <a:pt x="716889" y="5977332"/>
                  <a:pt x="721001" y="5982129"/>
                </a:cubicBezTo>
                <a:lnTo>
                  <a:pt x="724085" y="5978702"/>
                </a:lnTo>
                <a:cubicBezTo>
                  <a:pt x="719973" y="5973905"/>
                  <a:pt x="712777" y="5969108"/>
                  <a:pt x="703526" y="5969108"/>
                </a:cubicBezTo>
                <a:close/>
                <a:moveTo>
                  <a:pt x="1368607" y="5968423"/>
                </a:moveTo>
                <a:cubicBezTo>
                  <a:pt x="1365865" y="5968423"/>
                  <a:pt x="1363809" y="5970136"/>
                  <a:pt x="1363809" y="5973220"/>
                </a:cubicBezTo>
                <a:cubicBezTo>
                  <a:pt x="1363809" y="5975961"/>
                  <a:pt x="1365865" y="5978017"/>
                  <a:pt x="1368607" y="5978017"/>
                </a:cubicBezTo>
                <a:cubicBezTo>
                  <a:pt x="1371348" y="5978017"/>
                  <a:pt x="1373404" y="5975961"/>
                  <a:pt x="1373404" y="5973220"/>
                </a:cubicBezTo>
                <a:cubicBezTo>
                  <a:pt x="1373404" y="5970479"/>
                  <a:pt x="1371348" y="5968423"/>
                  <a:pt x="1368607" y="5968423"/>
                </a:cubicBezTo>
                <a:close/>
                <a:moveTo>
                  <a:pt x="887185" y="5968423"/>
                </a:moveTo>
                <a:cubicBezTo>
                  <a:pt x="884444" y="5968423"/>
                  <a:pt x="882388" y="5970136"/>
                  <a:pt x="882388" y="5973220"/>
                </a:cubicBezTo>
                <a:cubicBezTo>
                  <a:pt x="882388" y="5975961"/>
                  <a:pt x="884444" y="5978017"/>
                  <a:pt x="887185" y="5978017"/>
                </a:cubicBezTo>
                <a:cubicBezTo>
                  <a:pt x="889926" y="5978017"/>
                  <a:pt x="891982" y="5975961"/>
                  <a:pt x="891982" y="5973220"/>
                </a:cubicBezTo>
                <a:cubicBezTo>
                  <a:pt x="891982" y="5970479"/>
                  <a:pt x="889926" y="5968423"/>
                  <a:pt x="887185" y="5968423"/>
                </a:cubicBezTo>
                <a:close/>
                <a:moveTo>
                  <a:pt x="860801" y="5963283"/>
                </a:moveTo>
                <a:lnTo>
                  <a:pt x="860801" y="6041750"/>
                </a:lnTo>
                <a:cubicBezTo>
                  <a:pt x="860801" y="6047918"/>
                  <a:pt x="863200" y="6051002"/>
                  <a:pt x="867997" y="6051002"/>
                </a:cubicBezTo>
                <a:cubicBezTo>
                  <a:pt x="869710" y="6051002"/>
                  <a:pt x="870738" y="6050659"/>
                  <a:pt x="871766" y="6050316"/>
                </a:cubicBezTo>
                <a:lnTo>
                  <a:pt x="870738" y="6045862"/>
                </a:lnTo>
                <a:cubicBezTo>
                  <a:pt x="869368" y="6046205"/>
                  <a:pt x="869025" y="6046205"/>
                  <a:pt x="868339" y="6046205"/>
                </a:cubicBezTo>
                <a:cubicBezTo>
                  <a:pt x="866969" y="6046205"/>
                  <a:pt x="865941" y="6045176"/>
                  <a:pt x="865941" y="6042435"/>
                </a:cubicBezTo>
                <a:lnTo>
                  <a:pt x="865941" y="5963283"/>
                </a:lnTo>
                <a:close/>
                <a:moveTo>
                  <a:pt x="770567" y="3580674"/>
                </a:moveTo>
                <a:lnTo>
                  <a:pt x="770567" y="3641797"/>
                </a:lnTo>
                <a:lnTo>
                  <a:pt x="1055692" y="3641797"/>
                </a:lnTo>
                <a:lnTo>
                  <a:pt x="1055692" y="3580674"/>
                </a:lnTo>
                <a:close/>
                <a:moveTo>
                  <a:pt x="11350192" y="471044"/>
                </a:moveTo>
                <a:lnTo>
                  <a:pt x="11372466" y="525193"/>
                </a:lnTo>
                <a:lnTo>
                  <a:pt x="11328303" y="525193"/>
                </a:lnTo>
                <a:close/>
                <a:moveTo>
                  <a:pt x="11723858" y="450306"/>
                </a:moveTo>
                <a:lnTo>
                  <a:pt x="11723858" y="570509"/>
                </a:lnTo>
                <a:lnTo>
                  <a:pt x="11755733" y="570509"/>
                </a:lnTo>
                <a:lnTo>
                  <a:pt x="11755733" y="450306"/>
                </a:lnTo>
                <a:close/>
                <a:moveTo>
                  <a:pt x="11571396" y="450306"/>
                </a:moveTo>
                <a:lnTo>
                  <a:pt x="11571396" y="570125"/>
                </a:lnTo>
                <a:lnTo>
                  <a:pt x="11602887" y="570125"/>
                </a:lnTo>
                <a:lnTo>
                  <a:pt x="11602887" y="518281"/>
                </a:lnTo>
                <a:lnTo>
                  <a:pt x="11667021" y="518281"/>
                </a:lnTo>
                <a:lnTo>
                  <a:pt x="11667021" y="570509"/>
                </a:lnTo>
                <a:lnTo>
                  <a:pt x="11698512" y="570509"/>
                </a:lnTo>
                <a:lnTo>
                  <a:pt x="11698512" y="450306"/>
                </a:lnTo>
                <a:lnTo>
                  <a:pt x="11666637" y="450306"/>
                </a:lnTo>
                <a:lnTo>
                  <a:pt x="11666637" y="499079"/>
                </a:lnTo>
                <a:lnTo>
                  <a:pt x="11602887" y="499079"/>
                </a:lnTo>
                <a:lnTo>
                  <a:pt x="11602887" y="450306"/>
                </a:lnTo>
                <a:close/>
                <a:moveTo>
                  <a:pt x="11330991" y="450306"/>
                </a:moveTo>
                <a:lnTo>
                  <a:pt x="11275306" y="570125"/>
                </a:lnTo>
                <a:lnTo>
                  <a:pt x="11311021" y="570125"/>
                </a:lnTo>
                <a:lnTo>
                  <a:pt x="11321006" y="544395"/>
                </a:lnTo>
                <a:lnTo>
                  <a:pt x="11380147" y="544395"/>
                </a:lnTo>
                <a:lnTo>
                  <a:pt x="11390900" y="570125"/>
                </a:lnTo>
                <a:lnTo>
                  <a:pt x="11425847" y="570125"/>
                </a:lnTo>
                <a:lnTo>
                  <a:pt x="11369394" y="450306"/>
                </a:lnTo>
                <a:close/>
                <a:moveTo>
                  <a:pt x="11173536" y="450306"/>
                </a:moveTo>
                <a:lnTo>
                  <a:pt x="11173536" y="470660"/>
                </a:lnTo>
                <a:lnTo>
                  <a:pt x="11221925" y="470660"/>
                </a:lnTo>
                <a:lnTo>
                  <a:pt x="11221925" y="570125"/>
                </a:lnTo>
                <a:lnTo>
                  <a:pt x="11253416" y="570125"/>
                </a:lnTo>
                <a:lnTo>
                  <a:pt x="11253416" y="470660"/>
                </a:lnTo>
                <a:lnTo>
                  <a:pt x="11302188" y="470660"/>
                </a:lnTo>
                <a:lnTo>
                  <a:pt x="11302188" y="450306"/>
                </a:lnTo>
                <a:close/>
                <a:moveTo>
                  <a:pt x="11130524" y="450306"/>
                </a:moveTo>
                <a:lnTo>
                  <a:pt x="11130524" y="570509"/>
                </a:lnTo>
                <a:lnTo>
                  <a:pt x="11162400" y="570509"/>
                </a:lnTo>
                <a:lnTo>
                  <a:pt x="11162400" y="450306"/>
                </a:lnTo>
                <a:close/>
                <a:moveTo>
                  <a:pt x="10978063" y="450306"/>
                </a:moveTo>
                <a:lnTo>
                  <a:pt x="10978063" y="570125"/>
                </a:lnTo>
                <a:lnTo>
                  <a:pt x="11009554" y="570125"/>
                </a:lnTo>
                <a:lnTo>
                  <a:pt x="11009554" y="518281"/>
                </a:lnTo>
                <a:lnTo>
                  <a:pt x="11073687" y="518281"/>
                </a:lnTo>
                <a:lnTo>
                  <a:pt x="11073687" y="570509"/>
                </a:lnTo>
                <a:lnTo>
                  <a:pt x="11105178" y="570509"/>
                </a:lnTo>
                <a:lnTo>
                  <a:pt x="11105178" y="450306"/>
                </a:lnTo>
                <a:lnTo>
                  <a:pt x="11073304" y="450306"/>
                </a:lnTo>
                <a:lnTo>
                  <a:pt x="11073304" y="499079"/>
                </a:lnTo>
                <a:lnTo>
                  <a:pt x="11009554" y="499079"/>
                </a:lnTo>
                <a:lnTo>
                  <a:pt x="11009554" y="450306"/>
                </a:lnTo>
                <a:close/>
                <a:moveTo>
                  <a:pt x="11490749" y="446850"/>
                </a:moveTo>
                <a:cubicBezTo>
                  <a:pt x="11478844" y="446850"/>
                  <a:pt x="11466555" y="449538"/>
                  <a:pt x="11455802" y="453378"/>
                </a:cubicBezTo>
                <a:cubicBezTo>
                  <a:pt x="11444281" y="457987"/>
                  <a:pt x="11434680" y="466052"/>
                  <a:pt x="11428920" y="476037"/>
                </a:cubicBezTo>
                <a:cubicBezTo>
                  <a:pt x="11423159" y="486790"/>
                  <a:pt x="11420471" y="498695"/>
                  <a:pt x="11420471" y="511368"/>
                </a:cubicBezTo>
                <a:cubicBezTo>
                  <a:pt x="11420471" y="520585"/>
                  <a:pt x="11422007" y="529034"/>
                  <a:pt x="11425079" y="537098"/>
                </a:cubicBezTo>
                <a:cubicBezTo>
                  <a:pt x="11430072" y="552076"/>
                  <a:pt x="11443513" y="563213"/>
                  <a:pt x="11459258" y="568205"/>
                </a:cubicBezTo>
                <a:cubicBezTo>
                  <a:pt x="11469243" y="571277"/>
                  <a:pt x="11480380" y="573197"/>
                  <a:pt x="11491133" y="573197"/>
                </a:cubicBezTo>
                <a:cubicBezTo>
                  <a:pt x="11505727" y="573197"/>
                  <a:pt x="11519936" y="570125"/>
                  <a:pt x="11532225" y="564749"/>
                </a:cubicBezTo>
                <a:cubicBezTo>
                  <a:pt x="11543362" y="560140"/>
                  <a:pt x="11551043" y="550155"/>
                  <a:pt x="11554115" y="538634"/>
                </a:cubicBezTo>
                <a:cubicBezTo>
                  <a:pt x="11555267" y="534410"/>
                  <a:pt x="11555651" y="530954"/>
                  <a:pt x="11555651" y="527113"/>
                </a:cubicBezTo>
                <a:lnTo>
                  <a:pt x="11522240" y="527113"/>
                </a:lnTo>
                <a:cubicBezTo>
                  <a:pt x="11521856" y="531338"/>
                  <a:pt x="11521472" y="535562"/>
                  <a:pt x="11519552" y="539402"/>
                </a:cubicBezTo>
                <a:cubicBezTo>
                  <a:pt x="11517248" y="545547"/>
                  <a:pt x="11511871" y="549771"/>
                  <a:pt x="11505727" y="552076"/>
                </a:cubicBezTo>
                <a:cubicBezTo>
                  <a:pt x="11501118" y="553612"/>
                  <a:pt x="11496126" y="554764"/>
                  <a:pt x="11491133" y="554764"/>
                </a:cubicBezTo>
                <a:cubicBezTo>
                  <a:pt x="11484989" y="554764"/>
                  <a:pt x="11479612" y="553228"/>
                  <a:pt x="11474236" y="551691"/>
                </a:cubicBezTo>
                <a:cubicBezTo>
                  <a:pt x="11466171" y="548235"/>
                  <a:pt x="11459642" y="541323"/>
                  <a:pt x="11457338" y="532490"/>
                </a:cubicBezTo>
                <a:cubicBezTo>
                  <a:pt x="11455418" y="525577"/>
                  <a:pt x="11454266" y="518281"/>
                  <a:pt x="11454266" y="511368"/>
                </a:cubicBezTo>
                <a:cubicBezTo>
                  <a:pt x="11454266" y="502151"/>
                  <a:pt x="11455802" y="493702"/>
                  <a:pt x="11458106" y="486405"/>
                </a:cubicBezTo>
                <a:cubicBezTo>
                  <a:pt x="11461179" y="477957"/>
                  <a:pt x="11467707" y="471428"/>
                  <a:pt x="11475772" y="468740"/>
                </a:cubicBezTo>
                <a:cubicBezTo>
                  <a:pt x="11480764" y="466820"/>
                  <a:pt x="11485757" y="465668"/>
                  <a:pt x="11491133" y="465668"/>
                </a:cubicBezTo>
                <a:cubicBezTo>
                  <a:pt x="11496126" y="465668"/>
                  <a:pt x="11500734" y="466820"/>
                  <a:pt x="11505342" y="467588"/>
                </a:cubicBezTo>
                <a:cubicBezTo>
                  <a:pt x="11512255" y="469892"/>
                  <a:pt x="11518016" y="475269"/>
                  <a:pt x="11520320" y="481797"/>
                </a:cubicBezTo>
                <a:cubicBezTo>
                  <a:pt x="11521472" y="484869"/>
                  <a:pt x="11521856" y="487942"/>
                  <a:pt x="11521856" y="490630"/>
                </a:cubicBezTo>
                <a:lnTo>
                  <a:pt x="11555651" y="490630"/>
                </a:lnTo>
                <a:cubicBezTo>
                  <a:pt x="11555267" y="488326"/>
                  <a:pt x="11554499" y="485637"/>
                  <a:pt x="11554115" y="482949"/>
                </a:cubicBezTo>
                <a:cubicBezTo>
                  <a:pt x="11551427" y="470276"/>
                  <a:pt x="11542978" y="460291"/>
                  <a:pt x="11531457" y="455299"/>
                </a:cubicBezTo>
                <a:cubicBezTo>
                  <a:pt x="11518784" y="450306"/>
                  <a:pt x="11505342" y="446850"/>
                  <a:pt x="11490749" y="4468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s-ES" dirty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B15D248A-BF3E-4AD6-BE06-36C0D4C7F7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030" y="587735"/>
            <a:ext cx="2943511" cy="17351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155" indent="0">
              <a:buFontTx/>
              <a:buNone/>
              <a:defRPr>
                <a:latin typeface="+mj-lt"/>
              </a:defRPr>
            </a:lvl2pPr>
            <a:lvl3pPr marL="914309" indent="0">
              <a:buFontTx/>
              <a:buNone/>
              <a:defRPr>
                <a:latin typeface="+mj-lt"/>
              </a:defRPr>
            </a:lvl3pPr>
            <a:lvl4pPr marL="1371464" indent="0">
              <a:buFontTx/>
              <a:buNone/>
              <a:defRPr>
                <a:latin typeface="+mj-lt"/>
              </a:defRPr>
            </a:lvl4pPr>
            <a:lvl5pPr marL="1828618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69" name="Freeform 30">
            <a:extLst>
              <a:ext uri="{FF2B5EF4-FFF2-40B4-BE49-F238E27FC236}">
                <a16:creationId xmlns:a16="http://schemas.microsoft.com/office/drawing/2014/main" id="{3E856F41-D5B9-4900-A7EE-2EA5EF138E37}"/>
              </a:ext>
            </a:extLst>
          </p:cNvPr>
          <p:cNvSpPr>
            <a:spLocks/>
          </p:cNvSpPr>
          <p:nvPr userDrawn="1"/>
        </p:nvSpPr>
        <p:spPr bwMode="auto">
          <a:xfrm>
            <a:off x="5557793" y="960083"/>
            <a:ext cx="603819" cy="648673"/>
          </a:xfrm>
          <a:custGeom>
            <a:avLst/>
            <a:gdLst>
              <a:gd name="T0" fmla="*/ 536 w 700"/>
              <a:gd name="T1" fmla="*/ 213 h 752"/>
              <a:gd name="T2" fmla="*/ 573 w 700"/>
              <a:gd name="T3" fmla="*/ 253 h 752"/>
              <a:gd name="T4" fmla="*/ 589 w 700"/>
              <a:gd name="T5" fmla="*/ 297 h 752"/>
              <a:gd name="T6" fmla="*/ 597 w 700"/>
              <a:gd name="T7" fmla="*/ 359 h 752"/>
              <a:gd name="T8" fmla="*/ 587 w 700"/>
              <a:gd name="T9" fmla="*/ 430 h 752"/>
              <a:gd name="T10" fmla="*/ 563 w 700"/>
              <a:gd name="T11" fmla="*/ 485 h 752"/>
              <a:gd name="T12" fmla="*/ 508 w 700"/>
              <a:gd name="T13" fmla="*/ 533 h 752"/>
              <a:gd name="T14" fmla="*/ 445 w 700"/>
              <a:gd name="T15" fmla="*/ 555 h 752"/>
              <a:gd name="T16" fmla="*/ 358 w 700"/>
              <a:gd name="T17" fmla="*/ 565 h 752"/>
              <a:gd name="T18" fmla="*/ 285 w 700"/>
              <a:gd name="T19" fmla="*/ 559 h 752"/>
              <a:gd name="T20" fmla="*/ 219 w 700"/>
              <a:gd name="T21" fmla="*/ 543 h 752"/>
              <a:gd name="T22" fmla="*/ 171 w 700"/>
              <a:gd name="T23" fmla="*/ 517 h 752"/>
              <a:gd name="T24" fmla="*/ 126 w 700"/>
              <a:gd name="T25" fmla="*/ 462 h 752"/>
              <a:gd name="T26" fmla="*/ 108 w 700"/>
              <a:gd name="T27" fmla="*/ 403 h 752"/>
              <a:gd name="T28" fmla="*/ 104 w 700"/>
              <a:gd name="T29" fmla="*/ 339 h 752"/>
              <a:gd name="T30" fmla="*/ 115 w 700"/>
              <a:gd name="T31" fmla="*/ 282 h 752"/>
              <a:gd name="T32" fmla="*/ 145 w 700"/>
              <a:gd name="T33" fmla="*/ 230 h 752"/>
              <a:gd name="T34" fmla="*/ 193 w 700"/>
              <a:gd name="T35" fmla="*/ 198 h 752"/>
              <a:gd name="T36" fmla="*/ 230 w 700"/>
              <a:gd name="T37" fmla="*/ 189 h 752"/>
              <a:gd name="T38" fmla="*/ 201 w 700"/>
              <a:gd name="T39" fmla="*/ 12 h 752"/>
              <a:gd name="T40" fmla="*/ 162 w 700"/>
              <a:gd name="T41" fmla="*/ 22 h 752"/>
              <a:gd name="T42" fmla="*/ 118 w 700"/>
              <a:gd name="T43" fmla="*/ 48 h 752"/>
              <a:gd name="T44" fmla="*/ 81 w 700"/>
              <a:gd name="T45" fmla="*/ 82 h 752"/>
              <a:gd name="T46" fmla="*/ 53 w 700"/>
              <a:gd name="T47" fmla="*/ 125 h 752"/>
              <a:gd name="T48" fmla="*/ 28 w 700"/>
              <a:gd name="T49" fmla="*/ 188 h 752"/>
              <a:gd name="T50" fmla="*/ 4 w 700"/>
              <a:gd name="T51" fmla="*/ 300 h 752"/>
              <a:gd name="T52" fmla="*/ 1 w 700"/>
              <a:gd name="T53" fmla="*/ 385 h 752"/>
              <a:gd name="T54" fmla="*/ 15 w 700"/>
              <a:gd name="T55" fmla="*/ 483 h 752"/>
              <a:gd name="T56" fmla="*/ 37 w 700"/>
              <a:gd name="T57" fmla="*/ 554 h 752"/>
              <a:gd name="T58" fmla="*/ 88 w 700"/>
              <a:gd name="T59" fmla="*/ 641 h 752"/>
              <a:gd name="T60" fmla="*/ 162 w 700"/>
              <a:gd name="T61" fmla="*/ 705 h 752"/>
              <a:gd name="T62" fmla="*/ 231 w 700"/>
              <a:gd name="T63" fmla="*/ 734 h 752"/>
              <a:gd name="T64" fmla="*/ 332 w 700"/>
              <a:gd name="T65" fmla="*/ 751 h 752"/>
              <a:gd name="T66" fmla="*/ 395 w 700"/>
              <a:gd name="T67" fmla="*/ 749 h 752"/>
              <a:gd name="T68" fmla="*/ 466 w 700"/>
              <a:gd name="T69" fmla="*/ 737 h 752"/>
              <a:gd name="T70" fmla="*/ 515 w 700"/>
              <a:gd name="T71" fmla="*/ 720 h 752"/>
              <a:gd name="T72" fmla="*/ 571 w 700"/>
              <a:gd name="T73" fmla="*/ 687 h 752"/>
              <a:gd name="T74" fmla="*/ 618 w 700"/>
              <a:gd name="T75" fmla="*/ 641 h 752"/>
              <a:gd name="T76" fmla="*/ 654 w 700"/>
              <a:gd name="T77" fmla="*/ 583 h 752"/>
              <a:gd name="T78" fmla="*/ 673 w 700"/>
              <a:gd name="T79" fmla="*/ 537 h 752"/>
              <a:gd name="T80" fmla="*/ 696 w 700"/>
              <a:gd name="T81" fmla="*/ 427 h 752"/>
              <a:gd name="T82" fmla="*/ 700 w 700"/>
              <a:gd name="T83" fmla="*/ 359 h 752"/>
              <a:gd name="T84" fmla="*/ 688 w 700"/>
              <a:gd name="T85" fmla="*/ 240 h 752"/>
              <a:gd name="T86" fmla="*/ 653 w 700"/>
              <a:gd name="T87" fmla="*/ 130 h 752"/>
              <a:gd name="T88" fmla="*/ 636 w 700"/>
              <a:gd name="T89" fmla="*/ 97 h 752"/>
              <a:gd name="T90" fmla="*/ 604 w 700"/>
              <a:gd name="T91" fmla="*/ 61 h 752"/>
              <a:gd name="T92" fmla="*/ 532 w 700"/>
              <a:gd name="T93" fmla="*/ 15 h 752"/>
              <a:gd name="T94" fmla="*/ 476 w 700"/>
              <a:gd name="T95" fmla="*/ 1 h 752"/>
              <a:gd name="T96" fmla="*/ 444 w 700"/>
              <a:gd name="T97" fmla="*/ 186 h 752"/>
              <a:gd name="T98" fmla="*/ 506 w 700"/>
              <a:gd name="T99" fmla="*/ 196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00" h="752">
                <a:moveTo>
                  <a:pt x="513" y="200"/>
                </a:moveTo>
                <a:lnTo>
                  <a:pt x="513" y="200"/>
                </a:lnTo>
                <a:lnTo>
                  <a:pt x="526" y="206"/>
                </a:lnTo>
                <a:lnTo>
                  <a:pt x="536" y="213"/>
                </a:lnTo>
                <a:lnTo>
                  <a:pt x="547" y="221"/>
                </a:lnTo>
                <a:lnTo>
                  <a:pt x="556" y="230"/>
                </a:lnTo>
                <a:lnTo>
                  <a:pt x="566" y="241"/>
                </a:lnTo>
                <a:lnTo>
                  <a:pt x="573" y="253"/>
                </a:lnTo>
                <a:lnTo>
                  <a:pt x="578" y="264"/>
                </a:lnTo>
                <a:lnTo>
                  <a:pt x="583" y="277"/>
                </a:lnTo>
                <a:lnTo>
                  <a:pt x="583" y="277"/>
                </a:lnTo>
                <a:lnTo>
                  <a:pt x="589" y="297"/>
                </a:lnTo>
                <a:lnTo>
                  <a:pt x="594" y="317"/>
                </a:lnTo>
                <a:lnTo>
                  <a:pt x="596" y="338"/>
                </a:lnTo>
                <a:lnTo>
                  <a:pt x="597" y="359"/>
                </a:lnTo>
                <a:lnTo>
                  <a:pt x="597" y="359"/>
                </a:lnTo>
                <a:lnTo>
                  <a:pt x="597" y="371"/>
                </a:lnTo>
                <a:lnTo>
                  <a:pt x="596" y="384"/>
                </a:lnTo>
                <a:lnTo>
                  <a:pt x="592" y="407"/>
                </a:lnTo>
                <a:lnTo>
                  <a:pt x="587" y="430"/>
                </a:lnTo>
                <a:lnTo>
                  <a:pt x="581" y="454"/>
                </a:lnTo>
                <a:lnTo>
                  <a:pt x="581" y="454"/>
                </a:lnTo>
                <a:lnTo>
                  <a:pt x="573" y="470"/>
                </a:lnTo>
                <a:lnTo>
                  <a:pt x="563" y="485"/>
                </a:lnTo>
                <a:lnTo>
                  <a:pt x="552" y="499"/>
                </a:lnTo>
                <a:lnTo>
                  <a:pt x="539" y="512"/>
                </a:lnTo>
                <a:lnTo>
                  <a:pt x="525" y="524"/>
                </a:lnTo>
                <a:lnTo>
                  <a:pt x="508" y="533"/>
                </a:lnTo>
                <a:lnTo>
                  <a:pt x="492" y="541"/>
                </a:lnTo>
                <a:lnTo>
                  <a:pt x="474" y="548"/>
                </a:lnTo>
                <a:lnTo>
                  <a:pt x="474" y="548"/>
                </a:lnTo>
                <a:lnTo>
                  <a:pt x="445" y="555"/>
                </a:lnTo>
                <a:lnTo>
                  <a:pt x="416" y="560"/>
                </a:lnTo>
                <a:lnTo>
                  <a:pt x="387" y="564"/>
                </a:lnTo>
                <a:lnTo>
                  <a:pt x="358" y="565"/>
                </a:lnTo>
                <a:lnTo>
                  <a:pt x="358" y="565"/>
                </a:lnTo>
                <a:lnTo>
                  <a:pt x="339" y="565"/>
                </a:lnTo>
                <a:lnTo>
                  <a:pt x="320" y="564"/>
                </a:lnTo>
                <a:lnTo>
                  <a:pt x="303" y="561"/>
                </a:lnTo>
                <a:lnTo>
                  <a:pt x="285" y="559"/>
                </a:lnTo>
                <a:lnTo>
                  <a:pt x="268" y="555"/>
                </a:lnTo>
                <a:lnTo>
                  <a:pt x="250" y="552"/>
                </a:lnTo>
                <a:lnTo>
                  <a:pt x="234" y="547"/>
                </a:lnTo>
                <a:lnTo>
                  <a:pt x="219" y="543"/>
                </a:lnTo>
                <a:lnTo>
                  <a:pt x="219" y="543"/>
                </a:lnTo>
                <a:lnTo>
                  <a:pt x="201" y="535"/>
                </a:lnTo>
                <a:lnTo>
                  <a:pt x="185" y="527"/>
                </a:lnTo>
                <a:lnTo>
                  <a:pt x="171" y="517"/>
                </a:lnTo>
                <a:lnTo>
                  <a:pt x="157" y="505"/>
                </a:lnTo>
                <a:lnTo>
                  <a:pt x="145" y="491"/>
                </a:lnTo>
                <a:lnTo>
                  <a:pt x="134" y="477"/>
                </a:lnTo>
                <a:lnTo>
                  <a:pt x="126" y="462"/>
                </a:lnTo>
                <a:lnTo>
                  <a:pt x="120" y="445"/>
                </a:lnTo>
                <a:lnTo>
                  <a:pt x="120" y="445"/>
                </a:lnTo>
                <a:lnTo>
                  <a:pt x="113" y="424"/>
                </a:lnTo>
                <a:lnTo>
                  <a:pt x="108" y="403"/>
                </a:lnTo>
                <a:lnTo>
                  <a:pt x="104" y="382"/>
                </a:lnTo>
                <a:lnTo>
                  <a:pt x="103" y="360"/>
                </a:lnTo>
                <a:lnTo>
                  <a:pt x="103" y="360"/>
                </a:lnTo>
                <a:lnTo>
                  <a:pt x="104" y="339"/>
                </a:lnTo>
                <a:lnTo>
                  <a:pt x="106" y="319"/>
                </a:lnTo>
                <a:lnTo>
                  <a:pt x="110" y="300"/>
                </a:lnTo>
                <a:lnTo>
                  <a:pt x="115" y="282"/>
                </a:lnTo>
                <a:lnTo>
                  <a:pt x="115" y="282"/>
                </a:lnTo>
                <a:lnTo>
                  <a:pt x="120" y="268"/>
                </a:lnTo>
                <a:lnTo>
                  <a:pt x="127" y="254"/>
                </a:lnTo>
                <a:lnTo>
                  <a:pt x="136" y="242"/>
                </a:lnTo>
                <a:lnTo>
                  <a:pt x="145" y="230"/>
                </a:lnTo>
                <a:lnTo>
                  <a:pt x="155" y="220"/>
                </a:lnTo>
                <a:lnTo>
                  <a:pt x="167" y="212"/>
                </a:lnTo>
                <a:lnTo>
                  <a:pt x="179" y="203"/>
                </a:lnTo>
                <a:lnTo>
                  <a:pt x="193" y="198"/>
                </a:lnTo>
                <a:lnTo>
                  <a:pt x="193" y="198"/>
                </a:lnTo>
                <a:lnTo>
                  <a:pt x="205" y="194"/>
                </a:lnTo>
                <a:lnTo>
                  <a:pt x="217" y="192"/>
                </a:lnTo>
                <a:lnTo>
                  <a:pt x="230" y="189"/>
                </a:lnTo>
                <a:lnTo>
                  <a:pt x="243" y="189"/>
                </a:lnTo>
                <a:lnTo>
                  <a:pt x="242" y="2"/>
                </a:lnTo>
                <a:lnTo>
                  <a:pt x="242" y="2"/>
                </a:lnTo>
                <a:lnTo>
                  <a:pt x="201" y="12"/>
                </a:lnTo>
                <a:lnTo>
                  <a:pt x="201" y="12"/>
                </a:lnTo>
                <a:lnTo>
                  <a:pt x="188" y="14"/>
                </a:lnTo>
                <a:lnTo>
                  <a:pt x="175" y="18"/>
                </a:lnTo>
                <a:lnTo>
                  <a:pt x="162" y="22"/>
                </a:lnTo>
                <a:lnTo>
                  <a:pt x="151" y="28"/>
                </a:lnTo>
                <a:lnTo>
                  <a:pt x="139" y="34"/>
                </a:lnTo>
                <a:lnTo>
                  <a:pt x="129" y="40"/>
                </a:lnTo>
                <a:lnTo>
                  <a:pt x="118" y="48"/>
                </a:lnTo>
                <a:lnTo>
                  <a:pt x="108" y="55"/>
                </a:lnTo>
                <a:lnTo>
                  <a:pt x="98" y="63"/>
                </a:lnTo>
                <a:lnTo>
                  <a:pt x="90" y="73"/>
                </a:lnTo>
                <a:lnTo>
                  <a:pt x="81" y="82"/>
                </a:lnTo>
                <a:lnTo>
                  <a:pt x="72" y="92"/>
                </a:lnTo>
                <a:lnTo>
                  <a:pt x="65" y="103"/>
                </a:lnTo>
                <a:lnTo>
                  <a:pt x="58" y="113"/>
                </a:lnTo>
                <a:lnTo>
                  <a:pt x="53" y="125"/>
                </a:lnTo>
                <a:lnTo>
                  <a:pt x="47" y="137"/>
                </a:lnTo>
                <a:lnTo>
                  <a:pt x="47" y="137"/>
                </a:lnTo>
                <a:lnTo>
                  <a:pt x="37" y="163"/>
                </a:lnTo>
                <a:lnTo>
                  <a:pt x="28" y="188"/>
                </a:lnTo>
                <a:lnTo>
                  <a:pt x="20" y="215"/>
                </a:lnTo>
                <a:lnTo>
                  <a:pt x="13" y="243"/>
                </a:lnTo>
                <a:lnTo>
                  <a:pt x="7" y="271"/>
                </a:lnTo>
                <a:lnTo>
                  <a:pt x="4" y="300"/>
                </a:lnTo>
                <a:lnTo>
                  <a:pt x="1" y="330"/>
                </a:lnTo>
                <a:lnTo>
                  <a:pt x="0" y="360"/>
                </a:lnTo>
                <a:lnTo>
                  <a:pt x="0" y="360"/>
                </a:lnTo>
                <a:lnTo>
                  <a:pt x="1" y="385"/>
                </a:lnTo>
                <a:lnTo>
                  <a:pt x="2" y="409"/>
                </a:lnTo>
                <a:lnTo>
                  <a:pt x="6" y="435"/>
                </a:lnTo>
                <a:lnTo>
                  <a:pt x="11" y="460"/>
                </a:lnTo>
                <a:lnTo>
                  <a:pt x="15" y="483"/>
                </a:lnTo>
                <a:lnTo>
                  <a:pt x="21" y="507"/>
                </a:lnTo>
                <a:lnTo>
                  <a:pt x="29" y="531"/>
                </a:lnTo>
                <a:lnTo>
                  <a:pt x="37" y="554"/>
                </a:lnTo>
                <a:lnTo>
                  <a:pt x="37" y="554"/>
                </a:lnTo>
                <a:lnTo>
                  <a:pt x="47" y="578"/>
                </a:lnTo>
                <a:lnTo>
                  <a:pt x="60" y="600"/>
                </a:lnTo>
                <a:lnTo>
                  <a:pt x="72" y="621"/>
                </a:lnTo>
                <a:lnTo>
                  <a:pt x="88" y="641"/>
                </a:lnTo>
                <a:lnTo>
                  <a:pt x="105" y="659"/>
                </a:lnTo>
                <a:lnTo>
                  <a:pt x="123" y="676"/>
                </a:lnTo>
                <a:lnTo>
                  <a:pt x="143" y="691"/>
                </a:lnTo>
                <a:lnTo>
                  <a:pt x="162" y="705"/>
                </a:lnTo>
                <a:lnTo>
                  <a:pt x="162" y="705"/>
                </a:lnTo>
                <a:lnTo>
                  <a:pt x="185" y="716"/>
                </a:lnTo>
                <a:lnTo>
                  <a:pt x="208" y="726"/>
                </a:lnTo>
                <a:lnTo>
                  <a:pt x="231" y="734"/>
                </a:lnTo>
                <a:lnTo>
                  <a:pt x="256" y="740"/>
                </a:lnTo>
                <a:lnTo>
                  <a:pt x="282" y="745"/>
                </a:lnTo>
                <a:lnTo>
                  <a:pt x="306" y="748"/>
                </a:lnTo>
                <a:lnTo>
                  <a:pt x="332" y="751"/>
                </a:lnTo>
                <a:lnTo>
                  <a:pt x="358" y="752"/>
                </a:lnTo>
                <a:lnTo>
                  <a:pt x="358" y="752"/>
                </a:lnTo>
                <a:lnTo>
                  <a:pt x="376" y="751"/>
                </a:lnTo>
                <a:lnTo>
                  <a:pt x="395" y="749"/>
                </a:lnTo>
                <a:lnTo>
                  <a:pt x="414" y="748"/>
                </a:lnTo>
                <a:lnTo>
                  <a:pt x="431" y="745"/>
                </a:lnTo>
                <a:lnTo>
                  <a:pt x="449" y="741"/>
                </a:lnTo>
                <a:lnTo>
                  <a:pt x="466" y="737"/>
                </a:lnTo>
                <a:lnTo>
                  <a:pt x="484" y="732"/>
                </a:lnTo>
                <a:lnTo>
                  <a:pt x="500" y="726"/>
                </a:lnTo>
                <a:lnTo>
                  <a:pt x="500" y="726"/>
                </a:lnTo>
                <a:lnTo>
                  <a:pt x="515" y="720"/>
                </a:lnTo>
                <a:lnTo>
                  <a:pt x="531" y="713"/>
                </a:lnTo>
                <a:lnTo>
                  <a:pt x="545" y="706"/>
                </a:lnTo>
                <a:lnTo>
                  <a:pt x="559" y="697"/>
                </a:lnTo>
                <a:lnTo>
                  <a:pt x="571" y="687"/>
                </a:lnTo>
                <a:lnTo>
                  <a:pt x="584" y="677"/>
                </a:lnTo>
                <a:lnTo>
                  <a:pt x="596" y="665"/>
                </a:lnTo>
                <a:lnTo>
                  <a:pt x="608" y="654"/>
                </a:lnTo>
                <a:lnTo>
                  <a:pt x="618" y="641"/>
                </a:lnTo>
                <a:lnTo>
                  <a:pt x="629" y="627"/>
                </a:lnTo>
                <a:lnTo>
                  <a:pt x="638" y="613"/>
                </a:lnTo>
                <a:lnTo>
                  <a:pt x="646" y="599"/>
                </a:lnTo>
                <a:lnTo>
                  <a:pt x="654" y="583"/>
                </a:lnTo>
                <a:lnTo>
                  <a:pt x="661" y="568"/>
                </a:lnTo>
                <a:lnTo>
                  <a:pt x="667" y="553"/>
                </a:lnTo>
                <a:lnTo>
                  <a:pt x="673" y="537"/>
                </a:lnTo>
                <a:lnTo>
                  <a:pt x="673" y="537"/>
                </a:lnTo>
                <a:lnTo>
                  <a:pt x="685" y="493"/>
                </a:lnTo>
                <a:lnTo>
                  <a:pt x="689" y="471"/>
                </a:lnTo>
                <a:lnTo>
                  <a:pt x="693" y="449"/>
                </a:lnTo>
                <a:lnTo>
                  <a:pt x="696" y="427"/>
                </a:lnTo>
                <a:lnTo>
                  <a:pt x="699" y="405"/>
                </a:lnTo>
                <a:lnTo>
                  <a:pt x="700" y="381"/>
                </a:lnTo>
                <a:lnTo>
                  <a:pt x="700" y="359"/>
                </a:lnTo>
                <a:lnTo>
                  <a:pt x="700" y="359"/>
                </a:lnTo>
                <a:lnTo>
                  <a:pt x="700" y="329"/>
                </a:lnTo>
                <a:lnTo>
                  <a:pt x="698" y="298"/>
                </a:lnTo>
                <a:lnTo>
                  <a:pt x="693" y="269"/>
                </a:lnTo>
                <a:lnTo>
                  <a:pt x="688" y="240"/>
                </a:lnTo>
                <a:lnTo>
                  <a:pt x="681" y="212"/>
                </a:lnTo>
                <a:lnTo>
                  <a:pt x="673" y="184"/>
                </a:lnTo>
                <a:lnTo>
                  <a:pt x="664" y="157"/>
                </a:lnTo>
                <a:lnTo>
                  <a:pt x="653" y="130"/>
                </a:lnTo>
                <a:lnTo>
                  <a:pt x="653" y="130"/>
                </a:lnTo>
                <a:lnTo>
                  <a:pt x="647" y="119"/>
                </a:lnTo>
                <a:lnTo>
                  <a:pt x="642" y="108"/>
                </a:lnTo>
                <a:lnTo>
                  <a:pt x="636" y="97"/>
                </a:lnTo>
                <a:lnTo>
                  <a:pt x="629" y="88"/>
                </a:lnTo>
                <a:lnTo>
                  <a:pt x="621" y="78"/>
                </a:lnTo>
                <a:lnTo>
                  <a:pt x="612" y="69"/>
                </a:lnTo>
                <a:lnTo>
                  <a:pt x="604" y="61"/>
                </a:lnTo>
                <a:lnTo>
                  <a:pt x="595" y="53"/>
                </a:lnTo>
                <a:lnTo>
                  <a:pt x="575" y="37"/>
                </a:lnTo>
                <a:lnTo>
                  <a:pt x="554" y="26"/>
                </a:lnTo>
                <a:lnTo>
                  <a:pt x="532" y="15"/>
                </a:lnTo>
                <a:lnTo>
                  <a:pt x="507" y="8"/>
                </a:lnTo>
                <a:lnTo>
                  <a:pt x="507" y="8"/>
                </a:lnTo>
                <a:lnTo>
                  <a:pt x="491" y="5"/>
                </a:lnTo>
                <a:lnTo>
                  <a:pt x="476" y="1"/>
                </a:lnTo>
                <a:lnTo>
                  <a:pt x="459" y="0"/>
                </a:lnTo>
                <a:lnTo>
                  <a:pt x="443" y="0"/>
                </a:lnTo>
                <a:lnTo>
                  <a:pt x="444" y="186"/>
                </a:lnTo>
                <a:lnTo>
                  <a:pt x="444" y="186"/>
                </a:lnTo>
                <a:lnTo>
                  <a:pt x="463" y="187"/>
                </a:lnTo>
                <a:lnTo>
                  <a:pt x="480" y="189"/>
                </a:lnTo>
                <a:lnTo>
                  <a:pt x="498" y="193"/>
                </a:lnTo>
                <a:lnTo>
                  <a:pt x="506" y="196"/>
                </a:lnTo>
                <a:lnTo>
                  <a:pt x="513" y="20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83" name="Freeform 41">
            <a:extLst>
              <a:ext uri="{FF2B5EF4-FFF2-40B4-BE49-F238E27FC236}">
                <a16:creationId xmlns:a16="http://schemas.microsoft.com/office/drawing/2014/main" id="{EAFDBC16-A916-4349-94B0-EFE7A965C0A5}"/>
              </a:ext>
            </a:extLst>
          </p:cNvPr>
          <p:cNvSpPr>
            <a:spLocks/>
          </p:cNvSpPr>
          <p:nvPr userDrawn="1"/>
        </p:nvSpPr>
        <p:spPr bwMode="auto">
          <a:xfrm>
            <a:off x="5540383" y="3871913"/>
            <a:ext cx="652463" cy="700088"/>
          </a:xfrm>
          <a:custGeom>
            <a:avLst/>
            <a:gdLst>
              <a:gd name="T0" fmla="*/ 630 w 822"/>
              <a:gd name="T1" fmla="*/ 249 h 882"/>
              <a:gd name="T2" fmla="*/ 672 w 822"/>
              <a:gd name="T3" fmla="*/ 296 h 882"/>
              <a:gd name="T4" fmla="*/ 692 w 822"/>
              <a:gd name="T5" fmla="*/ 348 h 882"/>
              <a:gd name="T6" fmla="*/ 701 w 822"/>
              <a:gd name="T7" fmla="*/ 421 h 882"/>
              <a:gd name="T8" fmla="*/ 689 w 822"/>
              <a:gd name="T9" fmla="*/ 504 h 882"/>
              <a:gd name="T10" fmla="*/ 661 w 822"/>
              <a:gd name="T11" fmla="*/ 569 h 882"/>
              <a:gd name="T12" fmla="*/ 597 w 822"/>
              <a:gd name="T13" fmla="*/ 625 h 882"/>
              <a:gd name="T14" fmla="*/ 523 w 822"/>
              <a:gd name="T15" fmla="*/ 651 h 882"/>
              <a:gd name="T16" fmla="*/ 420 w 822"/>
              <a:gd name="T17" fmla="*/ 662 h 882"/>
              <a:gd name="T18" fmla="*/ 335 w 822"/>
              <a:gd name="T19" fmla="*/ 655 h 882"/>
              <a:gd name="T20" fmla="*/ 257 w 822"/>
              <a:gd name="T21" fmla="*/ 636 h 882"/>
              <a:gd name="T22" fmla="*/ 200 w 822"/>
              <a:gd name="T23" fmla="*/ 606 h 882"/>
              <a:gd name="T24" fmla="*/ 148 w 822"/>
              <a:gd name="T25" fmla="*/ 542 h 882"/>
              <a:gd name="T26" fmla="*/ 126 w 822"/>
              <a:gd name="T27" fmla="*/ 473 h 882"/>
              <a:gd name="T28" fmla="*/ 122 w 822"/>
              <a:gd name="T29" fmla="*/ 398 h 882"/>
              <a:gd name="T30" fmla="*/ 134 w 822"/>
              <a:gd name="T31" fmla="*/ 330 h 882"/>
              <a:gd name="T32" fmla="*/ 170 w 822"/>
              <a:gd name="T33" fmla="*/ 270 h 882"/>
              <a:gd name="T34" fmla="*/ 226 w 822"/>
              <a:gd name="T35" fmla="*/ 232 h 882"/>
              <a:gd name="T36" fmla="*/ 270 w 822"/>
              <a:gd name="T37" fmla="*/ 222 h 882"/>
              <a:gd name="T38" fmla="*/ 236 w 822"/>
              <a:gd name="T39" fmla="*/ 13 h 882"/>
              <a:gd name="T40" fmla="*/ 191 w 822"/>
              <a:gd name="T41" fmla="*/ 26 h 882"/>
              <a:gd name="T42" fmla="*/ 139 w 822"/>
              <a:gd name="T43" fmla="*/ 56 h 882"/>
              <a:gd name="T44" fmla="*/ 95 w 822"/>
              <a:gd name="T45" fmla="*/ 96 h 882"/>
              <a:gd name="T46" fmla="*/ 62 w 822"/>
              <a:gd name="T47" fmla="*/ 147 h 882"/>
              <a:gd name="T48" fmla="*/ 33 w 822"/>
              <a:gd name="T49" fmla="*/ 221 h 882"/>
              <a:gd name="T50" fmla="*/ 4 w 822"/>
              <a:gd name="T51" fmla="*/ 352 h 882"/>
              <a:gd name="T52" fmla="*/ 1 w 822"/>
              <a:gd name="T53" fmla="*/ 451 h 882"/>
              <a:gd name="T54" fmla="*/ 18 w 822"/>
              <a:gd name="T55" fmla="*/ 566 h 882"/>
              <a:gd name="T56" fmla="*/ 44 w 822"/>
              <a:gd name="T57" fmla="*/ 650 h 882"/>
              <a:gd name="T58" fmla="*/ 103 w 822"/>
              <a:gd name="T59" fmla="*/ 751 h 882"/>
              <a:gd name="T60" fmla="*/ 191 w 822"/>
              <a:gd name="T61" fmla="*/ 827 h 882"/>
              <a:gd name="T62" fmla="*/ 272 w 822"/>
              <a:gd name="T63" fmla="*/ 861 h 882"/>
              <a:gd name="T64" fmla="*/ 390 w 822"/>
              <a:gd name="T65" fmla="*/ 880 h 882"/>
              <a:gd name="T66" fmla="*/ 464 w 822"/>
              <a:gd name="T67" fmla="*/ 879 h 882"/>
              <a:gd name="T68" fmla="*/ 548 w 822"/>
              <a:gd name="T69" fmla="*/ 864 h 882"/>
              <a:gd name="T70" fmla="*/ 605 w 822"/>
              <a:gd name="T71" fmla="*/ 845 h 882"/>
              <a:gd name="T72" fmla="*/ 671 w 822"/>
              <a:gd name="T73" fmla="*/ 806 h 882"/>
              <a:gd name="T74" fmla="*/ 726 w 822"/>
              <a:gd name="T75" fmla="*/ 751 h 882"/>
              <a:gd name="T76" fmla="*/ 768 w 822"/>
              <a:gd name="T77" fmla="*/ 684 h 882"/>
              <a:gd name="T78" fmla="*/ 790 w 822"/>
              <a:gd name="T79" fmla="*/ 629 h 882"/>
              <a:gd name="T80" fmla="*/ 818 w 822"/>
              <a:gd name="T81" fmla="*/ 500 h 882"/>
              <a:gd name="T82" fmla="*/ 822 w 822"/>
              <a:gd name="T83" fmla="*/ 421 h 882"/>
              <a:gd name="T84" fmla="*/ 808 w 822"/>
              <a:gd name="T85" fmla="*/ 281 h 882"/>
              <a:gd name="T86" fmla="*/ 767 w 822"/>
              <a:gd name="T87" fmla="*/ 152 h 882"/>
              <a:gd name="T88" fmla="*/ 747 w 822"/>
              <a:gd name="T89" fmla="*/ 114 h 882"/>
              <a:gd name="T90" fmla="*/ 709 w 822"/>
              <a:gd name="T91" fmla="*/ 71 h 882"/>
              <a:gd name="T92" fmla="*/ 624 w 822"/>
              <a:gd name="T93" fmla="*/ 18 h 882"/>
              <a:gd name="T94" fmla="*/ 559 w 822"/>
              <a:gd name="T95" fmla="*/ 1 h 882"/>
              <a:gd name="T96" fmla="*/ 521 w 822"/>
              <a:gd name="T97" fmla="*/ 218 h 882"/>
              <a:gd name="T98" fmla="*/ 594 w 822"/>
              <a:gd name="T99" fmla="*/ 230 h 8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22" h="882">
                <a:moveTo>
                  <a:pt x="602" y="234"/>
                </a:moveTo>
                <a:lnTo>
                  <a:pt x="602" y="234"/>
                </a:lnTo>
                <a:lnTo>
                  <a:pt x="618" y="241"/>
                </a:lnTo>
                <a:lnTo>
                  <a:pt x="630" y="249"/>
                </a:lnTo>
                <a:lnTo>
                  <a:pt x="642" y="259"/>
                </a:lnTo>
                <a:lnTo>
                  <a:pt x="653" y="270"/>
                </a:lnTo>
                <a:lnTo>
                  <a:pt x="664" y="282"/>
                </a:lnTo>
                <a:lnTo>
                  <a:pt x="672" y="296"/>
                </a:lnTo>
                <a:lnTo>
                  <a:pt x="679" y="310"/>
                </a:lnTo>
                <a:lnTo>
                  <a:pt x="685" y="325"/>
                </a:lnTo>
                <a:lnTo>
                  <a:pt x="685" y="325"/>
                </a:lnTo>
                <a:lnTo>
                  <a:pt x="692" y="348"/>
                </a:lnTo>
                <a:lnTo>
                  <a:pt x="697" y="371"/>
                </a:lnTo>
                <a:lnTo>
                  <a:pt x="700" y="396"/>
                </a:lnTo>
                <a:lnTo>
                  <a:pt x="701" y="421"/>
                </a:lnTo>
                <a:lnTo>
                  <a:pt x="701" y="421"/>
                </a:lnTo>
                <a:lnTo>
                  <a:pt x="701" y="435"/>
                </a:lnTo>
                <a:lnTo>
                  <a:pt x="700" y="450"/>
                </a:lnTo>
                <a:lnTo>
                  <a:pt x="696" y="477"/>
                </a:lnTo>
                <a:lnTo>
                  <a:pt x="689" y="504"/>
                </a:lnTo>
                <a:lnTo>
                  <a:pt x="682" y="532"/>
                </a:lnTo>
                <a:lnTo>
                  <a:pt x="682" y="532"/>
                </a:lnTo>
                <a:lnTo>
                  <a:pt x="672" y="551"/>
                </a:lnTo>
                <a:lnTo>
                  <a:pt x="661" y="569"/>
                </a:lnTo>
                <a:lnTo>
                  <a:pt x="648" y="585"/>
                </a:lnTo>
                <a:lnTo>
                  <a:pt x="633" y="601"/>
                </a:lnTo>
                <a:lnTo>
                  <a:pt x="616" y="614"/>
                </a:lnTo>
                <a:lnTo>
                  <a:pt x="597" y="625"/>
                </a:lnTo>
                <a:lnTo>
                  <a:pt x="578" y="635"/>
                </a:lnTo>
                <a:lnTo>
                  <a:pt x="557" y="643"/>
                </a:lnTo>
                <a:lnTo>
                  <a:pt x="557" y="643"/>
                </a:lnTo>
                <a:lnTo>
                  <a:pt x="523" y="651"/>
                </a:lnTo>
                <a:lnTo>
                  <a:pt x="489" y="657"/>
                </a:lnTo>
                <a:lnTo>
                  <a:pt x="454" y="661"/>
                </a:lnTo>
                <a:lnTo>
                  <a:pt x="420" y="662"/>
                </a:lnTo>
                <a:lnTo>
                  <a:pt x="420" y="662"/>
                </a:lnTo>
                <a:lnTo>
                  <a:pt x="398" y="662"/>
                </a:lnTo>
                <a:lnTo>
                  <a:pt x="376" y="661"/>
                </a:lnTo>
                <a:lnTo>
                  <a:pt x="355" y="658"/>
                </a:lnTo>
                <a:lnTo>
                  <a:pt x="335" y="655"/>
                </a:lnTo>
                <a:lnTo>
                  <a:pt x="314" y="651"/>
                </a:lnTo>
                <a:lnTo>
                  <a:pt x="294" y="647"/>
                </a:lnTo>
                <a:lnTo>
                  <a:pt x="274" y="642"/>
                </a:lnTo>
                <a:lnTo>
                  <a:pt x="257" y="636"/>
                </a:lnTo>
                <a:lnTo>
                  <a:pt x="257" y="636"/>
                </a:lnTo>
                <a:lnTo>
                  <a:pt x="236" y="628"/>
                </a:lnTo>
                <a:lnTo>
                  <a:pt x="217" y="618"/>
                </a:lnTo>
                <a:lnTo>
                  <a:pt x="200" y="606"/>
                </a:lnTo>
                <a:lnTo>
                  <a:pt x="184" y="592"/>
                </a:lnTo>
                <a:lnTo>
                  <a:pt x="170" y="576"/>
                </a:lnTo>
                <a:lnTo>
                  <a:pt x="158" y="559"/>
                </a:lnTo>
                <a:lnTo>
                  <a:pt x="148" y="542"/>
                </a:lnTo>
                <a:lnTo>
                  <a:pt x="141" y="522"/>
                </a:lnTo>
                <a:lnTo>
                  <a:pt x="141" y="522"/>
                </a:lnTo>
                <a:lnTo>
                  <a:pt x="133" y="498"/>
                </a:lnTo>
                <a:lnTo>
                  <a:pt x="126" y="473"/>
                </a:lnTo>
                <a:lnTo>
                  <a:pt x="122" y="448"/>
                </a:lnTo>
                <a:lnTo>
                  <a:pt x="121" y="422"/>
                </a:lnTo>
                <a:lnTo>
                  <a:pt x="121" y="422"/>
                </a:lnTo>
                <a:lnTo>
                  <a:pt x="122" y="398"/>
                </a:lnTo>
                <a:lnTo>
                  <a:pt x="125" y="374"/>
                </a:lnTo>
                <a:lnTo>
                  <a:pt x="129" y="352"/>
                </a:lnTo>
                <a:lnTo>
                  <a:pt x="134" y="330"/>
                </a:lnTo>
                <a:lnTo>
                  <a:pt x="134" y="330"/>
                </a:lnTo>
                <a:lnTo>
                  <a:pt x="141" y="314"/>
                </a:lnTo>
                <a:lnTo>
                  <a:pt x="150" y="297"/>
                </a:lnTo>
                <a:lnTo>
                  <a:pt x="159" y="284"/>
                </a:lnTo>
                <a:lnTo>
                  <a:pt x="170" y="270"/>
                </a:lnTo>
                <a:lnTo>
                  <a:pt x="183" y="258"/>
                </a:lnTo>
                <a:lnTo>
                  <a:pt x="196" y="248"/>
                </a:lnTo>
                <a:lnTo>
                  <a:pt x="210" y="238"/>
                </a:lnTo>
                <a:lnTo>
                  <a:pt x="226" y="232"/>
                </a:lnTo>
                <a:lnTo>
                  <a:pt x="226" y="232"/>
                </a:lnTo>
                <a:lnTo>
                  <a:pt x="240" y="227"/>
                </a:lnTo>
                <a:lnTo>
                  <a:pt x="255" y="225"/>
                </a:lnTo>
                <a:lnTo>
                  <a:pt x="270" y="222"/>
                </a:lnTo>
                <a:lnTo>
                  <a:pt x="285" y="222"/>
                </a:lnTo>
                <a:lnTo>
                  <a:pt x="284" y="2"/>
                </a:lnTo>
                <a:lnTo>
                  <a:pt x="284" y="2"/>
                </a:lnTo>
                <a:lnTo>
                  <a:pt x="236" y="13"/>
                </a:lnTo>
                <a:lnTo>
                  <a:pt x="236" y="13"/>
                </a:lnTo>
                <a:lnTo>
                  <a:pt x="221" y="16"/>
                </a:lnTo>
                <a:lnTo>
                  <a:pt x="206" y="20"/>
                </a:lnTo>
                <a:lnTo>
                  <a:pt x="191" y="26"/>
                </a:lnTo>
                <a:lnTo>
                  <a:pt x="177" y="33"/>
                </a:lnTo>
                <a:lnTo>
                  <a:pt x="163" y="40"/>
                </a:lnTo>
                <a:lnTo>
                  <a:pt x="151" y="46"/>
                </a:lnTo>
                <a:lnTo>
                  <a:pt x="139" y="56"/>
                </a:lnTo>
                <a:lnTo>
                  <a:pt x="126" y="64"/>
                </a:lnTo>
                <a:lnTo>
                  <a:pt x="115" y="74"/>
                </a:lnTo>
                <a:lnTo>
                  <a:pt x="106" y="85"/>
                </a:lnTo>
                <a:lnTo>
                  <a:pt x="95" y="96"/>
                </a:lnTo>
                <a:lnTo>
                  <a:pt x="85" y="108"/>
                </a:lnTo>
                <a:lnTo>
                  <a:pt x="77" y="120"/>
                </a:lnTo>
                <a:lnTo>
                  <a:pt x="69" y="133"/>
                </a:lnTo>
                <a:lnTo>
                  <a:pt x="62" y="147"/>
                </a:lnTo>
                <a:lnTo>
                  <a:pt x="55" y="160"/>
                </a:lnTo>
                <a:lnTo>
                  <a:pt x="55" y="160"/>
                </a:lnTo>
                <a:lnTo>
                  <a:pt x="44" y="190"/>
                </a:lnTo>
                <a:lnTo>
                  <a:pt x="33" y="221"/>
                </a:lnTo>
                <a:lnTo>
                  <a:pt x="23" y="252"/>
                </a:lnTo>
                <a:lnTo>
                  <a:pt x="15" y="285"/>
                </a:lnTo>
                <a:lnTo>
                  <a:pt x="8" y="318"/>
                </a:lnTo>
                <a:lnTo>
                  <a:pt x="4" y="352"/>
                </a:lnTo>
                <a:lnTo>
                  <a:pt x="1" y="387"/>
                </a:lnTo>
                <a:lnTo>
                  <a:pt x="0" y="422"/>
                </a:lnTo>
                <a:lnTo>
                  <a:pt x="0" y="422"/>
                </a:lnTo>
                <a:lnTo>
                  <a:pt x="1" y="451"/>
                </a:lnTo>
                <a:lnTo>
                  <a:pt x="3" y="480"/>
                </a:lnTo>
                <a:lnTo>
                  <a:pt x="7" y="510"/>
                </a:lnTo>
                <a:lnTo>
                  <a:pt x="12" y="539"/>
                </a:lnTo>
                <a:lnTo>
                  <a:pt x="18" y="566"/>
                </a:lnTo>
                <a:lnTo>
                  <a:pt x="25" y="595"/>
                </a:lnTo>
                <a:lnTo>
                  <a:pt x="34" y="622"/>
                </a:lnTo>
                <a:lnTo>
                  <a:pt x="44" y="650"/>
                </a:lnTo>
                <a:lnTo>
                  <a:pt x="44" y="650"/>
                </a:lnTo>
                <a:lnTo>
                  <a:pt x="55" y="677"/>
                </a:lnTo>
                <a:lnTo>
                  <a:pt x="70" y="703"/>
                </a:lnTo>
                <a:lnTo>
                  <a:pt x="85" y="728"/>
                </a:lnTo>
                <a:lnTo>
                  <a:pt x="103" y="751"/>
                </a:lnTo>
                <a:lnTo>
                  <a:pt x="124" y="773"/>
                </a:lnTo>
                <a:lnTo>
                  <a:pt x="144" y="793"/>
                </a:lnTo>
                <a:lnTo>
                  <a:pt x="167" y="810"/>
                </a:lnTo>
                <a:lnTo>
                  <a:pt x="191" y="827"/>
                </a:lnTo>
                <a:lnTo>
                  <a:pt x="191" y="827"/>
                </a:lnTo>
                <a:lnTo>
                  <a:pt x="217" y="839"/>
                </a:lnTo>
                <a:lnTo>
                  <a:pt x="244" y="852"/>
                </a:lnTo>
                <a:lnTo>
                  <a:pt x="272" y="861"/>
                </a:lnTo>
                <a:lnTo>
                  <a:pt x="301" y="868"/>
                </a:lnTo>
                <a:lnTo>
                  <a:pt x="331" y="873"/>
                </a:lnTo>
                <a:lnTo>
                  <a:pt x="360" y="878"/>
                </a:lnTo>
                <a:lnTo>
                  <a:pt x="390" y="880"/>
                </a:lnTo>
                <a:lnTo>
                  <a:pt x="420" y="882"/>
                </a:lnTo>
                <a:lnTo>
                  <a:pt x="420" y="882"/>
                </a:lnTo>
                <a:lnTo>
                  <a:pt x="442" y="880"/>
                </a:lnTo>
                <a:lnTo>
                  <a:pt x="464" y="879"/>
                </a:lnTo>
                <a:lnTo>
                  <a:pt x="486" y="878"/>
                </a:lnTo>
                <a:lnTo>
                  <a:pt x="506" y="873"/>
                </a:lnTo>
                <a:lnTo>
                  <a:pt x="527" y="869"/>
                </a:lnTo>
                <a:lnTo>
                  <a:pt x="548" y="864"/>
                </a:lnTo>
                <a:lnTo>
                  <a:pt x="568" y="858"/>
                </a:lnTo>
                <a:lnTo>
                  <a:pt x="587" y="852"/>
                </a:lnTo>
                <a:lnTo>
                  <a:pt x="587" y="852"/>
                </a:lnTo>
                <a:lnTo>
                  <a:pt x="605" y="845"/>
                </a:lnTo>
                <a:lnTo>
                  <a:pt x="623" y="836"/>
                </a:lnTo>
                <a:lnTo>
                  <a:pt x="639" y="828"/>
                </a:lnTo>
                <a:lnTo>
                  <a:pt x="656" y="817"/>
                </a:lnTo>
                <a:lnTo>
                  <a:pt x="671" y="806"/>
                </a:lnTo>
                <a:lnTo>
                  <a:pt x="686" y="794"/>
                </a:lnTo>
                <a:lnTo>
                  <a:pt x="700" y="780"/>
                </a:lnTo>
                <a:lnTo>
                  <a:pt x="714" y="766"/>
                </a:lnTo>
                <a:lnTo>
                  <a:pt x="726" y="751"/>
                </a:lnTo>
                <a:lnTo>
                  <a:pt x="738" y="735"/>
                </a:lnTo>
                <a:lnTo>
                  <a:pt x="749" y="718"/>
                </a:lnTo>
                <a:lnTo>
                  <a:pt x="759" y="702"/>
                </a:lnTo>
                <a:lnTo>
                  <a:pt x="768" y="684"/>
                </a:lnTo>
                <a:lnTo>
                  <a:pt x="777" y="666"/>
                </a:lnTo>
                <a:lnTo>
                  <a:pt x="784" y="649"/>
                </a:lnTo>
                <a:lnTo>
                  <a:pt x="790" y="629"/>
                </a:lnTo>
                <a:lnTo>
                  <a:pt x="790" y="629"/>
                </a:lnTo>
                <a:lnTo>
                  <a:pt x="804" y="579"/>
                </a:lnTo>
                <a:lnTo>
                  <a:pt x="810" y="552"/>
                </a:lnTo>
                <a:lnTo>
                  <a:pt x="814" y="526"/>
                </a:lnTo>
                <a:lnTo>
                  <a:pt x="818" y="500"/>
                </a:lnTo>
                <a:lnTo>
                  <a:pt x="821" y="474"/>
                </a:lnTo>
                <a:lnTo>
                  <a:pt x="822" y="447"/>
                </a:lnTo>
                <a:lnTo>
                  <a:pt x="822" y="421"/>
                </a:lnTo>
                <a:lnTo>
                  <a:pt x="822" y="421"/>
                </a:lnTo>
                <a:lnTo>
                  <a:pt x="822" y="385"/>
                </a:lnTo>
                <a:lnTo>
                  <a:pt x="819" y="350"/>
                </a:lnTo>
                <a:lnTo>
                  <a:pt x="814" y="315"/>
                </a:lnTo>
                <a:lnTo>
                  <a:pt x="808" y="281"/>
                </a:lnTo>
                <a:lnTo>
                  <a:pt x="800" y="248"/>
                </a:lnTo>
                <a:lnTo>
                  <a:pt x="790" y="215"/>
                </a:lnTo>
                <a:lnTo>
                  <a:pt x="779" y="184"/>
                </a:lnTo>
                <a:lnTo>
                  <a:pt x="767" y="152"/>
                </a:lnTo>
                <a:lnTo>
                  <a:pt x="767" y="152"/>
                </a:lnTo>
                <a:lnTo>
                  <a:pt x="760" y="140"/>
                </a:lnTo>
                <a:lnTo>
                  <a:pt x="753" y="126"/>
                </a:lnTo>
                <a:lnTo>
                  <a:pt x="747" y="114"/>
                </a:lnTo>
                <a:lnTo>
                  <a:pt x="738" y="103"/>
                </a:lnTo>
                <a:lnTo>
                  <a:pt x="729" y="92"/>
                </a:lnTo>
                <a:lnTo>
                  <a:pt x="719" y="81"/>
                </a:lnTo>
                <a:lnTo>
                  <a:pt x="709" y="71"/>
                </a:lnTo>
                <a:lnTo>
                  <a:pt x="698" y="61"/>
                </a:lnTo>
                <a:lnTo>
                  <a:pt x="675" y="44"/>
                </a:lnTo>
                <a:lnTo>
                  <a:pt x="650" y="30"/>
                </a:lnTo>
                <a:lnTo>
                  <a:pt x="624" y="18"/>
                </a:lnTo>
                <a:lnTo>
                  <a:pt x="596" y="9"/>
                </a:lnTo>
                <a:lnTo>
                  <a:pt x="596" y="9"/>
                </a:lnTo>
                <a:lnTo>
                  <a:pt x="576" y="5"/>
                </a:lnTo>
                <a:lnTo>
                  <a:pt x="559" y="1"/>
                </a:lnTo>
                <a:lnTo>
                  <a:pt x="539" y="0"/>
                </a:lnTo>
                <a:lnTo>
                  <a:pt x="520" y="0"/>
                </a:lnTo>
                <a:lnTo>
                  <a:pt x="521" y="218"/>
                </a:lnTo>
                <a:lnTo>
                  <a:pt x="521" y="218"/>
                </a:lnTo>
                <a:lnTo>
                  <a:pt x="543" y="219"/>
                </a:lnTo>
                <a:lnTo>
                  <a:pt x="564" y="222"/>
                </a:lnTo>
                <a:lnTo>
                  <a:pt x="585" y="226"/>
                </a:lnTo>
                <a:lnTo>
                  <a:pt x="594" y="230"/>
                </a:lnTo>
                <a:lnTo>
                  <a:pt x="602" y="23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88" name="Freeform 46">
            <a:extLst>
              <a:ext uri="{FF2B5EF4-FFF2-40B4-BE49-F238E27FC236}">
                <a16:creationId xmlns:a16="http://schemas.microsoft.com/office/drawing/2014/main" id="{13866722-2E47-4E18-AA4D-A6A320098164}"/>
              </a:ext>
            </a:extLst>
          </p:cNvPr>
          <p:cNvSpPr>
            <a:spLocks/>
          </p:cNvSpPr>
          <p:nvPr userDrawn="1"/>
        </p:nvSpPr>
        <p:spPr bwMode="auto">
          <a:xfrm>
            <a:off x="5559433" y="4541850"/>
            <a:ext cx="620713" cy="779463"/>
          </a:xfrm>
          <a:custGeom>
            <a:avLst/>
            <a:gdLst>
              <a:gd name="T0" fmla="*/ 615 w 783"/>
              <a:gd name="T1" fmla="*/ 297 h 982"/>
              <a:gd name="T2" fmla="*/ 781 w 783"/>
              <a:gd name="T3" fmla="*/ 227 h 982"/>
              <a:gd name="T4" fmla="*/ 781 w 783"/>
              <a:gd name="T5" fmla="*/ 0 h 982"/>
              <a:gd name="T6" fmla="*/ 0 w 783"/>
              <a:gd name="T7" fmla="*/ 367 h 982"/>
              <a:gd name="T8" fmla="*/ 0 w 783"/>
              <a:gd name="T9" fmla="*/ 618 h 982"/>
              <a:gd name="T10" fmla="*/ 783 w 783"/>
              <a:gd name="T11" fmla="*/ 982 h 982"/>
              <a:gd name="T12" fmla="*/ 783 w 783"/>
              <a:gd name="T13" fmla="*/ 751 h 982"/>
              <a:gd name="T14" fmla="*/ 615 w 783"/>
              <a:gd name="T15" fmla="*/ 685 h 982"/>
              <a:gd name="T16" fmla="*/ 615 w 783"/>
              <a:gd name="T17" fmla="*/ 301 h 982"/>
              <a:gd name="T18" fmla="*/ 486 w 783"/>
              <a:gd name="T19" fmla="*/ 349 h 982"/>
              <a:gd name="T20" fmla="*/ 487 w 783"/>
              <a:gd name="T21" fmla="*/ 633 h 982"/>
              <a:gd name="T22" fmla="*/ 133 w 783"/>
              <a:gd name="T23" fmla="*/ 491 h 982"/>
              <a:gd name="T24" fmla="*/ 486 w 783"/>
              <a:gd name="T25" fmla="*/ 347 h 9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3" h="982">
                <a:moveTo>
                  <a:pt x="615" y="297"/>
                </a:moveTo>
                <a:lnTo>
                  <a:pt x="781" y="227"/>
                </a:lnTo>
                <a:lnTo>
                  <a:pt x="781" y="0"/>
                </a:lnTo>
                <a:lnTo>
                  <a:pt x="0" y="367"/>
                </a:lnTo>
                <a:lnTo>
                  <a:pt x="0" y="618"/>
                </a:lnTo>
                <a:lnTo>
                  <a:pt x="783" y="982"/>
                </a:lnTo>
                <a:lnTo>
                  <a:pt x="783" y="751"/>
                </a:lnTo>
                <a:lnTo>
                  <a:pt x="615" y="685"/>
                </a:lnTo>
                <a:lnTo>
                  <a:pt x="615" y="301"/>
                </a:lnTo>
                <a:lnTo>
                  <a:pt x="486" y="349"/>
                </a:lnTo>
                <a:lnTo>
                  <a:pt x="487" y="633"/>
                </a:lnTo>
                <a:lnTo>
                  <a:pt x="133" y="491"/>
                </a:lnTo>
                <a:lnTo>
                  <a:pt x="486" y="34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9" name="Marcador de número de diapositiva 6">
            <a:extLst>
              <a:ext uri="{FF2B5EF4-FFF2-40B4-BE49-F238E27FC236}">
                <a16:creationId xmlns:a16="http://schemas.microsoft.com/office/drawing/2014/main" id="{E92C40E9-74EF-4FAC-BDE1-278ABF18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14" name="Marcador de posición de imagen 84"/>
          <p:cNvSpPr>
            <a:spLocks noGrp="1"/>
          </p:cNvSpPr>
          <p:nvPr>
            <p:ph type="pic" sz="quarter" idx="20"/>
          </p:nvPr>
        </p:nvSpPr>
        <p:spPr>
          <a:xfrm>
            <a:off x="6604331" y="2322920"/>
            <a:ext cx="5632164" cy="3753987"/>
          </a:xfrm>
          <a:custGeom>
            <a:avLst/>
            <a:gdLst>
              <a:gd name="connsiteX0" fmla="*/ 1287387 w 5632164"/>
              <a:gd name="connsiteY0" fmla="*/ 2564464 h 3753987"/>
              <a:gd name="connsiteX1" fmla="*/ 817186 w 5632164"/>
              <a:gd name="connsiteY1" fmla="*/ 2878655 h 3753987"/>
              <a:gd name="connsiteX2" fmla="*/ 1114040 w 5632164"/>
              <a:gd name="connsiteY2" fmla="*/ 3158176 h 3753987"/>
              <a:gd name="connsiteX3" fmla="*/ 1566907 w 5632164"/>
              <a:gd name="connsiteY3" fmla="*/ 3008665 h 3753987"/>
              <a:gd name="connsiteX4" fmla="*/ 1566907 w 5632164"/>
              <a:gd name="connsiteY4" fmla="*/ 2581799 h 3753987"/>
              <a:gd name="connsiteX5" fmla="*/ 2697143 w 5632164"/>
              <a:gd name="connsiteY5" fmla="*/ 1092899 h 3753987"/>
              <a:gd name="connsiteX6" fmla="*/ 3523220 w 5632164"/>
              <a:gd name="connsiteY6" fmla="*/ 1092899 h 3753987"/>
              <a:gd name="connsiteX7" fmla="*/ 3523220 w 5632164"/>
              <a:gd name="connsiteY7" fmla="*/ 3706067 h 3753987"/>
              <a:gd name="connsiteX8" fmla="*/ 2697143 w 5632164"/>
              <a:gd name="connsiteY8" fmla="*/ 3706067 h 3753987"/>
              <a:gd name="connsiteX9" fmla="*/ 5377800 w 5632164"/>
              <a:gd name="connsiteY9" fmla="*/ 1051891 h 3753987"/>
              <a:gd name="connsiteX10" fmla="*/ 5632164 w 5632164"/>
              <a:gd name="connsiteY10" fmla="*/ 1089547 h 3753987"/>
              <a:gd name="connsiteX11" fmla="*/ 5624445 w 5632164"/>
              <a:gd name="connsiteY11" fmla="*/ 1915088 h 3753987"/>
              <a:gd name="connsiteX12" fmla="*/ 4787211 w 5632164"/>
              <a:gd name="connsiteY12" fmla="*/ 2007806 h 3753987"/>
              <a:gd name="connsiteX13" fmla="*/ 4641593 w 5632164"/>
              <a:gd name="connsiteY13" fmla="*/ 2742741 h 3753987"/>
              <a:gd name="connsiteX14" fmla="*/ 4643579 w 5632164"/>
              <a:gd name="connsiteY14" fmla="*/ 3691468 h 3753987"/>
              <a:gd name="connsiteX15" fmla="*/ 3810979 w 5632164"/>
              <a:gd name="connsiteY15" fmla="*/ 3698191 h 3753987"/>
              <a:gd name="connsiteX16" fmla="*/ 3822554 w 5632164"/>
              <a:gd name="connsiteY16" fmla="*/ 1089427 h 3753987"/>
              <a:gd name="connsiteX17" fmla="*/ 4652174 w 5632164"/>
              <a:gd name="connsiteY17" fmla="*/ 1093405 h 3753987"/>
              <a:gd name="connsiteX18" fmla="*/ 4656031 w 5632164"/>
              <a:gd name="connsiteY18" fmla="*/ 1548676 h 3753987"/>
              <a:gd name="connsiteX19" fmla="*/ 5377800 w 5632164"/>
              <a:gd name="connsiteY19" fmla="*/ 1051891 h 3753987"/>
              <a:gd name="connsiteX20" fmla="*/ 1231919 w 5632164"/>
              <a:gd name="connsiteY20" fmla="*/ 1043007 h 3753987"/>
              <a:gd name="connsiteX21" fmla="*/ 2193418 w 5632164"/>
              <a:gd name="connsiteY21" fmla="*/ 1403497 h 3753987"/>
              <a:gd name="connsiteX22" fmla="*/ 2374378 w 5632164"/>
              <a:gd name="connsiteY22" fmla="*/ 2020696 h 3753987"/>
              <a:gd name="connsiteX23" fmla="*/ 2387379 w 5632164"/>
              <a:gd name="connsiteY23" fmla="*/ 3705621 h 3753987"/>
              <a:gd name="connsiteX24" fmla="*/ 1581787 w 5632164"/>
              <a:gd name="connsiteY24" fmla="*/ 3701288 h 3753987"/>
              <a:gd name="connsiteX25" fmla="*/ 1573706 w 5632164"/>
              <a:gd name="connsiteY25" fmla="*/ 3457648 h 3753987"/>
              <a:gd name="connsiteX26" fmla="*/ 4926 w 5632164"/>
              <a:gd name="connsiteY26" fmla="*/ 2915942 h 3753987"/>
              <a:gd name="connsiteX27" fmla="*/ 1569373 w 5632164"/>
              <a:gd name="connsiteY27" fmla="*/ 2088215 h 3753987"/>
              <a:gd name="connsiteX28" fmla="*/ 1495701 w 5632164"/>
              <a:gd name="connsiteY28" fmla="*/ 1841196 h 3753987"/>
              <a:gd name="connsiteX29" fmla="*/ 364618 w 5632164"/>
              <a:gd name="connsiteY29" fmla="*/ 1884533 h 3753987"/>
              <a:gd name="connsiteX30" fmla="*/ 212353 w 5632164"/>
              <a:gd name="connsiteY30" fmla="*/ 1227638 h 3753987"/>
              <a:gd name="connsiteX31" fmla="*/ 1231919 w 5632164"/>
              <a:gd name="connsiteY31" fmla="*/ 1043007 h 3753987"/>
              <a:gd name="connsiteX32" fmla="*/ 2994963 w 5632164"/>
              <a:gd name="connsiteY32" fmla="*/ 0 h 3753987"/>
              <a:gd name="connsiteX33" fmla="*/ 3223697 w 5632164"/>
              <a:gd name="connsiteY33" fmla="*/ 0 h 3753987"/>
              <a:gd name="connsiteX34" fmla="*/ 3566530 w 5632164"/>
              <a:gd name="connsiteY34" fmla="*/ 342833 h 3753987"/>
              <a:gd name="connsiteX35" fmla="*/ 3566530 w 5632164"/>
              <a:gd name="connsiteY35" fmla="*/ 417835 h 3753987"/>
              <a:gd name="connsiteX36" fmla="*/ 3223697 w 5632164"/>
              <a:gd name="connsiteY36" fmla="*/ 760668 h 3753987"/>
              <a:gd name="connsiteX37" fmla="*/ 2994963 w 5632164"/>
              <a:gd name="connsiteY37" fmla="*/ 760668 h 3753987"/>
              <a:gd name="connsiteX38" fmla="*/ 2652130 w 5632164"/>
              <a:gd name="connsiteY38" fmla="*/ 417835 h 3753987"/>
              <a:gd name="connsiteX39" fmla="*/ 2652130 w 5632164"/>
              <a:gd name="connsiteY39" fmla="*/ 342833 h 3753987"/>
              <a:gd name="connsiteX40" fmla="*/ 2994963 w 5632164"/>
              <a:gd name="connsiteY40" fmla="*/ 0 h 375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632164" h="3753987">
                <a:moveTo>
                  <a:pt x="1287387" y="2564464"/>
                </a:moveTo>
                <a:cubicBezTo>
                  <a:pt x="913540" y="2573131"/>
                  <a:pt x="824409" y="2749367"/>
                  <a:pt x="817186" y="2878655"/>
                </a:cubicBezTo>
                <a:cubicBezTo>
                  <a:pt x="809963" y="3007943"/>
                  <a:pt x="919748" y="3136508"/>
                  <a:pt x="1114040" y="3158176"/>
                </a:cubicBezTo>
                <a:cubicBezTo>
                  <a:pt x="1308332" y="3179844"/>
                  <a:pt x="1566907" y="3005485"/>
                  <a:pt x="1566907" y="3008665"/>
                </a:cubicBezTo>
                <a:cubicBezTo>
                  <a:pt x="1565462" y="2863487"/>
                  <a:pt x="1568352" y="2726977"/>
                  <a:pt x="1566907" y="2581799"/>
                </a:cubicBezTo>
                <a:close/>
                <a:moveTo>
                  <a:pt x="2697143" y="1092899"/>
                </a:moveTo>
                <a:lnTo>
                  <a:pt x="3523220" y="1092899"/>
                </a:lnTo>
                <a:lnTo>
                  <a:pt x="3523220" y="3706067"/>
                </a:lnTo>
                <a:lnTo>
                  <a:pt x="2697143" y="3706067"/>
                </a:lnTo>
                <a:close/>
                <a:moveTo>
                  <a:pt x="5377800" y="1051891"/>
                </a:moveTo>
                <a:cubicBezTo>
                  <a:pt x="5454756" y="1053411"/>
                  <a:pt x="5539326" y="1065034"/>
                  <a:pt x="5632164" y="1089547"/>
                </a:cubicBezTo>
                <a:cubicBezTo>
                  <a:pt x="5628965" y="1383415"/>
                  <a:pt x="5630232" y="1744683"/>
                  <a:pt x="5624445" y="1915088"/>
                </a:cubicBezTo>
                <a:cubicBezTo>
                  <a:pt x="5629606" y="1940830"/>
                  <a:pt x="5114516" y="1641174"/>
                  <a:pt x="4787211" y="2007806"/>
                </a:cubicBezTo>
                <a:cubicBezTo>
                  <a:pt x="4598801" y="2209740"/>
                  <a:pt x="4644165" y="2417928"/>
                  <a:pt x="4641593" y="2742741"/>
                </a:cubicBezTo>
                <a:cubicBezTo>
                  <a:pt x="4646737" y="3052122"/>
                  <a:pt x="4639738" y="3454750"/>
                  <a:pt x="4643579" y="3691468"/>
                </a:cubicBezTo>
                <a:lnTo>
                  <a:pt x="3810979" y="3698191"/>
                </a:lnTo>
                <a:cubicBezTo>
                  <a:pt x="3814837" y="2828603"/>
                  <a:pt x="3818696" y="1959015"/>
                  <a:pt x="3822554" y="1089427"/>
                </a:cubicBezTo>
                <a:lnTo>
                  <a:pt x="4652174" y="1093405"/>
                </a:lnTo>
                <a:cubicBezTo>
                  <a:pt x="4654763" y="1180878"/>
                  <a:pt x="4652172" y="1395633"/>
                  <a:pt x="4656031" y="1548676"/>
                </a:cubicBezTo>
                <a:cubicBezTo>
                  <a:pt x="4673488" y="1525625"/>
                  <a:pt x="4839110" y="1041249"/>
                  <a:pt x="5377800" y="1051891"/>
                </a:cubicBezTo>
                <a:close/>
                <a:moveTo>
                  <a:pt x="1231919" y="1043007"/>
                </a:moveTo>
                <a:cubicBezTo>
                  <a:pt x="1597833" y="1040199"/>
                  <a:pt x="1972768" y="1121894"/>
                  <a:pt x="2193418" y="1403497"/>
                </a:cubicBezTo>
                <a:cubicBezTo>
                  <a:pt x="2388082" y="1675680"/>
                  <a:pt x="2383396" y="2017199"/>
                  <a:pt x="2374378" y="2020696"/>
                </a:cubicBezTo>
                <a:lnTo>
                  <a:pt x="2387379" y="3705621"/>
                </a:lnTo>
                <a:lnTo>
                  <a:pt x="1581787" y="3701288"/>
                </a:lnTo>
                <a:cubicBezTo>
                  <a:pt x="1580519" y="3579065"/>
                  <a:pt x="1573608" y="3532923"/>
                  <a:pt x="1573706" y="3457648"/>
                </a:cubicBezTo>
                <a:cubicBezTo>
                  <a:pt x="507726" y="4205767"/>
                  <a:pt x="-59357" y="3353640"/>
                  <a:pt x="4926" y="2915942"/>
                </a:cubicBezTo>
                <a:cubicBezTo>
                  <a:pt x="114088" y="1835982"/>
                  <a:pt x="1539760" y="2094715"/>
                  <a:pt x="1569373" y="2088215"/>
                </a:cubicBezTo>
                <a:cubicBezTo>
                  <a:pt x="1557914" y="2080834"/>
                  <a:pt x="1570818" y="1935814"/>
                  <a:pt x="1495701" y="1841196"/>
                </a:cubicBezTo>
                <a:cubicBezTo>
                  <a:pt x="1265393" y="1576684"/>
                  <a:pt x="534451" y="1832226"/>
                  <a:pt x="364618" y="1884533"/>
                </a:cubicBezTo>
                <a:lnTo>
                  <a:pt x="212353" y="1227638"/>
                </a:lnTo>
                <a:cubicBezTo>
                  <a:pt x="305907" y="1189919"/>
                  <a:pt x="761457" y="1046618"/>
                  <a:pt x="1231919" y="1043007"/>
                </a:cubicBezTo>
                <a:close/>
                <a:moveTo>
                  <a:pt x="2994963" y="0"/>
                </a:moveTo>
                <a:lnTo>
                  <a:pt x="3223697" y="0"/>
                </a:lnTo>
                <a:cubicBezTo>
                  <a:pt x="3413038" y="0"/>
                  <a:pt x="3566530" y="153492"/>
                  <a:pt x="3566530" y="342833"/>
                </a:cubicBezTo>
                <a:lnTo>
                  <a:pt x="3566530" y="417835"/>
                </a:lnTo>
                <a:cubicBezTo>
                  <a:pt x="3566530" y="607176"/>
                  <a:pt x="3413038" y="760668"/>
                  <a:pt x="3223697" y="760668"/>
                </a:cubicBezTo>
                <a:lnTo>
                  <a:pt x="2994963" y="760668"/>
                </a:lnTo>
                <a:cubicBezTo>
                  <a:pt x="2805622" y="760668"/>
                  <a:pt x="2652130" y="607176"/>
                  <a:pt x="2652130" y="417835"/>
                </a:cubicBezTo>
                <a:lnTo>
                  <a:pt x="2652130" y="342833"/>
                </a:lnTo>
                <a:cubicBezTo>
                  <a:pt x="2652130" y="153492"/>
                  <a:pt x="2805622" y="0"/>
                  <a:pt x="2994963" y="0"/>
                </a:cubicBezTo>
                <a:close/>
              </a:path>
            </a:pathLst>
          </a:custGeom>
          <a:solidFill>
            <a:srgbClr val="FFFFFF">
              <a:alpha val="65000"/>
            </a:srgb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133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13B1C1E1-5D85-4415-B732-D6657B6C8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821" y="3840915"/>
            <a:ext cx="3902243" cy="2358507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4400" b="1" i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</a:t>
            </a:r>
            <a:br>
              <a:rPr lang="en-US" dirty="0"/>
            </a:br>
            <a:r>
              <a:rPr lang="en-US" dirty="0"/>
              <a:t>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00568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ED87E6DA-584F-49DB-B01B-39FECB981598}"/>
              </a:ext>
            </a:extLst>
          </p:cNvPr>
          <p:cNvSpPr txBox="1">
            <a:spLocks/>
          </p:cNvSpPr>
          <p:nvPr userDrawn="1"/>
        </p:nvSpPr>
        <p:spPr>
          <a:xfrm>
            <a:off x="6003485" y="1603240"/>
            <a:ext cx="545267" cy="6114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800" dirty="0">
                <a:solidFill>
                  <a:srgbClr val="C41631"/>
                </a:solidFill>
                <a:latin typeface="Source Sans Pro Regular" panose="020B0503030403020204" pitchFamily="34" charset="0"/>
              </a:rPr>
              <a:t>“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239B1CD9-DD16-4FDB-8630-40F7F125CB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8211" y="1666333"/>
            <a:ext cx="3984183" cy="548331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Marcador de texto 17">
            <a:extLst>
              <a:ext uri="{FF2B5EF4-FFF2-40B4-BE49-F238E27FC236}">
                <a16:creationId xmlns:a16="http://schemas.microsoft.com/office/drawing/2014/main" id="{565B4425-D6CC-40FC-AD53-2F6F19CE5E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8213" y="2338533"/>
            <a:ext cx="3984183" cy="2806344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C9200D-7330-442A-9221-2B68F79623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2025" y="2147556"/>
            <a:ext cx="4633855" cy="3841763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3800" b="1" i="0" kern="120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2pPr>
            <a:lvl3pPr marL="914309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3pPr>
            <a:lvl4pPr marL="1371464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4pPr>
            <a:lvl5pPr marL="1828618" indent="0">
              <a:lnSpc>
                <a:spcPct val="80000"/>
              </a:lnSpc>
              <a:buFontTx/>
              <a:buNone/>
              <a:defRPr lang="es-ES" sz="38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Marcador de número de diapositiva 6">
            <a:extLst>
              <a:ext uri="{FF2B5EF4-FFF2-40B4-BE49-F238E27FC236}">
                <a16:creationId xmlns:a16="http://schemas.microsoft.com/office/drawing/2014/main" id="{4B697627-6026-4B63-BB1D-38BC58E31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B4800CD-D1D7-45A9-97AF-3CEFB98CE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76" y="765195"/>
            <a:ext cx="10000597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55895715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7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6C39AE5B-72F3-4840-9D8B-0A69704F6A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765" y="2147556"/>
            <a:ext cx="4656623" cy="3841763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3800" b="1" i="0" kern="120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2pPr>
            <a:lvl3pPr marL="914309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3pPr>
            <a:lvl4pPr marL="1371464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4pPr>
            <a:lvl5pPr marL="1828618" indent="0">
              <a:lnSpc>
                <a:spcPct val="80000"/>
              </a:lnSpc>
              <a:buFontTx/>
              <a:buNone/>
              <a:defRPr lang="es-ES" sz="38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Marcador de número de diapositiva 6">
            <a:extLst>
              <a:ext uri="{FF2B5EF4-FFF2-40B4-BE49-F238E27FC236}">
                <a16:creationId xmlns:a16="http://schemas.microsoft.com/office/drawing/2014/main" id="{0F9F4135-3255-4676-B83E-A79BCA38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6BBC2C89-8A12-4F2D-8A44-CFC8261D567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254192 w 6096000"/>
              <a:gd name="connsiteY0" fmla="*/ 471044 h 6858000"/>
              <a:gd name="connsiteX1" fmla="*/ 5276466 w 6096000"/>
              <a:gd name="connsiteY1" fmla="*/ 525193 h 6858000"/>
              <a:gd name="connsiteX2" fmla="*/ 5232303 w 6096000"/>
              <a:gd name="connsiteY2" fmla="*/ 525193 h 6858000"/>
              <a:gd name="connsiteX3" fmla="*/ 5627858 w 6096000"/>
              <a:gd name="connsiteY3" fmla="*/ 450306 h 6858000"/>
              <a:gd name="connsiteX4" fmla="*/ 5627858 w 6096000"/>
              <a:gd name="connsiteY4" fmla="*/ 570509 h 6858000"/>
              <a:gd name="connsiteX5" fmla="*/ 5659733 w 6096000"/>
              <a:gd name="connsiteY5" fmla="*/ 570509 h 6858000"/>
              <a:gd name="connsiteX6" fmla="*/ 5659733 w 6096000"/>
              <a:gd name="connsiteY6" fmla="*/ 450306 h 6858000"/>
              <a:gd name="connsiteX7" fmla="*/ 5475396 w 6096000"/>
              <a:gd name="connsiteY7" fmla="*/ 450306 h 6858000"/>
              <a:gd name="connsiteX8" fmla="*/ 5475396 w 6096000"/>
              <a:gd name="connsiteY8" fmla="*/ 570125 h 6858000"/>
              <a:gd name="connsiteX9" fmla="*/ 5506887 w 6096000"/>
              <a:gd name="connsiteY9" fmla="*/ 570125 h 6858000"/>
              <a:gd name="connsiteX10" fmla="*/ 5506887 w 6096000"/>
              <a:gd name="connsiteY10" fmla="*/ 518281 h 6858000"/>
              <a:gd name="connsiteX11" fmla="*/ 5571021 w 6096000"/>
              <a:gd name="connsiteY11" fmla="*/ 518281 h 6858000"/>
              <a:gd name="connsiteX12" fmla="*/ 5571021 w 6096000"/>
              <a:gd name="connsiteY12" fmla="*/ 570509 h 6858000"/>
              <a:gd name="connsiteX13" fmla="*/ 5602512 w 6096000"/>
              <a:gd name="connsiteY13" fmla="*/ 570509 h 6858000"/>
              <a:gd name="connsiteX14" fmla="*/ 5602512 w 6096000"/>
              <a:gd name="connsiteY14" fmla="*/ 450306 h 6858000"/>
              <a:gd name="connsiteX15" fmla="*/ 5570637 w 6096000"/>
              <a:gd name="connsiteY15" fmla="*/ 450306 h 6858000"/>
              <a:gd name="connsiteX16" fmla="*/ 5570637 w 6096000"/>
              <a:gd name="connsiteY16" fmla="*/ 499079 h 6858000"/>
              <a:gd name="connsiteX17" fmla="*/ 5506887 w 6096000"/>
              <a:gd name="connsiteY17" fmla="*/ 499079 h 6858000"/>
              <a:gd name="connsiteX18" fmla="*/ 5506887 w 6096000"/>
              <a:gd name="connsiteY18" fmla="*/ 450306 h 6858000"/>
              <a:gd name="connsiteX19" fmla="*/ 5234991 w 6096000"/>
              <a:gd name="connsiteY19" fmla="*/ 450306 h 6858000"/>
              <a:gd name="connsiteX20" fmla="*/ 5179306 w 6096000"/>
              <a:gd name="connsiteY20" fmla="*/ 570125 h 6858000"/>
              <a:gd name="connsiteX21" fmla="*/ 5215021 w 6096000"/>
              <a:gd name="connsiteY21" fmla="*/ 570125 h 6858000"/>
              <a:gd name="connsiteX22" fmla="*/ 5225006 w 6096000"/>
              <a:gd name="connsiteY22" fmla="*/ 544395 h 6858000"/>
              <a:gd name="connsiteX23" fmla="*/ 5284147 w 6096000"/>
              <a:gd name="connsiteY23" fmla="*/ 544395 h 6858000"/>
              <a:gd name="connsiteX24" fmla="*/ 5294900 w 6096000"/>
              <a:gd name="connsiteY24" fmla="*/ 570125 h 6858000"/>
              <a:gd name="connsiteX25" fmla="*/ 5329847 w 6096000"/>
              <a:gd name="connsiteY25" fmla="*/ 570125 h 6858000"/>
              <a:gd name="connsiteX26" fmla="*/ 5273394 w 6096000"/>
              <a:gd name="connsiteY26" fmla="*/ 450306 h 6858000"/>
              <a:gd name="connsiteX27" fmla="*/ 5077536 w 6096000"/>
              <a:gd name="connsiteY27" fmla="*/ 450306 h 6858000"/>
              <a:gd name="connsiteX28" fmla="*/ 5077536 w 6096000"/>
              <a:gd name="connsiteY28" fmla="*/ 470660 h 6858000"/>
              <a:gd name="connsiteX29" fmla="*/ 5125925 w 6096000"/>
              <a:gd name="connsiteY29" fmla="*/ 470660 h 6858000"/>
              <a:gd name="connsiteX30" fmla="*/ 5125925 w 6096000"/>
              <a:gd name="connsiteY30" fmla="*/ 570125 h 6858000"/>
              <a:gd name="connsiteX31" fmla="*/ 5157416 w 6096000"/>
              <a:gd name="connsiteY31" fmla="*/ 570125 h 6858000"/>
              <a:gd name="connsiteX32" fmla="*/ 5157416 w 6096000"/>
              <a:gd name="connsiteY32" fmla="*/ 470660 h 6858000"/>
              <a:gd name="connsiteX33" fmla="*/ 5206188 w 6096000"/>
              <a:gd name="connsiteY33" fmla="*/ 470660 h 6858000"/>
              <a:gd name="connsiteX34" fmla="*/ 5206188 w 6096000"/>
              <a:gd name="connsiteY34" fmla="*/ 450306 h 6858000"/>
              <a:gd name="connsiteX35" fmla="*/ 5034524 w 6096000"/>
              <a:gd name="connsiteY35" fmla="*/ 450306 h 6858000"/>
              <a:gd name="connsiteX36" fmla="*/ 5034524 w 6096000"/>
              <a:gd name="connsiteY36" fmla="*/ 570509 h 6858000"/>
              <a:gd name="connsiteX37" fmla="*/ 5066400 w 6096000"/>
              <a:gd name="connsiteY37" fmla="*/ 570509 h 6858000"/>
              <a:gd name="connsiteX38" fmla="*/ 5066400 w 6096000"/>
              <a:gd name="connsiteY38" fmla="*/ 450306 h 6858000"/>
              <a:gd name="connsiteX39" fmla="*/ 4882063 w 6096000"/>
              <a:gd name="connsiteY39" fmla="*/ 450306 h 6858000"/>
              <a:gd name="connsiteX40" fmla="*/ 4882063 w 6096000"/>
              <a:gd name="connsiteY40" fmla="*/ 570125 h 6858000"/>
              <a:gd name="connsiteX41" fmla="*/ 4913554 w 6096000"/>
              <a:gd name="connsiteY41" fmla="*/ 570125 h 6858000"/>
              <a:gd name="connsiteX42" fmla="*/ 4913554 w 6096000"/>
              <a:gd name="connsiteY42" fmla="*/ 518281 h 6858000"/>
              <a:gd name="connsiteX43" fmla="*/ 4977687 w 6096000"/>
              <a:gd name="connsiteY43" fmla="*/ 518281 h 6858000"/>
              <a:gd name="connsiteX44" fmla="*/ 4977687 w 6096000"/>
              <a:gd name="connsiteY44" fmla="*/ 570509 h 6858000"/>
              <a:gd name="connsiteX45" fmla="*/ 5009178 w 6096000"/>
              <a:gd name="connsiteY45" fmla="*/ 570509 h 6858000"/>
              <a:gd name="connsiteX46" fmla="*/ 5009178 w 6096000"/>
              <a:gd name="connsiteY46" fmla="*/ 450306 h 6858000"/>
              <a:gd name="connsiteX47" fmla="*/ 4977304 w 6096000"/>
              <a:gd name="connsiteY47" fmla="*/ 450306 h 6858000"/>
              <a:gd name="connsiteX48" fmla="*/ 4977304 w 6096000"/>
              <a:gd name="connsiteY48" fmla="*/ 499079 h 6858000"/>
              <a:gd name="connsiteX49" fmla="*/ 4913554 w 6096000"/>
              <a:gd name="connsiteY49" fmla="*/ 499079 h 6858000"/>
              <a:gd name="connsiteX50" fmla="*/ 4913554 w 6096000"/>
              <a:gd name="connsiteY50" fmla="*/ 450306 h 6858000"/>
              <a:gd name="connsiteX51" fmla="*/ 5394749 w 6096000"/>
              <a:gd name="connsiteY51" fmla="*/ 446850 h 6858000"/>
              <a:gd name="connsiteX52" fmla="*/ 5359802 w 6096000"/>
              <a:gd name="connsiteY52" fmla="*/ 453378 h 6858000"/>
              <a:gd name="connsiteX53" fmla="*/ 5332920 w 6096000"/>
              <a:gd name="connsiteY53" fmla="*/ 476037 h 6858000"/>
              <a:gd name="connsiteX54" fmla="*/ 5324471 w 6096000"/>
              <a:gd name="connsiteY54" fmla="*/ 511368 h 6858000"/>
              <a:gd name="connsiteX55" fmla="*/ 5329079 w 6096000"/>
              <a:gd name="connsiteY55" fmla="*/ 537098 h 6858000"/>
              <a:gd name="connsiteX56" fmla="*/ 5363258 w 6096000"/>
              <a:gd name="connsiteY56" fmla="*/ 568205 h 6858000"/>
              <a:gd name="connsiteX57" fmla="*/ 5395133 w 6096000"/>
              <a:gd name="connsiteY57" fmla="*/ 573197 h 6858000"/>
              <a:gd name="connsiteX58" fmla="*/ 5436225 w 6096000"/>
              <a:gd name="connsiteY58" fmla="*/ 564749 h 6858000"/>
              <a:gd name="connsiteX59" fmla="*/ 5458115 w 6096000"/>
              <a:gd name="connsiteY59" fmla="*/ 538634 h 6858000"/>
              <a:gd name="connsiteX60" fmla="*/ 5459651 w 6096000"/>
              <a:gd name="connsiteY60" fmla="*/ 527113 h 6858000"/>
              <a:gd name="connsiteX61" fmla="*/ 5426240 w 6096000"/>
              <a:gd name="connsiteY61" fmla="*/ 527113 h 6858000"/>
              <a:gd name="connsiteX62" fmla="*/ 5423552 w 6096000"/>
              <a:gd name="connsiteY62" fmla="*/ 539402 h 6858000"/>
              <a:gd name="connsiteX63" fmla="*/ 5409727 w 6096000"/>
              <a:gd name="connsiteY63" fmla="*/ 552076 h 6858000"/>
              <a:gd name="connsiteX64" fmla="*/ 5395133 w 6096000"/>
              <a:gd name="connsiteY64" fmla="*/ 554764 h 6858000"/>
              <a:gd name="connsiteX65" fmla="*/ 5378236 w 6096000"/>
              <a:gd name="connsiteY65" fmla="*/ 551691 h 6858000"/>
              <a:gd name="connsiteX66" fmla="*/ 5361338 w 6096000"/>
              <a:gd name="connsiteY66" fmla="*/ 532490 h 6858000"/>
              <a:gd name="connsiteX67" fmla="*/ 5358266 w 6096000"/>
              <a:gd name="connsiteY67" fmla="*/ 511368 h 6858000"/>
              <a:gd name="connsiteX68" fmla="*/ 5362106 w 6096000"/>
              <a:gd name="connsiteY68" fmla="*/ 486405 h 6858000"/>
              <a:gd name="connsiteX69" fmla="*/ 5379772 w 6096000"/>
              <a:gd name="connsiteY69" fmla="*/ 468740 h 6858000"/>
              <a:gd name="connsiteX70" fmla="*/ 5395133 w 6096000"/>
              <a:gd name="connsiteY70" fmla="*/ 465668 h 6858000"/>
              <a:gd name="connsiteX71" fmla="*/ 5409342 w 6096000"/>
              <a:gd name="connsiteY71" fmla="*/ 467588 h 6858000"/>
              <a:gd name="connsiteX72" fmla="*/ 5424320 w 6096000"/>
              <a:gd name="connsiteY72" fmla="*/ 481797 h 6858000"/>
              <a:gd name="connsiteX73" fmla="*/ 5425856 w 6096000"/>
              <a:gd name="connsiteY73" fmla="*/ 490630 h 6858000"/>
              <a:gd name="connsiteX74" fmla="*/ 5459651 w 6096000"/>
              <a:gd name="connsiteY74" fmla="*/ 490630 h 6858000"/>
              <a:gd name="connsiteX75" fmla="*/ 5458115 w 6096000"/>
              <a:gd name="connsiteY75" fmla="*/ 482949 h 6858000"/>
              <a:gd name="connsiteX76" fmla="*/ 5435457 w 6096000"/>
              <a:gd name="connsiteY76" fmla="*/ 455299 h 6858000"/>
              <a:gd name="connsiteX77" fmla="*/ 5394749 w 6096000"/>
              <a:gd name="connsiteY77" fmla="*/ 446850 h 6858000"/>
              <a:gd name="connsiteX78" fmla="*/ 0 w 6096000"/>
              <a:gd name="connsiteY78" fmla="*/ 0 h 6858000"/>
              <a:gd name="connsiteX79" fmla="*/ 6096000 w 6096000"/>
              <a:gd name="connsiteY79" fmla="*/ 0 h 6858000"/>
              <a:gd name="connsiteX80" fmla="*/ 6096000 w 6096000"/>
              <a:gd name="connsiteY80" fmla="*/ 6858000 h 6858000"/>
              <a:gd name="connsiteX81" fmla="*/ 0 w 6096000"/>
              <a:gd name="connsiteY8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096000" h="6858000">
                <a:moveTo>
                  <a:pt x="5254192" y="471044"/>
                </a:moveTo>
                <a:lnTo>
                  <a:pt x="5276466" y="525193"/>
                </a:lnTo>
                <a:lnTo>
                  <a:pt x="5232303" y="525193"/>
                </a:lnTo>
                <a:close/>
                <a:moveTo>
                  <a:pt x="5627858" y="450306"/>
                </a:moveTo>
                <a:lnTo>
                  <a:pt x="5627858" y="570509"/>
                </a:lnTo>
                <a:lnTo>
                  <a:pt x="5659733" y="570509"/>
                </a:lnTo>
                <a:lnTo>
                  <a:pt x="5659733" y="450306"/>
                </a:lnTo>
                <a:close/>
                <a:moveTo>
                  <a:pt x="5475396" y="450306"/>
                </a:moveTo>
                <a:lnTo>
                  <a:pt x="5475396" y="570125"/>
                </a:lnTo>
                <a:lnTo>
                  <a:pt x="5506887" y="570125"/>
                </a:lnTo>
                <a:lnTo>
                  <a:pt x="5506887" y="518281"/>
                </a:lnTo>
                <a:lnTo>
                  <a:pt x="5571021" y="518281"/>
                </a:lnTo>
                <a:lnTo>
                  <a:pt x="5571021" y="570509"/>
                </a:lnTo>
                <a:lnTo>
                  <a:pt x="5602512" y="570509"/>
                </a:lnTo>
                <a:lnTo>
                  <a:pt x="5602512" y="450306"/>
                </a:lnTo>
                <a:lnTo>
                  <a:pt x="5570637" y="450306"/>
                </a:lnTo>
                <a:lnTo>
                  <a:pt x="5570637" y="499079"/>
                </a:lnTo>
                <a:lnTo>
                  <a:pt x="5506887" y="499079"/>
                </a:lnTo>
                <a:lnTo>
                  <a:pt x="5506887" y="450306"/>
                </a:lnTo>
                <a:close/>
                <a:moveTo>
                  <a:pt x="5234991" y="450306"/>
                </a:moveTo>
                <a:lnTo>
                  <a:pt x="5179306" y="570125"/>
                </a:lnTo>
                <a:lnTo>
                  <a:pt x="5215021" y="570125"/>
                </a:lnTo>
                <a:lnTo>
                  <a:pt x="5225006" y="544395"/>
                </a:lnTo>
                <a:lnTo>
                  <a:pt x="5284147" y="544395"/>
                </a:lnTo>
                <a:lnTo>
                  <a:pt x="5294900" y="570125"/>
                </a:lnTo>
                <a:lnTo>
                  <a:pt x="5329847" y="570125"/>
                </a:lnTo>
                <a:lnTo>
                  <a:pt x="5273394" y="450306"/>
                </a:lnTo>
                <a:close/>
                <a:moveTo>
                  <a:pt x="5077536" y="450306"/>
                </a:moveTo>
                <a:lnTo>
                  <a:pt x="5077536" y="470660"/>
                </a:lnTo>
                <a:lnTo>
                  <a:pt x="5125925" y="470660"/>
                </a:lnTo>
                <a:lnTo>
                  <a:pt x="5125925" y="570125"/>
                </a:lnTo>
                <a:lnTo>
                  <a:pt x="5157416" y="570125"/>
                </a:lnTo>
                <a:lnTo>
                  <a:pt x="5157416" y="470660"/>
                </a:lnTo>
                <a:lnTo>
                  <a:pt x="5206188" y="470660"/>
                </a:lnTo>
                <a:lnTo>
                  <a:pt x="5206188" y="450306"/>
                </a:lnTo>
                <a:close/>
                <a:moveTo>
                  <a:pt x="5034524" y="450306"/>
                </a:moveTo>
                <a:lnTo>
                  <a:pt x="5034524" y="570509"/>
                </a:lnTo>
                <a:lnTo>
                  <a:pt x="5066400" y="570509"/>
                </a:lnTo>
                <a:lnTo>
                  <a:pt x="5066400" y="450306"/>
                </a:lnTo>
                <a:close/>
                <a:moveTo>
                  <a:pt x="4882063" y="450306"/>
                </a:moveTo>
                <a:lnTo>
                  <a:pt x="4882063" y="570125"/>
                </a:lnTo>
                <a:lnTo>
                  <a:pt x="4913554" y="570125"/>
                </a:lnTo>
                <a:lnTo>
                  <a:pt x="4913554" y="518281"/>
                </a:lnTo>
                <a:lnTo>
                  <a:pt x="4977687" y="518281"/>
                </a:lnTo>
                <a:lnTo>
                  <a:pt x="4977687" y="570509"/>
                </a:lnTo>
                <a:lnTo>
                  <a:pt x="5009178" y="570509"/>
                </a:lnTo>
                <a:lnTo>
                  <a:pt x="5009178" y="450306"/>
                </a:lnTo>
                <a:lnTo>
                  <a:pt x="4977304" y="450306"/>
                </a:lnTo>
                <a:lnTo>
                  <a:pt x="4977304" y="499079"/>
                </a:lnTo>
                <a:lnTo>
                  <a:pt x="4913554" y="499079"/>
                </a:lnTo>
                <a:lnTo>
                  <a:pt x="4913554" y="450306"/>
                </a:lnTo>
                <a:close/>
                <a:moveTo>
                  <a:pt x="5394749" y="446850"/>
                </a:moveTo>
                <a:cubicBezTo>
                  <a:pt x="5382844" y="446850"/>
                  <a:pt x="5370555" y="449538"/>
                  <a:pt x="5359802" y="453378"/>
                </a:cubicBezTo>
                <a:cubicBezTo>
                  <a:pt x="5348281" y="457987"/>
                  <a:pt x="5338680" y="466052"/>
                  <a:pt x="5332920" y="476037"/>
                </a:cubicBezTo>
                <a:cubicBezTo>
                  <a:pt x="5327159" y="486790"/>
                  <a:pt x="5324471" y="498695"/>
                  <a:pt x="5324471" y="511368"/>
                </a:cubicBezTo>
                <a:cubicBezTo>
                  <a:pt x="5324471" y="520585"/>
                  <a:pt x="5326007" y="529034"/>
                  <a:pt x="5329079" y="537098"/>
                </a:cubicBezTo>
                <a:cubicBezTo>
                  <a:pt x="5334072" y="552076"/>
                  <a:pt x="5347513" y="563213"/>
                  <a:pt x="5363258" y="568205"/>
                </a:cubicBezTo>
                <a:cubicBezTo>
                  <a:pt x="5373243" y="571277"/>
                  <a:pt x="5384380" y="573197"/>
                  <a:pt x="5395133" y="573197"/>
                </a:cubicBezTo>
                <a:cubicBezTo>
                  <a:pt x="5409727" y="573197"/>
                  <a:pt x="5423936" y="570125"/>
                  <a:pt x="5436225" y="564749"/>
                </a:cubicBezTo>
                <a:cubicBezTo>
                  <a:pt x="5447362" y="560140"/>
                  <a:pt x="5455043" y="550155"/>
                  <a:pt x="5458115" y="538634"/>
                </a:cubicBezTo>
                <a:cubicBezTo>
                  <a:pt x="5459267" y="534410"/>
                  <a:pt x="5459651" y="530954"/>
                  <a:pt x="5459651" y="527113"/>
                </a:cubicBezTo>
                <a:lnTo>
                  <a:pt x="5426240" y="527113"/>
                </a:lnTo>
                <a:cubicBezTo>
                  <a:pt x="5425856" y="531338"/>
                  <a:pt x="5425472" y="535562"/>
                  <a:pt x="5423552" y="539402"/>
                </a:cubicBezTo>
                <a:cubicBezTo>
                  <a:pt x="5421248" y="545547"/>
                  <a:pt x="5415871" y="549771"/>
                  <a:pt x="5409727" y="552076"/>
                </a:cubicBezTo>
                <a:cubicBezTo>
                  <a:pt x="5405118" y="553612"/>
                  <a:pt x="5400126" y="554764"/>
                  <a:pt x="5395133" y="554764"/>
                </a:cubicBezTo>
                <a:cubicBezTo>
                  <a:pt x="5388989" y="554764"/>
                  <a:pt x="5383612" y="553228"/>
                  <a:pt x="5378236" y="551691"/>
                </a:cubicBezTo>
                <a:cubicBezTo>
                  <a:pt x="5370171" y="548235"/>
                  <a:pt x="5363642" y="541323"/>
                  <a:pt x="5361338" y="532490"/>
                </a:cubicBezTo>
                <a:cubicBezTo>
                  <a:pt x="5359418" y="525577"/>
                  <a:pt x="5358266" y="518281"/>
                  <a:pt x="5358266" y="511368"/>
                </a:cubicBezTo>
                <a:cubicBezTo>
                  <a:pt x="5358266" y="502151"/>
                  <a:pt x="5359802" y="493702"/>
                  <a:pt x="5362106" y="486405"/>
                </a:cubicBezTo>
                <a:cubicBezTo>
                  <a:pt x="5365179" y="477957"/>
                  <a:pt x="5371707" y="471428"/>
                  <a:pt x="5379772" y="468740"/>
                </a:cubicBezTo>
                <a:cubicBezTo>
                  <a:pt x="5384764" y="466820"/>
                  <a:pt x="5389757" y="465668"/>
                  <a:pt x="5395133" y="465668"/>
                </a:cubicBezTo>
                <a:cubicBezTo>
                  <a:pt x="5400126" y="465668"/>
                  <a:pt x="5404734" y="466820"/>
                  <a:pt x="5409342" y="467588"/>
                </a:cubicBezTo>
                <a:cubicBezTo>
                  <a:pt x="5416255" y="469892"/>
                  <a:pt x="5422016" y="475269"/>
                  <a:pt x="5424320" y="481797"/>
                </a:cubicBezTo>
                <a:cubicBezTo>
                  <a:pt x="5425472" y="484869"/>
                  <a:pt x="5425856" y="487942"/>
                  <a:pt x="5425856" y="490630"/>
                </a:cubicBezTo>
                <a:lnTo>
                  <a:pt x="5459651" y="490630"/>
                </a:lnTo>
                <a:cubicBezTo>
                  <a:pt x="5459267" y="488326"/>
                  <a:pt x="5458499" y="485637"/>
                  <a:pt x="5458115" y="482949"/>
                </a:cubicBezTo>
                <a:cubicBezTo>
                  <a:pt x="5455427" y="470276"/>
                  <a:pt x="5446978" y="460291"/>
                  <a:pt x="5435457" y="455299"/>
                </a:cubicBezTo>
                <a:cubicBezTo>
                  <a:pt x="5422784" y="450306"/>
                  <a:pt x="5409342" y="446850"/>
                  <a:pt x="5394749" y="446850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s-ES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DAB22EB5-A81B-4D72-AC4B-2F06DF0E1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84" y="765195"/>
            <a:ext cx="4671105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7112580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19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Imag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posición de imagen 3">
            <a:extLst>
              <a:ext uri="{FF2B5EF4-FFF2-40B4-BE49-F238E27FC236}">
                <a16:creationId xmlns:a16="http://schemas.microsoft.com/office/drawing/2014/main" id="{7214CCDC-706B-4683-8D47-1C3421A8DAC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287838"/>
            <a:ext cx="12192000" cy="2570162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D87E6DA-584F-49DB-B01B-39FECB981598}"/>
              </a:ext>
            </a:extLst>
          </p:cNvPr>
          <p:cNvSpPr txBox="1">
            <a:spLocks/>
          </p:cNvSpPr>
          <p:nvPr userDrawn="1"/>
        </p:nvSpPr>
        <p:spPr>
          <a:xfrm>
            <a:off x="673841" y="1603240"/>
            <a:ext cx="545267" cy="6114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800" dirty="0">
                <a:solidFill>
                  <a:srgbClr val="C41631"/>
                </a:solidFill>
                <a:latin typeface="Source Sans Pro Regular" panose="020B0503030403020204" pitchFamily="34" charset="0"/>
              </a:rPr>
              <a:t>“</a:t>
            </a:r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82801DF3-A67E-4F8F-8811-878D1C0049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757" y="2147569"/>
            <a:ext cx="8474243" cy="1670063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3800" b="1" i="0" kern="120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2pPr>
            <a:lvl3pPr marL="914309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3pPr>
            <a:lvl4pPr marL="1371464" indent="0">
              <a:lnSpc>
                <a:spcPct val="80000"/>
              </a:lnSpc>
              <a:buFontTx/>
              <a:buNone/>
              <a:defRPr lang="es-ES" sz="38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4pPr>
            <a:lvl5pPr marL="1828618" indent="0">
              <a:lnSpc>
                <a:spcPct val="80000"/>
              </a:lnSpc>
              <a:buFontTx/>
              <a:buNone/>
              <a:defRPr lang="es-ES" sz="380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Marcador de número de diapositiva 6">
            <a:extLst>
              <a:ext uri="{FF2B5EF4-FFF2-40B4-BE49-F238E27FC236}">
                <a16:creationId xmlns:a16="http://schemas.microsoft.com/office/drawing/2014/main" id="{CB129F32-4716-45E9-821C-174375BF7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9BE32CC-7544-481A-A9A2-088E5D877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79" y="765195"/>
            <a:ext cx="8488724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26822696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682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9C8F3D53-8778-4DBF-A9B2-4D7CFCE0C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8204" y="1663068"/>
            <a:ext cx="3793272" cy="600073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Master text</a:t>
            </a:r>
            <a:endParaRPr lang="es-ES" dirty="0"/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0423FCFC-2BBA-43F4-A03B-46C400A8BD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8213" y="2332104"/>
            <a:ext cx="3793271" cy="2814665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Marcador de número de diapositiva 6">
            <a:extLst>
              <a:ext uri="{FF2B5EF4-FFF2-40B4-BE49-F238E27FC236}">
                <a16:creationId xmlns:a16="http://schemas.microsoft.com/office/drawing/2014/main" id="{6182A576-BA7B-49D9-9AB6-6F0B00098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14" name="Marcador de posición de imagen 3">
            <a:extLst>
              <a:ext uri="{FF2B5EF4-FFF2-40B4-BE49-F238E27FC236}">
                <a16:creationId xmlns:a16="http://schemas.microsoft.com/office/drawing/2014/main" id="{C26DD5CC-FFB6-4269-86F2-6EB8E5A608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63916" y="1707660"/>
            <a:ext cx="4910976" cy="3439027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7410F352-91D8-44F9-BAD0-06E6E17DD0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83" y="765195"/>
            <a:ext cx="9535327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FFC37FB-0216-3D4B-9270-1C4D2A6313FE}"/>
              </a:ext>
            </a:extLst>
          </p:cNvPr>
          <p:cNvSpPr/>
          <p:nvPr userDrawn="1"/>
        </p:nvSpPr>
        <p:spPr bwMode="auto">
          <a:xfrm>
            <a:off x="759714" y="676464"/>
            <a:ext cx="154695" cy="36000"/>
          </a:xfrm>
          <a:prstGeom prst="rect">
            <a:avLst/>
          </a:prstGeom>
          <a:solidFill>
            <a:schemeClr val="accent1">
              <a:alpha val="79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3548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35" userDrawn="1">
          <p15:clr>
            <a:srgbClr val="FBAE40"/>
          </p15:clr>
        </p15:guide>
        <p15:guide id="2" pos="6903" userDrawn="1">
          <p15:clr>
            <a:srgbClr val="FBAE40"/>
          </p15:clr>
        </p15:guide>
        <p15:guide id="3" orient="horz" pos="1073" userDrawn="1">
          <p15:clr>
            <a:srgbClr val="FBAE40"/>
          </p15:clr>
        </p15:guide>
        <p15:guide id="4" orient="horz" pos="3251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4ED39808-CB9B-46BA-BCC3-461DD0D4E4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8204" y="4749179"/>
            <a:ext cx="4648381" cy="288725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Master text</a:t>
            </a:r>
            <a:endParaRPr lang="es-ES" dirty="0"/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D24DB6FF-D0CA-449B-9F35-67358388DC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8205" y="5201042"/>
            <a:ext cx="4648379" cy="1248761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Marcador de texto 17">
            <a:extLst>
              <a:ext uri="{FF2B5EF4-FFF2-40B4-BE49-F238E27FC236}">
                <a16:creationId xmlns:a16="http://schemas.microsoft.com/office/drawing/2014/main" id="{F8B60592-E9C6-413E-AA0B-4DD94D4D5B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6163" y="4749179"/>
            <a:ext cx="4660069" cy="288725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Master text</a:t>
            </a:r>
            <a:endParaRPr lang="es-ES" dirty="0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29321D73-E8A7-4B87-85CD-AE1A56F5CB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86164" y="5201042"/>
            <a:ext cx="4660067" cy="1248761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Marcador de número de diapositiva 6">
            <a:extLst>
              <a:ext uri="{FF2B5EF4-FFF2-40B4-BE49-F238E27FC236}">
                <a16:creationId xmlns:a16="http://schemas.microsoft.com/office/drawing/2014/main" id="{79E41979-77CA-456D-AD21-270B9E2F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16" name="Marcador de posición de imagen 3">
            <a:extLst>
              <a:ext uri="{FF2B5EF4-FFF2-40B4-BE49-F238E27FC236}">
                <a16:creationId xmlns:a16="http://schemas.microsoft.com/office/drawing/2014/main" id="{532F60E6-58B3-41CC-B3FC-0ADDBACB8A6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0028" y="1708162"/>
            <a:ext cx="4872615" cy="2576513"/>
          </a:xfrm>
        </p:spPr>
        <p:txBody>
          <a:bodyPr/>
          <a:lstStyle/>
          <a:p>
            <a:endParaRPr lang="es-ES"/>
          </a:p>
        </p:txBody>
      </p:sp>
      <p:sp>
        <p:nvSpPr>
          <p:cNvPr id="20" name="Marcador de posición de imagen 3">
            <a:extLst>
              <a:ext uri="{FF2B5EF4-FFF2-40B4-BE49-F238E27FC236}">
                <a16:creationId xmlns:a16="http://schemas.microsoft.com/office/drawing/2014/main" id="{3ACF93D9-75E3-4195-BA0C-0D28C7549AB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63924" y="1708162"/>
            <a:ext cx="4910977" cy="2576513"/>
          </a:xfrm>
        </p:spPr>
        <p:txBody>
          <a:bodyPr/>
          <a:lstStyle/>
          <a:p>
            <a:endParaRPr lang="es-ES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6652F9D7-5249-4578-8E67-9B0A60691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76" y="765195"/>
            <a:ext cx="10000597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A3FF5E2-8119-7A4D-8D76-33D11A10ABEA}"/>
              </a:ext>
            </a:extLst>
          </p:cNvPr>
          <p:cNvSpPr/>
          <p:nvPr userDrawn="1"/>
        </p:nvSpPr>
        <p:spPr bwMode="auto">
          <a:xfrm>
            <a:off x="759714" y="676464"/>
            <a:ext cx="154695" cy="36000"/>
          </a:xfrm>
          <a:prstGeom prst="rect">
            <a:avLst/>
          </a:prstGeom>
          <a:solidFill>
            <a:schemeClr val="accent1">
              <a:alpha val="79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5645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73" userDrawn="1">
          <p15:clr>
            <a:srgbClr val="FBAE40"/>
          </p15:clr>
        </p15:guide>
        <p15:guide id="2" orient="horz" pos="2699" userDrawn="1">
          <p15:clr>
            <a:srgbClr val="FBAE40"/>
          </p15:clr>
        </p15:guide>
        <p15:guide id="3" pos="473" userDrawn="1">
          <p15:clr>
            <a:srgbClr val="FBAE40"/>
          </p15:clr>
        </p15:guide>
        <p15:guide id="4" pos="3545" userDrawn="1">
          <p15:clr>
            <a:srgbClr val="FBAE40"/>
          </p15:clr>
        </p15:guide>
        <p15:guide id="5" pos="3835" userDrawn="1">
          <p15:clr>
            <a:srgbClr val="FBAE40"/>
          </p15:clr>
        </p15:guide>
        <p15:guide id="6" pos="6924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4ED39808-CB9B-46BA-BCC3-461DD0D4E4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8204" y="3899319"/>
            <a:ext cx="3129245" cy="288725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Master text</a:t>
            </a:r>
            <a:endParaRPr lang="es-ES" dirty="0"/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D24DB6FF-D0CA-449B-9F35-67358388DC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8204" y="4351188"/>
            <a:ext cx="3129245" cy="2080615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Marcador de texto 17">
            <a:extLst>
              <a:ext uri="{FF2B5EF4-FFF2-40B4-BE49-F238E27FC236}">
                <a16:creationId xmlns:a16="http://schemas.microsoft.com/office/drawing/2014/main" id="{71716A7C-15FA-41E8-B858-2887C9D0C0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21328" y="3899319"/>
            <a:ext cx="3129245" cy="288725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Master text</a:t>
            </a:r>
            <a:endParaRPr lang="es-ES" dirty="0"/>
          </a:p>
        </p:txBody>
      </p:sp>
      <p:sp>
        <p:nvSpPr>
          <p:cNvPr id="23" name="Marcador de texto 17">
            <a:extLst>
              <a:ext uri="{FF2B5EF4-FFF2-40B4-BE49-F238E27FC236}">
                <a16:creationId xmlns:a16="http://schemas.microsoft.com/office/drawing/2014/main" id="{5F667C37-5F0D-4281-907F-7D018F9CB5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21332" y="4351188"/>
            <a:ext cx="3129245" cy="2080615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BD26DFBF-D165-4A73-BE78-511BB6969A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7220" y="3899319"/>
            <a:ext cx="3129245" cy="288725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Master text</a:t>
            </a:r>
            <a:endParaRPr lang="es-ES" dirty="0"/>
          </a:p>
        </p:txBody>
      </p:sp>
      <p:sp>
        <p:nvSpPr>
          <p:cNvPr id="26" name="Marcador de texto 17">
            <a:extLst>
              <a:ext uri="{FF2B5EF4-FFF2-40B4-BE49-F238E27FC236}">
                <a16:creationId xmlns:a16="http://schemas.microsoft.com/office/drawing/2014/main" id="{6E74BA77-019D-4B29-AC0B-1190EF7DD0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7224" y="4351188"/>
            <a:ext cx="3129245" cy="2080615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Marcador de número de diapositiva 6">
            <a:extLst>
              <a:ext uri="{FF2B5EF4-FFF2-40B4-BE49-F238E27FC236}">
                <a16:creationId xmlns:a16="http://schemas.microsoft.com/office/drawing/2014/main" id="{A8C320FD-049B-40D4-BC13-A0FB4FD8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28" name="Marcador de posición de imagen 3">
            <a:extLst>
              <a:ext uri="{FF2B5EF4-FFF2-40B4-BE49-F238E27FC236}">
                <a16:creationId xmlns:a16="http://schemas.microsoft.com/office/drawing/2014/main" id="{A2CA655C-E7D2-4439-9FAB-4DB1F3DFD9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70029" y="1708162"/>
            <a:ext cx="3031959" cy="1756945"/>
          </a:xfrm>
        </p:spPr>
        <p:txBody>
          <a:bodyPr/>
          <a:lstStyle/>
          <a:p>
            <a:endParaRPr lang="es-ES"/>
          </a:p>
        </p:txBody>
      </p:sp>
      <p:sp>
        <p:nvSpPr>
          <p:cNvPr id="29" name="Marcador de posición de imagen 3">
            <a:extLst>
              <a:ext uri="{FF2B5EF4-FFF2-40B4-BE49-F238E27FC236}">
                <a16:creationId xmlns:a16="http://schemas.microsoft.com/office/drawing/2014/main" id="{ACF8E9BE-2643-49A3-8519-3797D8D82A0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16925" y="1708162"/>
            <a:ext cx="3031959" cy="1756945"/>
          </a:xfrm>
        </p:spPr>
        <p:txBody>
          <a:bodyPr/>
          <a:lstStyle/>
          <a:p>
            <a:endParaRPr lang="es-ES"/>
          </a:p>
        </p:txBody>
      </p:sp>
      <p:sp>
        <p:nvSpPr>
          <p:cNvPr id="30" name="Marcador de posición de imagen 3">
            <a:extLst>
              <a:ext uri="{FF2B5EF4-FFF2-40B4-BE49-F238E27FC236}">
                <a16:creationId xmlns:a16="http://schemas.microsoft.com/office/drawing/2014/main" id="{E7B23D7B-2968-447A-AE99-7D4FF8182BE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36589" y="1708162"/>
            <a:ext cx="3031959" cy="1756945"/>
          </a:xfrm>
        </p:spPr>
        <p:txBody>
          <a:bodyPr/>
          <a:lstStyle/>
          <a:p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309DE3F-43F5-B547-9F6A-EBD4B4BDB06F}"/>
              </a:ext>
            </a:extLst>
          </p:cNvPr>
          <p:cNvSpPr/>
          <p:nvPr userDrawn="1"/>
        </p:nvSpPr>
        <p:spPr bwMode="auto">
          <a:xfrm>
            <a:off x="759714" y="676464"/>
            <a:ext cx="154695" cy="36000"/>
          </a:xfrm>
          <a:prstGeom prst="rect">
            <a:avLst/>
          </a:prstGeom>
          <a:solidFill>
            <a:schemeClr val="accent1">
              <a:alpha val="79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D20092AD-1861-4864-A704-7427D190F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76" y="765195"/>
            <a:ext cx="10000597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70036684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73" userDrawn="1">
          <p15:clr>
            <a:srgbClr val="FBAE40"/>
          </p15:clr>
        </p15:guide>
        <p15:guide id="2" pos="2399" userDrawn="1">
          <p15:clr>
            <a:srgbClr val="FBAE40"/>
          </p15:clr>
        </p15:guide>
        <p15:guide id="3" pos="2639" userDrawn="1">
          <p15:clr>
            <a:srgbClr val="FBAE40"/>
          </p15:clr>
        </p15:guide>
        <p15:guide id="4" pos="4797" userDrawn="1">
          <p15:clr>
            <a:srgbClr val="FBAE40"/>
          </p15:clr>
        </p15:guide>
        <p15:guide id="5" pos="4567" userDrawn="1">
          <p15:clr>
            <a:srgbClr val="FBAE40"/>
          </p15:clr>
        </p15:guide>
        <p15:guide id="6" pos="6903" userDrawn="1">
          <p15:clr>
            <a:srgbClr val="FBAE40"/>
          </p15:clr>
        </p15:guide>
        <p15:guide id="7" orient="horz" pos="1073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C320FD-049B-40D4-BC13-A0FB4FD8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186359"/>
            <a:ext cx="576672" cy="36512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>
                <a:solidFill>
                  <a:srgbClr val="333333"/>
                </a:solidFill>
              </a:rPr>
              <a:pPr/>
              <a:t>‹#›</a:t>
            </a:fld>
            <a:endParaRPr dirty="0">
              <a:solidFill>
                <a:srgbClr val="333333"/>
              </a:solidFill>
            </a:endParaRPr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239B1CD9-DD16-4FDB-8630-40F7F125CB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8211" y="1666333"/>
            <a:ext cx="3984183" cy="548331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lang="es-ES" sz="1800" b="1" i="0" kern="1200" dirty="0" smtClean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565B4425-D6CC-40FC-AD53-2F6F19CE5E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8213" y="2338533"/>
            <a:ext cx="3984183" cy="2806344"/>
          </a:xfrm>
        </p:spPr>
        <p:txBody>
          <a:bodyPr>
            <a:noAutofit/>
          </a:bodyPr>
          <a:lstStyle>
            <a:lvl1pPr marL="0" indent="0" algn="l" defTabSz="914309" rtl="0" eaLnBrk="1" latinLnBrk="0" hangingPunct="1">
              <a:lnSpc>
                <a:spcPct val="80000"/>
              </a:lnSpc>
              <a:spcBef>
                <a:spcPct val="0"/>
              </a:spcBef>
              <a:spcAft>
                <a:spcPts val="1400"/>
              </a:spcAft>
              <a:buFontTx/>
              <a:buNone/>
              <a:defRPr lang="es-ES" sz="1700" b="0" i="0" kern="1200" dirty="0" smtClean="0">
                <a:solidFill>
                  <a:schemeClr val="accent2"/>
                </a:solidFill>
                <a:latin typeface="Source Sans Pro Regular" panose="020B0503030403020204" pitchFamily="34" charset="0"/>
                <a:ea typeface="Source Sans Pro ExtraLight" panose="020B0303030403020204" pitchFamily="34" charset="0"/>
                <a:cs typeface="+mj-cs"/>
              </a:defRPr>
            </a:lvl1pPr>
            <a:lvl2pPr marL="457155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8F5E1BB4-457E-4F15-B639-ECC2A114D0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76" y="765195"/>
            <a:ext cx="10000597" cy="43155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sz="2400" dirty="0"/>
              <a:t>Click to edit Master title style</a:t>
            </a:r>
            <a:endParaRPr lang="es-ES" sz="24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0FE78CD-BE28-FA40-8FFE-EF067D6AB1F8}"/>
              </a:ext>
            </a:extLst>
          </p:cNvPr>
          <p:cNvSpPr/>
          <p:nvPr userDrawn="1"/>
        </p:nvSpPr>
        <p:spPr bwMode="auto">
          <a:xfrm>
            <a:off x="759714" y="676464"/>
            <a:ext cx="154695" cy="36000"/>
          </a:xfrm>
          <a:prstGeom prst="rect">
            <a:avLst/>
          </a:prstGeom>
          <a:solidFill>
            <a:schemeClr val="accent1">
              <a:alpha val="79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6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texto +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13"/>
          <p:cNvSpPr/>
          <p:nvPr userDrawn="1"/>
        </p:nvSpPr>
        <p:spPr>
          <a:xfrm>
            <a:off x="0" y="350658"/>
            <a:ext cx="12192000" cy="615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sz="quarter" idx="13"/>
          </p:nvPr>
        </p:nvSpPr>
        <p:spPr>
          <a:xfrm>
            <a:off x="6240463" y="1503370"/>
            <a:ext cx="5040312" cy="45180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911424" y="1124744"/>
            <a:ext cx="1036915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texto 16"/>
          <p:cNvSpPr>
            <a:spLocks noGrp="1"/>
          </p:cNvSpPr>
          <p:nvPr>
            <p:ph type="body" sz="quarter" idx="10"/>
          </p:nvPr>
        </p:nvSpPr>
        <p:spPr>
          <a:xfrm>
            <a:off x="911424" y="648170"/>
            <a:ext cx="10369152" cy="6480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349F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911225" y="1503748"/>
            <a:ext cx="5040560" cy="45175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911424" y="1268760"/>
            <a:ext cx="10369152" cy="0"/>
          </a:xfrm>
          <a:prstGeom prst="line">
            <a:avLst/>
          </a:prstGeom>
          <a:ln w="28575">
            <a:solidFill>
              <a:srgbClr val="349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49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6C298B7C-2887-4434-96C5-AFD4F0D2A67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14377" y="5839580"/>
            <a:ext cx="1328739" cy="184557"/>
          </a:xfrm>
          <a:custGeom>
            <a:avLst/>
            <a:gdLst>
              <a:gd name="T0" fmla="*/ 3636 w 7680"/>
              <a:gd name="T1" fmla="*/ 518 h 1060"/>
              <a:gd name="T2" fmla="*/ 4078 w 7680"/>
              <a:gd name="T3" fmla="*/ 418 h 1060"/>
              <a:gd name="T4" fmla="*/ 3702 w 7680"/>
              <a:gd name="T5" fmla="*/ 265 h 1060"/>
              <a:gd name="T6" fmla="*/ 3868 w 7680"/>
              <a:gd name="T7" fmla="*/ 69 h 1060"/>
              <a:gd name="T8" fmla="*/ 3665 w 7680"/>
              <a:gd name="T9" fmla="*/ 307 h 1060"/>
              <a:gd name="T10" fmla="*/ 3598 w 7680"/>
              <a:gd name="T11" fmla="*/ 750 h 1060"/>
              <a:gd name="T12" fmla="*/ 4027 w 7680"/>
              <a:gd name="T13" fmla="*/ 770 h 1060"/>
              <a:gd name="T14" fmla="*/ 7610 w 7680"/>
              <a:gd name="T15" fmla="*/ 693 h 1060"/>
              <a:gd name="T16" fmla="*/ 7285 w 7680"/>
              <a:gd name="T17" fmla="*/ 529 h 1060"/>
              <a:gd name="T18" fmla="*/ 7630 w 7680"/>
              <a:gd name="T19" fmla="*/ 672 h 1060"/>
              <a:gd name="T20" fmla="*/ 7238 w 7680"/>
              <a:gd name="T21" fmla="*/ 468 h 1060"/>
              <a:gd name="T22" fmla="*/ 7519 w 7680"/>
              <a:gd name="T23" fmla="*/ 794 h 1060"/>
              <a:gd name="T24" fmla="*/ 7442 w 7680"/>
              <a:gd name="T25" fmla="*/ 1017 h 1060"/>
              <a:gd name="T26" fmla="*/ 7637 w 7680"/>
              <a:gd name="T27" fmla="*/ 990 h 1060"/>
              <a:gd name="T28" fmla="*/ 6712 w 7680"/>
              <a:gd name="T29" fmla="*/ 804 h 1060"/>
              <a:gd name="T30" fmla="*/ 7049 w 7680"/>
              <a:gd name="T31" fmla="*/ 377 h 1060"/>
              <a:gd name="T32" fmla="*/ 6525 w 7680"/>
              <a:gd name="T33" fmla="*/ 49 h 1060"/>
              <a:gd name="T34" fmla="*/ 6570 w 7680"/>
              <a:gd name="T35" fmla="*/ 94 h 1060"/>
              <a:gd name="T36" fmla="*/ 6239 w 7680"/>
              <a:gd name="T37" fmla="*/ 707 h 1060"/>
              <a:gd name="T38" fmla="*/ 6254 w 7680"/>
              <a:gd name="T39" fmla="*/ 806 h 1060"/>
              <a:gd name="T40" fmla="*/ 5811 w 7680"/>
              <a:gd name="T41" fmla="*/ 774 h 1060"/>
              <a:gd name="T42" fmla="*/ 5725 w 7680"/>
              <a:gd name="T43" fmla="*/ 575 h 1060"/>
              <a:gd name="T44" fmla="*/ 5704 w 7680"/>
              <a:gd name="T45" fmla="*/ 339 h 1060"/>
              <a:gd name="T46" fmla="*/ 5928 w 7680"/>
              <a:gd name="T47" fmla="*/ 473 h 1060"/>
              <a:gd name="T48" fmla="*/ 5636 w 7680"/>
              <a:gd name="T49" fmla="*/ 736 h 1060"/>
              <a:gd name="T50" fmla="*/ 6020 w 7680"/>
              <a:gd name="T51" fmla="*/ 804 h 1060"/>
              <a:gd name="T52" fmla="*/ 5212 w 7680"/>
              <a:gd name="T53" fmla="*/ 366 h 1060"/>
              <a:gd name="T54" fmla="*/ 5162 w 7680"/>
              <a:gd name="T55" fmla="*/ 505 h 1060"/>
              <a:gd name="T56" fmla="*/ 5120 w 7680"/>
              <a:gd name="T57" fmla="*/ 614 h 1060"/>
              <a:gd name="T58" fmla="*/ 5513 w 7680"/>
              <a:gd name="T59" fmla="*/ 775 h 1060"/>
              <a:gd name="T60" fmla="*/ 5163 w 7680"/>
              <a:gd name="T61" fmla="*/ 567 h 1060"/>
              <a:gd name="T62" fmla="*/ 4481 w 7680"/>
              <a:gd name="T63" fmla="*/ 67 h 1060"/>
              <a:gd name="T64" fmla="*/ 2889 w 7680"/>
              <a:gd name="T65" fmla="*/ 744 h 1060"/>
              <a:gd name="T66" fmla="*/ 2938 w 7680"/>
              <a:gd name="T67" fmla="*/ 301 h 1060"/>
              <a:gd name="T68" fmla="*/ 2906 w 7680"/>
              <a:gd name="T69" fmla="*/ 265 h 1060"/>
              <a:gd name="T70" fmla="*/ 2847 w 7680"/>
              <a:gd name="T71" fmla="*/ 776 h 1060"/>
              <a:gd name="T72" fmla="*/ 3101 w 7680"/>
              <a:gd name="T73" fmla="*/ 960 h 1060"/>
              <a:gd name="T74" fmla="*/ 2939 w 7680"/>
              <a:gd name="T75" fmla="*/ 1060 h 1060"/>
              <a:gd name="T76" fmla="*/ 2397 w 7680"/>
              <a:gd name="T77" fmla="*/ 261 h 1060"/>
              <a:gd name="T78" fmla="*/ 2440 w 7680"/>
              <a:gd name="T79" fmla="*/ 298 h 1060"/>
              <a:gd name="T80" fmla="*/ 2590 w 7680"/>
              <a:gd name="T81" fmla="*/ 334 h 1060"/>
              <a:gd name="T82" fmla="*/ 1984 w 7680"/>
              <a:gd name="T83" fmla="*/ 103 h 1060"/>
              <a:gd name="T84" fmla="*/ 1855 w 7680"/>
              <a:gd name="T85" fmla="*/ 774 h 1060"/>
              <a:gd name="T86" fmla="*/ 1847 w 7680"/>
              <a:gd name="T87" fmla="*/ 818 h 1060"/>
              <a:gd name="T88" fmla="*/ 1221 w 7680"/>
              <a:gd name="T89" fmla="*/ 537 h 1060"/>
              <a:gd name="T90" fmla="*/ 1568 w 7680"/>
              <a:gd name="T91" fmla="*/ 399 h 1060"/>
              <a:gd name="T92" fmla="*/ 1362 w 7680"/>
              <a:gd name="T93" fmla="*/ 258 h 1060"/>
              <a:gd name="T94" fmla="*/ 1180 w 7680"/>
              <a:gd name="T95" fmla="*/ 629 h 1060"/>
              <a:gd name="T96" fmla="*/ 1615 w 7680"/>
              <a:gd name="T97" fmla="*/ 693 h 1060"/>
              <a:gd name="T98" fmla="*/ 1562 w 7680"/>
              <a:gd name="T99" fmla="*/ 311 h 1060"/>
              <a:gd name="T100" fmla="*/ 645 w 7680"/>
              <a:gd name="T101" fmla="*/ 511 h 1060"/>
              <a:gd name="T102" fmla="*/ 1001 w 7680"/>
              <a:gd name="T103" fmla="*/ 418 h 1060"/>
              <a:gd name="T104" fmla="*/ 763 w 7680"/>
              <a:gd name="T105" fmla="*/ 265 h 1060"/>
              <a:gd name="T106" fmla="*/ 607 w 7680"/>
              <a:gd name="T107" fmla="*/ 643 h 1060"/>
              <a:gd name="T108" fmla="*/ 1045 w 7680"/>
              <a:gd name="T109" fmla="*/ 681 h 1060"/>
              <a:gd name="T110" fmla="*/ 967 w 7680"/>
              <a:gd name="T111" fmla="*/ 296 h 1060"/>
              <a:gd name="T112" fmla="*/ 99 w 7680"/>
              <a:gd name="T113" fmla="*/ 644 h 1060"/>
              <a:gd name="T114" fmla="*/ 172 w 7680"/>
              <a:gd name="T115" fmla="*/ 144 h 1060"/>
              <a:gd name="T116" fmla="*/ 472 w 7680"/>
              <a:gd name="T117" fmla="*/ 109 h 1060"/>
              <a:gd name="T118" fmla="*/ 109 w 7680"/>
              <a:gd name="T119" fmla="*/ 133 h 1060"/>
              <a:gd name="T120" fmla="*/ 23 w 7680"/>
              <a:gd name="T121" fmla="*/ 593 h 1060"/>
              <a:gd name="T122" fmla="*/ 343 w 7680"/>
              <a:gd name="T123" fmla="*/ 816 h 1060"/>
              <a:gd name="T124" fmla="*/ 338 w 7680"/>
              <a:gd name="T125" fmla="*/ 769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80" h="1060">
                <a:moveTo>
                  <a:pt x="3767" y="775"/>
                </a:moveTo>
                <a:lnTo>
                  <a:pt x="3767" y="775"/>
                </a:lnTo>
                <a:lnTo>
                  <a:pt x="3750" y="775"/>
                </a:lnTo>
                <a:lnTo>
                  <a:pt x="3733" y="773"/>
                </a:lnTo>
                <a:lnTo>
                  <a:pt x="3718" y="768"/>
                </a:lnTo>
                <a:lnTo>
                  <a:pt x="3703" y="764"/>
                </a:lnTo>
                <a:lnTo>
                  <a:pt x="3688" y="757"/>
                </a:lnTo>
                <a:lnTo>
                  <a:pt x="3674" y="750"/>
                </a:lnTo>
                <a:lnTo>
                  <a:pt x="3662" y="741"/>
                </a:lnTo>
                <a:lnTo>
                  <a:pt x="3650" y="732"/>
                </a:lnTo>
                <a:lnTo>
                  <a:pt x="3639" y="720"/>
                </a:lnTo>
                <a:lnTo>
                  <a:pt x="3629" y="708"/>
                </a:lnTo>
                <a:lnTo>
                  <a:pt x="3621" y="695"/>
                </a:lnTo>
                <a:lnTo>
                  <a:pt x="3613" y="681"/>
                </a:lnTo>
                <a:lnTo>
                  <a:pt x="3608" y="666"/>
                </a:lnTo>
                <a:lnTo>
                  <a:pt x="3603" y="649"/>
                </a:lnTo>
                <a:lnTo>
                  <a:pt x="3601" y="632"/>
                </a:lnTo>
                <a:lnTo>
                  <a:pt x="3600" y="614"/>
                </a:lnTo>
                <a:lnTo>
                  <a:pt x="3600" y="614"/>
                </a:lnTo>
                <a:lnTo>
                  <a:pt x="3600" y="601"/>
                </a:lnTo>
                <a:lnTo>
                  <a:pt x="3602" y="588"/>
                </a:lnTo>
                <a:lnTo>
                  <a:pt x="3606" y="575"/>
                </a:lnTo>
                <a:lnTo>
                  <a:pt x="3610" y="563"/>
                </a:lnTo>
                <a:lnTo>
                  <a:pt x="3615" y="551"/>
                </a:lnTo>
                <a:lnTo>
                  <a:pt x="3621" y="539"/>
                </a:lnTo>
                <a:lnTo>
                  <a:pt x="3628" y="528"/>
                </a:lnTo>
                <a:lnTo>
                  <a:pt x="3636" y="518"/>
                </a:lnTo>
                <a:lnTo>
                  <a:pt x="3644" y="507"/>
                </a:lnTo>
                <a:lnTo>
                  <a:pt x="3653" y="496"/>
                </a:lnTo>
                <a:lnTo>
                  <a:pt x="3674" y="475"/>
                </a:lnTo>
                <a:lnTo>
                  <a:pt x="3696" y="456"/>
                </a:lnTo>
                <a:lnTo>
                  <a:pt x="3721" y="437"/>
                </a:lnTo>
                <a:lnTo>
                  <a:pt x="3721" y="437"/>
                </a:lnTo>
                <a:lnTo>
                  <a:pt x="3742" y="472"/>
                </a:lnTo>
                <a:lnTo>
                  <a:pt x="3764" y="507"/>
                </a:lnTo>
                <a:lnTo>
                  <a:pt x="3789" y="541"/>
                </a:lnTo>
                <a:lnTo>
                  <a:pt x="3816" y="575"/>
                </a:lnTo>
                <a:lnTo>
                  <a:pt x="3843" y="607"/>
                </a:lnTo>
                <a:lnTo>
                  <a:pt x="3871" y="639"/>
                </a:lnTo>
                <a:lnTo>
                  <a:pt x="3900" y="668"/>
                </a:lnTo>
                <a:lnTo>
                  <a:pt x="3930" y="696"/>
                </a:lnTo>
                <a:lnTo>
                  <a:pt x="3930" y="696"/>
                </a:lnTo>
                <a:lnTo>
                  <a:pt x="3912" y="713"/>
                </a:lnTo>
                <a:lnTo>
                  <a:pt x="3894" y="728"/>
                </a:lnTo>
                <a:lnTo>
                  <a:pt x="3875" y="741"/>
                </a:lnTo>
                <a:lnTo>
                  <a:pt x="3854" y="753"/>
                </a:lnTo>
                <a:lnTo>
                  <a:pt x="3832" y="763"/>
                </a:lnTo>
                <a:lnTo>
                  <a:pt x="3811" y="769"/>
                </a:lnTo>
                <a:lnTo>
                  <a:pt x="3800" y="771"/>
                </a:lnTo>
                <a:lnTo>
                  <a:pt x="3789" y="774"/>
                </a:lnTo>
                <a:lnTo>
                  <a:pt x="3778" y="775"/>
                </a:lnTo>
                <a:lnTo>
                  <a:pt x="3767" y="775"/>
                </a:lnTo>
                <a:close/>
                <a:moveTo>
                  <a:pt x="4126" y="418"/>
                </a:moveTo>
                <a:lnTo>
                  <a:pt x="4078" y="418"/>
                </a:lnTo>
                <a:lnTo>
                  <a:pt x="4078" y="418"/>
                </a:lnTo>
                <a:lnTo>
                  <a:pt x="4068" y="453"/>
                </a:lnTo>
                <a:lnTo>
                  <a:pt x="4056" y="486"/>
                </a:lnTo>
                <a:lnTo>
                  <a:pt x="4043" y="519"/>
                </a:lnTo>
                <a:lnTo>
                  <a:pt x="4030" y="550"/>
                </a:lnTo>
                <a:lnTo>
                  <a:pt x="4015" y="580"/>
                </a:lnTo>
                <a:lnTo>
                  <a:pt x="3998" y="608"/>
                </a:lnTo>
                <a:lnTo>
                  <a:pt x="3980" y="635"/>
                </a:lnTo>
                <a:lnTo>
                  <a:pt x="3961" y="661"/>
                </a:lnTo>
                <a:lnTo>
                  <a:pt x="3961" y="661"/>
                </a:lnTo>
                <a:lnTo>
                  <a:pt x="3946" y="647"/>
                </a:lnTo>
                <a:lnTo>
                  <a:pt x="3929" y="630"/>
                </a:lnTo>
                <a:lnTo>
                  <a:pt x="3909" y="609"/>
                </a:lnTo>
                <a:lnTo>
                  <a:pt x="3888" y="587"/>
                </a:lnTo>
                <a:lnTo>
                  <a:pt x="3866" y="563"/>
                </a:lnTo>
                <a:lnTo>
                  <a:pt x="3844" y="536"/>
                </a:lnTo>
                <a:lnTo>
                  <a:pt x="3823" y="507"/>
                </a:lnTo>
                <a:lnTo>
                  <a:pt x="3801" y="478"/>
                </a:lnTo>
                <a:lnTo>
                  <a:pt x="3781" y="446"/>
                </a:lnTo>
                <a:lnTo>
                  <a:pt x="3761" y="414"/>
                </a:lnTo>
                <a:lnTo>
                  <a:pt x="3743" y="381"/>
                </a:lnTo>
                <a:lnTo>
                  <a:pt x="3728" y="348"/>
                </a:lnTo>
                <a:lnTo>
                  <a:pt x="3721" y="332"/>
                </a:lnTo>
                <a:lnTo>
                  <a:pt x="3715" y="314"/>
                </a:lnTo>
                <a:lnTo>
                  <a:pt x="3710" y="298"/>
                </a:lnTo>
                <a:lnTo>
                  <a:pt x="3706" y="281"/>
                </a:lnTo>
                <a:lnTo>
                  <a:pt x="3702" y="265"/>
                </a:lnTo>
                <a:lnTo>
                  <a:pt x="3700" y="249"/>
                </a:lnTo>
                <a:lnTo>
                  <a:pt x="3697" y="232"/>
                </a:lnTo>
                <a:lnTo>
                  <a:pt x="3697" y="216"/>
                </a:lnTo>
                <a:lnTo>
                  <a:pt x="3697" y="216"/>
                </a:lnTo>
                <a:lnTo>
                  <a:pt x="3697" y="203"/>
                </a:lnTo>
                <a:lnTo>
                  <a:pt x="3700" y="191"/>
                </a:lnTo>
                <a:lnTo>
                  <a:pt x="3702" y="179"/>
                </a:lnTo>
                <a:lnTo>
                  <a:pt x="3705" y="169"/>
                </a:lnTo>
                <a:lnTo>
                  <a:pt x="3708" y="158"/>
                </a:lnTo>
                <a:lnTo>
                  <a:pt x="3714" y="148"/>
                </a:lnTo>
                <a:lnTo>
                  <a:pt x="3719" y="138"/>
                </a:lnTo>
                <a:lnTo>
                  <a:pt x="3726" y="130"/>
                </a:lnTo>
                <a:lnTo>
                  <a:pt x="3732" y="122"/>
                </a:lnTo>
                <a:lnTo>
                  <a:pt x="3740" y="115"/>
                </a:lnTo>
                <a:lnTo>
                  <a:pt x="3748" y="108"/>
                </a:lnTo>
                <a:lnTo>
                  <a:pt x="3758" y="104"/>
                </a:lnTo>
                <a:lnTo>
                  <a:pt x="3768" y="99"/>
                </a:lnTo>
                <a:lnTo>
                  <a:pt x="3778" y="96"/>
                </a:lnTo>
                <a:lnTo>
                  <a:pt x="3789" y="94"/>
                </a:lnTo>
                <a:lnTo>
                  <a:pt x="3801" y="94"/>
                </a:lnTo>
                <a:lnTo>
                  <a:pt x="3801" y="94"/>
                </a:lnTo>
                <a:lnTo>
                  <a:pt x="3815" y="95"/>
                </a:lnTo>
                <a:lnTo>
                  <a:pt x="3827" y="97"/>
                </a:lnTo>
                <a:lnTo>
                  <a:pt x="3838" y="102"/>
                </a:lnTo>
                <a:lnTo>
                  <a:pt x="3846" y="107"/>
                </a:lnTo>
                <a:lnTo>
                  <a:pt x="3846" y="107"/>
                </a:lnTo>
                <a:lnTo>
                  <a:pt x="3868" y="69"/>
                </a:lnTo>
                <a:lnTo>
                  <a:pt x="3868" y="69"/>
                </a:lnTo>
                <a:lnTo>
                  <a:pt x="3854" y="63"/>
                </a:lnTo>
                <a:lnTo>
                  <a:pt x="3839" y="57"/>
                </a:lnTo>
                <a:lnTo>
                  <a:pt x="3822" y="54"/>
                </a:lnTo>
                <a:lnTo>
                  <a:pt x="3803" y="54"/>
                </a:lnTo>
                <a:lnTo>
                  <a:pt x="3803" y="54"/>
                </a:lnTo>
                <a:lnTo>
                  <a:pt x="3787" y="54"/>
                </a:lnTo>
                <a:lnTo>
                  <a:pt x="3772" y="56"/>
                </a:lnTo>
                <a:lnTo>
                  <a:pt x="3757" y="61"/>
                </a:lnTo>
                <a:lnTo>
                  <a:pt x="3742" y="66"/>
                </a:lnTo>
                <a:lnTo>
                  <a:pt x="3729" y="72"/>
                </a:lnTo>
                <a:lnTo>
                  <a:pt x="3716" y="80"/>
                </a:lnTo>
                <a:lnTo>
                  <a:pt x="3705" y="90"/>
                </a:lnTo>
                <a:lnTo>
                  <a:pt x="3694" y="100"/>
                </a:lnTo>
                <a:lnTo>
                  <a:pt x="3684" y="111"/>
                </a:lnTo>
                <a:lnTo>
                  <a:pt x="3676" y="124"/>
                </a:lnTo>
                <a:lnTo>
                  <a:pt x="3668" y="137"/>
                </a:lnTo>
                <a:lnTo>
                  <a:pt x="3663" y="152"/>
                </a:lnTo>
                <a:lnTo>
                  <a:pt x="3657" y="167"/>
                </a:lnTo>
                <a:lnTo>
                  <a:pt x="3654" y="184"/>
                </a:lnTo>
                <a:lnTo>
                  <a:pt x="3652" y="201"/>
                </a:lnTo>
                <a:lnTo>
                  <a:pt x="3652" y="218"/>
                </a:lnTo>
                <a:lnTo>
                  <a:pt x="3652" y="218"/>
                </a:lnTo>
                <a:lnTo>
                  <a:pt x="3652" y="240"/>
                </a:lnTo>
                <a:lnTo>
                  <a:pt x="3655" y="261"/>
                </a:lnTo>
                <a:lnTo>
                  <a:pt x="3660" y="284"/>
                </a:lnTo>
                <a:lnTo>
                  <a:pt x="3665" y="307"/>
                </a:lnTo>
                <a:lnTo>
                  <a:pt x="3671" y="331"/>
                </a:lnTo>
                <a:lnTo>
                  <a:pt x="3680" y="353"/>
                </a:lnTo>
                <a:lnTo>
                  <a:pt x="3690" y="377"/>
                </a:lnTo>
                <a:lnTo>
                  <a:pt x="3701" y="401"/>
                </a:lnTo>
                <a:lnTo>
                  <a:pt x="3701" y="401"/>
                </a:lnTo>
                <a:lnTo>
                  <a:pt x="3673" y="422"/>
                </a:lnTo>
                <a:lnTo>
                  <a:pt x="3644" y="445"/>
                </a:lnTo>
                <a:lnTo>
                  <a:pt x="3632" y="456"/>
                </a:lnTo>
                <a:lnTo>
                  <a:pt x="3619" y="469"/>
                </a:lnTo>
                <a:lnTo>
                  <a:pt x="3608" y="481"/>
                </a:lnTo>
                <a:lnTo>
                  <a:pt x="3596" y="494"/>
                </a:lnTo>
                <a:lnTo>
                  <a:pt x="3586" y="507"/>
                </a:lnTo>
                <a:lnTo>
                  <a:pt x="3578" y="521"/>
                </a:lnTo>
                <a:lnTo>
                  <a:pt x="3569" y="536"/>
                </a:lnTo>
                <a:lnTo>
                  <a:pt x="3562" y="550"/>
                </a:lnTo>
                <a:lnTo>
                  <a:pt x="3557" y="566"/>
                </a:lnTo>
                <a:lnTo>
                  <a:pt x="3553" y="582"/>
                </a:lnTo>
                <a:lnTo>
                  <a:pt x="3551" y="600"/>
                </a:lnTo>
                <a:lnTo>
                  <a:pt x="3549" y="617"/>
                </a:lnTo>
                <a:lnTo>
                  <a:pt x="3549" y="617"/>
                </a:lnTo>
                <a:lnTo>
                  <a:pt x="3551" y="640"/>
                </a:lnTo>
                <a:lnTo>
                  <a:pt x="3554" y="661"/>
                </a:lnTo>
                <a:lnTo>
                  <a:pt x="3559" y="681"/>
                </a:lnTo>
                <a:lnTo>
                  <a:pt x="3567" y="700"/>
                </a:lnTo>
                <a:lnTo>
                  <a:pt x="3575" y="717"/>
                </a:lnTo>
                <a:lnTo>
                  <a:pt x="3586" y="735"/>
                </a:lnTo>
                <a:lnTo>
                  <a:pt x="3598" y="750"/>
                </a:lnTo>
                <a:lnTo>
                  <a:pt x="3612" y="763"/>
                </a:lnTo>
                <a:lnTo>
                  <a:pt x="3627" y="776"/>
                </a:lnTo>
                <a:lnTo>
                  <a:pt x="3643" y="787"/>
                </a:lnTo>
                <a:lnTo>
                  <a:pt x="3661" y="796"/>
                </a:lnTo>
                <a:lnTo>
                  <a:pt x="3679" y="804"/>
                </a:lnTo>
                <a:lnTo>
                  <a:pt x="3700" y="809"/>
                </a:lnTo>
                <a:lnTo>
                  <a:pt x="3719" y="814"/>
                </a:lnTo>
                <a:lnTo>
                  <a:pt x="3741" y="817"/>
                </a:lnTo>
                <a:lnTo>
                  <a:pt x="3762" y="818"/>
                </a:lnTo>
                <a:lnTo>
                  <a:pt x="3762" y="818"/>
                </a:lnTo>
                <a:lnTo>
                  <a:pt x="3777" y="817"/>
                </a:lnTo>
                <a:lnTo>
                  <a:pt x="3792" y="816"/>
                </a:lnTo>
                <a:lnTo>
                  <a:pt x="3807" y="814"/>
                </a:lnTo>
                <a:lnTo>
                  <a:pt x="3821" y="810"/>
                </a:lnTo>
                <a:lnTo>
                  <a:pt x="3835" y="807"/>
                </a:lnTo>
                <a:lnTo>
                  <a:pt x="3849" y="803"/>
                </a:lnTo>
                <a:lnTo>
                  <a:pt x="3862" y="797"/>
                </a:lnTo>
                <a:lnTo>
                  <a:pt x="3873" y="792"/>
                </a:lnTo>
                <a:lnTo>
                  <a:pt x="3886" y="786"/>
                </a:lnTo>
                <a:lnTo>
                  <a:pt x="3898" y="778"/>
                </a:lnTo>
                <a:lnTo>
                  <a:pt x="3921" y="763"/>
                </a:lnTo>
                <a:lnTo>
                  <a:pt x="3943" y="744"/>
                </a:lnTo>
                <a:lnTo>
                  <a:pt x="3963" y="725"/>
                </a:lnTo>
                <a:lnTo>
                  <a:pt x="3963" y="725"/>
                </a:lnTo>
                <a:lnTo>
                  <a:pt x="3985" y="741"/>
                </a:lnTo>
                <a:lnTo>
                  <a:pt x="4006" y="756"/>
                </a:lnTo>
                <a:lnTo>
                  <a:pt x="4027" y="770"/>
                </a:lnTo>
                <a:lnTo>
                  <a:pt x="4046" y="782"/>
                </a:lnTo>
                <a:lnTo>
                  <a:pt x="4066" y="793"/>
                </a:lnTo>
                <a:lnTo>
                  <a:pt x="4085" y="803"/>
                </a:lnTo>
                <a:lnTo>
                  <a:pt x="4104" y="810"/>
                </a:lnTo>
                <a:lnTo>
                  <a:pt x="4121" y="818"/>
                </a:lnTo>
                <a:lnTo>
                  <a:pt x="4138" y="774"/>
                </a:lnTo>
                <a:lnTo>
                  <a:pt x="4138" y="774"/>
                </a:lnTo>
                <a:lnTo>
                  <a:pt x="4122" y="767"/>
                </a:lnTo>
                <a:lnTo>
                  <a:pt x="4105" y="760"/>
                </a:lnTo>
                <a:lnTo>
                  <a:pt x="4087" y="751"/>
                </a:lnTo>
                <a:lnTo>
                  <a:pt x="4070" y="741"/>
                </a:lnTo>
                <a:lnTo>
                  <a:pt x="4052" y="730"/>
                </a:lnTo>
                <a:lnTo>
                  <a:pt x="4033" y="717"/>
                </a:lnTo>
                <a:lnTo>
                  <a:pt x="4014" y="703"/>
                </a:lnTo>
                <a:lnTo>
                  <a:pt x="3994" y="689"/>
                </a:lnTo>
                <a:lnTo>
                  <a:pt x="3994" y="689"/>
                </a:lnTo>
                <a:lnTo>
                  <a:pt x="4016" y="660"/>
                </a:lnTo>
                <a:lnTo>
                  <a:pt x="4037" y="629"/>
                </a:lnTo>
                <a:lnTo>
                  <a:pt x="4055" y="596"/>
                </a:lnTo>
                <a:lnTo>
                  <a:pt x="4071" y="563"/>
                </a:lnTo>
                <a:lnTo>
                  <a:pt x="4087" y="528"/>
                </a:lnTo>
                <a:lnTo>
                  <a:pt x="4101" y="493"/>
                </a:lnTo>
                <a:lnTo>
                  <a:pt x="4114" y="456"/>
                </a:lnTo>
                <a:lnTo>
                  <a:pt x="4126" y="418"/>
                </a:lnTo>
                <a:close/>
                <a:moveTo>
                  <a:pt x="7630" y="672"/>
                </a:moveTo>
                <a:lnTo>
                  <a:pt x="7630" y="672"/>
                </a:lnTo>
                <a:lnTo>
                  <a:pt x="7610" y="693"/>
                </a:lnTo>
                <a:lnTo>
                  <a:pt x="7589" y="710"/>
                </a:lnTo>
                <a:lnTo>
                  <a:pt x="7569" y="725"/>
                </a:lnTo>
                <a:lnTo>
                  <a:pt x="7548" y="738"/>
                </a:lnTo>
                <a:lnTo>
                  <a:pt x="7528" y="748"/>
                </a:lnTo>
                <a:lnTo>
                  <a:pt x="7517" y="752"/>
                </a:lnTo>
                <a:lnTo>
                  <a:pt x="7506" y="755"/>
                </a:lnTo>
                <a:lnTo>
                  <a:pt x="7495" y="757"/>
                </a:lnTo>
                <a:lnTo>
                  <a:pt x="7484" y="760"/>
                </a:lnTo>
                <a:lnTo>
                  <a:pt x="7474" y="761"/>
                </a:lnTo>
                <a:lnTo>
                  <a:pt x="7463" y="761"/>
                </a:lnTo>
                <a:lnTo>
                  <a:pt x="7463" y="761"/>
                </a:lnTo>
                <a:lnTo>
                  <a:pt x="7442" y="760"/>
                </a:lnTo>
                <a:lnTo>
                  <a:pt x="7423" y="756"/>
                </a:lnTo>
                <a:lnTo>
                  <a:pt x="7405" y="751"/>
                </a:lnTo>
                <a:lnTo>
                  <a:pt x="7387" y="744"/>
                </a:lnTo>
                <a:lnTo>
                  <a:pt x="7371" y="735"/>
                </a:lnTo>
                <a:lnTo>
                  <a:pt x="7357" y="724"/>
                </a:lnTo>
                <a:lnTo>
                  <a:pt x="7343" y="711"/>
                </a:lnTo>
                <a:lnTo>
                  <a:pt x="7331" y="697"/>
                </a:lnTo>
                <a:lnTo>
                  <a:pt x="7320" y="681"/>
                </a:lnTo>
                <a:lnTo>
                  <a:pt x="7312" y="663"/>
                </a:lnTo>
                <a:lnTo>
                  <a:pt x="7303" y="644"/>
                </a:lnTo>
                <a:lnTo>
                  <a:pt x="7297" y="623"/>
                </a:lnTo>
                <a:lnTo>
                  <a:pt x="7292" y="602"/>
                </a:lnTo>
                <a:lnTo>
                  <a:pt x="7288" y="579"/>
                </a:lnTo>
                <a:lnTo>
                  <a:pt x="7286" y="554"/>
                </a:lnTo>
                <a:lnTo>
                  <a:pt x="7285" y="529"/>
                </a:lnTo>
                <a:lnTo>
                  <a:pt x="7285" y="529"/>
                </a:lnTo>
                <a:lnTo>
                  <a:pt x="7286" y="505"/>
                </a:lnTo>
                <a:lnTo>
                  <a:pt x="7289" y="482"/>
                </a:lnTo>
                <a:lnTo>
                  <a:pt x="7293" y="459"/>
                </a:lnTo>
                <a:lnTo>
                  <a:pt x="7300" y="438"/>
                </a:lnTo>
                <a:lnTo>
                  <a:pt x="7307" y="417"/>
                </a:lnTo>
                <a:lnTo>
                  <a:pt x="7317" y="399"/>
                </a:lnTo>
                <a:lnTo>
                  <a:pt x="7328" y="380"/>
                </a:lnTo>
                <a:lnTo>
                  <a:pt x="7340" y="364"/>
                </a:lnTo>
                <a:lnTo>
                  <a:pt x="7353" y="349"/>
                </a:lnTo>
                <a:lnTo>
                  <a:pt x="7368" y="336"/>
                </a:lnTo>
                <a:lnTo>
                  <a:pt x="7383" y="325"/>
                </a:lnTo>
                <a:lnTo>
                  <a:pt x="7400" y="316"/>
                </a:lnTo>
                <a:lnTo>
                  <a:pt x="7418" y="308"/>
                </a:lnTo>
                <a:lnTo>
                  <a:pt x="7436" y="301"/>
                </a:lnTo>
                <a:lnTo>
                  <a:pt x="7454" y="298"/>
                </a:lnTo>
                <a:lnTo>
                  <a:pt x="7474" y="297"/>
                </a:lnTo>
                <a:lnTo>
                  <a:pt x="7474" y="297"/>
                </a:lnTo>
                <a:lnTo>
                  <a:pt x="7494" y="298"/>
                </a:lnTo>
                <a:lnTo>
                  <a:pt x="7513" y="301"/>
                </a:lnTo>
                <a:lnTo>
                  <a:pt x="7532" y="306"/>
                </a:lnTo>
                <a:lnTo>
                  <a:pt x="7551" y="313"/>
                </a:lnTo>
                <a:lnTo>
                  <a:pt x="7571" y="323"/>
                </a:lnTo>
                <a:lnTo>
                  <a:pt x="7590" y="335"/>
                </a:lnTo>
                <a:lnTo>
                  <a:pt x="7610" y="349"/>
                </a:lnTo>
                <a:lnTo>
                  <a:pt x="7630" y="366"/>
                </a:lnTo>
                <a:lnTo>
                  <a:pt x="7630" y="672"/>
                </a:lnTo>
                <a:close/>
                <a:moveTo>
                  <a:pt x="7637" y="267"/>
                </a:moveTo>
                <a:lnTo>
                  <a:pt x="7631" y="317"/>
                </a:lnTo>
                <a:lnTo>
                  <a:pt x="7628" y="317"/>
                </a:lnTo>
                <a:lnTo>
                  <a:pt x="7628" y="317"/>
                </a:lnTo>
                <a:lnTo>
                  <a:pt x="7611" y="303"/>
                </a:lnTo>
                <a:lnTo>
                  <a:pt x="7593" y="290"/>
                </a:lnTo>
                <a:lnTo>
                  <a:pt x="7574" y="280"/>
                </a:lnTo>
                <a:lnTo>
                  <a:pt x="7556" y="270"/>
                </a:lnTo>
                <a:lnTo>
                  <a:pt x="7536" y="264"/>
                </a:lnTo>
                <a:lnTo>
                  <a:pt x="7517" y="258"/>
                </a:lnTo>
                <a:lnTo>
                  <a:pt x="7495" y="255"/>
                </a:lnTo>
                <a:lnTo>
                  <a:pt x="7472" y="254"/>
                </a:lnTo>
                <a:lnTo>
                  <a:pt x="7472" y="254"/>
                </a:lnTo>
                <a:lnTo>
                  <a:pt x="7448" y="255"/>
                </a:lnTo>
                <a:lnTo>
                  <a:pt x="7425" y="258"/>
                </a:lnTo>
                <a:lnTo>
                  <a:pt x="7402" y="265"/>
                </a:lnTo>
                <a:lnTo>
                  <a:pt x="7381" y="273"/>
                </a:lnTo>
                <a:lnTo>
                  <a:pt x="7360" y="283"/>
                </a:lnTo>
                <a:lnTo>
                  <a:pt x="7341" y="296"/>
                </a:lnTo>
                <a:lnTo>
                  <a:pt x="7322" y="311"/>
                </a:lnTo>
                <a:lnTo>
                  <a:pt x="7305" y="327"/>
                </a:lnTo>
                <a:lnTo>
                  <a:pt x="7289" y="347"/>
                </a:lnTo>
                <a:lnTo>
                  <a:pt x="7275" y="367"/>
                </a:lnTo>
                <a:lnTo>
                  <a:pt x="7263" y="390"/>
                </a:lnTo>
                <a:lnTo>
                  <a:pt x="7253" y="414"/>
                </a:lnTo>
                <a:lnTo>
                  <a:pt x="7245" y="441"/>
                </a:lnTo>
                <a:lnTo>
                  <a:pt x="7238" y="468"/>
                </a:lnTo>
                <a:lnTo>
                  <a:pt x="7236" y="483"/>
                </a:lnTo>
                <a:lnTo>
                  <a:pt x="7235" y="498"/>
                </a:lnTo>
                <a:lnTo>
                  <a:pt x="7234" y="513"/>
                </a:lnTo>
                <a:lnTo>
                  <a:pt x="7234" y="529"/>
                </a:lnTo>
                <a:lnTo>
                  <a:pt x="7234" y="529"/>
                </a:lnTo>
                <a:lnTo>
                  <a:pt x="7235" y="561"/>
                </a:lnTo>
                <a:lnTo>
                  <a:pt x="7238" y="592"/>
                </a:lnTo>
                <a:lnTo>
                  <a:pt x="7243" y="620"/>
                </a:lnTo>
                <a:lnTo>
                  <a:pt x="7249" y="646"/>
                </a:lnTo>
                <a:lnTo>
                  <a:pt x="7258" y="671"/>
                </a:lnTo>
                <a:lnTo>
                  <a:pt x="7268" y="694"/>
                </a:lnTo>
                <a:lnTo>
                  <a:pt x="7280" y="714"/>
                </a:lnTo>
                <a:lnTo>
                  <a:pt x="7294" y="733"/>
                </a:lnTo>
                <a:lnTo>
                  <a:pt x="7310" y="750"/>
                </a:lnTo>
                <a:lnTo>
                  <a:pt x="7326" y="764"/>
                </a:lnTo>
                <a:lnTo>
                  <a:pt x="7344" y="776"/>
                </a:lnTo>
                <a:lnTo>
                  <a:pt x="7364" y="787"/>
                </a:lnTo>
                <a:lnTo>
                  <a:pt x="7385" y="794"/>
                </a:lnTo>
                <a:lnTo>
                  <a:pt x="7407" y="800"/>
                </a:lnTo>
                <a:lnTo>
                  <a:pt x="7430" y="803"/>
                </a:lnTo>
                <a:lnTo>
                  <a:pt x="7455" y="804"/>
                </a:lnTo>
                <a:lnTo>
                  <a:pt x="7455" y="804"/>
                </a:lnTo>
                <a:lnTo>
                  <a:pt x="7468" y="804"/>
                </a:lnTo>
                <a:lnTo>
                  <a:pt x="7481" y="803"/>
                </a:lnTo>
                <a:lnTo>
                  <a:pt x="7494" y="801"/>
                </a:lnTo>
                <a:lnTo>
                  <a:pt x="7507" y="797"/>
                </a:lnTo>
                <a:lnTo>
                  <a:pt x="7519" y="794"/>
                </a:lnTo>
                <a:lnTo>
                  <a:pt x="7531" y="790"/>
                </a:lnTo>
                <a:lnTo>
                  <a:pt x="7543" y="784"/>
                </a:lnTo>
                <a:lnTo>
                  <a:pt x="7554" y="779"/>
                </a:lnTo>
                <a:lnTo>
                  <a:pt x="7575" y="767"/>
                </a:lnTo>
                <a:lnTo>
                  <a:pt x="7596" y="753"/>
                </a:lnTo>
                <a:lnTo>
                  <a:pt x="7614" y="738"/>
                </a:lnTo>
                <a:lnTo>
                  <a:pt x="7631" y="722"/>
                </a:lnTo>
                <a:lnTo>
                  <a:pt x="7630" y="844"/>
                </a:lnTo>
                <a:lnTo>
                  <a:pt x="7630" y="844"/>
                </a:lnTo>
                <a:lnTo>
                  <a:pt x="7630" y="863"/>
                </a:lnTo>
                <a:lnTo>
                  <a:pt x="7628" y="882"/>
                </a:lnTo>
                <a:lnTo>
                  <a:pt x="7625" y="900"/>
                </a:lnTo>
                <a:lnTo>
                  <a:pt x="7621" y="916"/>
                </a:lnTo>
                <a:lnTo>
                  <a:pt x="7614" y="932"/>
                </a:lnTo>
                <a:lnTo>
                  <a:pt x="7607" y="947"/>
                </a:lnTo>
                <a:lnTo>
                  <a:pt x="7598" y="960"/>
                </a:lnTo>
                <a:lnTo>
                  <a:pt x="7588" y="971"/>
                </a:lnTo>
                <a:lnTo>
                  <a:pt x="7577" y="982"/>
                </a:lnTo>
                <a:lnTo>
                  <a:pt x="7564" y="992"/>
                </a:lnTo>
                <a:lnTo>
                  <a:pt x="7551" y="999"/>
                </a:lnTo>
                <a:lnTo>
                  <a:pt x="7536" y="1006"/>
                </a:lnTo>
                <a:lnTo>
                  <a:pt x="7520" y="1011"/>
                </a:lnTo>
                <a:lnTo>
                  <a:pt x="7502" y="1015"/>
                </a:lnTo>
                <a:lnTo>
                  <a:pt x="7483" y="1017"/>
                </a:lnTo>
                <a:lnTo>
                  <a:pt x="7463" y="1018"/>
                </a:lnTo>
                <a:lnTo>
                  <a:pt x="7463" y="1018"/>
                </a:lnTo>
                <a:lnTo>
                  <a:pt x="7442" y="1017"/>
                </a:lnTo>
                <a:lnTo>
                  <a:pt x="7421" y="1015"/>
                </a:lnTo>
                <a:lnTo>
                  <a:pt x="7400" y="1011"/>
                </a:lnTo>
                <a:lnTo>
                  <a:pt x="7380" y="1005"/>
                </a:lnTo>
                <a:lnTo>
                  <a:pt x="7359" y="997"/>
                </a:lnTo>
                <a:lnTo>
                  <a:pt x="7338" y="989"/>
                </a:lnTo>
                <a:lnTo>
                  <a:pt x="7318" y="977"/>
                </a:lnTo>
                <a:lnTo>
                  <a:pt x="7298" y="963"/>
                </a:lnTo>
                <a:lnTo>
                  <a:pt x="7275" y="1003"/>
                </a:lnTo>
                <a:lnTo>
                  <a:pt x="7275" y="1003"/>
                </a:lnTo>
                <a:lnTo>
                  <a:pt x="7295" y="1015"/>
                </a:lnTo>
                <a:lnTo>
                  <a:pt x="7317" y="1027"/>
                </a:lnTo>
                <a:lnTo>
                  <a:pt x="7339" y="1036"/>
                </a:lnTo>
                <a:lnTo>
                  <a:pt x="7362" y="1045"/>
                </a:lnTo>
                <a:lnTo>
                  <a:pt x="7386" y="1051"/>
                </a:lnTo>
                <a:lnTo>
                  <a:pt x="7411" y="1057"/>
                </a:lnTo>
                <a:lnTo>
                  <a:pt x="7437" y="1060"/>
                </a:lnTo>
                <a:lnTo>
                  <a:pt x="7463" y="1060"/>
                </a:lnTo>
                <a:lnTo>
                  <a:pt x="7463" y="1060"/>
                </a:lnTo>
                <a:lnTo>
                  <a:pt x="7489" y="1060"/>
                </a:lnTo>
                <a:lnTo>
                  <a:pt x="7513" y="1057"/>
                </a:lnTo>
                <a:lnTo>
                  <a:pt x="7534" y="1052"/>
                </a:lnTo>
                <a:lnTo>
                  <a:pt x="7556" y="1046"/>
                </a:lnTo>
                <a:lnTo>
                  <a:pt x="7575" y="1037"/>
                </a:lnTo>
                <a:lnTo>
                  <a:pt x="7593" y="1028"/>
                </a:lnTo>
                <a:lnTo>
                  <a:pt x="7609" y="1017"/>
                </a:lnTo>
                <a:lnTo>
                  <a:pt x="7624" y="1004"/>
                </a:lnTo>
                <a:lnTo>
                  <a:pt x="7637" y="990"/>
                </a:lnTo>
                <a:lnTo>
                  <a:pt x="7648" y="974"/>
                </a:lnTo>
                <a:lnTo>
                  <a:pt x="7657" y="956"/>
                </a:lnTo>
                <a:lnTo>
                  <a:pt x="7666" y="938"/>
                </a:lnTo>
                <a:lnTo>
                  <a:pt x="7671" y="918"/>
                </a:lnTo>
                <a:lnTo>
                  <a:pt x="7677" y="897"/>
                </a:lnTo>
                <a:lnTo>
                  <a:pt x="7679" y="874"/>
                </a:lnTo>
                <a:lnTo>
                  <a:pt x="7680" y="851"/>
                </a:lnTo>
                <a:lnTo>
                  <a:pt x="7680" y="267"/>
                </a:lnTo>
                <a:lnTo>
                  <a:pt x="7637" y="267"/>
                </a:lnTo>
                <a:close/>
                <a:moveTo>
                  <a:pt x="6947" y="254"/>
                </a:moveTo>
                <a:lnTo>
                  <a:pt x="6947" y="254"/>
                </a:lnTo>
                <a:lnTo>
                  <a:pt x="6934" y="254"/>
                </a:lnTo>
                <a:lnTo>
                  <a:pt x="6920" y="256"/>
                </a:lnTo>
                <a:lnTo>
                  <a:pt x="6907" y="258"/>
                </a:lnTo>
                <a:lnTo>
                  <a:pt x="6895" y="261"/>
                </a:lnTo>
                <a:lnTo>
                  <a:pt x="6883" y="265"/>
                </a:lnTo>
                <a:lnTo>
                  <a:pt x="6871" y="270"/>
                </a:lnTo>
                <a:lnTo>
                  <a:pt x="6859" y="276"/>
                </a:lnTo>
                <a:lnTo>
                  <a:pt x="6847" y="281"/>
                </a:lnTo>
                <a:lnTo>
                  <a:pt x="6826" y="295"/>
                </a:lnTo>
                <a:lnTo>
                  <a:pt x="6804" y="312"/>
                </a:lnTo>
                <a:lnTo>
                  <a:pt x="6782" y="331"/>
                </a:lnTo>
                <a:lnTo>
                  <a:pt x="6762" y="350"/>
                </a:lnTo>
                <a:lnTo>
                  <a:pt x="6759" y="350"/>
                </a:lnTo>
                <a:lnTo>
                  <a:pt x="6754" y="267"/>
                </a:lnTo>
                <a:lnTo>
                  <a:pt x="6712" y="267"/>
                </a:lnTo>
                <a:lnTo>
                  <a:pt x="6712" y="804"/>
                </a:lnTo>
                <a:lnTo>
                  <a:pt x="6761" y="804"/>
                </a:lnTo>
                <a:lnTo>
                  <a:pt x="6761" y="399"/>
                </a:lnTo>
                <a:lnTo>
                  <a:pt x="6761" y="399"/>
                </a:lnTo>
                <a:lnTo>
                  <a:pt x="6785" y="376"/>
                </a:lnTo>
                <a:lnTo>
                  <a:pt x="6807" y="355"/>
                </a:lnTo>
                <a:lnTo>
                  <a:pt x="6829" y="338"/>
                </a:lnTo>
                <a:lnTo>
                  <a:pt x="6849" y="324"/>
                </a:lnTo>
                <a:lnTo>
                  <a:pt x="6860" y="318"/>
                </a:lnTo>
                <a:lnTo>
                  <a:pt x="6871" y="312"/>
                </a:lnTo>
                <a:lnTo>
                  <a:pt x="6881" y="308"/>
                </a:lnTo>
                <a:lnTo>
                  <a:pt x="6891" y="305"/>
                </a:lnTo>
                <a:lnTo>
                  <a:pt x="6902" y="303"/>
                </a:lnTo>
                <a:lnTo>
                  <a:pt x="6913" y="300"/>
                </a:lnTo>
                <a:lnTo>
                  <a:pt x="6925" y="299"/>
                </a:lnTo>
                <a:lnTo>
                  <a:pt x="6937" y="298"/>
                </a:lnTo>
                <a:lnTo>
                  <a:pt x="6937" y="298"/>
                </a:lnTo>
                <a:lnTo>
                  <a:pt x="6953" y="299"/>
                </a:lnTo>
                <a:lnTo>
                  <a:pt x="6967" y="301"/>
                </a:lnTo>
                <a:lnTo>
                  <a:pt x="6980" y="305"/>
                </a:lnTo>
                <a:lnTo>
                  <a:pt x="6993" y="309"/>
                </a:lnTo>
                <a:lnTo>
                  <a:pt x="7004" y="314"/>
                </a:lnTo>
                <a:lnTo>
                  <a:pt x="7014" y="322"/>
                </a:lnTo>
                <a:lnTo>
                  <a:pt x="7023" y="330"/>
                </a:lnTo>
                <a:lnTo>
                  <a:pt x="7031" y="339"/>
                </a:lnTo>
                <a:lnTo>
                  <a:pt x="7038" y="351"/>
                </a:lnTo>
                <a:lnTo>
                  <a:pt x="7044" y="363"/>
                </a:lnTo>
                <a:lnTo>
                  <a:pt x="7049" y="377"/>
                </a:lnTo>
                <a:lnTo>
                  <a:pt x="7052" y="392"/>
                </a:lnTo>
                <a:lnTo>
                  <a:pt x="7056" y="408"/>
                </a:lnTo>
                <a:lnTo>
                  <a:pt x="7058" y="427"/>
                </a:lnTo>
                <a:lnTo>
                  <a:pt x="7059" y="445"/>
                </a:lnTo>
                <a:lnTo>
                  <a:pt x="7060" y="467"/>
                </a:lnTo>
                <a:lnTo>
                  <a:pt x="7060" y="804"/>
                </a:lnTo>
                <a:lnTo>
                  <a:pt x="7109" y="804"/>
                </a:lnTo>
                <a:lnTo>
                  <a:pt x="7109" y="459"/>
                </a:lnTo>
                <a:lnTo>
                  <a:pt x="7109" y="459"/>
                </a:lnTo>
                <a:lnTo>
                  <a:pt x="7109" y="434"/>
                </a:lnTo>
                <a:lnTo>
                  <a:pt x="7106" y="411"/>
                </a:lnTo>
                <a:lnTo>
                  <a:pt x="7103" y="389"/>
                </a:lnTo>
                <a:lnTo>
                  <a:pt x="7099" y="368"/>
                </a:lnTo>
                <a:lnTo>
                  <a:pt x="7093" y="350"/>
                </a:lnTo>
                <a:lnTo>
                  <a:pt x="7087" y="334"/>
                </a:lnTo>
                <a:lnTo>
                  <a:pt x="7078" y="319"/>
                </a:lnTo>
                <a:lnTo>
                  <a:pt x="7070" y="305"/>
                </a:lnTo>
                <a:lnTo>
                  <a:pt x="7059" y="293"/>
                </a:lnTo>
                <a:lnTo>
                  <a:pt x="7047" y="282"/>
                </a:lnTo>
                <a:lnTo>
                  <a:pt x="7033" y="273"/>
                </a:lnTo>
                <a:lnTo>
                  <a:pt x="7019" y="267"/>
                </a:lnTo>
                <a:lnTo>
                  <a:pt x="7003" y="260"/>
                </a:lnTo>
                <a:lnTo>
                  <a:pt x="6985" y="257"/>
                </a:lnTo>
                <a:lnTo>
                  <a:pt x="6967" y="255"/>
                </a:lnTo>
                <a:lnTo>
                  <a:pt x="6947" y="254"/>
                </a:lnTo>
                <a:close/>
                <a:moveTo>
                  <a:pt x="6525" y="49"/>
                </a:moveTo>
                <a:lnTo>
                  <a:pt x="6525" y="49"/>
                </a:lnTo>
                <a:lnTo>
                  <a:pt x="6517" y="50"/>
                </a:lnTo>
                <a:lnTo>
                  <a:pt x="6508" y="52"/>
                </a:lnTo>
                <a:lnTo>
                  <a:pt x="6500" y="56"/>
                </a:lnTo>
                <a:lnTo>
                  <a:pt x="6494" y="61"/>
                </a:lnTo>
                <a:lnTo>
                  <a:pt x="6489" y="67"/>
                </a:lnTo>
                <a:lnTo>
                  <a:pt x="6484" y="75"/>
                </a:lnTo>
                <a:lnTo>
                  <a:pt x="6481" y="84"/>
                </a:lnTo>
                <a:lnTo>
                  <a:pt x="6480" y="94"/>
                </a:lnTo>
                <a:lnTo>
                  <a:pt x="6480" y="94"/>
                </a:lnTo>
                <a:lnTo>
                  <a:pt x="6481" y="103"/>
                </a:lnTo>
                <a:lnTo>
                  <a:pt x="6484" y="111"/>
                </a:lnTo>
                <a:lnTo>
                  <a:pt x="6489" y="119"/>
                </a:lnTo>
                <a:lnTo>
                  <a:pt x="6494" y="125"/>
                </a:lnTo>
                <a:lnTo>
                  <a:pt x="6500" y="131"/>
                </a:lnTo>
                <a:lnTo>
                  <a:pt x="6508" y="134"/>
                </a:lnTo>
                <a:lnTo>
                  <a:pt x="6517" y="136"/>
                </a:lnTo>
                <a:lnTo>
                  <a:pt x="6525" y="137"/>
                </a:lnTo>
                <a:lnTo>
                  <a:pt x="6525" y="137"/>
                </a:lnTo>
                <a:lnTo>
                  <a:pt x="6534" y="136"/>
                </a:lnTo>
                <a:lnTo>
                  <a:pt x="6543" y="134"/>
                </a:lnTo>
                <a:lnTo>
                  <a:pt x="6550" y="131"/>
                </a:lnTo>
                <a:lnTo>
                  <a:pt x="6557" y="125"/>
                </a:lnTo>
                <a:lnTo>
                  <a:pt x="6562" y="119"/>
                </a:lnTo>
                <a:lnTo>
                  <a:pt x="6566" y="111"/>
                </a:lnTo>
                <a:lnTo>
                  <a:pt x="6569" y="103"/>
                </a:lnTo>
                <a:lnTo>
                  <a:pt x="6570" y="94"/>
                </a:lnTo>
                <a:lnTo>
                  <a:pt x="6570" y="94"/>
                </a:lnTo>
                <a:lnTo>
                  <a:pt x="6569" y="84"/>
                </a:lnTo>
                <a:lnTo>
                  <a:pt x="6566" y="75"/>
                </a:lnTo>
                <a:lnTo>
                  <a:pt x="6562" y="67"/>
                </a:lnTo>
                <a:lnTo>
                  <a:pt x="6557" y="61"/>
                </a:lnTo>
                <a:lnTo>
                  <a:pt x="6550" y="56"/>
                </a:lnTo>
                <a:lnTo>
                  <a:pt x="6543" y="52"/>
                </a:lnTo>
                <a:lnTo>
                  <a:pt x="6534" y="50"/>
                </a:lnTo>
                <a:lnTo>
                  <a:pt x="6525" y="49"/>
                </a:lnTo>
                <a:close/>
                <a:moveTo>
                  <a:pt x="6499" y="804"/>
                </a:moveTo>
                <a:lnTo>
                  <a:pt x="6549" y="804"/>
                </a:lnTo>
                <a:lnTo>
                  <a:pt x="6549" y="267"/>
                </a:lnTo>
                <a:lnTo>
                  <a:pt x="6499" y="267"/>
                </a:lnTo>
                <a:lnTo>
                  <a:pt x="6499" y="804"/>
                </a:lnTo>
                <a:close/>
                <a:moveTo>
                  <a:pt x="6325" y="774"/>
                </a:moveTo>
                <a:lnTo>
                  <a:pt x="6325" y="774"/>
                </a:lnTo>
                <a:lnTo>
                  <a:pt x="6313" y="774"/>
                </a:lnTo>
                <a:lnTo>
                  <a:pt x="6301" y="771"/>
                </a:lnTo>
                <a:lnTo>
                  <a:pt x="6290" y="769"/>
                </a:lnTo>
                <a:lnTo>
                  <a:pt x="6280" y="766"/>
                </a:lnTo>
                <a:lnTo>
                  <a:pt x="6271" y="762"/>
                </a:lnTo>
                <a:lnTo>
                  <a:pt x="6264" y="756"/>
                </a:lnTo>
                <a:lnTo>
                  <a:pt x="6258" y="750"/>
                </a:lnTo>
                <a:lnTo>
                  <a:pt x="6252" y="742"/>
                </a:lnTo>
                <a:lnTo>
                  <a:pt x="6248" y="735"/>
                </a:lnTo>
                <a:lnTo>
                  <a:pt x="6244" y="726"/>
                </a:lnTo>
                <a:lnTo>
                  <a:pt x="6241" y="716"/>
                </a:lnTo>
                <a:lnTo>
                  <a:pt x="6239" y="707"/>
                </a:lnTo>
                <a:lnTo>
                  <a:pt x="6237" y="696"/>
                </a:lnTo>
                <a:lnTo>
                  <a:pt x="6236" y="684"/>
                </a:lnTo>
                <a:lnTo>
                  <a:pt x="6235" y="660"/>
                </a:lnTo>
                <a:lnTo>
                  <a:pt x="6235" y="310"/>
                </a:lnTo>
                <a:lnTo>
                  <a:pt x="6390" y="310"/>
                </a:lnTo>
                <a:lnTo>
                  <a:pt x="6390" y="267"/>
                </a:lnTo>
                <a:lnTo>
                  <a:pt x="6235" y="267"/>
                </a:lnTo>
                <a:lnTo>
                  <a:pt x="6235" y="111"/>
                </a:lnTo>
                <a:lnTo>
                  <a:pt x="6193" y="111"/>
                </a:lnTo>
                <a:lnTo>
                  <a:pt x="6186" y="267"/>
                </a:lnTo>
                <a:lnTo>
                  <a:pt x="6101" y="271"/>
                </a:lnTo>
                <a:lnTo>
                  <a:pt x="6101" y="310"/>
                </a:lnTo>
                <a:lnTo>
                  <a:pt x="6185" y="310"/>
                </a:lnTo>
                <a:lnTo>
                  <a:pt x="6185" y="656"/>
                </a:lnTo>
                <a:lnTo>
                  <a:pt x="6185" y="656"/>
                </a:lnTo>
                <a:lnTo>
                  <a:pt x="6185" y="673"/>
                </a:lnTo>
                <a:lnTo>
                  <a:pt x="6186" y="690"/>
                </a:lnTo>
                <a:lnTo>
                  <a:pt x="6188" y="707"/>
                </a:lnTo>
                <a:lnTo>
                  <a:pt x="6190" y="722"/>
                </a:lnTo>
                <a:lnTo>
                  <a:pt x="6195" y="736"/>
                </a:lnTo>
                <a:lnTo>
                  <a:pt x="6199" y="749"/>
                </a:lnTo>
                <a:lnTo>
                  <a:pt x="6206" y="762"/>
                </a:lnTo>
                <a:lnTo>
                  <a:pt x="6213" y="773"/>
                </a:lnTo>
                <a:lnTo>
                  <a:pt x="6221" y="782"/>
                </a:lnTo>
                <a:lnTo>
                  <a:pt x="6230" y="792"/>
                </a:lnTo>
                <a:lnTo>
                  <a:pt x="6241" y="800"/>
                </a:lnTo>
                <a:lnTo>
                  <a:pt x="6254" y="806"/>
                </a:lnTo>
                <a:lnTo>
                  <a:pt x="6268" y="811"/>
                </a:lnTo>
                <a:lnTo>
                  <a:pt x="6283" y="815"/>
                </a:lnTo>
                <a:lnTo>
                  <a:pt x="6301" y="817"/>
                </a:lnTo>
                <a:lnTo>
                  <a:pt x="6319" y="818"/>
                </a:lnTo>
                <a:lnTo>
                  <a:pt x="6319" y="818"/>
                </a:lnTo>
                <a:lnTo>
                  <a:pt x="6328" y="817"/>
                </a:lnTo>
                <a:lnTo>
                  <a:pt x="6337" y="816"/>
                </a:lnTo>
                <a:lnTo>
                  <a:pt x="6359" y="811"/>
                </a:lnTo>
                <a:lnTo>
                  <a:pt x="6383" y="805"/>
                </a:lnTo>
                <a:lnTo>
                  <a:pt x="6406" y="797"/>
                </a:lnTo>
                <a:lnTo>
                  <a:pt x="6392" y="757"/>
                </a:lnTo>
                <a:lnTo>
                  <a:pt x="6392" y="757"/>
                </a:lnTo>
                <a:lnTo>
                  <a:pt x="6377" y="764"/>
                </a:lnTo>
                <a:lnTo>
                  <a:pt x="6359" y="769"/>
                </a:lnTo>
                <a:lnTo>
                  <a:pt x="6342" y="773"/>
                </a:lnTo>
                <a:lnTo>
                  <a:pt x="6325" y="774"/>
                </a:lnTo>
                <a:close/>
                <a:moveTo>
                  <a:pt x="5971" y="688"/>
                </a:moveTo>
                <a:lnTo>
                  <a:pt x="5971" y="688"/>
                </a:lnTo>
                <a:lnTo>
                  <a:pt x="5946" y="708"/>
                </a:lnTo>
                <a:lnTo>
                  <a:pt x="5923" y="726"/>
                </a:lnTo>
                <a:lnTo>
                  <a:pt x="5900" y="740"/>
                </a:lnTo>
                <a:lnTo>
                  <a:pt x="5878" y="753"/>
                </a:lnTo>
                <a:lnTo>
                  <a:pt x="5856" y="763"/>
                </a:lnTo>
                <a:lnTo>
                  <a:pt x="5845" y="766"/>
                </a:lnTo>
                <a:lnTo>
                  <a:pt x="5834" y="769"/>
                </a:lnTo>
                <a:lnTo>
                  <a:pt x="5822" y="771"/>
                </a:lnTo>
                <a:lnTo>
                  <a:pt x="5811" y="774"/>
                </a:lnTo>
                <a:lnTo>
                  <a:pt x="5799" y="775"/>
                </a:lnTo>
                <a:lnTo>
                  <a:pt x="5789" y="775"/>
                </a:lnTo>
                <a:lnTo>
                  <a:pt x="5789" y="775"/>
                </a:lnTo>
                <a:lnTo>
                  <a:pt x="5777" y="775"/>
                </a:lnTo>
                <a:lnTo>
                  <a:pt x="5766" y="774"/>
                </a:lnTo>
                <a:lnTo>
                  <a:pt x="5755" y="771"/>
                </a:lnTo>
                <a:lnTo>
                  <a:pt x="5744" y="769"/>
                </a:lnTo>
                <a:lnTo>
                  <a:pt x="5735" y="766"/>
                </a:lnTo>
                <a:lnTo>
                  <a:pt x="5726" y="762"/>
                </a:lnTo>
                <a:lnTo>
                  <a:pt x="5717" y="756"/>
                </a:lnTo>
                <a:lnTo>
                  <a:pt x="5709" y="751"/>
                </a:lnTo>
                <a:lnTo>
                  <a:pt x="5701" y="743"/>
                </a:lnTo>
                <a:lnTo>
                  <a:pt x="5695" y="736"/>
                </a:lnTo>
                <a:lnTo>
                  <a:pt x="5689" y="727"/>
                </a:lnTo>
                <a:lnTo>
                  <a:pt x="5685" y="717"/>
                </a:lnTo>
                <a:lnTo>
                  <a:pt x="5681" y="707"/>
                </a:lnTo>
                <a:lnTo>
                  <a:pt x="5677" y="695"/>
                </a:lnTo>
                <a:lnTo>
                  <a:pt x="5676" y="682"/>
                </a:lnTo>
                <a:lnTo>
                  <a:pt x="5675" y="668"/>
                </a:lnTo>
                <a:lnTo>
                  <a:pt x="5675" y="668"/>
                </a:lnTo>
                <a:lnTo>
                  <a:pt x="5676" y="653"/>
                </a:lnTo>
                <a:lnTo>
                  <a:pt x="5680" y="638"/>
                </a:lnTo>
                <a:lnTo>
                  <a:pt x="5684" y="623"/>
                </a:lnTo>
                <a:lnTo>
                  <a:pt x="5690" y="610"/>
                </a:lnTo>
                <a:lnTo>
                  <a:pt x="5700" y="598"/>
                </a:lnTo>
                <a:lnTo>
                  <a:pt x="5711" y="586"/>
                </a:lnTo>
                <a:lnTo>
                  <a:pt x="5725" y="575"/>
                </a:lnTo>
                <a:lnTo>
                  <a:pt x="5740" y="564"/>
                </a:lnTo>
                <a:lnTo>
                  <a:pt x="5759" y="554"/>
                </a:lnTo>
                <a:lnTo>
                  <a:pt x="5780" y="546"/>
                </a:lnTo>
                <a:lnTo>
                  <a:pt x="5805" y="537"/>
                </a:lnTo>
                <a:lnTo>
                  <a:pt x="5832" y="529"/>
                </a:lnTo>
                <a:lnTo>
                  <a:pt x="5862" y="523"/>
                </a:lnTo>
                <a:lnTo>
                  <a:pt x="5894" y="516"/>
                </a:lnTo>
                <a:lnTo>
                  <a:pt x="5931" y="511"/>
                </a:lnTo>
                <a:lnTo>
                  <a:pt x="5971" y="506"/>
                </a:lnTo>
                <a:lnTo>
                  <a:pt x="5971" y="688"/>
                </a:lnTo>
                <a:close/>
                <a:moveTo>
                  <a:pt x="5850" y="254"/>
                </a:moveTo>
                <a:lnTo>
                  <a:pt x="5850" y="254"/>
                </a:lnTo>
                <a:lnTo>
                  <a:pt x="5834" y="254"/>
                </a:lnTo>
                <a:lnTo>
                  <a:pt x="5818" y="256"/>
                </a:lnTo>
                <a:lnTo>
                  <a:pt x="5803" y="258"/>
                </a:lnTo>
                <a:lnTo>
                  <a:pt x="5788" y="260"/>
                </a:lnTo>
                <a:lnTo>
                  <a:pt x="5772" y="265"/>
                </a:lnTo>
                <a:lnTo>
                  <a:pt x="5758" y="269"/>
                </a:lnTo>
                <a:lnTo>
                  <a:pt x="5731" y="279"/>
                </a:lnTo>
                <a:lnTo>
                  <a:pt x="5708" y="290"/>
                </a:lnTo>
                <a:lnTo>
                  <a:pt x="5686" y="301"/>
                </a:lnTo>
                <a:lnTo>
                  <a:pt x="5667" y="312"/>
                </a:lnTo>
                <a:lnTo>
                  <a:pt x="5650" y="323"/>
                </a:lnTo>
                <a:lnTo>
                  <a:pt x="5673" y="360"/>
                </a:lnTo>
                <a:lnTo>
                  <a:pt x="5673" y="360"/>
                </a:lnTo>
                <a:lnTo>
                  <a:pt x="5688" y="350"/>
                </a:lnTo>
                <a:lnTo>
                  <a:pt x="5704" y="339"/>
                </a:lnTo>
                <a:lnTo>
                  <a:pt x="5724" y="328"/>
                </a:lnTo>
                <a:lnTo>
                  <a:pt x="5745" y="319"/>
                </a:lnTo>
                <a:lnTo>
                  <a:pt x="5768" y="310"/>
                </a:lnTo>
                <a:lnTo>
                  <a:pt x="5792" y="304"/>
                </a:lnTo>
                <a:lnTo>
                  <a:pt x="5805" y="300"/>
                </a:lnTo>
                <a:lnTo>
                  <a:pt x="5818" y="299"/>
                </a:lnTo>
                <a:lnTo>
                  <a:pt x="5831" y="298"/>
                </a:lnTo>
                <a:lnTo>
                  <a:pt x="5845" y="297"/>
                </a:lnTo>
                <a:lnTo>
                  <a:pt x="5845" y="297"/>
                </a:lnTo>
                <a:lnTo>
                  <a:pt x="5863" y="298"/>
                </a:lnTo>
                <a:lnTo>
                  <a:pt x="5880" y="301"/>
                </a:lnTo>
                <a:lnTo>
                  <a:pt x="5896" y="306"/>
                </a:lnTo>
                <a:lnTo>
                  <a:pt x="5909" y="312"/>
                </a:lnTo>
                <a:lnTo>
                  <a:pt x="5920" y="321"/>
                </a:lnTo>
                <a:lnTo>
                  <a:pt x="5931" y="330"/>
                </a:lnTo>
                <a:lnTo>
                  <a:pt x="5940" y="340"/>
                </a:lnTo>
                <a:lnTo>
                  <a:pt x="5947" y="352"/>
                </a:lnTo>
                <a:lnTo>
                  <a:pt x="5954" y="364"/>
                </a:lnTo>
                <a:lnTo>
                  <a:pt x="5959" y="378"/>
                </a:lnTo>
                <a:lnTo>
                  <a:pt x="5964" y="392"/>
                </a:lnTo>
                <a:lnTo>
                  <a:pt x="5967" y="406"/>
                </a:lnTo>
                <a:lnTo>
                  <a:pt x="5969" y="421"/>
                </a:lnTo>
                <a:lnTo>
                  <a:pt x="5970" y="437"/>
                </a:lnTo>
                <a:lnTo>
                  <a:pt x="5971" y="452"/>
                </a:lnTo>
                <a:lnTo>
                  <a:pt x="5971" y="468"/>
                </a:lnTo>
                <a:lnTo>
                  <a:pt x="5971" y="468"/>
                </a:lnTo>
                <a:lnTo>
                  <a:pt x="5928" y="473"/>
                </a:lnTo>
                <a:lnTo>
                  <a:pt x="5887" y="479"/>
                </a:lnTo>
                <a:lnTo>
                  <a:pt x="5850" y="486"/>
                </a:lnTo>
                <a:lnTo>
                  <a:pt x="5816" y="494"/>
                </a:lnTo>
                <a:lnTo>
                  <a:pt x="5784" y="502"/>
                </a:lnTo>
                <a:lnTo>
                  <a:pt x="5756" y="512"/>
                </a:lnTo>
                <a:lnTo>
                  <a:pt x="5730" y="523"/>
                </a:lnTo>
                <a:lnTo>
                  <a:pt x="5708" y="535"/>
                </a:lnTo>
                <a:lnTo>
                  <a:pt x="5688" y="547"/>
                </a:lnTo>
                <a:lnTo>
                  <a:pt x="5680" y="554"/>
                </a:lnTo>
                <a:lnTo>
                  <a:pt x="5671" y="561"/>
                </a:lnTo>
                <a:lnTo>
                  <a:pt x="5663" y="568"/>
                </a:lnTo>
                <a:lnTo>
                  <a:pt x="5657" y="576"/>
                </a:lnTo>
                <a:lnTo>
                  <a:pt x="5650" y="583"/>
                </a:lnTo>
                <a:lnTo>
                  <a:pt x="5645" y="592"/>
                </a:lnTo>
                <a:lnTo>
                  <a:pt x="5640" y="601"/>
                </a:lnTo>
                <a:lnTo>
                  <a:pt x="5635" y="609"/>
                </a:lnTo>
                <a:lnTo>
                  <a:pt x="5632" y="619"/>
                </a:lnTo>
                <a:lnTo>
                  <a:pt x="5629" y="629"/>
                </a:lnTo>
                <a:lnTo>
                  <a:pt x="5627" y="639"/>
                </a:lnTo>
                <a:lnTo>
                  <a:pt x="5626" y="648"/>
                </a:lnTo>
                <a:lnTo>
                  <a:pt x="5624" y="659"/>
                </a:lnTo>
                <a:lnTo>
                  <a:pt x="5624" y="670"/>
                </a:lnTo>
                <a:lnTo>
                  <a:pt x="5624" y="670"/>
                </a:lnTo>
                <a:lnTo>
                  <a:pt x="5624" y="688"/>
                </a:lnTo>
                <a:lnTo>
                  <a:pt x="5628" y="706"/>
                </a:lnTo>
                <a:lnTo>
                  <a:pt x="5631" y="722"/>
                </a:lnTo>
                <a:lnTo>
                  <a:pt x="5636" y="736"/>
                </a:lnTo>
                <a:lnTo>
                  <a:pt x="5643" y="750"/>
                </a:lnTo>
                <a:lnTo>
                  <a:pt x="5651" y="762"/>
                </a:lnTo>
                <a:lnTo>
                  <a:pt x="5660" y="773"/>
                </a:lnTo>
                <a:lnTo>
                  <a:pt x="5671" y="782"/>
                </a:lnTo>
                <a:lnTo>
                  <a:pt x="5682" y="791"/>
                </a:lnTo>
                <a:lnTo>
                  <a:pt x="5694" y="797"/>
                </a:lnTo>
                <a:lnTo>
                  <a:pt x="5707" y="804"/>
                </a:lnTo>
                <a:lnTo>
                  <a:pt x="5721" y="809"/>
                </a:lnTo>
                <a:lnTo>
                  <a:pt x="5735" y="813"/>
                </a:lnTo>
                <a:lnTo>
                  <a:pt x="5750" y="816"/>
                </a:lnTo>
                <a:lnTo>
                  <a:pt x="5765" y="817"/>
                </a:lnTo>
                <a:lnTo>
                  <a:pt x="5781" y="818"/>
                </a:lnTo>
                <a:lnTo>
                  <a:pt x="5781" y="818"/>
                </a:lnTo>
                <a:lnTo>
                  <a:pt x="5794" y="817"/>
                </a:lnTo>
                <a:lnTo>
                  <a:pt x="5807" y="816"/>
                </a:lnTo>
                <a:lnTo>
                  <a:pt x="5820" y="814"/>
                </a:lnTo>
                <a:lnTo>
                  <a:pt x="5832" y="810"/>
                </a:lnTo>
                <a:lnTo>
                  <a:pt x="5845" y="807"/>
                </a:lnTo>
                <a:lnTo>
                  <a:pt x="5858" y="803"/>
                </a:lnTo>
                <a:lnTo>
                  <a:pt x="5882" y="793"/>
                </a:lnTo>
                <a:lnTo>
                  <a:pt x="5905" y="780"/>
                </a:lnTo>
                <a:lnTo>
                  <a:pt x="5928" y="766"/>
                </a:lnTo>
                <a:lnTo>
                  <a:pt x="5950" y="751"/>
                </a:lnTo>
                <a:lnTo>
                  <a:pt x="5971" y="735"/>
                </a:lnTo>
                <a:lnTo>
                  <a:pt x="5973" y="735"/>
                </a:lnTo>
                <a:lnTo>
                  <a:pt x="5979" y="804"/>
                </a:lnTo>
                <a:lnTo>
                  <a:pt x="6020" y="804"/>
                </a:lnTo>
                <a:lnTo>
                  <a:pt x="6020" y="460"/>
                </a:lnTo>
                <a:lnTo>
                  <a:pt x="6020" y="460"/>
                </a:lnTo>
                <a:lnTo>
                  <a:pt x="6020" y="440"/>
                </a:lnTo>
                <a:lnTo>
                  <a:pt x="6018" y="419"/>
                </a:lnTo>
                <a:lnTo>
                  <a:pt x="6015" y="399"/>
                </a:lnTo>
                <a:lnTo>
                  <a:pt x="6011" y="380"/>
                </a:lnTo>
                <a:lnTo>
                  <a:pt x="6006" y="362"/>
                </a:lnTo>
                <a:lnTo>
                  <a:pt x="5999" y="345"/>
                </a:lnTo>
                <a:lnTo>
                  <a:pt x="5992" y="328"/>
                </a:lnTo>
                <a:lnTo>
                  <a:pt x="5983" y="314"/>
                </a:lnTo>
                <a:lnTo>
                  <a:pt x="5972" y="300"/>
                </a:lnTo>
                <a:lnTo>
                  <a:pt x="5959" y="289"/>
                </a:lnTo>
                <a:lnTo>
                  <a:pt x="5946" y="279"/>
                </a:lnTo>
                <a:lnTo>
                  <a:pt x="5930" y="270"/>
                </a:lnTo>
                <a:lnTo>
                  <a:pt x="5913" y="263"/>
                </a:lnTo>
                <a:lnTo>
                  <a:pt x="5893" y="258"/>
                </a:lnTo>
                <a:lnTo>
                  <a:pt x="5873" y="255"/>
                </a:lnTo>
                <a:lnTo>
                  <a:pt x="5850" y="254"/>
                </a:lnTo>
                <a:close/>
                <a:moveTo>
                  <a:pt x="5162" y="505"/>
                </a:moveTo>
                <a:lnTo>
                  <a:pt x="5162" y="505"/>
                </a:lnTo>
                <a:lnTo>
                  <a:pt x="5165" y="481"/>
                </a:lnTo>
                <a:lnTo>
                  <a:pt x="5170" y="458"/>
                </a:lnTo>
                <a:lnTo>
                  <a:pt x="5175" y="438"/>
                </a:lnTo>
                <a:lnTo>
                  <a:pt x="5183" y="417"/>
                </a:lnTo>
                <a:lnTo>
                  <a:pt x="5191" y="399"/>
                </a:lnTo>
                <a:lnTo>
                  <a:pt x="5201" y="383"/>
                </a:lnTo>
                <a:lnTo>
                  <a:pt x="5212" y="366"/>
                </a:lnTo>
                <a:lnTo>
                  <a:pt x="5225" y="352"/>
                </a:lnTo>
                <a:lnTo>
                  <a:pt x="5238" y="339"/>
                </a:lnTo>
                <a:lnTo>
                  <a:pt x="5251" y="328"/>
                </a:lnTo>
                <a:lnTo>
                  <a:pt x="5266" y="319"/>
                </a:lnTo>
                <a:lnTo>
                  <a:pt x="5281" y="311"/>
                </a:lnTo>
                <a:lnTo>
                  <a:pt x="5297" y="305"/>
                </a:lnTo>
                <a:lnTo>
                  <a:pt x="5313" y="300"/>
                </a:lnTo>
                <a:lnTo>
                  <a:pt x="5330" y="297"/>
                </a:lnTo>
                <a:lnTo>
                  <a:pt x="5347" y="296"/>
                </a:lnTo>
                <a:lnTo>
                  <a:pt x="5347" y="296"/>
                </a:lnTo>
                <a:lnTo>
                  <a:pt x="5364" y="297"/>
                </a:lnTo>
                <a:lnTo>
                  <a:pt x="5381" y="299"/>
                </a:lnTo>
                <a:lnTo>
                  <a:pt x="5398" y="304"/>
                </a:lnTo>
                <a:lnTo>
                  <a:pt x="5412" y="309"/>
                </a:lnTo>
                <a:lnTo>
                  <a:pt x="5426" y="317"/>
                </a:lnTo>
                <a:lnTo>
                  <a:pt x="5439" y="326"/>
                </a:lnTo>
                <a:lnTo>
                  <a:pt x="5451" y="336"/>
                </a:lnTo>
                <a:lnTo>
                  <a:pt x="5461" y="349"/>
                </a:lnTo>
                <a:lnTo>
                  <a:pt x="5471" y="363"/>
                </a:lnTo>
                <a:lnTo>
                  <a:pt x="5480" y="378"/>
                </a:lnTo>
                <a:lnTo>
                  <a:pt x="5487" y="395"/>
                </a:lnTo>
                <a:lnTo>
                  <a:pt x="5494" y="414"/>
                </a:lnTo>
                <a:lnTo>
                  <a:pt x="5498" y="434"/>
                </a:lnTo>
                <a:lnTo>
                  <a:pt x="5501" y="456"/>
                </a:lnTo>
                <a:lnTo>
                  <a:pt x="5503" y="480"/>
                </a:lnTo>
                <a:lnTo>
                  <a:pt x="5505" y="505"/>
                </a:lnTo>
                <a:lnTo>
                  <a:pt x="5162" y="505"/>
                </a:lnTo>
                <a:close/>
                <a:moveTo>
                  <a:pt x="5346" y="254"/>
                </a:moveTo>
                <a:lnTo>
                  <a:pt x="5346" y="254"/>
                </a:lnTo>
                <a:lnTo>
                  <a:pt x="5323" y="255"/>
                </a:lnTo>
                <a:lnTo>
                  <a:pt x="5301" y="258"/>
                </a:lnTo>
                <a:lnTo>
                  <a:pt x="5280" y="265"/>
                </a:lnTo>
                <a:lnTo>
                  <a:pt x="5258" y="273"/>
                </a:lnTo>
                <a:lnTo>
                  <a:pt x="5239" y="284"/>
                </a:lnTo>
                <a:lnTo>
                  <a:pt x="5219" y="297"/>
                </a:lnTo>
                <a:lnTo>
                  <a:pt x="5201" y="312"/>
                </a:lnTo>
                <a:lnTo>
                  <a:pt x="5184" y="330"/>
                </a:lnTo>
                <a:lnTo>
                  <a:pt x="5169" y="349"/>
                </a:lnTo>
                <a:lnTo>
                  <a:pt x="5155" y="371"/>
                </a:lnTo>
                <a:lnTo>
                  <a:pt x="5142" y="393"/>
                </a:lnTo>
                <a:lnTo>
                  <a:pt x="5132" y="418"/>
                </a:lnTo>
                <a:lnTo>
                  <a:pt x="5123" y="445"/>
                </a:lnTo>
                <a:lnTo>
                  <a:pt x="5120" y="459"/>
                </a:lnTo>
                <a:lnTo>
                  <a:pt x="5117" y="474"/>
                </a:lnTo>
                <a:lnTo>
                  <a:pt x="5115" y="489"/>
                </a:lnTo>
                <a:lnTo>
                  <a:pt x="5114" y="505"/>
                </a:lnTo>
                <a:lnTo>
                  <a:pt x="5112" y="521"/>
                </a:lnTo>
                <a:lnTo>
                  <a:pt x="5112" y="537"/>
                </a:lnTo>
                <a:lnTo>
                  <a:pt x="5112" y="537"/>
                </a:lnTo>
                <a:lnTo>
                  <a:pt x="5112" y="553"/>
                </a:lnTo>
                <a:lnTo>
                  <a:pt x="5114" y="569"/>
                </a:lnTo>
                <a:lnTo>
                  <a:pt x="5115" y="585"/>
                </a:lnTo>
                <a:lnTo>
                  <a:pt x="5117" y="600"/>
                </a:lnTo>
                <a:lnTo>
                  <a:pt x="5120" y="614"/>
                </a:lnTo>
                <a:lnTo>
                  <a:pt x="5123" y="628"/>
                </a:lnTo>
                <a:lnTo>
                  <a:pt x="5126" y="642"/>
                </a:lnTo>
                <a:lnTo>
                  <a:pt x="5132" y="655"/>
                </a:lnTo>
                <a:lnTo>
                  <a:pt x="5136" y="668"/>
                </a:lnTo>
                <a:lnTo>
                  <a:pt x="5142" y="680"/>
                </a:lnTo>
                <a:lnTo>
                  <a:pt x="5148" y="692"/>
                </a:lnTo>
                <a:lnTo>
                  <a:pt x="5155" y="703"/>
                </a:lnTo>
                <a:lnTo>
                  <a:pt x="5161" y="714"/>
                </a:lnTo>
                <a:lnTo>
                  <a:pt x="5169" y="724"/>
                </a:lnTo>
                <a:lnTo>
                  <a:pt x="5176" y="734"/>
                </a:lnTo>
                <a:lnTo>
                  <a:pt x="5185" y="743"/>
                </a:lnTo>
                <a:lnTo>
                  <a:pt x="5202" y="761"/>
                </a:lnTo>
                <a:lnTo>
                  <a:pt x="5222" y="775"/>
                </a:lnTo>
                <a:lnTo>
                  <a:pt x="5242" y="788"/>
                </a:lnTo>
                <a:lnTo>
                  <a:pt x="5264" y="799"/>
                </a:lnTo>
                <a:lnTo>
                  <a:pt x="5286" y="807"/>
                </a:lnTo>
                <a:lnTo>
                  <a:pt x="5310" y="813"/>
                </a:lnTo>
                <a:lnTo>
                  <a:pt x="5335" y="817"/>
                </a:lnTo>
                <a:lnTo>
                  <a:pt x="5360" y="818"/>
                </a:lnTo>
                <a:lnTo>
                  <a:pt x="5360" y="818"/>
                </a:lnTo>
                <a:lnTo>
                  <a:pt x="5388" y="817"/>
                </a:lnTo>
                <a:lnTo>
                  <a:pt x="5414" y="814"/>
                </a:lnTo>
                <a:lnTo>
                  <a:pt x="5436" y="808"/>
                </a:lnTo>
                <a:lnTo>
                  <a:pt x="5458" y="801"/>
                </a:lnTo>
                <a:lnTo>
                  <a:pt x="5478" y="793"/>
                </a:lnTo>
                <a:lnTo>
                  <a:pt x="5496" y="784"/>
                </a:lnTo>
                <a:lnTo>
                  <a:pt x="5513" y="775"/>
                </a:lnTo>
                <a:lnTo>
                  <a:pt x="5529" y="765"/>
                </a:lnTo>
                <a:lnTo>
                  <a:pt x="5509" y="727"/>
                </a:lnTo>
                <a:lnTo>
                  <a:pt x="5509" y="727"/>
                </a:lnTo>
                <a:lnTo>
                  <a:pt x="5494" y="738"/>
                </a:lnTo>
                <a:lnTo>
                  <a:pt x="5478" y="747"/>
                </a:lnTo>
                <a:lnTo>
                  <a:pt x="5461" y="755"/>
                </a:lnTo>
                <a:lnTo>
                  <a:pt x="5444" y="762"/>
                </a:lnTo>
                <a:lnTo>
                  <a:pt x="5426" y="767"/>
                </a:lnTo>
                <a:lnTo>
                  <a:pt x="5406" y="771"/>
                </a:lnTo>
                <a:lnTo>
                  <a:pt x="5386" y="775"/>
                </a:lnTo>
                <a:lnTo>
                  <a:pt x="5365" y="775"/>
                </a:lnTo>
                <a:lnTo>
                  <a:pt x="5365" y="775"/>
                </a:lnTo>
                <a:lnTo>
                  <a:pt x="5343" y="774"/>
                </a:lnTo>
                <a:lnTo>
                  <a:pt x="5321" y="770"/>
                </a:lnTo>
                <a:lnTo>
                  <a:pt x="5301" y="765"/>
                </a:lnTo>
                <a:lnTo>
                  <a:pt x="5282" y="757"/>
                </a:lnTo>
                <a:lnTo>
                  <a:pt x="5265" y="749"/>
                </a:lnTo>
                <a:lnTo>
                  <a:pt x="5249" y="737"/>
                </a:lnTo>
                <a:lnTo>
                  <a:pt x="5233" y="724"/>
                </a:lnTo>
                <a:lnTo>
                  <a:pt x="5219" y="710"/>
                </a:lnTo>
                <a:lnTo>
                  <a:pt x="5206" y="694"/>
                </a:lnTo>
                <a:lnTo>
                  <a:pt x="5196" y="675"/>
                </a:lnTo>
                <a:lnTo>
                  <a:pt x="5186" y="657"/>
                </a:lnTo>
                <a:lnTo>
                  <a:pt x="5178" y="636"/>
                </a:lnTo>
                <a:lnTo>
                  <a:pt x="5172" y="614"/>
                </a:lnTo>
                <a:lnTo>
                  <a:pt x="5166" y="591"/>
                </a:lnTo>
                <a:lnTo>
                  <a:pt x="5163" y="567"/>
                </a:lnTo>
                <a:lnTo>
                  <a:pt x="5162" y="542"/>
                </a:lnTo>
                <a:lnTo>
                  <a:pt x="5549" y="542"/>
                </a:lnTo>
                <a:lnTo>
                  <a:pt x="5549" y="542"/>
                </a:lnTo>
                <a:lnTo>
                  <a:pt x="5551" y="533"/>
                </a:lnTo>
                <a:lnTo>
                  <a:pt x="5551" y="522"/>
                </a:lnTo>
                <a:lnTo>
                  <a:pt x="5551" y="502"/>
                </a:lnTo>
                <a:lnTo>
                  <a:pt x="5551" y="502"/>
                </a:lnTo>
                <a:lnTo>
                  <a:pt x="5551" y="473"/>
                </a:lnTo>
                <a:lnTo>
                  <a:pt x="5548" y="446"/>
                </a:lnTo>
                <a:lnTo>
                  <a:pt x="5543" y="420"/>
                </a:lnTo>
                <a:lnTo>
                  <a:pt x="5537" y="397"/>
                </a:lnTo>
                <a:lnTo>
                  <a:pt x="5529" y="375"/>
                </a:lnTo>
                <a:lnTo>
                  <a:pt x="5520" y="354"/>
                </a:lnTo>
                <a:lnTo>
                  <a:pt x="5509" y="336"/>
                </a:lnTo>
                <a:lnTo>
                  <a:pt x="5496" y="319"/>
                </a:lnTo>
                <a:lnTo>
                  <a:pt x="5482" y="304"/>
                </a:lnTo>
                <a:lnTo>
                  <a:pt x="5467" y="291"/>
                </a:lnTo>
                <a:lnTo>
                  <a:pt x="5449" y="280"/>
                </a:lnTo>
                <a:lnTo>
                  <a:pt x="5432" y="270"/>
                </a:lnTo>
                <a:lnTo>
                  <a:pt x="5412" y="264"/>
                </a:lnTo>
                <a:lnTo>
                  <a:pt x="5391" y="258"/>
                </a:lnTo>
                <a:lnTo>
                  <a:pt x="5370" y="255"/>
                </a:lnTo>
                <a:lnTo>
                  <a:pt x="5346" y="254"/>
                </a:lnTo>
                <a:close/>
                <a:moveTo>
                  <a:pt x="4926" y="390"/>
                </a:moveTo>
                <a:lnTo>
                  <a:pt x="4531" y="390"/>
                </a:lnTo>
                <a:lnTo>
                  <a:pt x="4531" y="67"/>
                </a:lnTo>
                <a:lnTo>
                  <a:pt x="4481" y="67"/>
                </a:lnTo>
                <a:lnTo>
                  <a:pt x="4481" y="804"/>
                </a:lnTo>
                <a:lnTo>
                  <a:pt x="4531" y="804"/>
                </a:lnTo>
                <a:lnTo>
                  <a:pt x="4531" y="435"/>
                </a:lnTo>
                <a:lnTo>
                  <a:pt x="4926" y="435"/>
                </a:lnTo>
                <a:lnTo>
                  <a:pt x="4926" y="804"/>
                </a:lnTo>
                <a:lnTo>
                  <a:pt x="4977" y="804"/>
                </a:lnTo>
                <a:lnTo>
                  <a:pt x="4977" y="67"/>
                </a:lnTo>
                <a:lnTo>
                  <a:pt x="4926" y="67"/>
                </a:lnTo>
                <a:lnTo>
                  <a:pt x="4926" y="390"/>
                </a:lnTo>
                <a:close/>
                <a:moveTo>
                  <a:pt x="3134" y="672"/>
                </a:moveTo>
                <a:lnTo>
                  <a:pt x="3134" y="672"/>
                </a:lnTo>
                <a:lnTo>
                  <a:pt x="3113" y="693"/>
                </a:lnTo>
                <a:lnTo>
                  <a:pt x="3093" y="710"/>
                </a:lnTo>
                <a:lnTo>
                  <a:pt x="3072" y="725"/>
                </a:lnTo>
                <a:lnTo>
                  <a:pt x="3051" y="738"/>
                </a:lnTo>
                <a:lnTo>
                  <a:pt x="3030" y="748"/>
                </a:lnTo>
                <a:lnTo>
                  <a:pt x="3020" y="752"/>
                </a:lnTo>
                <a:lnTo>
                  <a:pt x="3009" y="755"/>
                </a:lnTo>
                <a:lnTo>
                  <a:pt x="2999" y="757"/>
                </a:lnTo>
                <a:lnTo>
                  <a:pt x="2988" y="760"/>
                </a:lnTo>
                <a:lnTo>
                  <a:pt x="2977" y="761"/>
                </a:lnTo>
                <a:lnTo>
                  <a:pt x="2966" y="761"/>
                </a:lnTo>
                <a:lnTo>
                  <a:pt x="2966" y="761"/>
                </a:lnTo>
                <a:lnTo>
                  <a:pt x="2946" y="760"/>
                </a:lnTo>
                <a:lnTo>
                  <a:pt x="2925" y="756"/>
                </a:lnTo>
                <a:lnTo>
                  <a:pt x="2907" y="751"/>
                </a:lnTo>
                <a:lnTo>
                  <a:pt x="2889" y="744"/>
                </a:lnTo>
                <a:lnTo>
                  <a:pt x="2874" y="735"/>
                </a:lnTo>
                <a:lnTo>
                  <a:pt x="2859" y="724"/>
                </a:lnTo>
                <a:lnTo>
                  <a:pt x="2846" y="711"/>
                </a:lnTo>
                <a:lnTo>
                  <a:pt x="2834" y="697"/>
                </a:lnTo>
                <a:lnTo>
                  <a:pt x="2824" y="681"/>
                </a:lnTo>
                <a:lnTo>
                  <a:pt x="2814" y="663"/>
                </a:lnTo>
                <a:lnTo>
                  <a:pt x="2806" y="644"/>
                </a:lnTo>
                <a:lnTo>
                  <a:pt x="2800" y="623"/>
                </a:lnTo>
                <a:lnTo>
                  <a:pt x="2794" y="602"/>
                </a:lnTo>
                <a:lnTo>
                  <a:pt x="2791" y="579"/>
                </a:lnTo>
                <a:lnTo>
                  <a:pt x="2789" y="554"/>
                </a:lnTo>
                <a:lnTo>
                  <a:pt x="2788" y="529"/>
                </a:lnTo>
                <a:lnTo>
                  <a:pt x="2788" y="529"/>
                </a:lnTo>
                <a:lnTo>
                  <a:pt x="2789" y="505"/>
                </a:lnTo>
                <a:lnTo>
                  <a:pt x="2792" y="482"/>
                </a:lnTo>
                <a:lnTo>
                  <a:pt x="2797" y="459"/>
                </a:lnTo>
                <a:lnTo>
                  <a:pt x="2803" y="438"/>
                </a:lnTo>
                <a:lnTo>
                  <a:pt x="2811" y="417"/>
                </a:lnTo>
                <a:lnTo>
                  <a:pt x="2820" y="399"/>
                </a:lnTo>
                <a:lnTo>
                  <a:pt x="2831" y="380"/>
                </a:lnTo>
                <a:lnTo>
                  <a:pt x="2843" y="364"/>
                </a:lnTo>
                <a:lnTo>
                  <a:pt x="2856" y="349"/>
                </a:lnTo>
                <a:lnTo>
                  <a:pt x="2871" y="336"/>
                </a:lnTo>
                <a:lnTo>
                  <a:pt x="2886" y="325"/>
                </a:lnTo>
                <a:lnTo>
                  <a:pt x="2902" y="316"/>
                </a:lnTo>
                <a:lnTo>
                  <a:pt x="2920" y="308"/>
                </a:lnTo>
                <a:lnTo>
                  <a:pt x="2938" y="301"/>
                </a:lnTo>
                <a:lnTo>
                  <a:pt x="2958" y="298"/>
                </a:lnTo>
                <a:lnTo>
                  <a:pt x="2977" y="297"/>
                </a:lnTo>
                <a:lnTo>
                  <a:pt x="2977" y="297"/>
                </a:lnTo>
                <a:lnTo>
                  <a:pt x="2996" y="298"/>
                </a:lnTo>
                <a:lnTo>
                  <a:pt x="3016" y="301"/>
                </a:lnTo>
                <a:lnTo>
                  <a:pt x="3035" y="306"/>
                </a:lnTo>
                <a:lnTo>
                  <a:pt x="3054" y="313"/>
                </a:lnTo>
                <a:lnTo>
                  <a:pt x="3073" y="323"/>
                </a:lnTo>
                <a:lnTo>
                  <a:pt x="3093" y="335"/>
                </a:lnTo>
                <a:lnTo>
                  <a:pt x="3113" y="349"/>
                </a:lnTo>
                <a:lnTo>
                  <a:pt x="3134" y="366"/>
                </a:lnTo>
                <a:lnTo>
                  <a:pt x="3134" y="672"/>
                </a:lnTo>
                <a:close/>
                <a:moveTo>
                  <a:pt x="3135" y="317"/>
                </a:moveTo>
                <a:lnTo>
                  <a:pt x="3131" y="317"/>
                </a:lnTo>
                <a:lnTo>
                  <a:pt x="3131" y="317"/>
                </a:lnTo>
                <a:lnTo>
                  <a:pt x="3113" y="303"/>
                </a:lnTo>
                <a:lnTo>
                  <a:pt x="3096" y="290"/>
                </a:lnTo>
                <a:lnTo>
                  <a:pt x="3077" y="280"/>
                </a:lnTo>
                <a:lnTo>
                  <a:pt x="3059" y="270"/>
                </a:lnTo>
                <a:lnTo>
                  <a:pt x="3040" y="264"/>
                </a:lnTo>
                <a:lnTo>
                  <a:pt x="3019" y="258"/>
                </a:lnTo>
                <a:lnTo>
                  <a:pt x="2997" y="255"/>
                </a:lnTo>
                <a:lnTo>
                  <a:pt x="2975" y="254"/>
                </a:lnTo>
                <a:lnTo>
                  <a:pt x="2975" y="254"/>
                </a:lnTo>
                <a:lnTo>
                  <a:pt x="2951" y="255"/>
                </a:lnTo>
                <a:lnTo>
                  <a:pt x="2928" y="258"/>
                </a:lnTo>
                <a:lnTo>
                  <a:pt x="2906" y="265"/>
                </a:lnTo>
                <a:lnTo>
                  <a:pt x="2884" y="273"/>
                </a:lnTo>
                <a:lnTo>
                  <a:pt x="2864" y="283"/>
                </a:lnTo>
                <a:lnTo>
                  <a:pt x="2843" y="296"/>
                </a:lnTo>
                <a:lnTo>
                  <a:pt x="2825" y="311"/>
                </a:lnTo>
                <a:lnTo>
                  <a:pt x="2807" y="327"/>
                </a:lnTo>
                <a:lnTo>
                  <a:pt x="2792" y="347"/>
                </a:lnTo>
                <a:lnTo>
                  <a:pt x="2778" y="367"/>
                </a:lnTo>
                <a:lnTo>
                  <a:pt x="2766" y="390"/>
                </a:lnTo>
                <a:lnTo>
                  <a:pt x="2756" y="414"/>
                </a:lnTo>
                <a:lnTo>
                  <a:pt x="2748" y="441"/>
                </a:lnTo>
                <a:lnTo>
                  <a:pt x="2741" y="468"/>
                </a:lnTo>
                <a:lnTo>
                  <a:pt x="2739" y="483"/>
                </a:lnTo>
                <a:lnTo>
                  <a:pt x="2738" y="498"/>
                </a:lnTo>
                <a:lnTo>
                  <a:pt x="2737" y="513"/>
                </a:lnTo>
                <a:lnTo>
                  <a:pt x="2736" y="529"/>
                </a:lnTo>
                <a:lnTo>
                  <a:pt x="2736" y="529"/>
                </a:lnTo>
                <a:lnTo>
                  <a:pt x="2737" y="561"/>
                </a:lnTo>
                <a:lnTo>
                  <a:pt x="2740" y="592"/>
                </a:lnTo>
                <a:lnTo>
                  <a:pt x="2746" y="620"/>
                </a:lnTo>
                <a:lnTo>
                  <a:pt x="2752" y="646"/>
                </a:lnTo>
                <a:lnTo>
                  <a:pt x="2761" y="671"/>
                </a:lnTo>
                <a:lnTo>
                  <a:pt x="2772" y="694"/>
                </a:lnTo>
                <a:lnTo>
                  <a:pt x="2784" y="714"/>
                </a:lnTo>
                <a:lnTo>
                  <a:pt x="2797" y="733"/>
                </a:lnTo>
                <a:lnTo>
                  <a:pt x="2813" y="750"/>
                </a:lnTo>
                <a:lnTo>
                  <a:pt x="2829" y="764"/>
                </a:lnTo>
                <a:lnTo>
                  <a:pt x="2847" y="776"/>
                </a:lnTo>
                <a:lnTo>
                  <a:pt x="2867" y="787"/>
                </a:lnTo>
                <a:lnTo>
                  <a:pt x="2887" y="794"/>
                </a:lnTo>
                <a:lnTo>
                  <a:pt x="2910" y="800"/>
                </a:lnTo>
                <a:lnTo>
                  <a:pt x="2934" y="803"/>
                </a:lnTo>
                <a:lnTo>
                  <a:pt x="2959" y="804"/>
                </a:lnTo>
                <a:lnTo>
                  <a:pt x="2959" y="804"/>
                </a:lnTo>
                <a:lnTo>
                  <a:pt x="2972" y="804"/>
                </a:lnTo>
                <a:lnTo>
                  <a:pt x="2985" y="803"/>
                </a:lnTo>
                <a:lnTo>
                  <a:pt x="2997" y="801"/>
                </a:lnTo>
                <a:lnTo>
                  <a:pt x="3009" y="797"/>
                </a:lnTo>
                <a:lnTo>
                  <a:pt x="3021" y="794"/>
                </a:lnTo>
                <a:lnTo>
                  <a:pt x="3033" y="790"/>
                </a:lnTo>
                <a:lnTo>
                  <a:pt x="3045" y="784"/>
                </a:lnTo>
                <a:lnTo>
                  <a:pt x="3057" y="779"/>
                </a:lnTo>
                <a:lnTo>
                  <a:pt x="3078" y="767"/>
                </a:lnTo>
                <a:lnTo>
                  <a:pt x="3098" y="753"/>
                </a:lnTo>
                <a:lnTo>
                  <a:pt x="3117" y="738"/>
                </a:lnTo>
                <a:lnTo>
                  <a:pt x="3135" y="722"/>
                </a:lnTo>
                <a:lnTo>
                  <a:pt x="3134" y="844"/>
                </a:lnTo>
                <a:lnTo>
                  <a:pt x="3134" y="844"/>
                </a:lnTo>
                <a:lnTo>
                  <a:pt x="3132" y="863"/>
                </a:lnTo>
                <a:lnTo>
                  <a:pt x="3131" y="882"/>
                </a:lnTo>
                <a:lnTo>
                  <a:pt x="3128" y="900"/>
                </a:lnTo>
                <a:lnTo>
                  <a:pt x="3123" y="916"/>
                </a:lnTo>
                <a:lnTo>
                  <a:pt x="3117" y="932"/>
                </a:lnTo>
                <a:lnTo>
                  <a:pt x="3110" y="947"/>
                </a:lnTo>
                <a:lnTo>
                  <a:pt x="3101" y="960"/>
                </a:lnTo>
                <a:lnTo>
                  <a:pt x="3091" y="971"/>
                </a:lnTo>
                <a:lnTo>
                  <a:pt x="3081" y="982"/>
                </a:lnTo>
                <a:lnTo>
                  <a:pt x="3068" y="992"/>
                </a:lnTo>
                <a:lnTo>
                  <a:pt x="3054" y="999"/>
                </a:lnTo>
                <a:lnTo>
                  <a:pt x="3039" y="1006"/>
                </a:lnTo>
                <a:lnTo>
                  <a:pt x="3022" y="1011"/>
                </a:lnTo>
                <a:lnTo>
                  <a:pt x="3005" y="1015"/>
                </a:lnTo>
                <a:lnTo>
                  <a:pt x="2986" y="1017"/>
                </a:lnTo>
                <a:lnTo>
                  <a:pt x="2966" y="1018"/>
                </a:lnTo>
                <a:lnTo>
                  <a:pt x="2966" y="1018"/>
                </a:lnTo>
                <a:lnTo>
                  <a:pt x="2945" y="1017"/>
                </a:lnTo>
                <a:lnTo>
                  <a:pt x="2924" y="1015"/>
                </a:lnTo>
                <a:lnTo>
                  <a:pt x="2903" y="1011"/>
                </a:lnTo>
                <a:lnTo>
                  <a:pt x="2882" y="1005"/>
                </a:lnTo>
                <a:lnTo>
                  <a:pt x="2861" y="997"/>
                </a:lnTo>
                <a:lnTo>
                  <a:pt x="2841" y="989"/>
                </a:lnTo>
                <a:lnTo>
                  <a:pt x="2820" y="977"/>
                </a:lnTo>
                <a:lnTo>
                  <a:pt x="2801" y="963"/>
                </a:lnTo>
                <a:lnTo>
                  <a:pt x="2778" y="1003"/>
                </a:lnTo>
                <a:lnTo>
                  <a:pt x="2778" y="1003"/>
                </a:lnTo>
                <a:lnTo>
                  <a:pt x="2799" y="1015"/>
                </a:lnTo>
                <a:lnTo>
                  <a:pt x="2819" y="1027"/>
                </a:lnTo>
                <a:lnTo>
                  <a:pt x="2842" y="1036"/>
                </a:lnTo>
                <a:lnTo>
                  <a:pt x="2865" y="1045"/>
                </a:lnTo>
                <a:lnTo>
                  <a:pt x="2888" y="1051"/>
                </a:lnTo>
                <a:lnTo>
                  <a:pt x="2913" y="1057"/>
                </a:lnTo>
                <a:lnTo>
                  <a:pt x="2939" y="1060"/>
                </a:lnTo>
                <a:lnTo>
                  <a:pt x="2966" y="1060"/>
                </a:lnTo>
                <a:lnTo>
                  <a:pt x="2966" y="1060"/>
                </a:lnTo>
                <a:lnTo>
                  <a:pt x="2991" y="1060"/>
                </a:lnTo>
                <a:lnTo>
                  <a:pt x="3015" y="1057"/>
                </a:lnTo>
                <a:lnTo>
                  <a:pt x="3037" y="1052"/>
                </a:lnTo>
                <a:lnTo>
                  <a:pt x="3058" y="1046"/>
                </a:lnTo>
                <a:lnTo>
                  <a:pt x="3077" y="1037"/>
                </a:lnTo>
                <a:lnTo>
                  <a:pt x="3096" y="1028"/>
                </a:lnTo>
                <a:lnTo>
                  <a:pt x="3112" y="1017"/>
                </a:lnTo>
                <a:lnTo>
                  <a:pt x="3126" y="1004"/>
                </a:lnTo>
                <a:lnTo>
                  <a:pt x="3139" y="990"/>
                </a:lnTo>
                <a:lnTo>
                  <a:pt x="3151" y="974"/>
                </a:lnTo>
                <a:lnTo>
                  <a:pt x="3161" y="956"/>
                </a:lnTo>
                <a:lnTo>
                  <a:pt x="3168" y="938"/>
                </a:lnTo>
                <a:lnTo>
                  <a:pt x="3175" y="918"/>
                </a:lnTo>
                <a:lnTo>
                  <a:pt x="3179" y="897"/>
                </a:lnTo>
                <a:lnTo>
                  <a:pt x="3182" y="874"/>
                </a:lnTo>
                <a:lnTo>
                  <a:pt x="3183" y="851"/>
                </a:lnTo>
                <a:lnTo>
                  <a:pt x="3183" y="267"/>
                </a:lnTo>
                <a:lnTo>
                  <a:pt x="3139" y="267"/>
                </a:lnTo>
                <a:lnTo>
                  <a:pt x="3135" y="317"/>
                </a:lnTo>
                <a:close/>
                <a:moveTo>
                  <a:pt x="2450" y="254"/>
                </a:moveTo>
                <a:lnTo>
                  <a:pt x="2450" y="254"/>
                </a:lnTo>
                <a:lnTo>
                  <a:pt x="2436" y="254"/>
                </a:lnTo>
                <a:lnTo>
                  <a:pt x="2423" y="256"/>
                </a:lnTo>
                <a:lnTo>
                  <a:pt x="2410" y="258"/>
                </a:lnTo>
                <a:lnTo>
                  <a:pt x="2397" y="261"/>
                </a:lnTo>
                <a:lnTo>
                  <a:pt x="2385" y="265"/>
                </a:lnTo>
                <a:lnTo>
                  <a:pt x="2373" y="270"/>
                </a:lnTo>
                <a:lnTo>
                  <a:pt x="2361" y="276"/>
                </a:lnTo>
                <a:lnTo>
                  <a:pt x="2350" y="281"/>
                </a:lnTo>
                <a:lnTo>
                  <a:pt x="2328" y="295"/>
                </a:lnTo>
                <a:lnTo>
                  <a:pt x="2307" y="312"/>
                </a:lnTo>
                <a:lnTo>
                  <a:pt x="2286" y="331"/>
                </a:lnTo>
                <a:lnTo>
                  <a:pt x="2265" y="350"/>
                </a:lnTo>
                <a:lnTo>
                  <a:pt x="2262" y="350"/>
                </a:lnTo>
                <a:lnTo>
                  <a:pt x="2258" y="267"/>
                </a:lnTo>
                <a:lnTo>
                  <a:pt x="2214" y="267"/>
                </a:lnTo>
                <a:lnTo>
                  <a:pt x="2214" y="804"/>
                </a:lnTo>
                <a:lnTo>
                  <a:pt x="2264" y="804"/>
                </a:lnTo>
                <a:lnTo>
                  <a:pt x="2264" y="399"/>
                </a:lnTo>
                <a:lnTo>
                  <a:pt x="2264" y="399"/>
                </a:lnTo>
                <a:lnTo>
                  <a:pt x="2288" y="376"/>
                </a:lnTo>
                <a:lnTo>
                  <a:pt x="2310" y="355"/>
                </a:lnTo>
                <a:lnTo>
                  <a:pt x="2332" y="338"/>
                </a:lnTo>
                <a:lnTo>
                  <a:pt x="2353" y="324"/>
                </a:lnTo>
                <a:lnTo>
                  <a:pt x="2363" y="318"/>
                </a:lnTo>
                <a:lnTo>
                  <a:pt x="2373" y="312"/>
                </a:lnTo>
                <a:lnTo>
                  <a:pt x="2384" y="308"/>
                </a:lnTo>
                <a:lnTo>
                  <a:pt x="2395" y="305"/>
                </a:lnTo>
                <a:lnTo>
                  <a:pt x="2406" y="303"/>
                </a:lnTo>
                <a:lnTo>
                  <a:pt x="2416" y="300"/>
                </a:lnTo>
                <a:lnTo>
                  <a:pt x="2428" y="299"/>
                </a:lnTo>
                <a:lnTo>
                  <a:pt x="2440" y="298"/>
                </a:lnTo>
                <a:lnTo>
                  <a:pt x="2440" y="298"/>
                </a:lnTo>
                <a:lnTo>
                  <a:pt x="2455" y="299"/>
                </a:lnTo>
                <a:lnTo>
                  <a:pt x="2470" y="301"/>
                </a:lnTo>
                <a:lnTo>
                  <a:pt x="2483" y="305"/>
                </a:lnTo>
                <a:lnTo>
                  <a:pt x="2495" y="309"/>
                </a:lnTo>
                <a:lnTo>
                  <a:pt x="2507" y="314"/>
                </a:lnTo>
                <a:lnTo>
                  <a:pt x="2517" y="322"/>
                </a:lnTo>
                <a:lnTo>
                  <a:pt x="2525" y="330"/>
                </a:lnTo>
                <a:lnTo>
                  <a:pt x="2534" y="339"/>
                </a:lnTo>
                <a:lnTo>
                  <a:pt x="2541" y="351"/>
                </a:lnTo>
                <a:lnTo>
                  <a:pt x="2547" y="363"/>
                </a:lnTo>
                <a:lnTo>
                  <a:pt x="2551" y="377"/>
                </a:lnTo>
                <a:lnTo>
                  <a:pt x="2556" y="392"/>
                </a:lnTo>
                <a:lnTo>
                  <a:pt x="2559" y="408"/>
                </a:lnTo>
                <a:lnTo>
                  <a:pt x="2561" y="427"/>
                </a:lnTo>
                <a:lnTo>
                  <a:pt x="2562" y="445"/>
                </a:lnTo>
                <a:lnTo>
                  <a:pt x="2562" y="467"/>
                </a:lnTo>
                <a:lnTo>
                  <a:pt x="2562" y="804"/>
                </a:lnTo>
                <a:lnTo>
                  <a:pt x="2612" y="804"/>
                </a:lnTo>
                <a:lnTo>
                  <a:pt x="2612" y="459"/>
                </a:lnTo>
                <a:lnTo>
                  <a:pt x="2612" y="459"/>
                </a:lnTo>
                <a:lnTo>
                  <a:pt x="2611" y="434"/>
                </a:lnTo>
                <a:lnTo>
                  <a:pt x="2610" y="411"/>
                </a:lnTo>
                <a:lnTo>
                  <a:pt x="2606" y="389"/>
                </a:lnTo>
                <a:lnTo>
                  <a:pt x="2602" y="368"/>
                </a:lnTo>
                <a:lnTo>
                  <a:pt x="2597" y="350"/>
                </a:lnTo>
                <a:lnTo>
                  <a:pt x="2590" y="334"/>
                </a:lnTo>
                <a:lnTo>
                  <a:pt x="2582" y="319"/>
                </a:lnTo>
                <a:lnTo>
                  <a:pt x="2572" y="305"/>
                </a:lnTo>
                <a:lnTo>
                  <a:pt x="2562" y="293"/>
                </a:lnTo>
                <a:lnTo>
                  <a:pt x="2549" y="282"/>
                </a:lnTo>
                <a:lnTo>
                  <a:pt x="2536" y="273"/>
                </a:lnTo>
                <a:lnTo>
                  <a:pt x="2522" y="267"/>
                </a:lnTo>
                <a:lnTo>
                  <a:pt x="2506" y="260"/>
                </a:lnTo>
                <a:lnTo>
                  <a:pt x="2489" y="257"/>
                </a:lnTo>
                <a:lnTo>
                  <a:pt x="2469" y="255"/>
                </a:lnTo>
                <a:lnTo>
                  <a:pt x="2450" y="254"/>
                </a:lnTo>
                <a:close/>
                <a:moveTo>
                  <a:pt x="2003" y="804"/>
                </a:moveTo>
                <a:lnTo>
                  <a:pt x="2051" y="804"/>
                </a:lnTo>
                <a:lnTo>
                  <a:pt x="2051" y="267"/>
                </a:lnTo>
                <a:lnTo>
                  <a:pt x="2003" y="267"/>
                </a:lnTo>
                <a:lnTo>
                  <a:pt x="2003" y="804"/>
                </a:lnTo>
                <a:close/>
                <a:moveTo>
                  <a:pt x="2027" y="49"/>
                </a:moveTo>
                <a:lnTo>
                  <a:pt x="2027" y="49"/>
                </a:lnTo>
                <a:lnTo>
                  <a:pt x="2019" y="50"/>
                </a:lnTo>
                <a:lnTo>
                  <a:pt x="2010" y="52"/>
                </a:lnTo>
                <a:lnTo>
                  <a:pt x="2003" y="56"/>
                </a:lnTo>
                <a:lnTo>
                  <a:pt x="1996" y="61"/>
                </a:lnTo>
                <a:lnTo>
                  <a:pt x="1991" y="67"/>
                </a:lnTo>
                <a:lnTo>
                  <a:pt x="1986" y="75"/>
                </a:lnTo>
                <a:lnTo>
                  <a:pt x="1984" y="84"/>
                </a:lnTo>
                <a:lnTo>
                  <a:pt x="1983" y="94"/>
                </a:lnTo>
                <a:lnTo>
                  <a:pt x="1983" y="94"/>
                </a:lnTo>
                <a:lnTo>
                  <a:pt x="1984" y="103"/>
                </a:lnTo>
                <a:lnTo>
                  <a:pt x="1986" y="111"/>
                </a:lnTo>
                <a:lnTo>
                  <a:pt x="1991" y="119"/>
                </a:lnTo>
                <a:lnTo>
                  <a:pt x="1996" y="125"/>
                </a:lnTo>
                <a:lnTo>
                  <a:pt x="2003" y="131"/>
                </a:lnTo>
                <a:lnTo>
                  <a:pt x="2010" y="134"/>
                </a:lnTo>
                <a:lnTo>
                  <a:pt x="2019" y="136"/>
                </a:lnTo>
                <a:lnTo>
                  <a:pt x="2027" y="137"/>
                </a:lnTo>
                <a:lnTo>
                  <a:pt x="2027" y="137"/>
                </a:lnTo>
                <a:lnTo>
                  <a:pt x="2037" y="136"/>
                </a:lnTo>
                <a:lnTo>
                  <a:pt x="2046" y="134"/>
                </a:lnTo>
                <a:lnTo>
                  <a:pt x="2053" y="131"/>
                </a:lnTo>
                <a:lnTo>
                  <a:pt x="2060" y="125"/>
                </a:lnTo>
                <a:lnTo>
                  <a:pt x="2065" y="119"/>
                </a:lnTo>
                <a:lnTo>
                  <a:pt x="2070" y="111"/>
                </a:lnTo>
                <a:lnTo>
                  <a:pt x="2072" y="103"/>
                </a:lnTo>
                <a:lnTo>
                  <a:pt x="2073" y="94"/>
                </a:lnTo>
                <a:lnTo>
                  <a:pt x="2073" y="94"/>
                </a:lnTo>
                <a:lnTo>
                  <a:pt x="2072" y="84"/>
                </a:lnTo>
                <a:lnTo>
                  <a:pt x="2070" y="75"/>
                </a:lnTo>
                <a:lnTo>
                  <a:pt x="2065" y="67"/>
                </a:lnTo>
                <a:lnTo>
                  <a:pt x="2060" y="61"/>
                </a:lnTo>
                <a:lnTo>
                  <a:pt x="2053" y="56"/>
                </a:lnTo>
                <a:lnTo>
                  <a:pt x="2046" y="52"/>
                </a:lnTo>
                <a:lnTo>
                  <a:pt x="2037" y="50"/>
                </a:lnTo>
                <a:lnTo>
                  <a:pt x="2027" y="49"/>
                </a:lnTo>
                <a:close/>
                <a:moveTo>
                  <a:pt x="1855" y="774"/>
                </a:moveTo>
                <a:lnTo>
                  <a:pt x="1855" y="774"/>
                </a:lnTo>
                <a:lnTo>
                  <a:pt x="1849" y="774"/>
                </a:lnTo>
                <a:lnTo>
                  <a:pt x="1845" y="771"/>
                </a:lnTo>
                <a:lnTo>
                  <a:pt x="1841" y="769"/>
                </a:lnTo>
                <a:lnTo>
                  <a:pt x="1837" y="765"/>
                </a:lnTo>
                <a:lnTo>
                  <a:pt x="1834" y="761"/>
                </a:lnTo>
                <a:lnTo>
                  <a:pt x="1832" y="754"/>
                </a:lnTo>
                <a:lnTo>
                  <a:pt x="1831" y="748"/>
                </a:lnTo>
                <a:lnTo>
                  <a:pt x="1831" y="739"/>
                </a:lnTo>
                <a:lnTo>
                  <a:pt x="1831" y="0"/>
                </a:lnTo>
                <a:lnTo>
                  <a:pt x="1781" y="0"/>
                </a:lnTo>
                <a:lnTo>
                  <a:pt x="1781" y="733"/>
                </a:lnTo>
                <a:lnTo>
                  <a:pt x="1781" y="733"/>
                </a:lnTo>
                <a:lnTo>
                  <a:pt x="1782" y="753"/>
                </a:lnTo>
                <a:lnTo>
                  <a:pt x="1786" y="770"/>
                </a:lnTo>
                <a:lnTo>
                  <a:pt x="1788" y="778"/>
                </a:lnTo>
                <a:lnTo>
                  <a:pt x="1791" y="786"/>
                </a:lnTo>
                <a:lnTo>
                  <a:pt x="1794" y="791"/>
                </a:lnTo>
                <a:lnTo>
                  <a:pt x="1798" y="797"/>
                </a:lnTo>
                <a:lnTo>
                  <a:pt x="1803" y="802"/>
                </a:lnTo>
                <a:lnTo>
                  <a:pt x="1807" y="806"/>
                </a:lnTo>
                <a:lnTo>
                  <a:pt x="1813" y="809"/>
                </a:lnTo>
                <a:lnTo>
                  <a:pt x="1819" y="813"/>
                </a:lnTo>
                <a:lnTo>
                  <a:pt x="1825" y="815"/>
                </a:lnTo>
                <a:lnTo>
                  <a:pt x="1832" y="817"/>
                </a:lnTo>
                <a:lnTo>
                  <a:pt x="1840" y="817"/>
                </a:lnTo>
                <a:lnTo>
                  <a:pt x="1847" y="818"/>
                </a:lnTo>
                <a:lnTo>
                  <a:pt x="1847" y="818"/>
                </a:lnTo>
                <a:lnTo>
                  <a:pt x="1858" y="817"/>
                </a:lnTo>
                <a:lnTo>
                  <a:pt x="1868" y="816"/>
                </a:lnTo>
                <a:lnTo>
                  <a:pt x="1875" y="815"/>
                </a:lnTo>
                <a:lnTo>
                  <a:pt x="1883" y="813"/>
                </a:lnTo>
                <a:lnTo>
                  <a:pt x="1874" y="771"/>
                </a:lnTo>
                <a:lnTo>
                  <a:pt x="1874" y="771"/>
                </a:lnTo>
                <a:lnTo>
                  <a:pt x="1861" y="774"/>
                </a:lnTo>
                <a:lnTo>
                  <a:pt x="1855" y="774"/>
                </a:lnTo>
                <a:close/>
                <a:moveTo>
                  <a:pt x="1410" y="774"/>
                </a:moveTo>
                <a:lnTo>
                  <a:pt x="1410" y="774"/>
                </a:lnTo>
                <a:lnTo>
                  <a:pt x="1389" y="773"/>
                </a:lnTo>
                <a:lnTo>
                  <a:pt x="1370" y="769"/>
                </a:lnTo>
                <a:lnTo>
                  <a:pt x="1351" y="764"/>
                </a:lnTo>
                <a:lnTo>
                  <a:pt x="1334" y="756"/>
                </a:lnTo>
                <a:lnTo>
                  <a:pt x="1318" y="748"/>
                </a:lnTo>
                <a:lnTo>
                  <a:pt x="1302" y="736"/>
                </a:lnTo>
                <a:lnTo>
                  <a:pt x="1288" y="723"/>
                </a:lnTo>
                <a:lnTo>
                  <a:pt x="1275" y="709"/>
                </a:lnTo>
                <a:lnTo>
                  <a:pt x="1263" y="692"/>
                </a:lnTo>
                <a:lnTo>
                  <a:pt x="1252" y="674"/>
                </a:lnTo>
                <a:lnTo>
                  <a:pt x="1242" y="655"/>
                </a:lnTo>
                <a:lnTo>
                  <a:pt x="1235" y="633"/>
                </a:lnTo>
                <a:lnTo>
                  <a:pt x="1228" y="612"/>
                </a:lnTo>
                <a:lnTo>
                  <a:pt x="1224" y="588"/>
                </a:lnTo>
                <a:lnTo>
                  <a:pt x="1222" y="563"/>
                </a:lnTo>
                <a:lnTo>
                  <a:pt x="1221" y="537"/>
                </a:lnTo>
                <a:lnTo>
                  <a:pt x="1221" y="537"/>
                </a:lnTo>
                <a:lnTo>
                  <a:pt x="1222" y="511"/>
                </a:lnTo>
                <a:lnTo>
                  <a:pt x="1224" y="486"/>
                </a:lnTo>
                <a:lnTo>
                  <a:pt x="1228" y="462"/>
                </a:lnTo>
                <a:lnTo>
                  <a:pt x="1235" y="440"/>
                </a:lnTo>
                <a:lnTo>
                  <a:pt x="1242" y="418"/>
                </a:lnTo>
                <a:lnTo>
                  <a:pt x="1252" y="399"/>
                </a:lnTo>
                <a:lnTo>
                  <a:pt x="1263" y="380"/>
                </a:lnTo>
                <a:lnTo>
                  <a:pt x="1275" y="364"/>
                </a:lnTo>
                <a:lnTo>
                  <a:pt x="1288" y="349"/>
                </a:lnTo>
                <a:lnTo>
                  <a:pt x="1302" y="336"/>
                </a:lnTo>
                <a:lnTo>
                  <a:pt x="1318" y="324"/>
                </a:lnTo>
                <a:lnTo>
                  <a:pt x="1334" y="314"/>
                </a:lnTo>
                <a:lnTo>
                  <a:pt x="1351" y="307"/>
                </a:lnTo>
                <a:lnTo>
                  <a:pt x="1370" y="301"/>
                </a:lnTo>
                <a:lnTo>
                  <a:pt x="1389" y="298"/>
                </a:lnTo>
                <a:lnTo>
                  <a:pt x="1410" y="297"/>
                </a:lnTo>
                <a:lnTo>
                  <a:pt x="1410" y="297"/>
                </a:lnTo>
                <a:lnTo>
                  <a:pt x="1429" y="298"/>
                </a:lnTo>
                <a:lnTo>
                  <a:pt x="1449" y="301"/>
                </a:lnTo>
                <a:lnTo>
                  <a:pt x="1467" y="307"/>
                </a:lnTo>
                <a:lnTo>
                  <a:pt x="1485" y="314"/>
                </a:lnTo>
                <a:lnTo>
                  <a:pt x="1501" y="324"/>
                </a:lnTo>
                <a:lnTo>
                  <a:pt x="1518" y="336"/>
                </a:lnTo>
                <a:lnTo>
                  <a:pt x="1532" y="349"/>
                </a:lnTo>
                <a:lnTo>
                  <a:pt x="1545" y="364"/>
                </a:lnTo>
                <a:lnTo>
                  <a:pt x="1558" y="380"/>
                </a:lnTo>
                <a:lnTo>
                  <a:pt x="1568" y="399"/>
                </a:lnTo>
                <a:lnTo>
                  <a:pt x="1577" y="418"/>
                </a:lnTo>
                <a:lnTo>
                  <a:pt x="1585" y="440"/>
                </a:lnTo>
                <a:lnTo>
                  <a:pt x="1591" y="462"/>
                </a:lnTo>
                <a:lnTo>
                  <a:pt x="1595" y="486"/>
                </a:lnTo>
                <a:lnTo>
                  <a:pt x="1599" y="511"/>
                </a:lnTo>
                <a:lnTo>
                  <a:pt x="1600" y="537"/>
                </a:lnTo>
                <a:lnTo>
                  <a:pt x="1600" y="537"/>
                </a:lnTo>
                <a:lnTo>
                  <a:pt x="1599" y="563"/>
                </a:lnTo>
                <a:lnTo>
                  <a:pt x="1595" y="588"/>
                </a:lnTo>
                <a:lnTo>
                  <a:pt x="1591" y="612"/>
                </a:lnTo>
                <a:lnTo>
                  <a:pt x="1585" y="633"/>
                </a:lnTo>
                <a:lnTo>
                  <a:pt x="1577" y="655"/>
                </a:lnTo>
                <a:lnTo>
                  <a:pt x="1568" y="674"/>
                </a:lnTo>
                <a:lnTo>
                  <a:pt x="1558" y="692"/>
                </a:lnTo>
                <a:lnTo>
                  <a:pt x="1545" y="709"/>
                </a:lnTo>
                <a:lnTo>
                  <a:pt x="1532" y="723"/>
                </a:lnTo>
                <a:lnTo>
                  <a:pt x="1518" y="736"/>
                </a:lnTo>
                <a:lnTo>
                  <a:pt x="1501" y="748"/>
                </a:lnTo>
                <a:lnTo>
                  <a:pt x="1485" y="756"/>
                </a:lnTo>
                <a:lnTo>
                  <a:pt x="1467" y="764"/>
                </a:lnTo>
                <a:lnTo>
                  <a:pt x="1449" y="769"/>
                </a:lnTo>
                <a:lnTo>
                  <a:pt x="1429" y="773"/>
                </a:lnTo>
                <a:lnTo>
                  <a:pt x="1410" y="774"/>
                </a:lnTo>
                <a:close/>
                <a:moveTo>
                  <a:pt x="1410" y="254"/>
                </a:moveTo>
                <a:lnTo>
                  <a:pt x="1410" y="254"/>
                </a:lnTo>
                <a:lnTo>
                  <a:pt x="1386" y="255"/>
                </a:lnTo>
                <a:lnTo>
                  <a:pt x="1362" y="258"/>
                </a:lnTo>
                <a:lnTo>
                  <a:pt x="1339" y="265"/>
                </a:lnTo>
                <a:lnTo>
                  <a:pt x="1318" y="272"/>
                </a:lnTo>
                <a:lnTo>
                  <a:pt x="1296" y="283"/>
                </a:lnTo>
                <a:lnTo>
                  <a:pt x="1277" y="296"/>
                </a:lnTo>
                <a:lnTo>
                  <a:pt x="1258" y="311"/>
                </a:lnTo>
                <a:lnTo>
                  <a:pt x="1241" y="327"/>
                </a:lnTo>
                <a:lnTo>
                  <a:pt x="1225" y="347"/>
                </a:lnTo>
                <a:lnTo>
                  <a:pt x="1211" y="368"/>
                </a:lnTo>
                <a:lnTo>
                  <a:pt x="1204" y="379"/>
                </a:lnTo>
                <a:lnTo>
                  <a:pt x="1199" y="391"/>
                </a:lnTo>
                <a:lnTo>
                  <a:pt x="1194" y="404"/>
                </a:lnTo>
                <a:lnTo>
                  <a:pt x="1188" y="417"/>
                </a:lnTo>
                <a:lnTo>
                  <a:pt x="1184" y="430"/>
                </a:lnTo>
                <a:lnTo>
                  <a:pt x="1180" y="444"/>
                </a:lnTo>
                <a:lnTo>
                  <a:pt x="1176" y="458"/>
                </a:lnTo>
                <a:lnTo>
                  <a:pt x="1174" y="473"/>
                </a:lnTo>
                <a:lnTo>
                  <a:pt x="1172" y="488"/>
                </a:lnTo>
                <a:lnTo>
                  <a:pt x="1170" y="504"/>
                </a:lnTo>
                <a:lnTo>
                  <a:pt x="1169" y="520"/>
                </a:lnTo>
                <a:lnTo>
                  <a:pt x="1169" y="537"/>
                </a:lnTo>
                <a:lnTo>
                  <a:pt x="1169" y="537"/>
                </a:lnTo>
                <a:lnTo>
                  <a:pt x="1169" y="553"/>
                </a:lnTo>
                <a:lnTo>
                  <a:pt x="1170" y="569"/>
                </a:lnTo>
                <a:lnTo>
                  <a:pt x="1172" y="585"/>
                </a:lnTo>
                <a:lnTo>
                  <a:pt x="1174" y="600"/>
                </a:lnTo>
                <a:lnTo>
                  <a:pt x="1176" y="615"/>
                </a:lnTo>
                <a:lnTo>
                  <a:pt x="1180" y="629"/>
                </a:lnTo>
                <a:lnTo>
                  <a:pt x="1184" y="643"/>
                </a:lnTo>
                <a:lnTo>
                  <a:pt x="1188" y="656"/>
                </a:lnTo>
                <a:lnTo>
                  <a:pt x="1194" y="669"/>
                </a:lnTo>
                <a:lnTo>
                  <a:pt x="1199" y="681"/>
                </a:lnTo>
                <a:lnTo>
                  <a:pt x="1211" y="703"/>
                </a:lnTo>
                <a:lnTo>
                  <a:pt x="1225" y="725"/>
                </a:lnTo>
                <a:lnTo>
                  <a:pt x="1241" y="744"/>
                </a:lnTo>
                <a:lnTo>
                  <a:pt x="1258" y="761"/>
                </a:lnTo>
                <a:lnTo>
                  <a:pt x="1277" y="776"/>
                </a:lnTo>
                <a:lnTo>
                  <a:pt x="1296" y="789"/>
                </a:lnTo>
                <a:lnTo>
                  <a:pt x="1318" y="799"/>
                </a:lnTo>
                <a:lnTo>
                  <a:pt x="1339" y="807"/>
                </a:lnTo>
                <a:lnTo>
                  <a:pt x="1362" y="813"/>
                </a:lnTo>
                <a:lnTo>
                  <a:pt x="1386" y="817"/>
                </a:lnTo>
                <a:lnTo>
                  <a:pt x="1410" y="818"/>
                </a:lnTo>
                <a:lnTo>
                  <a:pt x="1410" y="818"/>
                </a:lnTo>
                <a:lnTo>
                  <a:pt x="1433" y="817"/>
                </a:lnTo>
                <a:lnTo>
                  <a:pt x="1457" y="813"/>
                </a:lnTo>
                <a:lnTo>
                  <a:pt x="1480" y="807"/>
                </a:lnTo>
                <a:lnTo>
                  <a:pt x="1501" y="799"/>
                </a:lnTo>
                <a:lnTo>
                  <a:pt x="1523" y="789"/>
                </a:lnTo>
                <a:lnTo>
                  <a:pt x="1542" y="776"/>
                </a:lnTo>
                <a:lnTo>
                  <a:pt x="1562" y="761"/>
                </a:lnTo>
                <a:lnTo>
                  <a:pt x="1579" y="744"/>
                </a:lnTo>
                <a:lnTo>
                  <a:pt x="1594" y="725"/>
                </a:lnTo>
                <a:lnTo>
                  <a:pt x="1608" y="703"/>
                </a:lnTo>
                <a:lnTo>
                  <a:pt x="1615" y="693"/>
                </a:lnTo>
                <a:lnTo>
                  <a:pt x="1621" y="681"/>
                </a:lnTo>
                <a:lnTo>
                  <a:pt x="1627" y="669"/>
                </a:lnTo>
                <a:lnTo>
                  <a:pt x="1631" y="656"/>
                </a:lnTo>
                <a:lnTo>
                  <a:pt x="1636" y="643"/>
                </a:lnTo>
                <a:lnTo>
                  <a:pt x="1640" y="629"/>
                </a:lnTo>
                <a:lnTo>
                  <a:pt x="1643" y="615"/>
                </a:lnTo>
                <a:lnTo>
                  <a:pt x="1646" y="600"/>
                </a:lnTo>
                <a:lnTo>
                  <a:pt x="1648" y="585"/>
                </a:lnTo>
                <a:lnTo>
                  <a:pt x="1649" y="569"/>
                </a:lnTo>
                <a:lnTo>
                  <a:pt x="1650" y="553"/>
                </a:lnTo>
                <a:lnTo>
                  <a:pt x="1650" y="537"/>
                </a:lnTo>
                <a:lnTo>
                  <a:pt x="1650" y="537"/>
                </a:lnTo>
                <a:lnTo>
                  <a:pt x="1650" y="520"/>
                </a:lnTo>
                <a:lnTo>
                  <a:pt x="1649" y="504"/>
                </a:lnTo>
                <a:lnTo>
                  <a:pt x="1648" y="488"/>
                </a:lnTo>
                <a:lnTo>
                  <a:pt x="1646" y="473"/>
                </a:lnTo>
                <a:lnTo>
                  <a:pt x="1643" y="458"/>
                </a:lnTo>
                <a:lnTo>
                  <a:pt x="1640" y="444"/>
                </a:lnTo>
                <a:lnTo>
                  <a:pt x="1636" y="430"/>
                </a:lnTo>
                <a:lnTo>
                  <a:pt x="1631" y="417"/>
                </a:lnTo>
                <a:lnTo>
                  <a:pt x="1627" y="404"/>
                </a:lnTo>
                <a:lnTo>
                  <a:pt x="1621" y="391"/>
                </a:lnTo>
                <a:lnTo>
                  <a:pt x="1615" y="379"/>
                </a:lnTo>
                <a:lnTo>
                  <a:pt x="1608" y="368"/>
                </a:lnTo>
                <a:lnTo>
                  <a:pt x="1594" y="347"/>
                </a:lnTo>
                <a:lnTo>
                  <a:pt x="1579" y="327"/>
                </a:lnTo>
                <a:lnTo>
                  <a:pt x="1562" y="311"/>
                </a:lnTo>
                <a:lnTo>
                  <a:pt x="1542" y="296"/>
                </a:lnTo>
                <a:lnTo>
                  <a:pt x="1523" y="283"/>
                </a:lnTo>
                <a:lnTo>
                  <a:pt x="1501" y="272"/>
                </a:lnTo>
                <a:lnTo>
                  <a:pt x="1480" y="265"/>
                </a:lnTo>
                <a:lnTo>
                  <a:pt x="1457" y="258"/>
                </a:lnTo>
                <a:lnTo>
                  <a:pt x="1433" y="255"/>
                </a:lnTo>
                <a:lnTo>
                  <a:pt x="1410" y="254"/>
                </a:lnTo>
                <a:close/>
                <a:moveTo>
                  <a:pt x="833" y="774"/>
                </a:moveTo>
                <a:lnTo>
                  <a:pt x="833" y="774"/>
                </a:lnTo>
                <a:lnTo>
                  <a:pt x="813" y="773"/>
                </a:lnTo>
                <a:lnTo>
                  <a:pt x="794" y="769"/>
                </a:lnTo>
                <a:lnTo>
                  <a:pt x="776" y="764"/>
                </a:lnTo>
                <a:lnTo>
                  <a:pt x="757" y="756"/>
                </a:lnTo>
                <a:lnTo>
                  <a:pt x="741" y="748"/>
                </a:lnTo>
                <a:lnTo>
                  <a:pt x="726" y="736"/>
                </a:lnTo>
                <a:lnTo>
                  <a:pt x="711" y="723"/>
                </a:lnTo>
                <a:lnTo>
                  <a:pt x="698" y="709"/>
                </a:lnTo>
                <a:lnTo>
                  <a:pt x="686" y="692"/>
                </a:lnTo>
                <a:lnTo>
                  <a:pt x="675" y="674"/>
                </a:lnTo>
                <a:lnTo>
                  <a:pt x="665" y="655"/>
                </a:lnTo>
                <a:lnTo>
                  <a:pt x="658" y="633"/>
                </a:lnTo>
                <a:lnTo>
                  <a:pt x="652" y="612"/>
                </a:lnTo>
                <a:lnTo>
                  <a:pt x="647" y="588"/>
                </a:lnTo>
                <a:lnTo>
                  <a:pt x="645" y="563"/>
                </a:lnTo>
                <a:lnTo>
                  <a:pt x="644" y="537"/>
                </a:lnTo>
                <a:lnTo>
                  <a:pt x="644" y="537"/>
                </a:lnTo>
                <a:lnTo>
                  <a:pt x="645" y="511"/>
                </a:lnTo>
                <a:lnTo>
                  <a:pt x="647" y="486"/>
                </a:lnTo>
                <a:lnTo>
                  <a:pt x="652" y="462"/>
                </a:lnTo>
                <a:lnTo>
                  <a:pt x="658" y="440"/>
                </a:lnTo>
                <a:lnTo>
                  <a:pt x="665" y="418"/>
                </a:lnTo>
                <a:lnTo>
                  <a:pt x="675" y="399"/>
                </a:lnTo>
                <a:lnTo>
                  <a:pt x="686" y="380"/>
                </a:lnTo>
                <a:lnTo>
                  <a:pt x="698" y="364"/>
                </a:lnTo>
                <a:lnTo>
                  <a:pt x="711" y="349"/>
                </a:lnTo>
                <a:lnTo>
                  <a:pt x="726" y="336"/>
                </a:lnTo>
                <a:lnTo>
                  <a:pt x="741" y="324"/>
                </a:lnTo>
                <a:lnTo>
                  <a:pt x="757" y="314"/>
                </a:lnTo>
                <a:lnTo>
                  <a:pt x="776" y="307"/>
                </a:lnTo>
                <a:lnTo>
                  <a:pt x="794" y="301"/>
                </a:lnTo>
                <a:lnTo>
                  <a:pt x="813" y="298"/>
                </a:lnTo>
                <a:lnTo>
                  <a:pt x="833" y="297"/>
                </a:lnTo>
                <a:lnTo>
                  <a:pt x="833" y="297"/>
                </a:lnTo>
                <a:lnTo>
                  <a:pt x="853" y="298"/>
                </a:lnTo>
                <a:lnTo>
                  <a:pt x="873" y="301"/>
                </a:lnTo>
                <a:lnTo>
                  <a:pt x="891" y="307"/>
                </a:lnTo>
                <a:lnTo>
                  <a:pt x="908" y="314"/>
                </a:lnTo>
                <a:lnTo>
                  <a:pt x="925" y="324"/>
                </a:lnTo>
                <a:lnTo>
                  <a:pt x="941" y="336"/>
                </a:lnTo>
                <a:lnTo>
                  <a:pt x="955" y="349"/>
                </a:lnTo>
                <a:lnTo>
                  <a:pt x="969" y="364"/>
                </a:lnTo>
                <a:lnTo>
                  <a:pt x="981" y="380"/>
                </a:lnTo>
                <a:lnTo>
                  <a:pt x="992" y="399"/>
                </a:lnTo>
                <a:lnTo>
                  <a:pt x="1001" y="418"/>
                </a:lnTo>
                <a:lnTo>
                  <a:pt x="1009" y="440"/>
                </a:lnTo>
                <a:lnTo>
                  <a:pt x="1015" y="462"/>
                </a:lnTo>
                <a:lnTo>
                  <a:pt x="1020" y="486"/>
                </a:lnTo>
                <a:lnTo>
                  <a:pt x="1022" y="511"/>
                </a:lnTo>
                <a:lnTo>
                  <a:pt x="1023" y="537"/>
                </a:lnTo>
                <a:lnTo>
                  <a:pt x="1023" y="537"/>
                </a:lnTo>
                <a:lnTo>
                  <a:pt x="1022" y="563"/>
                </a:lnTo>
                <a:lnTo>
                  <a:pt x="1020" y="588"/>
                </a:lnTo>
                <a:lnTo>
                  <a:pt x="1015" y="612"/>
                </a:lnTo>
                <a:lnTo>
                  <a:pt x="1009" y="633"/>
                </a:lnTo>
                <a:lnTo>
                  <a:pt x="1001" y="655"/>
                </a:lnTo>
                <a:lnTo>
                  <a:pt x="992" y="674"/>
                </a:lnTo>
                <a:lnTo>
                  <a:pt x="981" y="692"/>
                </a:lnTo>
                <a:lnTo>
                  <a:pt x="969" y="709"/>
                </a:lnTo>
                <a:lnTo>
                  <a:pt x="955" y="723"/>
                </a:lnTo>
                <a:lnTo>
                  <a:pt x="941" y="736"/>
                </a:lnTo>
                <a:lnTo>
                  <a:pt x="925" y="748"/>
                </a:lnTo>
                <a:lnTo>
                  <a:pt x="908" y="756"/>
                </a:lnTo>
                <a:lnTo>
                  <a:pt x="891" y="764"/>
                </a:lnTo>
                <a:lnTo>
                  <a:pt x="873" y="769"/>
                </a:lnTo>
                <a:lnTo>
                  <a:pt x="853" y="773"/>
                </a:lnTo>
                <a:lnTo>
                  <a:pt x="833" y="774"/>
                </a:lnTo>
                <a:close/>
                <a:moveTo>
                  <a:pt x="833" y="254"/>
                </a:moveTo>
                <a:lnTo>
                  <a:pt x="833" y="254"/>
                </a:lnTo>
                <a:lnTo>
                  <a:pt x="809" y="255"/>
                </a:lnTo>
                <a:lnTo>
                  <a:pt x="785" y="258"/>
                </a:lnTo>
                <a:lnTo>
                  <a:pt x="763" y="265"/>
                </a:lnTo>
                <a:lnTo>
                  <a:pt x="741" y="272"/>
                </a:lnTo>
                <a:lnTo>
                  <a:pt x="720" y="283"/>
                </a:lnTo>
                <a:lnTo>
                  <a:pt x="700" y="296"/>
                </a:lnTo>
                <a:lnTo>
                  <a:pt x="682" y="311"/>
                </a:lnTo>
                <a:lnTo>
                  <a:pt x="664" y="327"/>
                </a:lnTo>
                <a:lnTo>
                  <a:pt x="649" y="347"/>
                </a:lnTo>
                <a:lnTo>
                  <a:pt x="635" y="368"/>
                </a:lnTo>
                <a:lnTo>
                  <a:pt x="629" y="379"/>
                </a:lnTo>
                <a:lnTo>
                  <a:pt x="622" y="391"/>
                </a:lnTo>
                <a:lnTo>
                  <a:pt x="617" y="404"/>
                </a:lnTo>
                <a:lnTo>
                  <a:pt x="612" y="417"/>
                </a:lnTo>
                <a:lnTo>
                  <a:pt x="607" y="430"/>
                </a:lnTo>
                <a:lnTo>
                  <a:pt x="604" y="444"/>
                </a:lnTo>
                <a:lnTo>
                  <a:pt x="601" y="458"/>
                </a:lnTo>
                <a:lnTo>
                  <a:pt x="597" y="473"/>
                </a:lnTo>
                <a:lnTo>
                  <a:pt x="595" y="488"/>
                </a:lnTo>
                <a:lnTo>
                  <a:pt x="594" y="504"/>
                </a:lnTo>
                <a:lnTo>
                  <a:pt x="593" y="520"/>
                </a:lnTo>
                <a:lnTo>
                  <a:pt x="592" y="537"/>
                </a:lnTo>
                <a:lnTo>
                  <a:pt x="592" y="537"/>
                </a:lnTo>
                <a:lnTo>
                  <a:pt x="593" y="553"/>
                </a:lnTo>
                <a:lnTo>
                  <a:pt x="594" y="569"/>
                </a:lnTo>
                <a:lnTo>
                  <a:pt x="595" y="585"/>
                </a:lnTo>
                <a:lnTo>
                  <a:pt x="597" y="600"/>
                </a:lnTo>
                <a:lnTo>
                  <a:pt x="601" y="615"/>
                </a:lnTo>
                <a:lnTo>
                  <a:pt x="604" y="629"/>
                </a:lnTo>
                <a:lnTo>
                  <a:pt x="607" y="643"/>
                </a:lnTo>
                <a:lnTo>
                  <a:pt x="612" y="656"/>
                </a:lnTo>
                <a:lnTo>
                  <a:pt x="617" y="669"/>
                </a:lnTo>
                <a:lnTo>
                  <a:pt x="622" y="681"/>
                </a:lnTo>
                <a:lnTo>
                  <a:pt x="635" y="703"/>
                </a:lnTo>
                <a:lnTo>
                  <a:pt x="649" y="725"/>
                </a:lnTo>
                <a:lnTo>
                  <a:pt x="664" y="744"/>
                </a:lnTo>
                <a:lnTo>
                  <a:pt x="682" y="761"/>
                </a:lnTo>
                <a:lnTo>
                  <a:pt x="700" y="776"/>
                </a:lnTo>
                <a:lnTo>
                  <a:pt x="720" y="789"/>
                </a:lnTo>
                <a:lnTo>
                  <a:pt x="741" y="799"/>
                </a:lnTo>
                <a:lnTo>
                  <a:pt x="763" y="807"/>
                </a:lnTo>
                <a:lnTo>
                  <a:pt x="785" y="813"/>
                </a:lnTo>
                <a:lnTo>
                  <a:pt x="809" y="817"/>
                </a:lnTo>
                <a:lnTo>
                  <a:pt x="833" y="818"/>
                </a:lnTo>
                <a:lnTo>
                  <a:pt x="833" y="818"/>
                </a:lnTo>
                <a:lnTo>
                  <a:pt x="857" y="817"/>
                </a:lnTo>
                <a:lnTo>
                  <a:pt x="880" y="813"/>
                </a:lnTo>
                <a:lnTo>
                  <a:pt x="903" y="807"/>
                </a:lnTo>
                <a:lnTo>
                  <a:pt x="926" y="799"/>
                </a:lnTo>
                <a:lnTo>
                  <a:pt x="946" y="789"/>
                </a:lnTo>
                <a:lnTo>
                  <a:pt x="967" y="776"/>
                </a:lnTo>
                <a:lnTo>
                  <a:pt x="985" y="761"/>
                </a:lnTo>
                <a:lnTo>
                  <a:pt x="1002" y="744"/>
                </a:lnTo>
                <a:lnTo>
                  <a:pt x="1019" y="725"/>
                </a:lnTo>
                <a:lnTo>
                  <a:pt x="1033" y="703"/>
                </a:lnTo>
                <a:lnTo>
                  <a:pt x="1039" y="693"/>
                </a:lnTo>
                <a:lnTo>
                  <a:pt x="1045" y="681"/>
                </a:lnTo>
                <a:lnTo>
                  <a:pt x="1050" y="669"/>
                </a:lnTo>
                <a:lnTo>
                  <a:pt x="1055" y="656"/>
                </a:lnTo>
                <a:lnTo>
                  <a:pt x="1060" y="643"/>
                </a:lnTo>
                <a:lnTo>
                  <a:pt x="1063" y="629"/>
                </a:lnTo>
                <a:lnTo>
                  <a:pt x="1067" y="615"/>
                </a:lnTo>
                <a:lnTo>
                  <a:pt x="1069" y="600"/>
                </a:lnTo>
                <a:lnTo>
                  <a:pt x="1072" y="585"/>
                </a:lnTo>
                <a:lnTo>
                  <a:pt x="1074" y="569"/>
                </a:lnTo>
                <a:lnTo>
                  <a:pt x="1074" y="553"/>
                </a:lnTo>
                <a:lnTo>
                  <a:pt x="1075" y="537"/>
                </a:lnTo>
                <a:lnTo>
                  <a:pt x="1075" y="537"/>
                </a:lnTo>
                <a:lnTo>
                  <a:pt x="1074" y="520"/>
                </a:lnTo>
                <a:lnTo>
                  <a:pt x="1074" y="504"/>
                </a:lnTo>
                <a:lnTo>
                  <a:pt x="1072" y="488"/>
                </a:lnTo>
                <a:lnTo>
                  <a:pt x="1069" y="473"/>
                </a:lnTo>
                <a:lnTo>
                  <a:pt x="1067" y="458"/>
                </a:lnTo>
                <a:lnTo>
                  <a:pt x="1063" y="444"/>
                </a:lnTo>
                <a:lnTo>
                  <a:pt x="1060" y="430"/>
                </a:lnTo>
                <a:lnTo>
                  <a:pt x="1055" y="417"/>
                </a:lnTo>
                <a:lnTo>
                  <a:pt x="1050" y="404"/>
                </a:lnTo>
                <a:lnTo>
                  <a:pt x="1045" y="391"/>
                </a:lnTo>
                <a:lnTo>
                  <a:pt x="1039" y="379"/>
                </a:lnTo>
                <a:lnTo>
                  <a:pt x="1033" y="368"/>
                </a:lnTo>
                <a:lnTo>
                  <a:pt x="1019" y="347"/>
                </a:lnTo>
                <a:lnTo>
                  <a:pt x="1002" y="327"/>
                </a:lnTo>
                <a:lnTo>
                  <a:pt x="985" y="311"/>
                </a:lnTo>
                <a:lnTo>
                  <a:pt x="967" y="296"/>
                </a:lnTo>
                <a:lnTo>
                  <a:pt x="946" y="283"/>
                </a:lnTo>
                <a:lnTo>
                  <a:pt x="926" y="272"/>
                </a:lnTo>
                <a:lnTo>
                  <a:pt x="903" y="265"/>
                </a:lnTo>
                <a:lnTo>
                  <a:pt x="880" y="258"/>
                </a:lnTo>
                <a:lnTo>
                  <a:pt x="857" y="255"/>
                </a:lnTo>
                <a:lnTo>
                  <a:pt x="833" y="254"/>
                </a:lnTo>
                <a:close/>
                <a:moveTo>
                  <a:pt x="311" y="770"/>
                </a:moveTo>
                <a:lnTo>
                  <a:pt x="311" y="770"/>
                </a:lnTo>
                <a:lnTo>
                  <a:pt x="296" y="770"/>
                </a:lnTo>
                <a:lnTo>
                  <a:pt x="282" y="769"/>
                </a:lnTo>
                <a:lnTo>
                  <a:pt x="268" y="767"/>
                </a:lnTo>
                <a:lnTo>
                  <a:pt x="254" y="765"/>
                </a:lnTo>
                <a:lnTo>
                  <a:pt x="241" y="762"/>
                </a:lnTo>
                <a:lnTo>
                  <a:pt x="228" y="757"/>
                </a:lnTo>
                <a:lnTo>
                  <a:pt x="216" y="752"/>
                </a:lnTo>
                <a:lnTo>
                  <a:pt x="204" y="747"/>
                </a:lnTo>
                <a:lnTo>
                  <a:pt x="192" y="741"/>
                </a:lnTo>
                <a:lnTo>
                  <a:pt x="181" y="734"/>
                </a:lnTo>
                <a:lnTo>
                  <a:pt x="171" y="726"/>
                </a:lnTo>
                <a:lnTo>
                  <a:pt x="160" y="719"/>
                </a:lnTo>
                <a:lnTo>
                  <a:pt x="150" y="709"/>
                </a:lnTo>
                <a:lnTo>
                  <a:pt x="140" y="700"/>
                </a:lnTo>
                <a:lnTo>
                  <a:pt x="132" y="689"/>
                </a:lnTo>
                <a:lnTo>
                  <a:pt x="123" y="679"/>
                </a:lnTo>
                <a:lnTo>
                  <a:pt x="114" y="668"/>
                </a:lnTo>
                <a:lnTo>
                  <a:pt x="107" y="656"/>
                </a:lnTo>
                <a:lnTo>
                  <a:pt x="99" y="644"/>
                </a:lnTo>
                <a:lnTo>
                  <a:pt x="93" y="630"/>
                </a:lnTo>
                <a:lnTo>
                  <a:pt x="86" y="617"/>
                </a:lnTo>
                <a:lnTo>
                  <a:pt x="81" y="603"/>
                </a:lnTo>
                <a:lnTo>
                  <a:pt x="76" y="588"/>
                </a:lnTo>
                <a:lnTo>
                  <a:pt x="71" y="573"/>
                </a:lnTo>
                <a:lnTo>
                  <a:pt x="64" y="541"/>
                </a:lnTo>
                <a:lnTo>
                  <a:pt x="58" y="507"/>
                </a:lnTo>
                <a:lnTo>
                  <a:pt x="54" y="471"/>
                </a:lnTo>
                <a:lnTo>
                  <a:pt x="53" y="434"/>
                </a:lnTo>
                <a:lnTo>
                  <a:pt x="53" y="434"/>
                </a:lnTo>
                <a:lnTo>
                  <a:pt x="54" y="397"/>
                </a:lnTo>
                <a:lnTo>
                  <a:pt x="58" y="361"/>
                </a:lnTo>
                <a:lnTo>
                  <a:pt x="64" y="327"/>
                </a:lnTo>
                <a:lnTo>
                  <a:pt x="71" y="295"/>
                </a:lnTo>
                <a:lnTo>
                  <a:pt x="77" y="280"/>
                </a:lnTo>
                <a:lnTo>
                  <a:pt x="82" y="266"/>
                </a:lnTo>
                <a:lnTo>
                  <a:pt x="87" y="252"/>
                </a:lnTo>
                <a:lnTo>
                  <a:pt x="94" y="239"/>
                </a:lnTo>
                <a:lnTo>
                  <a:pt x="100" y="226"/>
                </a:lnTo>
                <a:lnTo>
                  <a:pt x="108" y="213"/>
                </a:lnTo>
                <a:lnTo>
                  <a:pt x="116" y="202"/>
                </a:lnTo>
                <a:lnTo>
                  <a:pt x="124" y="190"/>
                </a:lnTo>
                <a:lnTo>
                  <a:pt x="133" y="179"/>
                </a:lnTo>
                <a:lnTo>
                  <a:pt x="142" y="170"/>
                </a:lnTo>
                <a:lnTo>
                  <a:pt x="151" y="161"/>
                </a:lnTo>
                <a:lnTo>
                  <a:pt x="161" y="152"/>
                </a:lnTo>
                <a:lnTo>
                  <a:pt x="172" y="144"/>
                </a:lnTo>
                <a:lnTo>
                  <a:pt x="183" y="136"/>
                </a:lnTo>
                <a:lnTo>
                  <a:pt x="194" y="130"/>
                </a:lnTo>
                <a:lnTo>
                  <a:pt x="206" y="124"/>
                </a:lnTo>
                <a:lnTo>
                  <a:pt x="218" y="119"/>
                </a:lnTo>
                <a:lnTo>
                  <a:pt x="231" y="113"/>
                </a:lnTo>
                <a:lnTo>
                  <a:pt x="244" y="110"/>
                </a:lnTo>
                <a:lnTo>
                  <a:pt x="257" y="106"/>
                </a:lnTo>
                <a:lnTo>
                  <a:pt x="271" y="104"/>
                </a:lnTo>
                <a:lnTo>
                  <a:pt x="285" y="102"/>
                </a:lnTo>
                <a:lnTo>
                  <a:pt x="300" y="100"/>
                </a:lnTo>
                <a:lnTo>
                  <a:pt x="315" y="100"/>
                </a:lnTo>
                <a:lnTo>
                  <a:pt x="315" y="100"/>
                </a:lnTo>
                <a:lnTo>
                  <a:pt x="327" y="100"/>
                </a:lnTo>
                <a:lnTo>
                  <a:pt x="339" y="102"/>
                </a:lnTo>
                <a:lnTo>
                  <a:pt x="351" y="104"/>
                </a:lnTo>
                <a:lnTo>
                  <a:pt x="363" y="106"/>
                </a:lnTo>
                <a:lnTo>
                  <a:pt x="374" y="109"/>
                </a:lnTo>
                <a:lnTo>
                  <a:pt x="385" y="112"/>
                </a:lnTo>
                <a:lnTo>
                  <a:pt x="406" y="121"/>
                </a:lnTo>
                <a:lnTo>
                  <a:pt x="426" y="132"/>
                </a:lnTo>
                <a:lnTo>
                  <a:pt x="444" y="145"/>
                </a:lnTo>
                <a:lnTo>
                  <a:pt x="460" y="160"/>
                </a:lnTo>
                <a:lnTo>
                  <a:pt x="476" y="175"/>
                </a:lnTo>
                <a:lnTo>
                  <a:pt x="507" y="142"/>
                </a:lnTo>
                <a:lnTo>
                  <a:pt x="507" y="142"/>
                </a:lnTo>
                <a:lnTo>
                  <a:pt x="490" y="125"/>
                </a:lnTo>
                <a:lnTo>
                  <a:pt x="472" y="109"/>
                </a:lnTo>
                <a:lnTo>
                  <a:pt x="462" y="102"/>
                </a:lnTo>
                <a:lnTo>
                  <a:pt x="452" y="94"/>
                </a:lnTo>
                <a:lnTo>
                  <a:pt x="440" y="86"/>
                </a:lnTo>
                <a:lnTo>
                  <a:pt x="429" y="80"/>
                </a:lnTo>
                <a:lnTo>
                  <a:pt x="416" y="75"/>
                </a:lnTo>
                <a:lnTo>
                  <a:pt x="403" y="69"/>
                </a:lnTo>
                <a:lnTo>
                  <a:pt x="390" y="65"/>
                </a:lnTo>
                <a:lnTo>
                  <a:pt x="376" y="61"/>
                </a:lnTo>
                <a:lnTo>
                  <a:pt x="362" y="57"/>
                </a:lnTo>
                <a:lnTo>
                  <a:pt x="347" y="55"/>
                </a:lnTo>
                <a:lnTo>
                  <a:pt x="331" y="54"/>
                </a:lnTo>
                <a:lnTo>
                  <a:pt x="315" y="54"/>
                </a:lnTo>
                <a:lnTo>
                  <a:pt x="315" y="54"/>
                </a:lnTo>
                <a:lnTo>
                  <a:pt x="298" y="54"/>
                </a:lnTo>
                <a:lnTo>
                  <a:pt x="281" y="55"/>
                </a:lnTo>
                <a:lnTo>
                  <a:pt x="264" y="57"/>
                </a:lnTo>
                <a:lnTo>
                  <a:pt x="247" y="61"/>
                </a:lnTo>
                <a:lnTo>
                  <a:pt x="231" y="64"/>
                </a:lnTo>
                <a:lnTo>
                  <a:pt x="216" y="68"/>
                </a:lnTo>
                <a:lnTo>
                  <a:pt x="201" y="73"/>
                </a:lnTo>
                <a:lnTo>
                  <a:pt x="187" y="80"/>
                </a:lnTo>
                <a:lnTo>
                  <a:pt x="173" y="86"/>
                </a:lnTo>
                <a:lnTo>
                  <a:pt x="159" y="95"/>
                </a:lnTo>
                <a:lnTo>
                  <a:pt x="146" y="103"/>
                </a:lnTo>
                <a:lnTo>
                  <a:pt x="133" y="112"/>
                </a:lnTo>
                <a:lnTo>
                  <a:pt x="121" y="122"/>
                </a:lnTo>
                <a:lnTo>
                  <a:pt x="109" y="133"/>
                </a:lnTo>
                <a:lnTo>
                  <a:pt x="97" y="144"/>
                </a:lnTo>
                <a:lnTo>
                  <a:pt x="86" y="156"/>
                </a:lnTo>
                <a:lnTo>
                  <a:pt x="77" y="169"/>
                </a:lnTo>
                <a:lnTo>
                  <a:pt x="67" y="182"/>
                </a:lnTo>
                <a:lnTo>
                  <a:pt x="58" y="196"/>
                </a:lnTo>
                <a:lnTo>
                  <a:pt x="50" y="211"/>
                </a:lnTo>
                <a:lnTo>
                  <a:pt x="42" y="226"/>
                </a:lnTo>
                <a:lnTo>
                  <a:pt x="35" y="242"/>
                </a:lnTo>
                <a:lnTo>
                  <a:pt x="28" y="258"/>
                </a:lnTo>
                <a:lnTo>
                  <a:pt x="23" y="276"/>
                </a:lnTo>
                <a:lnTo>
                  <a:pt x="17" y="294"/>
                </a:lnTo>
                <a:lnTo>
                  <a:pt x="13" y="312"/>
                </a:lnTo>
                <a:lnTo>
                  <a:pt x="9" y="331"/>
                </a:lnTo>
                <a:lnTo>
                  <a:pt x="5" y="350"/>
                </a:lnTo>
                <a:lnTo>
                  <a:pt x="3" y="371"/>
                </a:lnTo>
                <a:lnTo>
                  <a:pt x="1" y="391"/>
                </a:lnTo>
                <a:lnTo>
                  <a:pt x="0" y="413"/>
                </a:lnTo>
                <a:lnTo>
                  <a:pt x="0" y="434"/>
                </a:lnTo>
                <a:lnTo>
                  <a:pt x="0" y="434"/>
                </a:lnTo>
                <a:lnTo>
                  <a:pt x="0" y="456"/>
                </a:lnTo>
                <a:lnTo>
                  <a:pt x="1" y="477"/>
                </a:lnTo>
                <a:lnTo>
                  <a:pt x="3" y="498"/>
                </a:lnTo>
                <a:lnTo>
                  <a:pt x="5" y="518"/>
                </a:lnTo>
                <a:lnTo>
                  <a:pt x="9" y="537"/>
                </a:lnTo>
                <a:lnTo>
                  <a:pt x="13" y="556"/>
                </a:lnTo>
                <a:lnTo>
                  <a:pt x="17" y="575"/>
                </a:lnTo>
                <a:lnTo>
                  <a:pt x="23" y="593"/>
                </a:lnTo>
                <a:lnTo>
                  <a:pt x="28" y="610"/>
                </a:lnTo>
                <a:lnTo>
                  <a:pt x="35" y="627"/>
                </a:lnTo>
                <a:lnTo>
                  <a:pt x="42" y="643"/>
                </a:lnTo>
                <a:lnTo>
                  <a:pt x="50" y="659"/>
                </a:lnTo>
                <a:lnTo>
                  <a:pt x="58" y="673"/>
                </a:lnTo>
                <a:lnTo>
                  <a:pt x="67" y="687"/>
                </a:lnTo>
                <a:lnTo>
                  <a:pt x="76" y="701"/>
                </a:lnTo>
                <a:lnTo>
                  <a:pt x="86" y="714"/>
                </a:lnTo>
                <a:lnTo>
                  <a:pt x="96" y="726"/>
                </a:lnTo>
                <a:lnTo>
                  <a:pt x="108" y="738"/>
                </a:lnTo>
                <a:lnTo>
                  <a:pt x="119" y="748"/>
                </a:lnTo>
                <a:lnTo>
                  <a:pt x="131" y="759"/>
                </a:lnTo>
                <a:lnTo>
                  <a:pt x="144" y="767"/>
                </a:lnTo>
                <a:lnTo>
                  <a:pt x="157" y="776"/>
                </a:lnTo>
                <a:lnTo>
                  <a:pt x="170" y="783"/>
                </a:lnTo>
                <a:lnTo>
                  <a:pt x="184" y="791"/>
                </a:lnTo>
                <a:lnTo>
                  <a:pt x="198" y="797"/>
                </a:lnTo>
                <a:lnTo>
                  <a:pt x="213" y="803"/>
                </a:lnTo>
                <a:lnTo>
                  <a:pt x="228" y="807"/>
                </a:lnTo>
                <a:lnTo>
                  <a:pt x="243" y="810"/>
                </a:lnTo>
                <a:lnTo>
                  <a:pt x="259" y="814"/>
                </a:lnTo>
                <a:lnTo>
                  <a:pt x="275" y="816"/>
                </a:lnTo>
                <a:lnTo>
                  <a:pt x="292" y="817"/>
                </a:lnTo>
                <a:lnTo>
                  <a:pt x="308" y="818"/>
                </a:lnTo>
                <a:lnTo>
                  <a:pt x="308" y="818"/>
                </a:lnTo>
                <a:lnTo>
                  <a:pt x="326" y="817"/>
                </a:lnTo>
                <a:lnTo>
                  <a:pt x="343" y="816"/>
                </a:lnTo>
                <a:lnTo>
                  <a:pt x="360" y="814"/>
                </a:lnTo>
                <a:lnTo>
                  <a:pt x="375" y="810"/>
                </a:lnTo>
                <a:lnTo>
                  <a:pt x="391" y="806"/>
                </a:lnTo>
                <a:lnTo>
                  <a:pt x="405" y="802"/>
                </a:lnTo>
                <a:lnTo>
                  <a:pt x="419" y="796"/>
                </a:lnTo>
                <a:lnTo>
                  <a:pt x="433" y="790"/>
                </a:lnTo>
                <a:lnTo>
                  <a:pt x="446" y="782"/>
                </a:lnTo>
                <a:lnTo>
                  <a:pt x="459" y="775"/>
                </a:lnTo>
                <a:lnTo>
                  <a:pt x="471" y="766"/>
                </a:lnTo>
                <a:lnTo>
                  <a:pt x="483" y="756"/>
                </a:lnTo>
                <a:lnTo>
                  <a:pt x="495" y="747"/>
                </a:lnTo>
                <a:lnTo>
                  <a:pt x="507" y="736"/>
                </a:lnTo>
                <a:lnTo>
                  <a:pt x="527" y="712"/>
                </a:lnTo>
                <a:lnTo>
                  <a:pt x="497" y="680"/>
                </a:lnTo>
                <a:lnTo>
                  <a:pt x="497" y="680"/>
                </a:lnTo>
                <a:lnTo>
                  <a:pt x="477" y="701"/>
                </a:lnTo>
                <a:lnTo>
                  <a:pt x="456" y="720"/>
                </a:lnTo>
                <a:lnTo>
                  <a:pt x="446" y="728"/>
                </a:lnTo>
                <a:lnTo>
                  <a:pt x="434" y="736"/>
                </a:lnTo>
                <a:lnTo>
                  <a:pt x="423" y="742"/>
                </a:lnTo>
                <a:lnTo>
                  <a:pt x="413" y="748"/>
                </a:lnTo>
                <a:lnTo>
                  <a:pt x="401" y="753"/>
                </a:lnTo>
                <a:lnTo>
                  <a:pt x="389" y="757"/>
                </a:lnTo>
                <a:lnTo>
                  <a:pt x="377" y="762"/>
                </a:lnTo>
                <a:lnTo>
                  <a:pt x="364" y="765"/>
                </a:lnTo>
                <a:lnTo>
                  <a:pt x="351" y="767"/>
                </a:lnTo>
                <a:lnTo>
                  <a:pt x="338" y="769"/>
                </a:lnTo>
                <a:lnTo>
                  <a:pt x="325" y="770"/>
                </a:lnTo>
                <a:lnTo>
                  <a:pt x="311" y="77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6" name="Gráfico 1">
            <a:extLst>
              <a:ext uri="{FF2B5EF4-FFF2-40B4-BE49-F238E27FC236}">
                <a16:creationId xmlns:a16="http://schemas.microsoft.com/office/drawing/2014/main" id="{137D889C-5740-484E-AF88-1A27186AD068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143310" y="-32276"/>
            <a:ext cx="186689" cy="11201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rgbClr val="36363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D68A76E8-DA36-4EFD-B482-92B120D4B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72" y="3894057"/>
            <a:ext cx="6747877" cy="1427623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7500" b="1" i="0">
                <a:solidFill>
                  <a:schemeClr val="accent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Master title</a:t>
            </a:r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D15CB5C-0DD6-42DD-888D-FC0A9661F161}"/>
              </a:ext>
            </a:extLst>
          </p:cNvPr>
          <p:cNvSpPr/>
          <p:nvPr userDrawn="1"/>
        </p:nvSpPr>
        <p:spPr bwMode="auto">
          <a:xfrm>
            <a:off x="801951" y="3289981"/>
            <a:ext cx="481120" cy="983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56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te 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CEB3598-96D2-441A-99D5-8861CDCCA22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14377" y="5839580"/>
            <a:ext cx="1328739" cy="184557"/>
          </a:xfrm>
          <a:custGeom>
            <a:avLst/>
            <a:gdLst>
              <a:gd name="T0" fmla="*/ 3636 w 7680"/>
              <a:gd name="T1" fmla="*/ 518 h 1060"/>
              <a:gd name="T2" fmla="*/ 4078 w 7680"/>
              <a:gd name="T3" fmla="*/ 418 h 1060"/>
              <a:gd name="T4" fmla="*/ 3702 w 7680"/>
              <a:gd name="T5" fmla="*/ 265 h 1060"/>
              <a:gd name="T6" fmla="*/ 3868 w 7680"/>
              <a:gd name="T7" fmla="*/ 69 h 1060"/>
              <a:gd name="T8" fmla="*/ 3665 w 7680"/>
              <a:gd name="T9" fmla="*/ 307 h 1060"/>
              <a:gd name="T10" fmla="*/ 3598 w 7680"/>
              <a:gd name="T11" fmla="*/ 750 h 1060"/>
              <a:gd name="T12" fmla="*/ 4027 w 7680"/>
              <a:gd name="T13" fmla="*/ 770 h 1060"/>
              <a:gd name="T14" fmla="*/ 7610 w 7680"/>
              <a:gd name="T15" fmla="*/ 693 h 1060"/>
              <a:gd name="T16" fmla="*/ 7285 w 7680"/>
              <a:gd name="T17" fmla="*/ 529 h 1060"/>
              <a:gd name="T18" fmla="*/ 7630 w 7680"/>
              <a:gd name="T19" fmla="*/ 672 h 1060"/>
              <a:gd name="T20" fmla="*/ 7238 w 7680"/>
              <a:gd name="T21" fmla="*/ 468 h 1060"/>
              <a:gd name="T22" fmla="*/ 7519 w 7680"/>
              <a:gd name="T23" fmla="*/ 794 h 1060"/>
              <a:gd name="T24" fmla="*/ 7442 w 7680"/>
              <a:gd name="T25" fmla="*/ 1017 h 1060"/>
              <a:gd name="T26" fmla="*/ 7637 w 7680"/>
              <a:gd name="T27" fmla="*/ 990 h 1060"/>
              <a:gd name="T28" fmla="*/ 6712 w 7680"/>
              <a:gd name="T29" fmla="*/ 804 h 1060"/>
              <a:gd name="T30" fmla="*/ 7049 w 7680"/>
              <a:gd name="T31" fmla="*/ 377 h 1060"/>
              <a:gd name="T32" fmla="*/ 6525 w 7680"/>
              <a:gd name="T33" fmla="*/ 49 h 1060"/>
              <a:gd name="T34" fmla="*/ 6570 w 7680"/>
              <a:gd name="T35" fmla="*/ 94 h 1060"/>
              <a:gd name="T36" fmla="*/ 6239 w 7680"/>
              <a:gd name="T37" fmla="*/ 707 h 1060"/>
              <a:gd name="T38" fmla="*/ 6254 w 7680"/>
              <a:gd name="T39" fmla="*/ 806 h 1060"/>
              <a:gd name="T40" fmla="*/ 5811 w 7680"/>
              <a:gd name="T41" fmla="*/ 774 h 1060"/>
              <a:gd name="T42" fmla="*/ 5725 w 7680"/>
              <a:gd name="T43" fmla="*/ 575 h 1060"/>
              <a:gd name="T44" fmla="*/ 5704 w 7680"/>
              <a:gd name="T45" fmla="*/ 339 h 1060"/>
              <a:gd name="T46" fmla="*/ 5928 w 7680"/>
              <a:gd name="T47" fmla="*/ 473 h 1060"/>
              <a:gd name="T48" fmla="*/ 5636 w 7680"/>
              <a:gd name="T49" fmla="*/ 736 h 1060"/>
              <a:gd name="T50" fmla="*/ 6020 w 7680"/>
              <a:gd name="T51" fmla="*/ 804 h 1060"/>
              <a:gd name="T52" fmla="*/ 5212 w 7680"/>
              <a:gd name="T53" fmla="*/ 366 h 1060"/>
              <a:gd name="T54" fmla="*/ 5162 w 7680"/>
              <a:gd name="T55" fmla="*/ 505 h 1060"/>
              <a:gd name="T56" fmla="*/ 5120 w 7680"/>
              <a:gd name="T57" fmla="*/ 614 h 1060"/>
              <a:gd name="T58" fmla="*/ 5513 w 7680"/>
              <a:gd name="T59" fmla="*/ 775 h 1060"/>
              <a:gd name="T60" fmla="*/ 5163 w 7680"/>
              <a:gd name="T61" fmla="*/ 567 h 1060"/>
              <a:gd name="T62" fmla="*/ 4481 w 7680"/>
              <a:gd name="T63" fmla="*/ 67 h 1060"/>
              <a:gd name="T64" fmla="*/ 2889 w 7680"/>
              <a:gd name="T65" fmla="*/ 744 h 1060"/>
              <a:gd name="T66" fmla="*/ 2938 w 7680"/>
              <a:gd name="T67" fmla="*/ 301 h 1060"/>
              <a:gd name="T68" fmla="*/ 2906 w 7680"/>
              <a:gd name="T69" fmla="*/ 265 h 1060"/>
              <a:gd name="T70" fmla="*/ 2847 w 7680"/>
              <a:gd name="T71" fmla="*/ 776 h 1060"/>
              <a:gd name="T72" fmla="*/ 3101 w 7680"/>
              <a:gd name="T73" fmla="*/ 960 h 1060"/>
              <a:gd name="T74" fmla="*/ 2939 w 7680"/>
              <a:gd name="T75" fmla="*/ 1060 h 1060"/>
              <a:gd name="T76" fmla="*/ 2397 w 7680"/>
              <a:gd name="T77" fmla="*/ 261 h 1060"/>
              <a:gd name="T78" fmla="*/ 2440 w 7680"/>
              <a:gd name="T79" fmla="*/ 298 h 1060"/>
              <a:gd name="T80" fmla="*/ 2590 w 7680"/>
              <a:gd name="T81" fmla="*/ 334 h 1060"/>
              <a:gd name="T82" fmla="*/ 1984 w 7680"/>
              <a:gd name="T83" fmla="*/ 103 h 1060"/>
              <a:gd name="T84" fmla="*/ 1855 w 7680"/>
              <a:gd name="T85" fmla="*/ 774 h 1060"/>
              <a:gd name="T86" fmla="*/ 1847 w 7680"/>
              <a:gd name="T87" fmla="*/ 818 h 1060"/>
              <a:gd name="T88" fmla="*/ 1221 w 7680"/>
              <a:gd name="T89" fmla="*/ 537 h 1060"/>
              <a:gd name="T90" fmla="*/ 1568 w 7680"/>
              <a:gd name="T91" fmla="*/ 399 h 1060"/>
              <a:gd name="T92" fmla="*/ 1362 w 7680"/>
              <a:gd name="T93" fmla="*/ 258 h 1060"/>
              <a:gd name="T94" fmla="*/ 1180 w 7680"/>
              <a:gd name="T95" fmla="*/ 629 h 1060"/>
              <a:gd name="T96" fmla="*/ 1615 w 7680"/>
              <a:gd name="T97" fmla="*/ 693 h 1060"/>
              <a:gd name="T98" fmla="*/ 1562 w 7680"/>
              <a:gd name="T99" fmla="*/ 311 h 1060"/>
              <a:gd name="T100" fmla="*/ 645 w 7680"/>
              <a:gd name="T101" fmla="*/ 511 h 1060"/>
              <a:gd name="T102" fmla="*/ 1001 w 7680"/>
              <a:gd name="T103" fmla="*/ 418 h 1060"/>
              <a:gd name="T104" fmla="*/ 763 w 7680"/>
              <a:gd name="T105" fmla="*/ 265 h 1060"/>
              <a:gd name="T106" fmla="*/ 607 w 7680"/>
              <a:gd name="T107" fmla="*/ 643 h 1060"/>
              <a:gd name="T108" fmla="*/ 1045 w 7680"/>
              <a:gd name="T109" fmla="*/ 681 h 1060"/>
              <a:gd name="T110" fmla="*/ 967 w 7680"/>
              <a:gd name="T111" fmla="*/ 296 h 1060"/>
              <a:gd name="T112" fmla="*/ 99 w 7680"/>
              <a:gd name="T113" fmla="*/ 644 h 1060"/>
              <a:gd name="T114" fmla="*/ 172 w 7680"/>
              <a:gd name="T115" fmla="*/ 144 h 1060"/>
              <a:gd name="T116" fmla="*/ 472 w 7680"/>
              <a:gd name="T117" fmla="*/ 109 h 1060"/>
              <a:gd name="T118" fmla="*/ 109 w 7680"/>
              <a:gd name="T119" fmla="*/ 133 h 1060"/>
              <a:gd name="T120" fmla="*/ 23 w 7680"/>
              <a:gd name="T121" fmla="*/ 593 h 1060"/>
              <a:gd name="T122" fmla="*/ 343 w 7680"/>
              <a:gd name="T123" fmla="*/ 816 h 1060"/>
              <a:gd name="T124" fmla="*/ 338 w 7680"/>
              <a:gd name="T125" fmla="*/ 769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80" h="1060">
                <a:moveTo>
                  <a:pt x="3767" y="775"/>
                </a:moveTo>
                <a:lnTo>
                  <a:pt x="3767" y="775"/>
                </a:lnTo>
                <a:lnTo>
                  <a:pt x="3750" y="775"/>
                </a:lnTo>
                <a:lnTo>
                  <a:pt x="3733" y="773"/>
                </a:lnTo>
                <a:lnTo>
                  <a:pt x="3718" y="768"/>
                </a:lnTo>
                <a:lnTo>
                  <a:pt x="3703" y="764"/>
                </a:lnTo>
                <a:lnTo>
                  <a:pt x="3688" y="757"/>
                </a:lnTo>
                <a:lnTo>
                  <a:pt x="3674" y="750"/>
                </a:lnTo>
                <a:lnTo>
                  <a:pt x="3662" y="741"/>
                </a:lnTo>
                <a:lnTo>
                  <a:pt x="3650" y="732"/>
                </a:lnTo>
                <a:lnTo>
                  <a:pt x="3639" y="720"/>
                </a:lnTo>
                <a:lnTo>
                  <a:pt x="3629" y="708"/>
                </a:lnTo>
                <a:lnTo>
                  <a:pt x="3621" y="695"/>
                </a:lnTo>
                <a:lnTo>
                  <a:pt x="3613" y="681"/>
                </a:lnTo>
                <a:lnTo>
                  <a:pt x="3608" y="666"/>
                </a:lnTo>
                <a:lnTo>
                  <a:pt x="3603" y="649"/>
                </a:lnTo>
                <a:lnTo>
                  <a:pt x="3601" y="632"/>
                </a:lnTo>
                <a:lnTo>
                  <a:pt x="3600" y="614"/>
                </a:lnTo>
                <a:lnTo>
                  <a:pt x="3600" y="614"/>
                </a:lnTo>
                <a:lnTo>
                  <a:pt x="3600" y="601"/>
                </a:lnTo>
                <a:lnTo>
                  <a:pt x="3602" y="588"/>
                </a:lnTo>
                <a:lnTo>
                  <a:pt x="3606" y="575"/>
                </a:lnTo>
                <a:lnTo>
                  <a:pt x="3610" y="563"/>
                </a:lnTo>
                <a:lnTo>
                  <a:pt x="3615" y="551"/>
                </a:lnTo>
                <a:lnTo>
                  <a:pt x="3621" y="539"/>
                </a:lnTo>
                <a:lnTo>
                  <a:pt x="3628" y="528"/>
                </a:lnTo>
                <a:lnTo>
                  <a:pt x="3636" y="518"/>
                </a:lnTo>
                <a:lnTo>
                  <a:pt x="3644" y="507"/>
                </a:lnTo>
                <a:lnTo>
                  <a:pt x="3653" y="496"/>
                </a:lnTo>
                <a:lnTo>
                  <a:pt x="3674" y="475"/>
                </a:lnTo>
                <a:lnTo>
                  <a:pt x="3696" y="456"/>
                </a:lnTo>
                <a:lnTo>
                  <a:pt x="3721" y="437"/>
                </a:lnTo>
                <a:lnTo>
                  <a:pt x="3721" y="437"/>
                </a:lnTo>
                <a:lnTo>
                  <a:pt x="3742" y="472"/>
                </a:lnTo>
                <a:lnTo>
                  <a:pt x="3764" y="507"/>
                </a:lnTo>
                <a:lnTo>
                  <a:pt x="3789" y="541"/>
                </a:lnTo>
                <a:lnTo>
                  <a:pt x="3816" y="575"/>
                </a:lnTo>
                <a:lnTo>
                  <a:pt x="3843" y="607"/>
                </a:lnTo>
                <a:lnTo>
                  <a:pt x="3871" y="639"/>
                </a:lnTo>
                <a:lnTo>
                  <a:pt x="3900" y="668"/>
                </a:lnTo>
                <a:lnTo>
                  <a:pt x="3930" y="696"/>
                </a:lnTo>
                <a:lnTo>
                  <a:pt x="3930" y="696"/>
                </a:lnTo>
                <a:lnTo>
                  <a:pt x="3912" y="713"/>
                </a:lnTo>
                <a:lnTo>
                  <a:pt x="3894" y="728"/>
                </a:lnTo>
                <a:lnTo>
                  <a:pt x="3875" y="741"/>
                </a:lnTo>
                <a:lnTo>
                  <a:pt x="3854" y="753"/>
                </a:lnTo>
                <a:lnTo>
                  <a:pt x="3832" y="763"/>
                </a:lnTo>
                <a:lnTo>
                  <a:pt x="3811" y="769"/>
                </a:lnTo>
                <a:lnTo>
                  <a:pt x="3800" y="771"/>
                </a:lnTo>
                <a:lnTo>
                  <a:pt x="3789" y="774"/>
                </a:lnTo>
                <a:lnTo>
                  <a:pt x="3778" y="775"/>
                </a:lnTo>
                <a:lnTo>
                  <a:pt x="3767" y="775"/>
                </a:lnTo>
                <a:close/>
                <a:moveTo>
                  <a:pt x="4126" y="418"/>
                </a:moveTo>
                <a:lnTo>
                  <a:pt x="4078" y="418"/>
                </a:lnTo>
                <a:lnTo>
                  <a:pt x="4078" y="418"/>
                </a:lnTo>
                <a:lnTo>
                  <a:pt x="4068" y="453"/>
                </a:lnTo>
                <a:lnTo>
                  <a:pt x="4056" y="486"/>
                </a:lnTo>
                <a:lnTo>
                  <a:pt x="4043" y="519"/>
                </a:lnTo>
                <a:lnTo>
                  <a:pt x="4030" y="550"/>
                </a:lnTo>
                <a:lnTo>
                  <a:pt x="4015" y="580"/>
                </a:lnTo>
                <a:lnTo>
                  <a:pt x="3998" y="608"/>
                </a:lnTo>
                <a:lnTo>
                  <a:pt x="3980" y="635"/>
                </a:lnTo>
                <a:lnTo>
                  <a:pt x="3961" y="661"/>
                </a:lnTo>
                <a:lnTo>
                  <a:pt x="3961" y="661"/>
                </a:lnTo>
                <a:lnTo>
                  <a:pt x="3946" y="647"/>
                </a:lnTo>
                <a:lnTo>
                  <a:pt x="3929" y="630"/>
                </a:lnTo>
                <a:lnTo>
                  <a:pt x="3909" y="609"/>
                </a:lnTo>
                <a:lnTo>
                  <a:pt x="3888" y="587"/>
                </a:lnTo>
                <a:lnTo>
                  <a:pt x="3866" y="563"/>
                </a:lnTo>
                <a:lnTo>
                  <a:pt x="3844" y="536"/>
                </a:lnTo>
                <a:lnTo>
                  <a:pt x="3823" y="507"/>
                </a:lnTo>
                <a:lnTo>
                  <a:pt x="3801" y="478"/>
                </a:lnTo>
                <a:lnTo>
                  <a:pt x="3781" y="446"/>
                </a:lnTo>
                <a:lnTo>
                  <a:pt x="3761" y="414"/>
                </a:lnTo>
                <a:lnTo>
                  <a:pt x="3743" y="381"/>
                </a:lnTo>
                <a:lnTo>
                  <a:pt x="3728" y="348"/>
                </a:lnTo>
                <a:lnTo>
                  <a:pt x="3721" y="332"/>
                </a:lnTo>
                <a:lnTo>
                  <a:pt x="3715" y="314"/>
                </a:lnTo>
                <a:lnTo>
                  <a:pt x="3710" y="298"/>
                </a:lnTo>
                <a:lnTo>
                  <a:pt x="3706" y="281"/>
                </a:lnTo>
                <a:lnTo>
                  <a:pt x="3702" y="265"/>
                </a:lnTo>
                <a:lnTo>
                  <a:pt x="3700" y="249"/>
                </a:lnTo>
                <a:lnTo>
                  <a:pt x="3697" y="232"/>
                </a:lnTo>
                <a:lnTo>
                  <a:pt x="3697" y="216"/>
                </a:lnTo>
                <a:lnTo>
                  <a:pt x="3697" y="216"/>
                </a:lnTo>
                <a:lnTo>
                  <a:pt x="3697" y="203"/>
                </a:lnTo>
                <a:lnTo>
                  <a:pt x="3700" y="191"/>
                </a:lnTo>
                <a:lnTo>
                  <a:pt x="3702" y="179"/>
                </a:lnTo>
                <a:lnTo>
                  <a:pt x="3705" y="169"/>
                </a:lnTo>
                <a:lnTo>
                  <a:pt x="3708" y="158"/>
                </a:lnTo>
                <a:lnTo>
                  <a:pt x="3714" y="148"/>
                </a:lnTo>
                <a:lnTo>
                  <a:pt x="3719" y="138"/>
                </a:lnTo>
                <a:lnTo>
                  <a:pt x="3726" y="130"/>
                </a:lnTo>
                <a:lnTo>
                  <a:pt x="3732" y="122"/>
                </a:lnTo>
                <a:lnTo>
                  <a:pt x="3740" y="115"/>
                </a:lnTo>
                <a:lnTo>
                  <a:pt x="3748" y="108"/>
                </a:lnTo>
                <a:lnTo>
                  <a:pt x="3758" y="104"/>
                </a:lnTo>
                <a:lnTo>
                  <a:pt x="3768" y="99"/>
                </a:lnTo>
                <a:lnTo>
                  <a:pt x="3778" y="96"/>
                </a:lnTo>
                <a:lnTo>
                  <a:pt x="3789" y="94"/>
                </a:lnTo>
                <a:lnTo>
                  <a:pt x="3801" y="94"/>
                </a:lnTo>
                <a:lnTo>
                  <a:pt x="3801" y="94"/>
                </a:lnTo>
                <a:lnTo>
                  <a:pt x="3815" y="95"/>
                </a:lnTo>
                <a:lnTo>
                  <a:pt x="3827" y="97"/>
                </a:lnTo>
                <a:lnTo>
                  <a:pt x="3838" y="102"/>
                </a:lnTo>
                <a:lnTo>
                  <a:pt x="3846" y="107"/>
                </a:lnTo>
                <a:lnTo>
                  <a:pt x="3846" y="107"/>
                </a:lnTo>
                <a:lnTo>
                  <a:pt x="3868" y="69"/>
                </a:lnTo>
                <a:lnTo>
                  <a:pt x="3868" y="69"/>
                </a:lnTo>
                <a:lnTo>
                  <a:pt x="3854" y="63"/>
                </a:lnTo>
                <a:lnTo>
                  <a:pt x="3839" y="57"/>
                </a:lnTo>
                <a:lnTo>
                  <a:pt x="3822" y="54"/>
                </a:lnTo>
                <a:lnTo>
                  <a:pt x="3803" y="54"/>
                </a:lnTo>
                <a:lnTo>
                  <a:pt x="3803" y="54"/>
                </a:lnTo>
                <a:lnTo>
                  <a:pt x="3787" y="54"/>
                </a:lnTo>
                <a:lnTo>
                  <a:pt x="3772" y="56"/>
                </a:lnTo>
                <a:lnTo>
                  <a:pt x="3757" y="61"/>
                </a:lnTo>
                <a:lnTo>
                  <a:pt x="3742" y="66"/>
                </a:lnTo>
                <a:lnTo>
                  <a:pt x="3729" y="72"/>
                </a:lnTo>
                <a:lnTo>
                  <a:pt x="3716" y="80"/>
                </a:lnTo>
                <a:lnTo>
                  <a:pt x="3705" y="90"/>
                </a:lnTo>
                <a:lnTo>
                  <a:pt x="3694" y="100"/>
                </a:lnTo>
                <a:lnTo>
                  <a:pt x="3684" y="111"/>
                </a:lnTo>
                <a:lnTo>
                  <a:pt x="3676" y="124"/>
                </a:lnTo>
                <a:lnTo>
                  <a:pt x="3668" y="137"/>
                </a:lnTo>
                <a:lnTo>
                  <a:pt x="3663" y="152"/>
                </a:lnTo>
                <a:lnTo>
                  <a:pt x="3657" y="167"/>
                </a:lnTo>
                <a:lnTo>
                  <a:pt x="3654" y="184"/>
                </a:lnTo>
                <a:lnTo>
                  <a:pt x="3652" y="201"/>
                </a:lnTo>
                <a:lnTo>
                  <a:pt x="3652" y="218"/>
                </a:lnTo>
                <a:lnTo>
                  <a:pt x="3652" y="218"/>
                </a:lnTo>
                <a:lnTo>
                  <a:pt x="3652" y="240"/>
                </a:lnTo>
                <a:lnTo>
                  <a:pt x="3655" y="261"/>
                </a:lnTo>
                <a:lnTo>
                  <a:pt x="3660" y="284"/>
                </a:lnTo>
                <a:lnTo>
                  <a:pt x="3665" y="307"/>
                </a:lnTo>
                <a:lnTo>
                  <a:pt x="3671" y="331"/>
                </a:lnTo>
                <a:lnTo>
                  <a:pt x="3680" y="353"/>
                </a:lnTo>
                <a:lnTo>
                  <a:pt x="3690" y="377"/>
                </a:lnTo>
                <a:lnTo>
                  <a:pt x="3701" y="401"/>
                </a:lnTo>
                <a:lnTo>
                  <a:pt x="3701" y="401"/>
                </a:lnTo>
                <a:lnTo>
                  <a:pt x="3673" y="422"/>
                </a:lnTo>
                <a:lnTo>
                  <a:pt x="3644" y="445"/>
                </a:lnTo>
                <a:lnTo>
                  <a:pt x="3632" y="456"/>
                </a:lnTo>
                <a:lnTo>
                  <a:pt x="3619" y="469"/>
                </a:lnTo>
                <a:lnTo>
                  <a:pt x="3608" y="481"/>
                </a:lnTo>
                <a:lnTo>
                  <a:pt x="3596" y="494"/>
                </a:lnTo>
                <a:lnTo>
                  <a:pt x="3586" y="507"/>
                </a:lnTo>
                <a:lnTo>
                  <a:pt x="3578" y="521"/>
                </a:lnTo>
                <a:lnTo>
                  <a:pt x="3569" y="536"/>
                </a:lnTo>
                <a:lnTo>
                  <a:pt x="3562" y="550"/>
                </a:lnTo>
                <a:lnTo>
                  <a:pt x="3557" y="566"/>
                </a:lnTo>
                <a:lnTo>
                  <a:pt x="3553" y="582"/>
                </a:lnTo>
                <a:lnTo>
                  <a:pt x="3551" y="600"/>
                </a:lnTo>
                <a:lnTo>
                  <a:pt x="3549" y="617"/>
                </a:lnTo>
                <a:lnTo>
                  <a:pt x="3549" y="617"/>
                </a:lnTo>
                <a:lnTo>
                  <a:pt x="3551" y="640"/>
                </a:lnTo>
                <a:lnTo>
                  <a:pt x="3554" y="661"/>
                </a:lnTo>
                <a:lnTo>
                  <a:pt x="3559" y="681"/>
                </a:lnTo>
                <a:lnTo>
                  <a:pt x="3567" y="700"/>
                </a:lnTo>
                <a:lnTo>
                  <a:pt x="3575" y="717"/>
                </a:lnTo>
                <a:lnTo>
                  <a:pt x="3586" y="735"/>
                </a:lnTo>
                <a:lnTo>
                  <a:pt x="3598" y="750"/>
                </a:lnTo>
                <a:lnTo>
                  <a:pt x="3612" y="763"/>
                </a:lnTo>
                <a:lnTo>
                  <a:pt x="3627" y="776"/>
                </a:lnTo>
                <a:lnTo>
                  <a:pt x="3643" y="787"/>
                </a:lnTo>
                <a:lnTo>
                  <a:pt x="3661" y="796"/>
                </a:lnTo>
                <a:lnTo>
                  <a:pt x="3679" y="804"/>
                </a:lnTo>
                <a:lnTo>
                  <a:pt x="3700" y="809"/>
                </a:lnTo>
                <a:lnTo>
                  <a:pt x="3719" y="814"/>
                </a:lnTo>
                <a:lnTo>
                  <a:pt x="3741" y="817"/>
                </a:lnTo>
                <a:lnTo>
                  <a:pt x="3762" y="818"/>
                </a:lnTo>
                <a:lnTo>
                  <a:pt x="3762" y="818"/>
                </a:lnTo>
                <a:lnTo>
                  <a:pt x="3777" y="817"/>
                </a:lnTo>
                <a:lnTo>
                  <a:pt x="3792" y="816"/>
                </a:lnTo>
                <a:lnTo>
                  <a:pt x="3807" y="814"/>
                </a:lnTo>
                <a:lnTo>
                  <a:pt x="3821" y="810"/>
                </a:lnTo>
                <a:lnTo>
                  <a:pt x="3835" y="807"/>
                </a:lnTo>
                <a:lnTo>
                  <a:pt x="3849" y="803"/>
                </a:lnTo>
                <a:lnTo>
                  <a:pt x="3862" y="797"/>
                </a:lnTo>
                <a:lnTo>
                  <a:pt x="3873" y="792"/>
                </a:lnTo>
                <a:lnTo>
                  <a:pt x="3886" y="786"/>
                </a:lnTo>
                <a:lnTo>
                  <a:pt x="3898" y="778"/>
                </a:lnTo>
                <a:lnTo>
                  <a:pt x="3921" y="763"/>
                </a:lnTo>
                <a:lnTo>
                  <a:pt x="3943" y="744"/>
                </a:lnTo>
                <a:lnTo>
                  <a:pt x="3963" y="725"/>
                </a:lnTo>
                <a:lnTo>
                  <a:pt x="3963" y="725"/>
                </a:lnTo>
                <a:lnTo>
                  <a:pt x="3985" y="741"/>
                </a:lnTo>
                <a:lnTo>
                  <a:pt x="4006" y="756"/>
                </a:lnTo>
                <a:lnTo>
                  <a:pt x="4027" y="770"/>
                </a:lnTo>
                <a:lnTo>
                  <a:pt x="4046" y="782"/>
                </a:lnTo>
                <a:lnTo>
                  <a:pt x="4066" y="793"/>
                </a:lnTo>
                <a:lnTo>
                  <a:pt x="4085" y="803"/>
                </a:lnTo>
                <a:lnTo>
                  <a:pt x="4104" y="810"/>
                </a:lnTo>
                <a:lnTo>
                  <a:pt x="4121" y="818"/>
                </a:lnTo>
                <a:lnTo>
                  <a:pt x="4138" y="774"/>
                </a:lnTo>
                <a:lnTo>
                  <a:pt x="4138" y="774"/>
                </a:lnTo>
                <a:lnTo>
                  <a:pt x="4122" y="767"/>
                </a:lnTo>
                <a:lnTo>
                  <a:pt x="4105" y="760"/>
                </a:lnTo>
                <a:lnTo>
                  <a:pt x="4087" y="751"/>
                </a:lnTo>
                <a:lnTo>
                  <a:pt x="4070" y="741"/>
                </a:lnTo>
                <a:lnTo>
                  <a:pt x="4052" y="730"/>
                </a:lnTo>
                <a:lnTo>
                  <a:pt x="4033" y="717"/>
                </a:lnTo>
                <a:lnTo>
                  <a:pt x="4014" y="703"/>
                </a:lnTo>
                <a:lnTo>
                  <a:pt x="3994" y="689"/>
                </a:lnTo>
                <a:lnTo>
                  <a:pt x="3994" y="689"/>
                </a:lnTo>
                <a:lnTo>
                  <a:pt x="4016" y="660"/>
                </a:lnTo>
                <a:lnTo>
                  <a:pt x="4037" y="629"/>
                </a:lnTo>
                <a:lnTo>
                  <a:pt x="4055" y="596"/>
                </a:lnTo>
                <a:lnTo>
                  <a:pt x="4071" y="563"/>
                </a:lnTo>
                <a:lnTo>
                  <a:pt x="4087" y="528"/>
                </a:lnTo>
                <a:lnTo>
                  <a:pt x="4101" y="493"/>
                </a:lnTo>
                <a:lnTo>
                  <a:pt x="4114" y="456"/>
                </a:lnTo>
                <a:lnTo>
                  <a:pt x="4126" y="418"/>
                </a:lnTo>
                <a:close/>
                <a:moveTo>
                  <a:pt x="7630" y="672"/>
                </a:moveTo>
                <a:lnTo>
                  <a:pt x="7630" y="672"/>
                </a:lnTo>
                <a:lnTo>
                  <a:pt x="7610" y="693"/>
                </a:lnTo>
                <a:lnTo>
                  <a:pt x="7589" y="710"/>
                </a:lnTo>
                <a:lnTo>
                  <a:pt x="7569" y="725"/>
                </a:lnTo>
                <a:lnTo>
                  <a:pt x="7548" y="738"/>
                </a:lnTo>
                <a:lnTo>
                  <a:pt x="7528" y="748"/>
                </a:lnTo>
                <a:lnTo>
                  <a:pt x="7517" y="752"/>
                </a:lnTo>
                <a:lnTo>
                  <a:pt x="7506" y="755"/>
                </a:lnTo>
                <a:lnTo>
                  <a:pt x="7495" y="757"/>
                </a:lnTo>
                <a:lnTo>
                  <a:pt x="7484" y="760"/>
                </a:lnTo>
                <a:lnTo>
                  <a:pt x="7474" y="761"/>
                </a:lnTo>
                <a:lnTo>
                  <a:pt x="7463" y="761"/>
                </a:lnTo>
                <a:lnTo>
                  <a:pt x="7463" y="761"/>
                </a:lnTo>
                <a:lnTo>
                  <a:pt x="7442" y="760"/>
                </a:lnTo>
                <a:lnTo>
                  <a:pt x="7423" y="756"/>
                </a:lnTo>
                <a:lnTo>
                  <a:pt x="7405" y="751"/>
                </a:lnTo>
                <a:lnTo>
                  <a:pt x="7387" y="744"/>
                </a:lnTo>
                <a:lnTo>
                  <a:pt x="7371" y="735"/>
                </a:lnTo>
                <a:lnTo>
                  <a:pt x="7357" y="724"/>
                </a:lnTo>
                <a:lnTo>
                  <a:pt x="7343" y="711"/>
                </a:lnTo>
                <a:lnTo>
                  <a:pt x="7331" y="697"/>
                </a:lnTo>
                <a:lnTo>
                  <a:pt x="7320" y="681"/>
                </a:lnTo>
                <a:lnTo>
                  <a:pt x="7312" y="663"/>
                </a:lnTo>
                <a:lnTo>
                  <a:pt x="7303" y="644"/>
                </a:lnTo>
                <a:lnTo>
                  <a:pt x="7297" y="623"/>
                </a:lnTo>
                <a:lnTo>
                  <a:pt x="7292" y="602"/>
                </a:lnTo>
                <a:lnTo>
                  <a:pt x="7288" y="579"/>
                </a:lnTo>
                <a:lnTo>
                  <a:pt x="7286" y="554"/>
                </a:lnTo>
                <a:lnTo>
                  <a:pt x="7285" y="529"/>
                </a:lnTo>
                <a:lnTo>
                  <a:pt x="7285" y="529"/>
                </a:lnTo>
                <a:lnTo>
                  <a:pt x="7286" y="505"/>
                </a:lnTo>
                <a:lnTo>
                  <a:pt x="7289" y="482"/>
                </a:lnTo>
                <a:lnTo>
                  <a:pt x="7293" y="459"/>
                </a:lnTo>
                <a:lnTo>
                  <a:pt x="7300" y="438"/>
                </a:lnTo>
                <a:lnTo>
                  <a:pt x="7307" y="417"/>
                </a:lnTo>
                <a:lnTo>
                  <a:pt x="7317" y="399"/>
                </a:lnTo>
                <a:lnTo>
                  <a:pt x="7328" y="380"/>
                </a:lnTo>
                <a:lnTo>
                  <a:pt x="7340" y="364"/>
                </a:lnTo>
                <a:lnTo>
                  <a:pt x="7353" y="349"/>
                </a:lnTo>
                <a:lnTo>
                  <a:pt x="7368" y="336"/>
                </a:lnTo>
                <a:lnTo>
                  <a:pt x="7383" y="325"/>
                </a:lnTo>
                <a:lnTo>
                  <a:pt x="7400" y="316"/>
                </a:lnTo>
                <a:lnTo>
                  <a:pt x="7418" y="308"/>
                </a:lnTo>
                <a:lnTo>
                  <a:pt x="7436" y="301"/>
                </a:lnTo>
                <a:lnTo>
                  <a:pt x="7454" y="298"/>
                </a:lnTo>
                <a:lnTo>
                  <a:pt x="7474" y="297"/>
                </a:lnTo>
                <a:lnTo>
                  <a:pt x="7474" y="297"/>
                </a:lnTo>
                <a:lnTo>
                  <a:pt x="7494" y="298"/>
                </a:lnTo>
                <a:lnTo>
                  <a:pt x="7513" y="301"/>
                </a:lnTo>
                <a:lnTo>
                  <a:pt x="7532" y="306"/>
                </a:lnTo>
                <a:lnTo>
                  <a:pt x="7551" y="313"/>
                </a:lnTo>
                <a:lnTo>
                  <a:pt x="7571" y="323"/>
                </a:lnTo>
                <a:lnTo>
                  <a:pt x="7590" y="335"/>
                </a:lnTo>
                <a:lnTo>
                  <a:pt x="7610" y="349"/>
                </a:lnTo>
                <a:lnTo>
                  <a:pt x="7630" y="366"/>
                </a:lnTo>
                <a:lnTo>
                  <a:pt x="7630" y="672"/>
                </a:lnTo>
                <a:close/>
                <a:moveTo>
                  <a:pt x="7637" y="267"/>
                </a:moveTo>
                <a:lnTo>
                  <a:pt x="7631" y="317"/>
                </a:lnTo>
                <a:lnTo>
                  <a:pt x="7628" y="317"/>
                </a:lnTo>
                <a:lnTo>
                  <a:pt x="7628" y="317"/>
                </a:lnTo>
                <a:lnTo>
                  <a:pt x="7611" y="303"/>
                </a:lnTo>
                <a:lnTo>
                  <a:pt x="7593" y="290"/>
                </a:lnTo>
                <a:lnTo>
                  <a:pt x="7574" y="280"/>
                </a:lnTo>
                <a:lnTo>
                  <a:pt x="7556" y="270"/>
                </a:lnTo>
                <a:lnTo>
                  <a:pt x="7536" y="264"/>
                </a:lnTo>
                <a:lnTo>
                  <a:pt x="7517" y="258"/>
                </a:lnTo>
                <a:lnTo>
                  <a:pt x="7495" y="255"/>
                </a:lnTo>
                <a:lnTo>
                  <a:pt x="7472" y="254"/>
                </a:lnTo>
                <a:lnTo>
                  <a:pt x="7472" y="254"/>
                </a:lnTo>
                <a:lnTo>
                  <a:pt x="7448" y="255"/>
                </a:lnTo>
                <a:lnTo>
                  <a:pt x="7425" y="258"/>
                </a:lnTo>
                <a:lnTo>
                  <a:pt x="7402" y="265"/>
                </a:lnTo>
                <a:lnTo>
                  <a:pt x="7381" y="273"/>
                </a:lnTo>
                <a:lnTo>
                  <a:pt x="7360" y="283"/>
                </a:lnTo>
                <a:lnTo>
                  <a:pt x="7341" y="296"/>
                </a:lnTo>
                <a:lnTo>
                  <a:pt x="7322" y="311"/>
                </a:lnTo>
                <a:lnTo>
                  <a:pt x="7305" y="327"/>
                </a:lnTo>
                <a:lnTo>
                  <a:pt x="7289" y="347"/>
                </a:lnTo>
                <a:lnTo>
                  <a:pt x="7275" y="367"/>
                </a:lnTo>
                <a:lnTo>
                  <a:pt x="7263" y="390"/>
                </a:lnTo>
                <a:lnTo>
                  <a:pt x="7253" y="414"/>
                </a:lnTo>
                <a:lnTo>
                  <a:pt x="7245" y="441"/>
                </a:lnTo>
                <a:lnTo>
                  <a:pt x="7238" y="468"/>
                </a:lnTo>
                <a:lnTo>
                  <a:pt x="7236" y="483"/>
                </a:lnTo>
                <a:lnTo>
                  <a:pt x="7235" y="498"/>
                </a:lnTo>
                <a:lnTo>
                  <a:pt x="7234" y="513"/>
                </a:lnTo>
                <a:lnTo>
                  <a:pt x="7234" y="529"/>
                </a:lnTo>
                <a:lnTo>
                  <a:pt x="7234" y="529"/>
                </a:lnTo>
                <a:lnTo>
                  <a:pt x="7235" y="561"/>
                </a:lnTo>
                <a:lnTo>
                  <a:pt x="7238" y="592"/>
                </a:lnTo>
                <a:lnTo>
                  <a:pt x="7243" y="620"/>
                </a:lnTo>
                <a:lnTo>
                  <a:pt x="7249" y="646"/>
                </a:lnTo>
                <a:lnTo>
                  <a:pt x="7258" y="671"/>
                </a:lnTo>
                <a:lnTo>
                  <a:pt x="7268" y="694"/>
                </a:lnTo>
                <a:lnTo>
                  <a:pt x="7280" y="714"/>
                </a:lnTo>
                <a:lnTo>
                  <a:pt x="7294" y="733"/>
                </a:lnTo>
                <a:lnTo>
                  <a:pt x="7310" y="750"/>
                </a:lnTo>
                <a:lnTo>
                  <a:pt x="7326" y="764"/>
                </a:lnTo>
                <a:lnTo>
                  <a:pt x="7344" y="776"/>
                </a:lnTo>
                <a:lnTo>
                  <a:pt x="7364" y="787"/>
                </a:lnTo>
                <a:lnTo>
                  <a:pt x="7385" y="794"/>
                </a:lnTo>
                <a:lnTo>
                  <a:pt x="7407" y="800"/>
                </a:lnTo>
                <a:lnTo>
                  <a:pt x="7430" y="803"/>
                </a:lnTo>
                <a:lnTo>
                  <a:pt x="7455" y="804"/>
                </a:lnTo>
                <a:lnTo>
                  <a:pt x="7455" y="804"/>
                </a:lnTo>
                <a:lnTo>
                  <a:pt x="7468" y="804"/>
                </a:lnTo>
                <a:lnTo>
                  <a:pt x="7481" y="803"/>
                </a:lnTo>
                <a:lnTo>
                  <a:pt x="7494" y="801"/>
                </a:lnTo>
                <a:lnTo>
                  <a:pt x="7507" y="797"/>
                </a:lnTo>
                <a:lnTo>
                  <a:pt x="7519" y="794"/>
                </a:lnTo>
                <a:lnTo>
                  <a:pt x="7531" y="790"/>
                </a:lnTo>
                <a:lnTo>
                  <a:pt x="7543" y="784"/>
                </a:lnTo>
                <a:lnTo>
                  <a:pt x="7554" y="779"/>
                </a:lnTo>
                <a:lnTo>
                  <a:pt x="7575" y="767"/>
                </a:lnTo>
                <a:lnTo>
                  <a:pt x="7596" y="753"/>
                </a:lnTo>
                <a:lnTo>
                  <a:pt x="7614" y="738"/>
                </a:lnTo>
                <a:lnTo>
                  <a:pt x="7631" y="722"/>
                </a:lnTo>
                <a:lnTo>
                  <a:pt x="7630" y="844"/>
                </a:lnTo>
                <a:lnTo>
                  <a:pt x="7630" y="844"/>
                </a:lnTo>
                <a:lnTo>
                  <a:pt x="7630" y="863"/>
                </a:lnTo>
                <a:lnTo>
                  <a:pt x="7628" y="882"/>
                </a:lnTo>
                <a:lnTo>
                  <a:pt x="7625" y="900"/>
                </a:lnTo>
                <a:lnTo>
                  <a:pt x="7621" y="916"/>
                </a:lnTo>
                <a:lnTo>
                  <a:pt x="7614" y="932"/>
                </a:lnTo>
                <a:lnTo>
                  <a:pt x="7607" y="947"/>
                </a:lnTo>
                <a:lnTo>
                  <a:pt x="7598" y="960"/>
                </a:lnTo>
                <a:lnTo>
                  <a:pt x="7588" y="971"/>
                </a:lnTo>
                <a:lnTo>
                  <a:pt x="7577" y="982"/>
                </a:lnTo>
                <a:lnTo>
                  <a:pt x="7564" y="992"/>
                </a:lnTo>
                <a:lnTo>
                  <a:pt x="7551" y="999"/>
                </a:lnTo>
                <a:lnTo>
                  <a:pt x="7536" y="1006"/>
                </a:lnTo>
                <a:lnTo>
                  <a:pt x="7520" y="1011"/>
                </a:lnTo>
                <a:lnTo>
                  <a:pt x="7502" y="1015"/>
                </a:lnTo>
                <a:lnTo>
                  <a:pt x="7483" y="1017"/>
                </a:lnTo>
                <a:lnTo>
                  <a:pt x="7463" y="1018"/>
                </a:lnTo>
                <a:lnTo>
                  <a:pt x="7463" y="1018"/>
                </a:lnTo>
                <a:lnTo>
                  <a:pt x="7442" y="1017"/>
                </a:lnTo>
                <a:lnTo>
                  <a:pt x="7421" y="1015"/>
                </a:lnTo>
                <a:lnTo>
                  <a:pt x="7400" y="1011"/>
                </a:lnTo>
                <a:lnTo>
                  <a:pt x="7380" y="1005"/>
                </a:lnTo>
                <a:lnTo>
                  <a:pt x="7359" y="997"/>
                </a:lnTo>
                <a:lnTo>
                  <a:pt x="7338" y="989"/>
                </a:lnTo>
                <a:lnTo>
                  <a:pt x="7318" y="977"/>
                </a:lnTo>
                <a:lnTo>
                  <a:pt x="7298" y="963"/>
                </a:lnTo>
                <a:lnTo>
                  <a:pt x="7275" y="1003"/>
                </a:lnTo>
                <a:lnTo>
                  <a:pt x="7275" y="1003"/>
                </a:lnTo>
                <a:lnTo>
                  <a:pt x="7295" y="1015"/>
                </a:lnTo>
                <a:lnTo>
                  <a:pt x="7317" y="1027"/>
                </a:lnTo>
                <a:lnTo>
                  <a:pt x="7339" y="1036"/>
                </a:lnTo>
                <a:lnTo>
                  <a:pt x="7362" y="1045"/>
                </a:lnTo>
                <a:lnTo>
                  <a:pt x="7386" y="1051"/>
                </a:lnTo>
                <a:lnTo>
                  <a:pt x="7411" y="1057"/>
                </a:lnTo>
                <a:lnTo>
                  <a:pt x="7437" y="1060"/>
                </a:lnTo>
                <a:lnTo>
                  <a:pt x="7463" y="1060"/>
                </a:lnTo>
                <a:lnTo>
                  <a:pt x="7463" y="1060"/>
                </a:lnTo>
                <a:lnTo>
                  <a:pt x="7489" y="1060"/>
                </a:lnTo>
                <a:lnTo>
                  <a:pt x="7513" y="1057"/>
                </a:lnTo>
                <a:lnTo>
                  <a:pt x="7534" y="1052"/>
                </a:lnTo>
                <a:lnTo>
                  <a:pt x="7556" y="1046"/>
                </a:lnTo>
                <a:lnTo>
                  <a:pt x="7575" y="1037"/>
                </a:lnTo>
                <a:lnTo>
                  <a:pt x="7593" y="1028"/>
                </a:lnTo>
                <a:lnTo>
                  <a:pt x="7609" y="1017"/>
                </a:lnTo>
                <a:lnTo>
                  <a:pt x="7624" y="1004"/>
                </a:lnTo>
                <a:lnTo>
                  <a:pt x="7637" y="990"/>
                </a:lnTo>
                <a:lnTo>
                  <a:pt x="7648" y="974"/>
                </a:lnTo>
                <a:lnTo>
                  <a:pt x="7657" y="956"/>
                </a:lnTo>
                <a:lnTo>
                  <a:pt x="7666" y="938"/>
                </a:lnTo>
                <a:lnTo>
                  <a:pt x="7671" y="918"/>
                </a:lnTo>
                <a:lnTo>
                  <a:pt x="7677" y="897"/>
                </a:lnTo>
                <a:lnTo>
                  <a:pt x="7679" y="874"/>
                </a:lnTo>
                <a:lnTo>
                  <a:pt x="7680" y="851"/>
                </a:lnTo>
                <a:lnTo>
                  <a:pt x="7680" y="267"/>
                </a:lnTo>
                <a:lnTo>
                  <a:pt x="7637" y="267"/>
                </a:lnTo>
                <a:close/>
                <a:moveTo>
                  <a:pt x="6947" y="254"/>
                </a:moveTo>
                <a:lnTo>
                  <a:pt x="6947" y="254"/>
                </a:lnTo>
                <a:lnTo>
                  <a:pt x="6934" y="254"/>
                </a:lnTo>
                <a:lnTo>
                  <a:pt x="6920" y="256"/>
                </a:lnTo>
                <a:lnTo>
                  <a:pt x="6907" y="258"/>
                </a:lnTo>
                <a:lnTo>
                  <a:pt x="6895" y="261"/>
                </a:lnTo>
                <a:lnTo>
                  <a:pt x="6883" y="265"/>
                </a:lnTo>
                <a:lnTo>
                  <a:pt x="6871" y="270"/>
                </a:lnTo>
                <a:lnTo>
                  <a:pt x="6859" y="276"/>
                </a:lnTo>
                <a:lnTo>
                  <a:pt x="6847" y="281"/>
                </a:lnTo>
                <a:lnTo>
                  <a:pt x="6826" y="295"/>
                </a:lnTo>
                <a:lnTo>
                  <a:pt x="6804" y="312"/>
                </a:lnTo>
                <a:lnTo>
                  <a:pt x="6782" y="331"/>
                </a:lnTo>
                <a:lnTo>
                  <a:pt x="6762" y="350"/>
                </a:lnTo>
                <a:lnTo>
                  <a:pt x="6759" y="350"/>
                </a:lnTo>
                <a:lnTo>
                  <a:pt x="6754" y="267"/>
                </a:lnTo>
                <a:lnTo>
                  <a:pt x="6712" y="267"/>
                </a:lnTo>
                <a:lnTo>
                  <a:pt x="6712" y="804"/>
                </a:lnTo>
                <a:lnTo>
                  <a:pt x="6761" y="804"/>
                </a:lnTo>
                <a:lnTo>
                  <a:pt x="6761" y="399"/>
                </a:lnTo>
                <a:lnTo>
                  <a:pt x="6761" y="399"/>
                </a:lnTo>
                <a:lnTo>
                  <a:pt x="6785" y="376"/>
                </a:lnTo>
                <a:lnTo>
                  <a:pt x="6807" y="355"/>
                </a:lnTo>
                <a:lnTo>
                  <a:pt x="6829" y="338"/>
                </a:lnTo>
                <a:lnTo>
                  <a:pt x="6849" y="324"/>
                </a:lnTo>
                <a:lnTo>
                  <a:pt x="6860" y="318"/>
                </a:lnTo>
                <a:lnTo>
                  <a:pt x="6871" y="312"/>
                </a:lnTo>
                <a:lnTo>
                  <a:pt x="6881" y="308"/>
                </a:lnTo>
                <a:lnTo>
                  <a:pt x="6891" y="305"/>
                </a:lnTo>
                <a:lnTo>
                  <a:pt x="6902" y="303"/>
                </a:lnTo>
                <a:lnTo>
                  <a:pt x="6913" y="300"/>
                </a:lnTo>
                <a:lnTo>
                  <a:pt x="6925" y="299"/>
                </a:lnTo>
                <a:lnTo>
                  <a:pt x="6937" y="298"/>
                </a:lnTo>
                <a:lnTo>
                  <a:pt x="6937" y="298"/>
                </a:lnTo>
                <a:lnTo>
                  <a:pt x="6953" y="299"/>
                </a:lnTo>
                <a:lnTo>
                  <a:pt x="6967" y="301"/>
                </a:lnTo>
                <a:lnTo>
                  <a:pt x="6980" y="305"/>
                </a:lnTo>
                <a:lnTo>
                  <a:pt x="6993" y="309"/>
                </a:lnTo>
                <a:lnTo>
                  <a:pt x="7004" y="314"/>
                </a:lnTo>
                <a:lnTo>
                  <a:pt x="7014" y="322"/>
                </a:lnTo>
                <a:lnTo>
                  <a:pt x="7023" y="330"/>
                </a:lnTo>
                <a:lnTo>
                  <a:pt x="7031" y="339"/>
                </a:lnTo>
                <a:lnTo>
                  <a:pt x="7038" y="351"/>
                </a:lnTo>
                <a:lnTo>
                  <a:pt x="7044" y="363"/>
                </a:lnTo>
                <a:lnTo>
                  <a:pt x="7049" y="377"/>
                </a:lnTo>
                <a:lnTo>
                  <a:pt x="7052" y="392"/>
                </a:lnTo>
                <a:lnTo>
                  <a:pt x="7056" y="408"/>
                </a:lnTo>
                <a:lnTo>
                  <a:pt x="7058" y="427"/>
                </a:lnTo>
                <a:lnTo>
                  <a:pt x="7059" y="445"/>
                </a:lnTo>
                <a:lnTo>
                  <a:pt x="7060" y="467"/>
                </a:lnTo>
                <a:lnTo>
                  <a:pt x="7060" y="804"/>
                </a:lnTo>
                <a:lnTo>
                  <a:pt x="7109" y="804"/>
                </a:lnTo>
                <a:lnTo>
                  <a:pt x="7109" y="459"/>
                </a:lnTo>
                <a:lnTo>
                  <a:pt x="7109" y="459"/>
                </a:lnTo>
                <a:lnTo>
                  <a:pt x="7109" y="434"/>
                </a:lnTo>
                <a:lnTo>
                  <a:pt x="7106" y="411"/>
                </a:lnTo>
                <a:lnTo>
                  <a:pt x="7103" y="389"/>
                </a:lnTo>
                <a:lnTo>
                  <a:pt x="7099" y="368"/>
                </a:lnTo>
                <a:lnTo>
                  <a:pt x="7093" y="350"/>
                </a:lnTo>
                <a:lnTo>
                  <a:pt x="7087" y="334"/>
                </a:lnTo>
                <a:lnTo>
                  <a:pt x="7078" y="319"/>
                </a:lnTo>
                <a:lnTo>
                  <a:pt x="7070" y="305"/>
                </a:lnTo>
                <a:lnTo>
                  <a:pt x="7059" y="293"/>
                </a:lnTo>
                <a:lnTo>
                  <a:pt x="7047" y="282"/>
                </a:lnTo>
                <a:lnTo>
                  <a:pt x="7033" y="273"/>
                </a:lnTo>
                <a:lnTo>
                  <a:pt x="7019" y="267"/>
                </a:lnTo>
                <a:lnTo>
                  <a:pt x="7003" y="260"/>
                </a:lnTo>
                <a:lnTo>
                  <a:pt x="6985" y="257"/>
                </a:lnTo>
                <a:lnTo>
                  <a:pt x="6967" y="255"/>
                </a:lnTo>
                <a:lnTo>
                  <a:pt x="6947" y="254"/>
                </a:lnTo>
                <a:close/>
                <a:moveTo>
                  <a:pt x="6525" y="49"/>
                </a:moveTo>
                <a:lnTo>
                  <a:pt x="6525" y="49"/>
                </a:lnTo>
                <a:lnTo>
                  <a:pt x="6517" y="50"/>
                </a:lnTo>
                <a:lnTo>
                  <a:pt x="6508" y="52"/>
                </a:lnTo>
                <a:lnTo>
                  <a:pt x="6500" y="56"/>
                </a:lnTo>
                <a:lnTo>
                  <a:pt x="6494" y="61"/>
                </a:lnTo>
                <a:lnTo>
                  <a:pt x="6489" y="67"/>
                </a:lnTo>
                <a:lnTo>
                  <a:pt x="6484" y="75"/>
                </a:lnTo>
                <a:lnTo>
                  <a:pt x="6481" y="84"/>
                </a:lnTo>
                <a:lnTo>
                  <a:pt x="6480" y="94"/>
                </a:lnTo>
                <a:lnTo>
                  <a:pt x="6480" y="94"/>
                </a:lnTo>
                <a:lnTo>
                  <a:pt x="6481" y="103"/>
                </a:lnTo>
                <a:lnTo>
                  <a:pt x="6484" y="111"/>
                </a:lnTo>
                <a:lnTo>
                  <a:pt x="6489" y="119"/>
                </a:lnTo>
                <a:lnTo>
                  <a:pt x="6494" y="125"/>
                </a:lnTo>
                <a:lnTo>
                  <a:pt x="6500" y="131"/>
                </a:lnTo>
                <a:lnTo>
                  <a:pt x="6508" y="134"/>
                </a:lnTo>
                <a:lnTo>
                  <a:pt x="6517" y="136"/>
                </a:lnTo>
                <a:lnTo>
                  <a:pt x="6525" y="137"/>
                </a:lnTo>
                <a:lnTo>
                  <a:pt x="6525" y="137"/>
                </a:lnTo>
                <a:lnTo>
                  <a:pt x="6534" y="136"/>
                </a:lnTo>
                <a:lnTo>
                  <a:pt x="6543" y="134"/>
                </a:lnTo>
                <a:lnTo>
                  <a:pt x="6550" y="131"/>
                </a:lnTo>
                <a:lnTo>
                  <a:pt x="6557" y="125"/>
                </a:lnTo>
                <a:lnTo>
                  <a:pt x="6562" y="119"/>
                </a:lnTo>
                <a:lnTo>
                  <a:pt x="6566" y="111"/>
                </a:lnTo>
                <a:lnTo>
                  <a:pt x="6569" y="103"/>
                </a:lnTo>
                <a:lnTo>
                  <a:pt x="6570" y="94"/>
                </a:lnTo>
                <a:lnTo>
                  <a:pt x="6570" y="94"/>
                </a:lnTo>
                <a:lnTo>
                  <a:pt x="6569" y="84"/>
                </a:lnTo>
                <a:lnTo>
                  <a:pt x="6566" y="75"/>
                </a:lnTo>
                <a:lnTo>
                  <a:pt x="6562" y="67"/>
                </a:lnTo>
                <a:lnTo>
                  <a:pt x="6557" y="61"/>
                </a:lnTo>
                <a:lnTo>
                  <a:pt x="6550" y="56"/>
                </a:lnTo>
                <a:lnTo>
                  <a:pt x="6543" y="52"/>
                </a:lnTo>
                <a:lnTo>
                  <a:pt x="6534" y="50"/>
                </a:lnTo>
                <a:lnTo>
                  <a:pt x="6525" y="49"/>
                </a:lnTo>
                <a:close/>
                <a:moveTo>
                  <a:pt x="6499" y="804"/>
                </a:moveTo>
                <a:lnTo>
                  <a:pt x="6549" y="804"/>
                </a:lnTo>
                <a:lnTo>
                  <a:pt x="6549" y="267"/>
                </a:lnTo>
                <a:lnTo>
                  <a:pt x="6499" y="267"/>
                </a:lnTo>
                <a:lnTo>
                  <a:pt x="6499" y="804"/>
                </a:lnTo>
                <a:close/>
                <a:moveTo>
                  <a:pt x="6325" y="774"/>
                </a:moveTo>
                <a:lnTo>
                  <a:pt x="6325" y="774"/>
                </a:lnTo>
                <a:lnTo>
                  <a:pt x="6313" y="774"/>
                </a:lnTo>
                <a:lnTo>
                  <a:pt x="6301" y="771"/>
                </a:lnTo>
                <a:lnTo>
                  <a:pt x="6290" y="769"/>
                </a:lnTo>
                <a:lnTo>
                  <a:pt x="6280" y="766"/>
                </a:lnTo>
                <a:lnTo>
                  <a:pt x="6271" y="762"/>
                </a:lnTo>
                <a:lnTo>
                  <a:pt x="6264" y="756"/>
                </a:lnTo>
                <a:lnTo>
                  <a:pt x="6258" y="750"/>
                </a:lnTo>
                <a:lnTo>
                  <a:pt x="6252" y="742"/>
                </a:lnTo>
                <a:lnTo>
                  <a:pt x="6248" y="735"/>
                </a:lnTo>
                <a:lnTo>
                  <a:pt x="6244" y="726"/>
                </a:lnTo>
                <a:lnTo>
                  <a:pt x="6241" y="716"/>
                </a:lnTo>
                <a:lnTo>
                  <a:pt x="6239" y="707"/>
                </a:lnTo>
                <a:lnTo>
                  <a:pt x="6237" y="696"/>
                </a:lnTo>
                <a:lnTo>
                  <a:pt x="6236" y="684"/>
                </a:lnTo>
                <a:lnTo>
                  <a:pt x="6235" y="660"/>
                </a:lnTo>
                <a:lnTo>
                  <a:pt x="6235" y="310"/>
                </a:lnTo>
                <a:lnTo>
                  <a:pt x="6390" y="310"/>
                </a:lnTo>
                <a:lnTo>
                  <a:pt x="6390" y="267"/>
                </a:lnTo>
                <a:lnTo>
                  <a:pt x="6235" y="267"/>
                </a:lnTo>
                <a:lnTo>
                  <a:pt x="6235" y="111"/>
                </a:lnTo>
                <a:lnTo>
                  <a:pt x="6193" y="111"/>
                </a:lnTo>
                <a:lnTo>
                  <a:pt x="6186" y="267"/>
                </a:lnTo>
                <a:lnTo>
                  <a:pt x="6101" y="271"/>
                </a:lnTo>
                <a:lnTo>
                  <a:pt x="6101" y="310"/>
                </a:lnTo>
                <a:lnTo>
                  <a:pt x="6185" y="310"/>
                </a:lnTo>
                <a:lnTo>
                  <a:pt x="6185" y="656"/>
                </a:lnTo>
                <a:lnTo>
                  <a:pt x="6185" y="656"/>
                </a:lnTo>
                <a:lnTo>
                  <a:pt x="6185" y="673"/>
                </a:lnTo>
                <a:lnTo>
                  <a:pt x="6186" y="690"/>
                </a:lnTo>
                <a:lnTo>
                  <a:pt x="6188" y="707"/>
                </a:lnTo>
                <a:lnTo>
                  <a:pt x="6190" y="722"/>
                </a:lnTo>
                <a:lnTo>
                  <a:pt x="6195" y="736"/>
                </a:lnTo>
                <a:lnTo>
                  <a:pt x="6199" y="749"/>
                </a:lnTo>
                <a:lnTo>
                  <a:pt x="6206" y="762"/>
                </a:lnTo>
                <a:lnTo>
                  <a:pt x="6213" y="773"/>
                </a:lnTo>
                <a:lnTo>
                  <a:pt x="6221" y="782"/>
                </a:lnTo>
                <a:lnTo>
                  <a:pt x="6230" y="792"/>
                </a:lnTo>
                <a:lnTo>
                  <a:pt x="6241" y="800"/>
                </a:lnTo>
                <a:lnTo>
                  <a:pt x="6254" y="806"/>
                </a:lnTo>
                <a:lnTo>
                  <a:pt x="6268" y="811"/>
                </a:lnTo>
                <a:lnTo>
                  <a:pt x="6283" y="815"/>
                </a:lnTo>
                <a:lnTo>
                  <a:pt x="6301" y="817"/>
                </a:lnTo>
                <a:lnTo>
                  <a:pt x="6319" y="818"/>
                </a:lnTo>
                <a:lnTo>
                  <a:pt x="6319" y="818"/>
                </a:lnTo>
                <a:lnTo>
                  <a:pt x="6328" y="817"/>
                </a:lnTo>
                <a:lnTo>
                  <a:pt x="6337" y="816"/>
                </a:lnTo>
                <a:lnTo>
                  <a:pt x="6359" y="811"/>
                </a:lnTo>
                <a:lnTo>
                  <a:pt x="6383" y="805"/>
                </a:lnTo>
                <a:lnTo>
                  <a:pt x="6406" y="797"/>
                </a:lnTo>
                <a:lnTo>
                  <a:pt x="6392" y="757"/>
                </a:lnTo>
                <a:lnTo>
                  <a:pt x="6392" y="757"/>
                </a:lnTo>
                <a:lnTo>
                  <a:pt x="6377" y="764"/>
                </a:lnTo>
                <a:lnTo>
                  <a:pt x="6359" y="769"/>
                </a:lnTo>
                <a:lnTo>
                  <a:pt x="6342" y="773"/>
                </a:lnTo>
                <a:lnTo>
                  <a:pt x="6325" y="774"/>
                </a:lnTo>
                <a:close/>
                <a:moveTo>
                  <a:pt x="5971" y="688"/>
                </a:moveTo>
                <a:lnTo>
                  <a:pt x="5971" y="688"/>
                </a:lnTo>
                <a:lnTo>
                  <a:pt x="5946" y="708"/>
                </a:lnTo>
                <a:lnTo>
                  <a:pt x="5923" y="726"/>
                </a:lnTo>
                <a:lnTo>
                  <a:pt x="5900" y="740"/>
                </a:lnTo>
                <a:lnTo>
                  <a:pt x="5878" y="753"/>
                </a:lnTo>
                <a:lnTo>
                  <a:pt x="5856" y="763"/>
                </a:lnTo>
                <a:lnTo>
                  <a:pt x="5845" y="766"/>
                </a:lnTo>
                <a:lnTo>
                  <a:pt x="5834" y="769"/>
                </a:lnTo>
                <a:lnTo>
                  <a:pt x="5822" y="771"/>
                </a:lnTo>
                <a:lnTo>
                  <a:pt x="5811" y="774"/>
                </a:lnTo>
                <a:lnTo>
                  <a:pt x="5799" y="775"/>
                </a:lnTo>
                <a:lnTo>
                  <a:pt x="5789" y="775"/>
                </a:lnTo>
                <a:lnTo>
                  <a:pt x="5789" y="775"/>
                </a:lnTo>
                <a:lnTo>
                  <a:pt x="5777" y="775"/>
                </a:lnTo>
                <a:lnTo>
                  <a:pt x="5766" y="774"/>
                </a:lnTo>
                <a:lnTo>
                  <a:pt x="5755" y="771"/>
                </a:lnTo>
                <a:lnTo>
                  <a:pt x="5744" y="769"/>
                </a:lnTo>
                <a:lnTo>
                  <a:pt x="5735" y="766"/>
                </a:lnTo>
                <a:lnTo>
                  <a:pt x="5726" y="762"/>
                </a:lnTo>
                <a:lnTo>
                  <a:pt x="5717" y="756"/>
                </a:lnTo>
                <a:lnTo>
                  <a:pt x="5709" y="751"/>
                </a:lnTo>
                <a:lnTo>
                  <a:pt x="5701" y="743"/>
                </a:lnTo>
                <a:lnTo>
                  <a:pt x="5695" y="736"/>
                </a:lnTo>
                <a:lnTo>
                  <a:pt x="5689" y="727"/>
                </a:lnTo>
                <a:lnTo>
                  <a:pt x="5685" y="717"/>
                </a:lnTo>
                <a:lnTo>
                  <a:pt x="5681" y="707"/>
                </a:lnTo>
                <a:lnTo>
                  <a:pt x="5677" y="695"/>
                </a:lnTo>
                <a:lnTo>
                  <a:pt x="5676" y="682"/>
                </a:lnTo>
                <a:lnTo>
                  <a:pt x="5675" y="668"/>
                </a:lnTo>
                <a:lnTo>
                  <a:pt x="5675" y="668"/>
                </a:lnTo>
                <a:lnTo>
                  <a:pt x="5676" y="653"/>
                </a:lnTo>
                <a:lnTo>
                  <a:pt x="5680" y="638"/>
                </a:lnTo>
                <a:lnTo>
                  <a:pt x="5684" y="623"/>
                </a:lnTo>
                <a:lnTo>
                  <a:pt x="5690" y="610"/>
                </a:lnTo>
                <a:lnTo>
                  <a:pt x="5700" y="598"/>
                </a:lnTo>
                <a:lnTo>
                  <a:pt x="5711" y="586"/>
                </a:lnTo>
                <a:lnTo>
                  <a:pt x="5725" y="575"/>
                </a:lnTo>
                <a:lnTo>
                  <a:pt x="5740" y="564"/>
                </a:lnTo>
                <a:lnTo>
                  <a:pt x="5759" y="554"/>
                </a:lnTo>
                <a:lnTo>
                  <a:pt x="5780" y="546"/>
                </a:lnTo>
                <a:lnTo>
                  <a:pt x="5805" y="537"/>
                </a:lnTo>
                <a:lnTo>
                  <a:pt x="5832" y="529"/>
                </a:lnTo>
                <a:lnTo>
                  <a:pt x="5862" y="523"/>
                </a:lnTo>
                <a:lnTo>
                  <a:pt x="5894" y="516"/>
                </a:lnTo>
                <a:lnTo>
                  <a:pt x="5931" y="511"/>
                </a:lnTo>
                <a:lnTo>
                  <a:pt x="5971" y="506"/>
                </a:lnTo>
                <a:lnTo>
                  <a:pt x="5971" y="688"/>
                </a:lnTo>
                <a:close/>
                <a:moveTo>
                  <a:pt x="5850" y="254"/>
                </a:moveTo>
                <a:lnTo>
                  <a:pt x="5850" y="254"/>
                </a:lnTo>
                <a:lnTo>
                  <a:pt x="5834" y="254"/>
                </a:lnTo>
                <a:lnTo>
                  <a:pt x="5818" y="256"/>
                </a:lnTo>
                <a:lnTo>
                  <a:pt x="5803" y="258"/>
                </a:lnTo>
                <a:lnTo>
                  <a:pt x="5788" y="260"/>
                </a:lnTo>
                <a:lnTo>
                  <a:pt x="5772" y="265"/>
                </a:lnTo>
                <a:lnTo>
                  <a:pt x="5758" y="269"/>
                </a:lnTo>
                <a:lnTo>
                  <a:pt x="5731" y="279"/>
                </a:lnTo>
                <a:lnTo>
                  <a:pt x="5708" y="290"/>
                </a:lnTo>
                <a:lnTo>
                  <a:pt x="5686" y="301"/>
                </a:lnTo>
                <a:lnTo>
                  <a:pt x="5667" y="312"/>
                </a:lnTo>
                <a:lnTo>
                  <a:pt x="5650" y="323"/>
                </a:lnTo>
                <a:lnTo>
                  <a:pt x="5673" y="360"/>
                </a:lnTo>
                <a:lnTo>
                  <a:pt x="5673" y="360"/>
                </a:lnTo>
                <a:lnTo>
                  <a:pt x="5688" y="350"/>
                </a:lnTo>
                <a:lnTo>
                  <a:pt x="5704" y="339"/>
                </a:lnTo>
                <a:lnTo>
                  <a:pt x="5724" y="328"/>
                </a:lnTo>
                <a:lnTo>
                  <a:pt x="5745" y="319"/>
                </a:lnTo>
                <a:lnTo>
                  <a:pt x="5768" y="310"/>
                </a:lnTo>
                <a:lnTo>
                  <a:pt x="5792" y="304"/>
                </a:lnTo>
                <a:lnTo>
                  <a:pt x="5805" y="300"/>
                </a:lnTo>
                <a:lnTo>
                  <a:pt x="5818" y="299"/>
                </a:lnTo>
                <a:lnTo>
                  <a:pt x="5831" y="298"/>
                </a:lnTo>
                <a:lnTo>
                  <a:pt x="5845" y="297"/>
                </a:lnTo>
                <a:lnTo>
                  <a:pt x="5845" y="297"/>
                </a:lnTo>
                <a:lnTo>
                  <a:pt x="5863" y="298"/>
                </a:lnTo>
                <a:lnTo>
                  <a:pt x="5880" y="301"/>
                </a:lnTo>
                <a:lnTo>
                  <a:pt x="5896" y="306"/>
                </a:lnTo>
                <a:lnTo>
                  <a:pt x="5909" y="312"/>
                </a:lnTo>
                <a:lnTo>
                  <a:pt x="5920" y="321"/>
                </a:lnTo>
                <a:lnTo>
                  <a:pt x="5931" y="330"/>
                </a:lnTo>
                <a:lnTo>
                  <a:pt x="5940" y="340"/>
                </a:lnTo>
                <a:lnTo>
                  <a:pt x="5947" y="352"/>
                </a:lnTo>
                <a:lnTo>
                  <a:pt x="5954" y="364"/>
                </a:lnTo>
                <a:lnTo>
                  <a:pt x="5959" y="378"/>
                </a:lnTo>
                <a:lnTo>
                  <a:pt x="5964" y="392"/>
                </a:lnTo>
                <a:lnTo>
                  <a:pt x="5967" y="406"/>
                </a:lnTo>
                <a:lnTo>
                  <a:pt x="5969" y="421"/>
                </a:lnTo>
                <a:lnTo>
                  <a:pt x="5970" y="437"/>
                </a:lnTo>
                <a:lnTo>
                  <a:pt x="5971" y="452"/>
                </a:lnTo>
                <a:lnTo>
                  <a:pt x="5971" y="468"/>
                </a:lnTo>
                <a:lnTo>
                  <a:pt x="5971" y="468"/>
                </a:lnTo>
                <a:lnTo>
                  <a:pt x="5928" y="473"/>
                </a:lnTo>
                <a:lnTo>
                  <a:pt x="5887" y="479"/>
                </a:lnTo>
                <a:lnTo>
                  <a:pt x="5850" y="486"/>
                </a:lnTo>
                <a:lnTo>
                  <a:pt x="5816" y="494"/>
                </a:lnTo>
                <a:lnTo>
                  <a:pt x="5784" y="502"/>
                </a:lnTo>
                <a:lnTo>
                  <a:pt x="5756" y="512"/>
                </a:lnTo>
                <a:lnTo>
                  <a:pt x="5730" y="523"/>
                </a:lnTo>
                <a:lnTo>
                  <a:pt x="5708" y="535"/>
                </a:lnTo>
                <a:lnTo>
                  <a:pt x="5688" y="547"/>
                </a:lnTo>
                <a:lnTo>
                  <a:pt x="5680" y="554"/>
                </a:lnTo>
                <a:lnTo>
                  <a:pt x="5671" y="561"/>
                </a:lnTo>
                <a:lnTo>
                  <a:pt x="5663" y="568"/>
                </a:lnTo>
                <a:lnTo>
                  <a:pt x="5657" y="576"/>
                </a:lnTo>
                <a:lnTo>
                  <a:pt x="5650" y="583"/>
                </a:lnTo>
                <a:lnTo>
                  <a:pt x="5645" y="592"/>
                </a:lnTo>
                <a:lnTo>
                  <a:pt x="5640" y="601"/>
                </a:lnTo>
                <a:lnTo>
                  <a:pt x="5635" y="609"/>
                </a:lnTo>
                <a:lnTo>
                  <a:pt x="5632" y="619"/>
                </a:lnTo>
                <a:lnTo>
                  <a:pt x="5629" y="629"/>
                </a:lnTo>
                <a:lnTo>
                  <a:pt x="5627" y="639"/>
                </a:lnTo>
                <a:lnTo>
                  <a:pt x="5626" y="648"/>
                </a:lnTo>
                <a:lnTo>
                  <a:pt x="5624" y="659"/>
                </a:lnTo>
                <a:lnTo>
                  <a:pt x="5624" y="670"/>
                </a:lnTo>
                <a:lnTo>
                  <a:pt x="5624" y="670"/>
                </a:lnTo>
                <a:lnTo>
                  <a:pt x="5624" y="688"/>
                </a:lnTo>
                <a:lnTo>
                  <a:pt x="5628" y="706"/>
                </a:lnTo>
                <a:lnTo>
                  <a:pt x="5631" y="722"/>
                </a:lnTo>
                <a:lnTo>
                  <a:pt x="5636" y="736"/>
                </a:lnTo>
                <a:lnTo>
                  <a:pt x="5643" y="750"/>
                </a:lnTo>
                <a:lnTo>
                  <a:pt x="5651" y="762"/>
                </a:lnTo>
                <a:lnTo>
                  <a:pt x="5660" y="773"/>
                </a:lnTo>
                <a:lnTo>
                  <a:pt x="5671" y="782"/>
                </a:lnTo>
                <a:lnTo>
                  <a:pt x="5682" y="791"/>
                </a:lnTo>
                <a:lnTo>
                  <a:pt x="5694" y="797"/>
                </a:lnTo>
                <a:lnTo>
                  <a:pt x="5707" y="804"/>
                </a:lnTo>
                <a:lnTo>
                  <a:pt x="5721" y="809"/>
                </a:lnTo>
                <a:lnTo>
                  <a:pt x="5735" y="813"/>
                </a:lnTo>
                <a:lnTo>
                  <a:pt x="5750" y="816"/>
                </a:lnTo>
                <a:lnTo>
                  <a:pt x="5765" y="817"/>
                </a:lnTo>
                <a:lnTo>
                  <a:pt x="5781" y="818"/>
                </a:lnTo>
                <a:lnTo>
                  <a:pt x="5781" y="818"/>
                </a:lnTo>
                <a:lnTo>
                  <a:pt x="5794" y="817"/>
                </a:lnTo>
                <a:lnTo>
                  <a:pt x="5807" y="816"/>
                </a:lnTo>
                <a:lnTo>
                  <a:pt x="5820" y="814"/>
                </a:lnTo>
                <a:lnTo>
                  <a:pt x="5832" y="810"/>
                </a:lnTo>
                <a:lnTo>
                  <a:pt x="5845" y="807"/>
                </a:lnTo>
                <a:lnTo>
                  <a:pt x="5858" y="803"/>
                </a:lnTo>
                <a:lnTo>
                  <a:pt x="5882" y="793"/>
                </a:lnTo>
                <a:lnTo>
                  <a:pt x="5905" y="780"/>
                </a:lnTo>
                <a:lnTo>
                  <a:pt x="5928" y="766"/>
                </a:lnTo>
                <a:lnTo>
                  <a:pt x="5950" y="751"/>
                </a:lnTo>
                <a:lnTo>
                  <a:pt x="5971" y="735"/>
                </a:lnTo>
                <a:lnTo>
                  <a:pt x="5973" y="735"/>
                </a:lnTo>
                <a:lnTo>
                  <a:pt x="5979" y="804"/>
                </a:lnTo>
                <a:lnTo>
                  <a:pt x="6020" y="804"/>
                </a:lnTo>
                <a:lnTo>
                  <a:pt x="6020" y="460"/>
                </a:lnTo>
                <a:lnTo>
                  <a:pt x="6020" y="460"/>
                </a:lnTo>
                <a:lnTo>
                  <a:pt x="6020" y="440"/>
                </a:lnTo>
                <a:lnTo>
                  <a:pt x="6018" y="419"/>
                </a:lnTo>
                <a:lnTo>
                  <a:pt x="6015" y="399"/>
                </a:lnTo>
                <a:lnTo>
                  <a:pt x="6011" y="380"/>
                </a:lnTo>
                <a:lnTo>
                  <a:pt x="6006" y="362"/>
                </a:lnTo>
                <a:lnTo>
                  <a:pt x="5999" y="345"/>
                </a:lnTo>
                <a:lnTo>
                  <a:pt x="5992" y="328"/>
                </a:lnTo>
                <a:lnTo>
                  <a:pt x="5983" y="314"/>
                </a:lnTo>
                <a:lnTo>
                  <a:pt x="5972" y="300"/>
                </a:lnTo>
                <a:lnTo>
                  <a:pt x="5959" y="289"/>
                </a:lnTo>
                <a:lnTo>
                  <a:pt x="5946" y="279"/>
                </a:lnTo>
                <a:lnTo>
                  <a:pt x="5930" y="270"/>
                </a:lnTo>
                <a:lnTo>
                  <a:pt x="5913" y="263"/>
                </a:lnTo>
                <a:lnTo>
                  <a:pt x="5893" y="258"/>
                </a:lnTo>
                <a:lnTo>
                  <a:pt x="5873" y="255"/>
                </a:lnTo>
                <a:lnTo>
                  <a:pt x="5850" y="254"/>
                </a:lnTo>
                <a:close/>
                <a:moveTo>
                  <a:pt x="5162" y="505"/>
                </a:moveTo>
                <a:lnTo>
                  <a:pt x="5162" y="505"/>
                </a:lnTo>
                <a:lnTo>
                  <a:pt x="5165" y="481"/>
                </a:lnTo>
                <a:lnTo>
                  <a:pt x="5170" y="458"/>
                </a:lnTo>
                <a:lnTo>
                  <a:pt x="5175" y="438"/>
                </a:lnTo>
                <a:lnTo>
                  <a:pt x="5183" y="417"/>
                </a:lnTo>
                <a:lnTo>
                  <a:pt x="5191" y="399"/>
                </a:lnTo>
                <a:lnTo>
                  <a:pt x="5201" y="383"/>
                </a:lnTo>
                <a:lnTo>
                  <a:pt x="5212" y="366"/>
                </a:lnTo>
                <a:lnTo>
                  <a:pt x="5225" y="352"/>
                </a:lnTo>
                <a:lnTo>
                  <a:pt x="5238" y="339"/>
                </a:lnTo>
                <a:lnTo>
                  <a:pt x="5251" y="328"/>
                </a:lnTo>
                <a:lnTo>
                  <a:pt x="5266" y="319"/>
                </a:lnTo>
                <a:lnTo>
                  <a:pt x="5281" y="311"/>
                </a:lnTo>
                <a:lnTo>
                  <a:pt x="5297" y="305"/>
                </a:lnTo>
                <a:lnTo>
                  <a:pt x="5313" y="300"/>
                </a:lnTo>
                <a:lnTo>
                  <a:pt x="5330" y="297"/>
                </a:lnTo>
                <a:lnTo>
                  <a:pt x="5347" y="296"/>
                </a:lnTo>
                <a:lnTo>
                  <a:pt x="5347" y="296"/>
                </a:lnTo>
                <a:lnTo>
                  <a:pt x="5364" y="297"/>
                </a:lnTo>
                <a:lnTo>
                  <a:pt x="5381" y="299"/>
                </a:lnTo>
                <a:lnTo>
                  <a:pt x="5398" y="304"/>
                </a:lnTo>
                <a:lnTo>
                  <a:pt x="5412" y="309"/>
                </a:lnTo>
                <a:lnTo>
                  <a:pt x="5426" y="317"/>
                </a:lnTo>
                <a:lnTo>
                  <a:pt x="5439" y="326"/>
                </a:lnTo>
                <a:lnTo>
                  <a:pt x="5451" y="336"/>
                </a:lnTo>
                <a:lnTo>
                  <a:pt x="5461" y="349"/>
                </a:lnTo>
                <a:lnTo>
                  <a:pt x="5471" y="363"/>
                </a:lnTo>
                <a:lnTo>
                  <a:pt x="5480" y="378"/>
                </a:lnTo>
                <a:lnTo>
                  <a:pt x="5487" y="395"/>
                </a:lnTo>
                <a:lnTo>
                  <a:pt x="5494" y="414"/>
                </a:lnTo>
                <a:lnTo>
                  <a:pt x="5498" y="434"/>
                </a:lnTo>
                <a:lnTo>
                  <a:pt x="5501" y="456"/>
                </a:lnTo>
                <a:lnTo>
                  <a:pt x="5503" y="480"/>
                </a:lnTo>
                <a:lnTo>
                  <a:pt x="5505" y="505"/>
                </a:lnTo>
                <a:lnTo>
                  <a:pt x="5162" y="505"/>
                </a:lnTo>
                <a:close/>
                <a:moveTo>
                  <a:pt x="5346" y="254"/>
                </a:moveTo>
                <a:lnTo>
                  <a:pt x="5346" y="254"/>
                </a:lnTo>
                <a:lnTo>
                  <a:pt x="5323" y="255"/>
                </a:lnTo>
                <a:lnTo>
                  <a:pt x="5301" y="258"/>
                </a:lnTo>
                <a:lnTo>
                  <a:pt x="5280" y="265"/>
                </a:lnTo>
                <a:lnTo>
                  <a:pt x="5258" y="273"/>
                </a:lnTo>
                <a:lnTo>
                  <a:pt x="5239" y="284"/>
                </a:lnTo>
                <a:lnTo>
                  <a:pt x="5219" y="297"/>
                </a:lnTo>
                <a:lnTo>
                  <a:pt x="5201" y="312"/>
                </a:lnTo>
                <a:lnTo>
                  <a:pt x="5184" y="330"/>
                </a:lnTo>
                <a:lnTo>
                  <a:pt x="5169" y="349"/>
                </a:lnTo>
                <a:lnTo>
                  <a:pt x="5155" y="371"/>
                </a:lnTo>
                <a:lnTo>
                  <a:pt x="5142" y="393"/>
                </a:lnTo>
                <a:lnTo>
                  <a:pt x="5132" y="418"/>
                </a:lnTo>
                <a:lnTo>
                  <a:pt x="5123" y="445"/>
                </a:lnTo>
                <a:lnTo>
                  <a:pt x="5120" y="459"/>
                </a:lnTo>
                <a:lnTo>
                  <a:pt x="5117" y="474"/>
                </a:lnTo>
                <a:lnTo>
                  <a:pt x="5115" y="489"/>
                </a:lnTo>
                <a:lnTo>
                  <a:pt x="5114" y="505"/>
                </a:lnTo>
                <a:lnTo>
                  <a:pt x="5112" y="521"/>
                </a:lnTo>
                <a:lnTo>
                  <a:pt x="5112" y="537"/>
                </a:lnTo>
                <a:lnTo>
                  <a:pt x="5112" y="537"/>
                </a:lnTo>
                <a:lnTo>
                  <a:pt x="5112" y="553"/>
                </a:lnTo>
                <a:lnTo>
                  <a:pt x="5114" y="569"/>
                </a:lnTo>
                <a:lnTo>
                  <a:pt x="5115" y="585"/>
                </a:lnTo>
                <a:lnTo>
                  <a:pt x="5117" y="600"/>
                </a:lnTo>
                <a:lnTo>
                  <a:pt x="5120" y="614"/>
                </a:lnTo>
                <a:lnTo>
                  <a:pt x="5123" y="628"/>
                </a:lnTo>
                <a:lnTo>
                  <a:pt x="5126" y="642"/>
                </a:lnTo>
                <a:lnTo>
                  <a:pt x="5132" y="655"/>
                </a:lnTo>
                <a:lnTo>
                  <a:pt x="5136" y="668"/>
                </a:lnTo>
                <a:lnTo>
                  <a:pt x="5142" y="680"/>
                </a:lnTo>
                <a:lnTo>
                  <a:pt x="5148" y="692"/>
                </a:lnTo>
                <a:lnTo>
                  <a:pt x="5155" y="703"/>
                </a:lnTo>
                <a:lnTo>
                  <a:pt x="5161" y="714"/>
                </a:lnTo>
                <a:lnTo>
                  <a:pt x="5169" y="724"/>
                </a:lnTo>
                <a:lnTo>
                  <a:pt x="5176" y="734"/>
                </a:lnTo>
                <a:lnTo>
                  <a:pt x="5185" y="743"/>
                </a:lnTo>
                <a:lnTo>
                  <a:pt x="5202" y="761"/>
                </a:lnTo>
                <a:lnTo>
                  <a:pt x="5222" y="775"/>
                </a:lnTo>
                <a:lnTo>
                  <a:pt x="5242" y="788"/>
                </a:lnTo>
                <a:lnTo>
                  <a:pt x="5264" y="799"/>
                </a:lnTo>
                <a:lnTo>
                  <a:pt x="5286" y="807"/>
                </a:lnTo>
                <a:lnTo>
                  <a:pt x="5310" y="813"/>
                </a:lnTo>
                <a:lnTo>
                  <a:pt x="5335" y="817"/>
                </a:lnTo>
                <a:lnTo>
                  <a:pt x="5360" y="818"/>
                </a:lnTo>
                <a:lnTo>
                  <a:pt x="5360" y="818"/>
                </a:lnTo>
                <a:lnTo>
                  <a:pt x="5388" y="817"/>
                </a:lnTo>
                <a:lnTo>
                  <a:pt x="5414" y="814"/>
                </a:lnTo>
                <a:lnTo>
                  <a:pt x="5436" y="808"/>
                </a:lnTo>
                <a:lnTo>
                  <a:pt x="5458" y="801"/>
                </a:lnTo>
                <a:lnTo>
                  <a:pt x="5478" y="793"/>
                </a:lnTo>
                <a:lnTo>
                  <a:pt x="5496" y="784"/>
                </a:lnTo>
                <a:lnTo>
                  <a:pt x="5513" y="775"/>
                </a:lnTo>
                <a:lnTo>
                  <a:pt x="5529" y="765"/>
                </a:lnTo>
                <a:lnTo>
                  <a:pt x="5509" y="727"/>
                </a:lnTo>
                <a:lnTo>
                  <a:pt x="5509" y="727"/>
                </a:lnTo>
                <a:lnTo>
                  <a:pt x="5494" y="738"/>
                </a:lnTo>
                <a:lnTo>
                  <a:pt x="5478" y="747"/>
                </a:lnTo>
                <a:lnTo>
                  <a:pt x="5461" y="755"/>
                </a:lnTo>
                <a:lnTo>
                  <a:pt x="5444" y="762"/>
                </a:lnTo>
                <a:lnTo>
                  <a:pt x="5426" y="767"/>
                </a:lnTo>
                <a:lnTo>
                  <a:pt x="5406" y="771"/>
                </a:lnTo>
                <a:lnTo>
                  <a:pt x="5386" y="775"/>
                </a:lnTo>
                <a:lnTo>
                  <a:pt x="5365" y="775"/>
                </a:lnTo>
                <a:lnTo>
                  <a:pt x="5365" y="775"/>
                </a:lnTo>
                <a:lnTo>
                  <a:pt x="5343" y="774"/>
                </a:lnTo>
                <a:lnTo>
                  <a:pt x="5321" y="770"/>
                </a:lnTo>
                <a:lnTo>
                  <a:pt x="5301" y="765"/>
                </a:lnTo>
                <a:lnTo>
                  <a:pt x="5282" y="757"/>
                </a:lnTo>
                <a:lnTo>
                  <a:pt x="5265" y="749"/>
                </a:lnTo>
                <a:lnTo>
                  <a:pt x="5249" y="737"/>
                </a:lnTo>
                <a:lnTo>
                  <a:pt x="5233" y="724"/>
                </a:lnTo>
                <a:lnTo>
                  <a:pt x="5219" y="710"/>
                </a:lnTo>
                <a:lnTo>
                  <a:pt x="5206" y="694"/>
                </a:lnTo>
                <a:lnTo>
                  <a:pt x="5196" y="675"/>
                </a:lnTo>
                <a:lnTo>
                  <a:pt x="5186" y="657"/>
                </a:lnTo>
                <a:lnTo>
                  <a:pt x="5178" y="636"/>
                </a:lnTo>
                <a:lnTo>
                  <a:pt x="5172" y="614"/>
                </a:lnTo>
                <a:lnTo>
                  <a:pt x="5166" y="591"/>
                </a:lnTo>
                <a:lnTo>
                  <a:pt x="5163" y="567"/>
                </a:lnTo>
                <a:lnTo>
                  <a:pt x="5162" y="542"/>
                </a:lnTo>
                <a:lnTo>
                  <a:pt x="5549" y="542"/>
                </a:lnTo>
                <a:lnTo>
                  <a:pt x="5549" y="542"/>
                </a:lnTo>
                <a:lnTo>
                  <a:pt x="5551" y="533"/>
                </a:lnTo>
                <a:lnTo>
                  <a:pt x="5551" y="522"/>
                </a:lnTo>
                <a:lnTo>
                  <a:pt x="5551" y="502"/>
                </a:lnTo>
                <a:lnTo>
                  <a:pt x="5551" y="502"/>
                </a:lnTo>
                <a:lnTo>
                  <a:pt x="5551" y="473"/>
                </a:lnTo>
                <a:lnTo>
                  <a:pt x="5548" y="446"/>
                </a:lnTo>
                <a:lnTo>
                  <a:pt x="5543" y="420"/>
                </a:lnTo>
                <a:lnTo>
                  <a:pt x="5537" y="397"/>
                </a:lnTo>
                <a:lnTo>
                  <a:pt x="5529" y="375"/>
                </a:lnTo>
                <a:lnTo>
                  <a:pt x="5520" y="354"/>
                </a:lnTo>
                <a:lnTo>
                  <a:pt x="5509" y="336"/>
                </a:lnTo>
                <a:lnTo>
                  <a:pt x="5496" y="319"/>
                </a:lnTo>
                <a:lnTo>
                  <a:pt x="5482" y="304"/>
                </a:lnTo>
                <a:lnTo>
                  <a:pt x="5467" y="291"/>
                </a:lnTo>
                <a:lnTo>
                  <a:pt x="5449" y="280"/>
                </a:lnTo>
                <a:lnTo>
                  <a:pt x="5432" y="270"/>
                </a:lnTo>
                <a:lnTo>
                  <a:pt x="5412" y="264"/>
                </a:lnTo>
                <a:lnTo>
                  <a:pt x="5391" y="258"/>
                </a:lnTo>
                <a:lnTo>
                  <a:pt x="5370" y="255"/>
                </a:lnTo>
                <a:lnTo>
                  <a:pt x="5346" y="254"/>
                </a:lnTo>
                <a:close/>
                <a:moveTo>
                  <a:pt x="4926" y="390"/>
                </a:moveTo>
                <a:lnTo>
                  <a:pt x="4531" y="390"/>
                </a:lnTo>
                <a:lnTo>
                  <a:pt x="4531" y="67"/>
                </a:lnTo>
                <a:lnTo>
                  <a:pt x="4481" y="67"/>
                </a:lnTo>
                <a:lnTo>
                  <a:pt x="4481" y="804"/>
                </a:lnTo>
                <a:lnTo>
                  <a:pt x="4531" y="804"/>
                </a:lnTo>
                <a:lnTo>
                  <a:pt x="4531" y="435"/>
                </a:lnTo>
                <a:lnTo>
                  <a:pt x="4926" y="435"/>
                </a:lnTo>
                <a:lnTo>
                  <a:pt x="4926" y="804"/>
                </a:lnTo>
                <a:lnTo>
                  <a:pt x="4977" y="804"/>
                </a:lnTo>
                <a:lnTo>
                  <a:pt x="4977" y="67"/>
                </a:lnTo>
                <a:lnTo>
                  <a:pt x="4926" y="67"/>
                </a:lnTo>
                <a:lnTo>
                  <a:pt x="4926" y="390"/>
                </a:lnTo>
                <a:close/>
                <a:moveTo>
                  <a:pt x="3134" y="672"/>
                </a:moveTo>
                <a:lnTo>
                  <a:pt x="3134" y="672"/>
                </a:lnTo>
                <a:lnTo>
                  <a:pt x="3113" y="693"/>
                </a:lnTo>
                <a:lnTo>
                  <a:pt x="3093" y="710"/>
                </a:lnTo>
                <a:lnTo>
                  <a:pt x="3072" y="725"/>
                </a:lnTo>
                <a:lnTo>
                  <a:pt x="3051" y="738"/>
                </a:lnTo>
                <a:lnTo>
                  <a:pt x="3030" y="748"/>
                </a:lnTo>
                <a:lnTo>
                  <a:pt x="3020" y="752"/>
                </a:lnTo>
                <a:lnTo>
                  <a:pt x="3009" y="755"/>
                </a:lnTo>
                <a:lnTo>
                  <a:pt x="2999" y="757"/>
                </a:lnTo>
                <a:lnTo>
                  <a:pt x="2988" y="760"/>
                </a:lnTo>
                <a:lnTo>
                  <a:pt x="2977" y="761"/>
                </a:lnTo>
                <a:lnTo>
                  <a:pt x="2966" y="761"/>
                </a:lnTo>
                <a:lnTo>
                  <a:pt x="2966" y="761"/>
                </a:lnTo>
                <a:lnTo>
                  <a:pt x="2946" y="760"/>
                </a:lnTo>
                <a:lnTo>
                  <a:pt x="2925" y="756"/>
                </a:lnTo>
                <a:lnTo>
                  <a:pt x="2907" y="751"/>
                </a:lnTo>
                <a:lnTo>
                  <a:pt x="2889" y="744"/>
                </a:lnTo>
                <a:lnTo>
                  <a:pt x="2874" y="735"/>
                </a:lnTo>
                <a:lnTo>
                  <a:pt x="2859" y="724"/>
                </a:lnTo>
                <a:lnTo>
                  <a:pt x="2846" y="711"/>
                </a:lnTo>
                <a:lnTo>
                  <a:pt x="2834" y="697"/>
                </a:lnTo>
                <a:lnTo>
                  <a:pt x="2824" y="681"/>
                </a:lnTo>
                <a:lnTo>
                  <a:pt x="2814" y="663"/>
                </a:lnTo>
                <a:lnTo>
                  <a:pt x="2806" y="644"/>
                </a:lnTo>
                <a:lnTo>
                  <a:pt x="2800" y="623"/>
                </a:lnTo>
                <a:lnTo>
                  <a:pt x="2794" y="602"/>
                </a:lnTo>
                <a:lnTo>
                  <a:pt x="2791" y="579"/>
                </a:lnTo>
                <a:lnTo>
                  <a:pt x="2789" y="554"/>
                </a:lnTo>
                <a:lnTo>
                  <a:pt x="2788" y="529"/>
                </a:lnTo>
                <a:lnTo>
                  <a:pt x="2788" y="529"/>
                </a:lnTo>
                <a:lnTo>
                  <a:pt x="2789" y="505"/>
                </a:lnTo>
                <a:lnTo>
                  <a:pt x="2792" y="482"/>
                </a:lnTo>
                <a:lnTo>
                  <a:pt x="2797" y="459"/>
                </a:lnTo>
                <a:lnTo>
                  <a:pt x="2803" y="438"/>
                </a:lnTo>
                <a:lnTo>
                  <a:pt x="2811" y="417"/>
                </a:lnTo>
                <a:lnTo>
                  <a:pt x="2820" y="399"/>
                </a:lnTo>
                <a:lnTo>
                  <a:pt x="2831" y="380"/>
                </a:lnTo>
                <a:lnTo>
                  <a:pt x="2843" y="364"/>
                </a:lnTo>
                <a:lnTo>
                  <a:pt x="2856" y="349"/>
                </a:lnTo>
                <a:lnTo>
                  <a:pt x="2871" y="336"/>
                </a:lnTo>
                <a:lnTo>
                  <a:pt x="2886" y="325"/>
                </a:lnTo>
                <a:lnTo>
                  <a:pt x="2902" y="316"/>
                </a:lnTo>
                <a:lnTo>
                  <a:pt x="2920" y="308"/>
                </a:lnTo>
                <a:lnTo>
                  <a:pt x="2938" y="301"/>
                </a:lnTo>
                <a:lnTo>
                  <a:pt x="2958" y="298"/>
                </a:lnTo>
                <a:lnTo>
                  <a:pt x="2977" y="297"/>
                </a:lnTo>
                <a:lnTo>
                  <a:pt x="2977" y="297"/>
                </a:lnTo>
                <a:lnTo>
                  <a:pt x="2996" y="298"/>
                </a:lnTo>
                <a:lnTo>
                  <a:pt x="3016" y="301"/>
                </a:lnTo>
                <a:lnTo>
                  <a:pt x="3035" y="306"/>
                </a:lnTo>
                <a:lnTo>
                  <a:pt x="3054" y="313"/>
                </a:lnTo>
                <a:lnTo>
                  <a:pt x="3073" y="323"/>
                </a:lnTo>
                <a:lnTo>
                  <a:pt x="3093" y="335"/>
                </a:lnTo>
                <a:lnTo>
                  <a:pt x="3113" y="349"/>
                </a:lnTo>
                <a:lnTo>
                  <a:pt x="3134" y="366"/>
                </a:lnTo>
                <a:lnTo>
                  <a:pt x="3134" y="672"/>
                </a:lnTo>
                <a:close/>
                <a:moveTo>
                  <a:pt x="3135" y="317"/>
                </a:moveTo>
                <a:lnTo>
                  <a:pt x="3131" y="317"/>
                </a:lnTo>
                <a:lnTo>
                  <a:pt x="3131" y="317"/>
                </a:lnTo>
                <a:lnTo>
                  <a:pt x="3113" y="303"/>
                </a:lnTo>
                <a:lnTo>
                  <a:pt x="3096" y="290"/>
                </a:lnTo>
                <a:lnTo>
                  <a:pt x="3077" y="280"/>
                </a:lnTo>
                <a:lnTo>
                  <a:pt x="3059" y="270"/>
                </a:lnTo>
                <a:lnTo>
                  <a:pt x="3040" y="264"/>
                </a:lnTo>
                <a:lnTo>
                  <a:pt x="3019" y="258"/>
                </a:lnTo>
                <a:lnTo>
                  <a:pt x="2997" y="255"/>
                </a:lnTo>
                <a:lnTo>
                  <a:pt x="2975" y="254"/>
                </a:lnTo>
                <a:lnTo>
                  <a:pt x="2975" y="254"/>
                </a:lnTo>
                <a:lnTo>
                  <a:pt x="2951" y="255"/>
                </a:lnTo>
                <a:lnTo>
                  <a:pt x="2928" y="258"/>
                </a:lnTo>
                <a:lnTo>
                  <a:pt x="2906" y="265"/>
                </a:lnTo>
                <a:lnTo>
                  <a:pt x="2884" y="273"/>
                </a:lnTo>
                <a:lnTo>
                  <a:pt x="2864" y="283"/>
                </a:lnTo>
                <a:lnTo>
                  <a:pt x="2843" y="296"/>
                </a:lnTo>
                <a:lnTo>
                  <a:pt x="2825" y="311"/>
                </a:lnTo>
                <a:lnTo>
                  <a:pt x="2807" y="327"/>
                </a:lnTo>
                <a:lnTo>
                  <a:pt x="2792" y="347"/>
                </a:lnTo>
                <a:lnTo>
                  <a:pt x="2778" y="367"/>
                </a:lnTo>
                <a:lnTo>
                  <a:pt x="2766" y="390"/>
                </a:lnTo>
                <a:lnTo>
                  <a:pt x="2756" y="414"/>
                </a:lnTo>
                <a:lnTo>
                  <a:pt x="2748" y="441"/>
                </a:lnTo>
                <a:lnTo>
                  <a:pt x="2741" y="468"/>
                </a:lnTo>
                <a:lnTo>
                  <a:pt x="2739" y="483"/>
                </a:lnTo>
                <a:lnTo>
                  <a:pt x="2738" y="498"/>
                </a:lnTo>
                <a:lnTo>
                  <a:pt x="2737" y="513"/>
                </a:lnTo>
                <a:lnTo>
                  <a:pt x="2736" y="529"/>
                </a:lnTo>
                <a:lnTo>
                  <a:pt x="2736" y="529"/>
                </a:lnTo>
                <a:lnTo>
                  <a:pt x="2737" y="561"/>
                </a:lnTo>
                <a:lnTo>
                  <a:pt x="2740" y="592"/>
                </a:lnTo>
                <a:lnTo>
                  <a:pt x="2746" y="620"/>
                </a:lnTo>
                <a:lnTo>
                  <a:pt x="2752" y="646"/>
                </a:lnTo>
                <a:lnTo>
                  <a:pt x="2761" y="671"/>
                </a:lnTo>
                <a:lnTo>
                  <a:pt x="2772" y="694"/>
                </a:lnTo>
                <a:lnTo>
                  <a:pt x="2784" y="714"/>
                </a:lnTo>
                <a:lnTo>
                  <a:pt x="2797" y="733"/>
                </a:lnTo>
                <a:lnTo>
                  <a:pt x="2813" y="750"/>
                </a:lnTo>
                <a:lnTo>
                  <a:pt x="2829" y="764"/>
                </a:lnTo>
                <a:lnTo>
                  <a:pt x="2847" y="776"/>
                </a:lnTo>
                <a:lnTo>
                  <a:pt x="2867" y="787"/>
                </a:lnTo>
                <a:lnTo>
                  <a:pt x="2887" y="794"/>
                </a:lnTo>
                <a:lnTo>
                  <a:pt x="2910" y="800"/>
                </a:lnTo>
                <a:lnTo>
                  <a:pt x="2934" y="803"/>
                </a:lnTo>
                <a:lnTo>
                  <a:pt x="2959" y="804"/>
                </a:lnTo>
                <a:lnTo>
                  <a:pt x="2959" y="804"/>
                </a:lnTo>
                <a:lnTo>
                  <a:pt x="2972" y="804"/>
                </a:lnTo>
                <a:lnTo>
                  <a:pt x="2985" y="803"/>
                </a:lnTo>
                <a:lnTo>
                  <a:pt x="2997" y="801"/>
                </a:lnTo>
                <a:lnTo>
                  <a:pt x="3009" y="797"/>
                </a:lnTo>
                <a:lnTo>
                  <a:pt x="3021" y="794"/>
                </a:lnTo>
                <a:lnTo>
                  <a:pt x="3033" y="790"/>
                </a:lnTo>
                <a:lnTo>
                  <a:pt x="3045" y="784"/>
                </a:lnTo>
                <a:lnTo>
                  <a:pt x="3057" y="779"/>
                </a:lnTo>
                <a:lnTo>
                  <a:pt x="3078" y="767"/>
                </a:lnTo>
                <a:lnTo>
                  <a:pt x="3098" y="753"/>
                </a:lnTo>
                <a:lnTo>
                  <a:pt x="3117" y="738"/>
                </a:lnTo>
                <a:lnTo>
                  <a:pt x="3135" y="722"/>
                </a:lnTo>
                <a:lnTo>
                  <a:pt x="3134" y="844"/>
                </a:lnTo>
                <a:lnTo>
                  <a:pt x="3134" y="844"/>
                </a:lnTo>
                <a:lnTo>
                  <a:pt x="3132" y="863"/>
                </a:lnTo>
                <a:lnTo>
                  <a:pt x="3131" y="882"/>
                </a:lnTo>
                <a:lnTo>
                  <a:pt x="3128" y="900"/>
                </a:lnTo>
                <a:lnTo>
                  <a:pt x="3123" y="916"/>
                </a:lnTo>
                <a:lnTo>
                  <a:pt x="3117" y="932"/>
                </a:lnTo>
                <a:lnTo>
                  <a:pt x="3110" y="947"/>
                </a:lnTo>
                <a:lnTo>
                  <a:pt x="3101" y="960"/>
                </a:lnTo>
                <a:lnTo>
                  <a:pt x="3091" y="971"/>
                </a:lnTo>
                <a:lnTo>
                  <a:pt x="3081" y="982"/>
                </a:lnTo>
                <a:lnTo>
                  <a:pt x="3068" y="992"/>
                </a:lnTo>
                <a:lnTo>
                  <a:pt x="3054" y="999"/>
                </a:lnTo>
                <a:lnTo>
                  <a:pt x="3039" y="1006"/>
                </a:lnTo>
                <a:lnTo>
                  <a:pt x="3022" y="1011"/>
                </a:lnTo>
                <a:lnTo>
                  <a:pt x="3005" y="1015"/>
                </a:lnTo>
                <a:lnTo>
                  <a:pt x="2986" y="1017"/>
                </a:lnTo>
                <a:lnTo>
                  <a:pt x="2966" y="1018"/>
                </a:lnTo>
                <a:lnTo>
                  <a:pt x="2966" y="1018"/>
                </a:lnTo>
                <a:lnTo>
                  <a:pt x="2945" y="1017"/>
                </a:lnTo>
                <a:lnTo>
                  <a:pt x="2924" y="1015"/>
                </a:lnTo>
                <a:lnTo>
                  <a:pt x="2903" y="1011"/>
                </a:lnTo>
                <a:lnTo>
                  <a:pt x="2882" y="1005"/>
                </a:lnTo>
                <a:lnTo>
                  <a:pt x="2861" y="997"/>
                </a:lnTo>
                <a:lnTo>
                  <a:pt x="2841" y="989"/>
                </a:lnTo>
                <a:lnTo>
                  <a:pt x="2820" y="977"/>
                </a:lnTo>
                <a:lnTo>
                  <a:pt x="2801" y="963"/>
                </a:lnTo>
                <a:lnTo>
                  <a:pt x="2778" y="1003"/>
                </a:lnTo>
                <a:lnTo>
                  <a:pt x="2778" y="1003"/>
                </a:lnTo>
                <a:lnTo>
                  <a:pt x="2799" y="1015"/>
                </a:lnTo>
                <a:lnTo>
                  <a:pt x="2819" y="1027"/>
                </a:lnTo>
                <a:lnTo>
                  <a:pt x="2842" y="1036"/>
                </a:lnTo>
                <a:lnTo>
                  <a:pt x="2865" y="1045"/>
                </a:lnTo>
                <a:lnTo>
                  <a:pt x="2888" y="1051"/>
                </a:lnTo>
                <a:lnTo>
                  <a:pt x="2913" y="1057"/>
                </a:lnTo>
                <a:lnTo>
                  <a:pt x="2939" y="1060"/>
                </a:lnTo>
                <a:lnTo>
                  <a:pt x="2966" y="1060"/>
                </a:lnTo>
                <a:lnTo>
                  <a:pt x="2966" y="1060"/>
                </a:lnTo>
                <a:lnTo>
                  <a:pt x="2991" y="1060"/>
                </a:lnTo>
                <a:lnTo>
                  <a:pt x="3015" y="1057"/>
                </a:lnTo>
                <a:lnTo>
                  <a:pt x="3037" y="1052"/>
                </a:lnTo>
                <a:lnTo>
                  <a:pt x="3058" y="1046"/>
                </a:lnTo>
                <a:lnTo>
                  <a:pt x="3077" y="1037"/>
                </a:lnTo>
                <a:lnTo>
                  <a:pt x="3096" y="1028"/>
                </a:lnTo>
                <a:lnTo>
                  <a:pt x="3112" y="1017"/>
                </a:lnTo>
                <a:lnTo>
                  <a:pt x="3126" y="1004"/>
                </a:lnTo>
                <a:lnTo>
                  <a:pt x="3139" y="990"/>
                </a:lnTo>
                <a:lnTo>
                  <a:pt x="3151" y="974"/>
                </a:lnTo>
                <a:lnTo>
                  <a:pt x="3161" y="956"/>
                </a:lnTo>
                <a:lnTo>
                  <a:pt x="3168" y="938"/>
                </a:lnTo>
                <a:lnTo>
                  <a:pt x="3175" y="918"/>
                </a:lnTo>
                <a:lnTo>
                  <a:pt x="3179" y="897"/>
                </a:lnTo>
                <a:lnTo>
                  <a:pt x="3182" y="874"/>
                </a:lnTo>
                <a:lnTo>
                  <a:pt x="3183" y="851"/>
                </a:lnTo>
                <a:lnTo>
                  <a:pt x="3183" y="267"/>
                </a:lnTo>
                <a:lnTo>
                  <a:pt x="3139" y="267"/>
                </a:lnTo>
                <a:lnTo>
                  <a:pt x="3135" y="317"/>
                </a:lnTo>
                <a:close/>
                <a:moveTo>
                  <a:pt x="2450" y="254"/>
                </a:moveTo>
                <a:lnTo>
                  <a:pt x="2450" y="254"/>
                </a:lnTo>
                <a:lnTo>
                  <a:pt x="2436" y="254"/>
                </a:lnTo>
                <a:lnTo>
                  <a:pt x="2423" y="256"/>
                </a:lnTo>
                <a:lnTo>
                  <a:pt x="2410" y="258"/>
                </a:lnTo>
                <a:lnTo>
                  <a:pt x="2397" y="261"/>
                </a:lnTo>
                <a:lnTo>
                  <a:pt x="2385" y="265"/>
                </a:lnTo>
                <a:lnTo>
                  <a:pt x="2373" y="270"/>
                </a:lnTo>
                <a:lnTo>
                  <a:pt x="2361" y="276"/>
                </a:lnTo>
                <a:lnTo>
                  <a:pt x="2350" y="281"/>
                </a:lnTo>
                <a:lnTo>
                  <a:pt x="2328" y="295"/>
                </a:lnTo>
                <a:lnTo>
                  <a:pt x="2307" y="312"/>
                </a:lnTo>
                <a:lnTo>
                  <a:pt x="2286" y="331"/>
                </a:lnTo>
                <a:lnTo>
                  <a:pt x="2265" y="350"/>
                </a:lnTo>
                <a:lnTo>
                  <a:pt x="2262" y="350"/>
                </a:lnTo>
                <a:lnTo>
                  <a:pt x="2258" y="267"/>
                </a:lnTo>
                <a:lnTo>
                  <a:pt x="2214" y="267"/>
                </a:lnTo>
                <a:lnTo>
                  <a:pt x="2214" y="804"/>
                </a:lnTo>
                <a:lnTo>
                  <a:pt x="2264" y="804"/>
                </a:lnTo>
                <a:lnTo>
                  <a:pt x="2264" y="399"/>
                </a:lnTo>
                <a:lnTo>
                  <a:pt x="2264" y="399"/>
                </a:lnTo>
                <a:lnTo>
                  <a:pt x="2288" y="376"/>
                </a:lnTo>
                <a:lnTo>
                  <a:pt x="2310" y="355"/>
                </a:lnTo>
                <a:lnTo>
                  <a:pt x="2332" y="338"/>
                </a:lnTo>
                <a:lnTo>
                  <a:pt x="2353" y="324"/>
                </a:lnTo>
                <a:lnTo>
                  <a:pt x="2363" y="318"/>
                </a:lnTo>
                <a:lnTo>
                  <a:pt x="2373" y="312"/>
                </a:lnTo>
                <a:lnTo>
                  <a:pt x="2384" y="308"/>
                </a:lnTo>
                <a:lnTo>
                  <a:pt x="2395" y="305"/>
                </a:lnTo>
                <a:lnTo>
                  <a:pt x="2406" y="303"/>
                </a:lnTo>
                <a:lnTo>
                  <a:pt x="2416" y="300"/>
                </a:lnTo>
                <a:lnTo>
                  <a:pt x="2428" y="299"/>
                </a:lnTo>
                <a:lnTo>
                  <a:pt x="2440" y="298"/>
                </a:lnTo>
                <a:lnTo>
                  <a:pt x="2440" y="298"/>
                </a:lnTo>
                <a:lnTo>
                  <a:pt x="2455" y="299"/>
                </a:lnTo>
                <a:lnTo>
                  <a:pt x="2470" y="301"/>
                </a:lnTo>
                <a:lnTo>
                  <a:pt x="2483" y="305"/>
                </a:lnTo>
                <a:lnTo>
                  <a:pt x="2495" y="309"/>
                </a:lnTo>
                <a:lnTo>
                  <a:pt x="2507" y="314"/>
                </a:lnTo>
                <a:lnTo>
                  <a:pt x="2517" y="322"/>
                </a:lnTo>
                <a:lnTo>
                  <a:pt x="2525" y="330"/>
                </a:lnTo>
                <a:lnTo>
                  <a:pt x="2534" y="339"/>
                </a:lnTo>
                <a:lnTo>
                  <a:pt x="2541" y="351"/>
                </a:lnTo>
                <a:lnTo>
                  <a:pt x="2547" y="363"/>
                </a:lnTo>
                <a:lnTo>
                  <a:pt x="2551" y="377"/>
                </a:lnTo>
                <a:lnTo>
                  <a:pt x="2556" y="392"/>
                </a:lnTo>
                <a:lnTo>
                  <a:pt x="2559" y="408"/>
                </a:lnTo>
                <a:lnTo>
                  <a:pt x="2561" y="427"/>
                </a:lnTo>
                <a:lnTo>
                  <a:pt x="2562" y="445"/>
                </a:lnTo>
                <a:lnTo>
                  <a:pt x="2562" y="467"/>
                </a:lnTo>
                <a:lnTo>
                  <a:pt x="2562" y="804"/>
                </a:lnTo>
                <a:lnTo>
                  <a:pt x="2612" y="804"/>
                </a:lnTo>
                <a:lnTo>
                  <a:pt x="2612" y="459"/>
                </a:lnTo>
                <a:lnTo>
                  <a:pt x="2612" y="459"/>
                </a:lnTo>
                <a:lnTo>
                  <a:pt x="2611" y="434"/>
                </a:lnTo>
                <a:lnTo>
                  <a:pt x="2610" y="411"/>
                </a:lnTo>
                <a:lnTo>
                  <a:pt x="2606" y="389"/>
                </a:lnTo>
                <a:lnTo>
                  <a:pt x="2602" y="368"/>
                </a:lnTo>
                <a:lnTo>
                  <a:pt x="2597" y="350"/>
                </a:lnTo>
                <a:lnTo>
                  <a:pt x="2590" y="334"/>
                </a:lnTo>
                <a:lnTo>
                  <a:pt x="2582" y="319"/>
                </a:lnTo>
                <a:lnTo>
                  <a:pt x="2572" y="305"/>
                </a:lnTo>
                <a:lnTo>
                  <a:pt x="2562" y="293"/>
                </a:lnTo>
                <a:lnTo>
                  <a:pt x="2549" y="282"/>
                </a:lnTo>
                <a:lnTo>
                  <a:pt x="2536" y="273"/>
                </a:lnTo>
                <a:lnTo>
                  <a:pt x="2522" y="267"/>
                </a:lnTo>
                <a:lnTo>
                  <a:pt x="2506" y="260"/>
                </a:lnTo>
                <a:lnTo>
                  <a:pt x="2489" y="257"/>
                </a:lnTo>
                <a:lnTo>
                  <a:pt x="2469" y="255"/>
                </a:lnTo>
                <a:lnTo>
                  <a:pt x="2450" y="254"/>
                </a:lnTo>
                <a:close/>
                <a:moveTo>
                  <a:pt x="2003" y="804"/>
                </a:moveTo>
                <a:lnTo>
                  <a:pt x="2051" y="804"/>
                </a:lnTo>
                <a:lnTo>
                  <a:pt x="2051" y="267"/>
                </a:lnTo>
                <a:lnTo>
                  <a:pt x="2003" y="267"/>
                </a:lnTo>
                <a:lnTo>
                  <a:pt x="2003" y="804"/>
                </a:lnTo>
                <a:close/>
                <a:moveTo>
                  <a:pt x="2027" y="49"/>
                </a:moveTo>
                <a:lnTo>
                  <a:pt x="2027" y="49"/>
                </a:lnTo>
                <a:lnTo>
                  <a:pt x="2019" y="50"/>
                </a:lnTo>
                <a:lnTo>
                  <a:pt x="2010" y="52"/>
                </a:lnTo>
                <a:lnTo>
                  <a:pt x="2003" y="56"/>
                </a:lnTo>
                <a:lnTo>
                  <a:pt x="1996" y="61"/>
                </a:lnTo>
                <a:lnTo>
                  <a:pt x="1991" y="67"/>
                </a:lnTo>
                <a:lnTo>
                  <a:pt x="1986" y="75"/>
                </a:lnTo>
                <a:lnTo>
                  <a:pt x="1984" y="84"/>
                </a:lnTo>
                <a:lnTo>
                  <a:pt x="1983" y="94"/>
                </a:lnTo>
                <a:lnTo>
                  <a:pt x="1983" y="94"/>
                </a:lnTo>
                <a:lnTo>
                  <a:pt x="1984" y="103"/>
                </a:lnTo>
                <a:lnTo>
                  <a:pt x="1986" y="111"/>
                </a:lnTo>
                <a:lnTo>
                  <a:pt x="1991" y="119"/>
                </a:lnTo>
                <a:lnTo>
                  <a:pt x="1996" y="125"/>
                </a:lnTo>
                <a:lnTo>
                  <a:pt x="2003" y="131"/>
                </a:lnTo>
                <a:lnTo>
                  <a:pt x="2010" y="134"/>
                </a:lnTo>
                <a:lnTo>
                  <a:pt x="2019" y="136"/>
                </a:lnTo>
                <a:lnTo>
                  <a:pt x="2027" y="137"/>
                </a:lnTo>
                <a:lnTo>
                  <a:pt x="2027" y="137"/>
                </a:lnTo>
                <a:lnTo>
                  <a:pt x="2037" y="136"/>
                </a:lnTo>
                <a:lnTo>
                  <a:pt x="2046" y="134"/>
                </a:lnTo>
                <a:lnTo>
                  <a:pt x="2053" y="131"/>
                </a:lnTo>
                <a:lnTo>
                  <a:pt x="2060" y="125"/>
                </a:lnTo>
                <a:lnTo>
                  <a:pt x="2065" y="119"/>
                </a:lnTo>
                <a:lnTo>
                  <a:pt x="2070" y="111"/>
                </a:lnTo>
                <a:lnTo>
                  <a:pt x="2072" y="103"/>
                </a:lnTo>
                <a:lnTo>
                  <a:pt x="2073" y="94"/>
                </a:lnTo>
                <a:lnTo>
                  <a:pt x="2073" y="94"/>
                </a:lnTo>
                <a:lnTo>
                  <a:pt x="2072" y="84"/>
                </a:lnTo>
                <a:lnTo>
                  <a:pt x="2070" y="75"/>
                </a:lnTo>
                <a:lnTo>
                  <a:pt x="2065" y="67"/>
                </a:lnTo>
                <a:lnTo>
                  <a:pt x="2060" y="61"/>
                </a:lnTo>
                <a:lnTo>
                  <a:pt x="2053" y="56"/>
                </a:lnTo>
                <a:lnTo>
                  <a:pt x="2046" y="52"/>
                </a:lnTo>
                <a:lnTo>
                  <a:pt x="2037" y="50"/>
                </a:lnTo>
                <a:lnTo>
                  <a:pt x="2027" y="49"/>
                </a:lnTo>
                <a:close/>
                <a:moveTo>
                  <a:pt x="1855" y="774"/>
                </a:moveTo>
                <a:lnTo>
                  <a:pt x="1855" y="774"/>
                </a:lnTo>
                <a:lnTo>
                  <a:pt x="1849" y="774"/>
                </a:lnTo>
                <a:lnTo>
                  <a:pt x="1845" y="771"/>
                </a:lnTo>
                <a:lnTo>
                  <a:pt x="1841" y="769"/>
                </a:lnTo>
                <a:lnTo>
                  <a:pt x="1837" y="765"/>
                </a:lnTo>
                <a:lnTo>
                  <a:pt x="1834" y="761"/>
                </a:lnTo>
                <a:lnTo>
                  <a:pt x="1832" y="754"/>
                </a:lnTo>
                <a:lnTo>
                  <a:pt x="1831" y="748"/>
                </a:lnTo>
                <a:lnTo>
                  <a:pt x="1831" y="739"/>
                </a:lnTo>
                <a:lnTo>
                  <a:pt x="1831" y="0"/>
                </a:lnTo>
                <a:lnTo>
                  <a:pt x="1781" y="0"/>
                </a:lnTo>
                <a:lnTo>
                  <a:pt x="1781" y="733"/>
                </a:lnTo>
                <a:lnTo>
                  <a:pt x="1781" y="733"/>
                </a:lnTo>
                <a:lnTo>
                  <a:pt x="1782" y="753"/>
                </a:lnTo>
                <a:lnTo>
                  <a:pt x="1786" y="770"/>
                </a:lnTo>
                <a:lnTo>
                  <a:pt x="1788" y="778"/>
                </a:lnTo>
                <a:lnTo>
                  <a:pt x="1791" y="786"/>
                </a:lnTo>
                <a:lnTo>
                  <a:pt x="1794" y="791"/>
                </a:lnTo>
                <a:lnTo>
                  <a:pt x="1798" y="797"/>
                </a:lnTo>
                <a:lnTo>
                  <a:pt x="1803" y="802"/>
                </a:lnTo>
                <a:lnTo>
                  <a:pt x="1807" y="806"/>
                </a:lnTo>
                <a:lnTo>
                  <a:pt x="1813" y="809"/>
                </a:lnTo>
                <a:lnTo>
                  <a:pt x="1819" y="813"/>
                </a:lnTo>
                <a:lnTo>
                  <a:pt x="1825" y="815"/>
                </a:lnTo>
                <a:lnTo>
                  <a:pt x="1832" y="817"/>
                </a:lnTo>
                <a:lnTo>
                  <a:pt x="1840" y="817"/>
                </a:lnTo>
                <a:lnTo>
                  <a:pt x="1847" y="818"/>
                </a:lnTo>
                <a:lnTo>
                  <a:pt x="1847" y="818"/>
                </a:lnTo>
                <a:lnTo>
                  <a:pt x="1858" y="817"/>
                </a:lnTo>
                <a:lnTo>
                  <a:pt x="1868" y="816"/>
                </a:lnTo>
                <a:lnTo>
                  <a:pt x="1875" y="815"/>
                </a:lnTo>
                <a:lnTo>
                  <a:pt x="1883" y="813"/>
                </a:lnTo>
                <a:lnTo>
                  <a:pt x="1874" y="771"/>
                </a:lnTo>
                <a:lnTo>
                  <a:pt x="1874" y="771"/>
                </a:lnTo>
                <a:lnTo>
                  <a:pt x="1861" y="774"/>
                </a:lnTo>
                <a:lnTo>
                  <a:pt x="1855" y="774"/>
                </a:lnTo>
                <a:close/>
                <a:moveTo>
                  <a:pt x="1410" y="774"/>
                </a:moveTo>
                <a:lnTo>
                  <a:pt x="1410" y="774"/>
                </a:lnTo>
                <a:lnTo>
                  <a:pt x="1389" y="773"/>
                </a:lnTo>
                <a:lnTo>
                  <a:pt x="1370" y="769"/>
                </a:lnTo>
                <a:lnTo>
                  <a:pt x="1351" y="764"/>
                </a:lnTo>
                <a:lnTo>
                  <a:pt x="1334" y="756"/>
                </a:lnTo>
                <a:lnTo>
                  <a:pt x="1318" y="748"/>
                </a:lnTo>
                <a:lnTo>
                  <a:pt x="1302" y="736"/>
                </a:lnTo>
                <a:lnTo>
                  <a:pt x="1288" y="723"/>
                </a:lnTo>
                <a:lnTo>
                  <a:pt x="1275" y="709"/>
                </a:lnTo>
                <a:lnTo>
                  <a:pt x="1263" y="692"/>
                </a:lnTo>
                <a:lnTo>
                  <a:pt x="1252" y="674"/>
                </a:lnTo>
                <a:lnTo>
                  <a:pt x="1242" y="655"/>
                </a:lnTo>
                <a:lnTo>
                  <a:pt x="1235" y="633"/>
                </a:lnTo>
                <a:lnTo>
                  <a:pt x="1228" y="612"/>
                </a:lnTo>
                <a:lnTo>
                  <a:pt x="1224" y="588"/>
                </a:lnTo>
                <a:lnTo>
                  <a:pt x="1222" y="563"/>
                </a:lnTo>
                <a:lnTo>
                  <a:pt x="1221" y="537"/>
                </a:lnTo>
                <a:lnTo>
                  <a:pt x="1221" y="537"/>
                </a:lnTo>
                <a:lnTo>
                  <a:pt x="1222" y="511"/>
                </a:lnTo>
                <a:lnTo>
                  <a:pt x="1224" y="486"/>
                </a:lnTo>
                <a:lnTo>
                  <a:pt x="1228" y="462"/>
                </a:lnTo>
                <a:lnTo>
                  <a:pt x="1235" y="440"/>
                </a:lnTo>
                <a:lnTo>
                  <a:pt x="1242" y="418"/>
                </a:lnTo>
                <a:lnTo>
                  <a:pt x="1252" y="399"/>
                </a:lnTo>
                <a:lnTo>
                  <a:pt x="1263" y="380"/>
                </a:lnTo>
                <a:lnTo>
                  <a:pt x="1275" y="364"/>
                </a:lnTo>
                <a:lnTo>
                  <a:pt x="1288" y="349"/>
                </a:lnTo>
                <a:lnTo>
                  <a:pt x="1302" y="336"/>
                </a:lnTo>
                <a:lnTo>
                  <a:pt x="1318" y="324"/>
                </a:lnTo>
                <a:lnTo>
                  <a:pt x="1334" y="314"/>
                </a:lnTo>
                <a:lnTo>
                  <a:pt x="1351" y="307"/>
                </a:lnTo>
                <a:lnTo>
                  <a:pt x="1370" y="301"/>
                </a:lnTo>
                <a:lnTo>
                  <a:pt x="1389" y="298"/>
                </a:lnTo>
                <a:lnTo>
                  <a:pt x="1410" y="297"/>
                </a:lnTo>
                <a:lnTo>
                  <a:pt x="1410" y="297"/>
                </a:lnTo>
                <a:lnTo>
                  <a:pt x="1429" y="298"/>
                </a:lnTo>
                <a:lnTo>
                  <a:pt x="1449" y="301"/>
                </a:lnTo>
                <a:lnTo>
                  <a:pt x="1467" y="307"/>
                </a:lnTo>
                <a:lnTo>
                  <a:pt x="1485" y="314"/>
                </a:lnTo>
                <a:lnTo>
                  <a:pt x="1501" y="324"/>
                </a:lnTo>
                <a:lnTo>
                  <a:pt x="1518" y="336"/>
                </a:lnTo>
                <a:lnTo>
                  <a:pt x="1532" y="349"/>
                </a:lnTo>
                <a:lnTo>
                  <a:pt x="1545" y="364"/>
                </a:lnTo>
                <a:lnTo>
                  <a:pt x="1558" y="380"/>
                </a:lnTo>
                <a:lnTo>
                  <a:pt x="1568" y="399"/>
                </a:lnTo>
                <a:lnTo>
                  <a:pt x="1577" y="418"/>
                </a:lnTo>
                <a:lnTo>
                  <a:pt x="1585" y="440"/>
                </a:lnTo>
                <a:lnTo>
                  <a:pt x="1591" y="462"/>
                </a:lnTo>
                <a:lnTo>
                  <a:pt x="1595" y="486"/>
                </a:lnTo>
                <a:lnTo>
                  <a:pt x="1599" y="511"/>
                </a:lnTo>
                <a:lnTo>
                  <a:pt x="1600" y="537"/>
                </a:lnTo>
                <a:lnTo>
                  <a:pt x="1600" y="537"/>
                </a:lnTo>
                <a:lnTo>
                  <a:pt x="1599" y="563"/>
                </a:lnTo>
                <a:lnTo>
                  <a:pt x="1595" y="588"/>
                </a:lnTo>
                <a:lnTo>
                  <a:pt x="1591" y="612"/>
                </a:lnTo>
                <a:lnTo>
                  <a:pt x="1585" y="633"/>
                </a:lnTo>
                <a:lnTo>
                  <a:pt x="1577" y="655"/>
                </a:lnTo>
                <a:lnTo>
                  <a:pt x="1568" y="674"/>
                </a:lnTo>
                <a:lnTo>
                  <a:pt x="1558" y="692"/>
                </a:lnTo>
                <a:lnTo>
                  <a:pt x="1545" y="709"/>
                </a:lnTo>
                <a:lnTo>
                  <a:pt x="1532" y="723"/>
                </a:lnTo>
                <a:lnTo>
                  <a:pt x="1518" y="736"/>
                </a:lnTo>
                <a:lnTo>
                  <a:pt x="1501" y="748"/>
                </a:lnTo>
                <a:lnTo>
                  <a:pt x="1485" y="756"/>
                </a:lnTo>
                <a:lnTo>
                  <a:pt x="1467" y="764"/>
                </a:lnTo>
                <a:lnTo>
                  <a:pt x="1449" y="769"/>
                </a:lnTo>
                <a:lnTo>
                  <a:pt x="1429" y="773"/>
                </a:lnTo>
                <a:lnTo>
                  <a:pt x="1410" y="774"/>
                </a:lnTo>
                <a:close/>
                <a:moveTo>
                  <a:pt x="1410" y="254"/>
                </a:moveTo>
                <a:lnTo>
                  <a:pt x="1410" y="254"/>
                </a:lnTo>
                <a:lnTo>
                  <a:pt x="1386" y="255"/>
                </a:lnTo>
                <a:lnTo>
                  <a:pt x="1362" y="258"/>
                </a:lnTo>
                <a:lnTo>
                  <a:pt x="1339" y="265"/>
                </a:lnTo>
                <a:lnTo>
                  <a:pt x="1318" y="272"/>
                </a:lnTo>
                <a:lnTo>
                  <a:pt x="1296" y="283"/>
                </a:lnTo>
                <a:lnTo>
                  <a:pt x="1277" y="296"/>
                </a:lnTo>
                <a:lnTo>
                  <a:pt x="1258" y="311"/>
                </a:lnTo>
                <a:lnTo>
                  <a:pt x="1241" y="327"/>
                </a:lnTo>
                <a:lnTo>
                  <a:pt x="1225" y="347"/>
                </a:lnTo>
                <a:lnTo>
                  <a:pt x="1211" y="368"/>
                </a:lnTo>
                <a:lnTo>
                  <a:pt x="1204" y="379"/>
                </a:lnTo>
                <a:lnTo>
                  <a:pt x="1199" y="391"/>
                </a:lnTo>
                <a:lnTo>
                  <a:pt x="1194" y="404"/>
                </a:lnTo>
                <a:lnTo>
                  <a:pt x="1188" y="417"/>
                </a:lnTo>
                <a:lnTo>
                  <a:pt x="1184" y="430"/>
                </a:lnTo>
                <a:lnTo>
                  <a:pt x="1180" y="444"/>
                </a:lnTo>
                <a:lnTo>
                  <a:pt x="1176" y="458"/>
                </a:lnTo>
                <a:lnTo>
                  <a:pt x="1174" y="473"/>
                </a:lnTo>
                <a:lnTo>
                  <a:pt x="1172" y="488"/>
                </a:lnTo>
                <a:lnTo>
                  <a:pt x="1170" y="504"/>
                </a:lnTo>
                <a:lnTo>
                  <a:pt x="1169" y="520"/>
                </a:lnTo>
                <a:lnTo>
                  <a:pt x="1169" y="537"/>
                </a:lnTo>
                <a:lnTo>
                  <a:pt x="1169" y="537"/>
                </a:lnTo>
                <a:lnTo>
                  <a:pt x="1169" y="553"/>
                </a:lnTo>
                <a:lnTo>
                  <a:pt x="1170" y="569"/>
                </a:lnTo>
                <a:lnTo>
                  <a:pt x="1172" y="585"/>
                </a:lnTo>
                <a:lnTo>
                  <a:pt x="1174" y="600"/>
                </a:lnTo>
                <a:lnTo>
                  <a:pt x="1176" y="615"/>
                </a:lnTo>
                <a:lnTo>
                  <a:pt x="1180" y="629"/>
                </a:lnTo>
                <a:lnTo>
                  <a:pt x="1184" y="643"/>
                </a:lnTo>
                <a:lnTo>
                  <a:pt x="1188" y="656"/>
                </a:lnTo>
                <a:lnTo>
                  <a:pt x="1194" y="669"/>
                </a:lnTo>
                <a:lnTo>
                  <a:pt x="1199" y="681"/>
                </a:lnTo>
                <a:lnTo>
                  <a:pt x="1211" y="703"/>
                </a:lnTo>
                <a:lnTo>
                  <a:pt x="1225" y="725"/>
                </a:lnTo>
                <a:lnTo>
                  <a:pt x="1241" y="744"/>
                </a:lnTo>
                <a:lnTo>
                  <a:pt x="1258" y="761"/>
                </a:lnTo>
                <a:lnTo>
                  <a:pt x="1277" y="776"/>
                </a:lnTo>
                <a:lnTo>
                  <a:pt x="1296" y="789"/>
                </a:lnTo>
                <a:lnTo>
                  <a:pt x="1318" y="799"/>
                </a:lnTo>
                <a:lnTo>
                  <a:pt x="1339" y="807"/>
                </a:lnTo>
                <a:lnTo>
                  <a:pt x="1362" y="813"/>
                </a:lnTo>
                <a:lnTo>
                  <a:pt x="1386" y="817"/>
                </a:lnTo>
                <a:lnTo>
                  <a:pt x="1410" y="818"/>
                </a:lnTo>
                <a:lnTo>
                  <a:pt x="1410" y="818"/>
                </a:lnTo>
                <a:lnTo>
                  <a:pt x="1433" y="817"/>
                </a:lnTo>
                <a:lnTo>
                  <a:pt x="1457" y="813"/>
                </a:lnTo>
                <a:lnTo>
                  <a:pt x="1480" y="807"/>
                </a:lnTo>
                <a:lnTo>
                  <a:pt x="1501" y="799"/>
                </a:lnTo>
                <a:lnTo>
                  <a:pt x="1523" y="789"/>
                </a:lnTo>
                <a:lnTo>
                  <a:pt x="1542" y="776"/>
                </a:lnTo>
                <a:lnTo>
                  <a:pt x="1562" y="761"/>
                </a:lnTo>
                <a:lnTo>
                  <a:pt x="1579" y="744"/>
                </a:lnTo>
                <a:lnTo>
                  <a:pt x="1594" y="725"/>
                </a:lnTo>
                <a:lnTo>
                  <a:pt x="1608" y="703"/>
                </a:lnTo>
                <a:lnTo>
                  <a:pt x="1615" y="693"/>
                </a:lnTo>
                <a:lnTo>
                  <a:pt x="1621" y="681"/>
                </a:lnTo>
                <a:lnTo>
                  <a:pt x="1627" y="669"/>
                </a:lnTo>
                <a:lnTo>
                  <a:pt x="1631" y="656"/>
                </a:lnTo>
                <a:lnTo>
                  <a:pt x="1636" y="643"/>
                </a:lnTo>
                <a:lnTo>
                  <a:pt x="1640" y="629"/>
                </a:lnTo>
                <a:lnTo>
                  <a:pt x="1643" y="615"/>
                </a:lnTo>
                <a:lnTo>
                  <a:pt x="1646" y="600"/>
                </a:lnTo>
                <a:lnTo>
                  <a:pt x="1648" y="585"/>
                </a:lnTo>
                <a:lnTo>
                  <a:pt x="1649" y="569"/>
                </a:lnTo>
                <a:lnTo>
                  <a:pt x="1650" y="553"/>
                </a:lnTo>
                <a:lnTo>
                  <a:pt x="1650" y="537"/>
                </a:lnTo>
                <a:lnTo>
                  <a:pt x="1650" y="537"/>
                </a:lnTo>
                <a:lnTo>
                  <a:pt x="1650" y="520"/>
                </a:lnTo>
                <a:lnTo>
                  <a:pt x="1649" y="504"/>
                </a:lnTo>
                <a:lnTo>
                  <a:pt x="1648" y="488"/>
                </a:lnTo>
                <a:lnTo>
                  <a:pt x="1646" y="473"/>
                </a:lnTo>
                <a:lnTo>
                  <a:pt x="1643" y="458"/>
                </a:lnTo>
                <a:lnTo>
                  <a:pt x="1640" y="444"/>
                </a:lnTo>
                <a:lnTo>
                  <a:pt x="1636" y="430"/>
                </a:lnTo>
                <a:lnTo>
                  <a:pt x="1631" y="417"/>
                </a:lnTo>
                <a:lnTo>
                  <a:pt x="1627" y="404"/>
                </a:lnTo>
                <a:lnTo>
                  <a:pt x="1621" y="391"/>
                </a:lnTo>
                <a:lnTo>
                  <a:pt x="1615" y="379"/>
                </a:lnTo>
                <a:lnTo>
                  <a:pt x="1608" y="368"/>
                </a:lnTo>
                <a:lnTo>
                  <a:pt x="1594" y="347"/>
                </a:lnTo>
                <a:lnTo>
                  <a:pt x="1579" y="327"/>
                </a:lnTo>
                <a:lnTo>
                  <a:pt x="1562" y="311"/>
                </a:lnTo>
                <a:lnTo>
                  <a:pt x="1542" y="296"/>
                </a:lnTo>
                <a:lnTo>
                  <a:pt x="1523" y="283"/>
                </a:lnTo>
                <a:lnTo>
                  <a:pt x="1501" y="272"/>
                </a:lnTo>
                <a:lnTo>
                  <a:pt x="1480" y="265"/>
                </a:lnTo>
                <a:lnTo>
                  <a:pt x="1457" y="258"/>
                </a:lnTo>
                <a:lnTo>
                  <a:pt x="1433" y="255"/>
                </a:lnTo>
                <a:lnTo>
                  <a:pt x="1410" y="254"/>
                </a:lnTo>
                <a:close/>
                <a:moveTo>
                  <a:pt x="833" y="774"/>
                </a:moveTo>
                <a:lnTo>
                  <a:pt x="833" y="774"/>
                </a:lnTo>
                <a:lnTo>
                  <a:pt x="813" y="773"/>
                </a:lnTo>
                <a:lnTo>
                  <a:pt x="794" y="769"/>
                </a:lnTo>
                <a:lnTo>
                  <a:pt x="776" y="764"/>
                </a:lnTo>
                <a:lnTo>
                  <a:pt x="757" y="756"/>
                </a:lnTo>
                <a:lnTo>
                  <a:pt x="741" y="748"/>
                </a:lnTo>
                <a:lnTo>
                  <a:pt x="726" y="736"/>
                </a:lnTo>
                <a:lnTo>
                  <a:pt x="711" y="723"/>
                </a:lnTo>
                <a:lnTo>
                  <a:pt x="698" y="709"/>
                </a:lnTo>
                <a:lnTo>
                  <a:pt x="686" y="692"/>
                </a:lnTo>
                <a:lnTo>
                  <a:pt x="675" y="674"/>
                </a:lnTo>
                <a:lnTo>
                  <a:pt x="665" y="655"/>
                </a:lnTo>
                <a:lnTo>
                  <a:pt x="658" y="633"/>
                </a:lnTo>
                <a:lnTo>
                  <a:pt x="652" y="612"/>
                </a:lnTo>
                <a:lnTo>
                  <a:pt x="647" y="588"/>
                </a:lnTo>
                <a:lnTo>
                  <a:pt x="645" y="563"/>
                </a:lnTo>
                <a:lnTo>
                  <a:pt x="644" y="537"/>
                </a:lnTo>
                <a:lnTo>
                  <a:pt x="644" y="537"/>
                </a:lnTo>
                <a:lnTo>
                  <a:pt x="645" y="511"/>
                </a:lnTo>
                <a:lnTo>
                  <a:pt x="647" y="486"/>
                </a:lnTo>
                <a:lnTo>
                  <a:pt x="652" y="462"/>
                </a:lnTo>
                <a:lnTo>
                  <a:pt x="658" y="440"/>
                </a:lnTo>
                <a:lnTo>
                  <a:pt x="665" y="418"/>
                </a:lnTo>
                <a:lnTo>
                  <a:pt x="675" y="399"/>
                </a:lnTo>
                <a:lnTo>
                  <a:pt x="686" y="380"/>
                </a:lnTo>
                <a:lnTo>
                  <a:pt x="698" y="364"/>
                </a:lnTo>
                <a:lnTo>
                  <a:pt x="711" y="349"/>
                </a:lnTo>
                <a:lnTo>
                  <a:pt x="726" y="336"/>
                </a:lnTo>
                <a:lnTo>
                  <a:pt x="741" y="324"/>
                </a:lnTo>
                <a:lnTo>
                  <a:pt x="757" y="314"/>
                </a:lnTo>
                <a:lnTo>
                  <a:pt x="776" y="307"/>
                </a:lnTo>
                <a:lnTo>
                  <a:pt x="794" y="301"/>
                </a:lnTo>
                <a:lnTo>
                  <a:pt x="813" y="298"/>
                </a:lnTo>
                <a:lnTo>
                  <a:pt x="833" y="297"/>
                </a:lnTo>
                <a:lnTo>
                  <a:pt x="833" y="297"/>
                </a:lnTo>
                <a:lnTo>
                  <a:pt x="853" y="298"/>
                </a:lnTo>
                <a:lnTo>
                  <a:pt x="873" y="301"/>
                </a:lnTo>
                <a:lnTo>
                  <a:pt x="891" y="307"/>
                </a:lnTo>
                <a:lnTo>
                  <a:pt x="908" y="314"/>
                </a:lnTo>
                <a:lnTo>
                  <a:pt x="925" y="324"/>
                </a:lnTo>
                <a:lnTo>
                  <a:pt x="941" y="336"/>
                </a:lnTo>
                <a:lnTo>
                  <a:pt x="955" y="349"/>
                </a:lnTo>
                <a:lnTo>
                  <a:pt x="969" y="364"/>
                </a:lnTo>
                <a:lnTo>
                  <a:pt x="981" y="380"/>
                </a:lnTo>
                <a:lnTo>
                  <a:pt x="992" y="399"/>
                </a:lnTo>
                <a:lnTo>
                  <a:pt x="1001" y="418"/>
                </a:lnTo>
                <a:lnTo>
                  <a:pt x="1009" y="440"/>
                </a:lnTo>
                <a:lnTo>
                  <a:pt x="1015" y="462"/>
                </a:lnTo>
                <a:lnTo>
                  <a:pt x="1020" y="486"/>
                </a:lnTo>
                <a:lnTo>
                  <a:pt x="1022" y="511"/>
                </a:lnTo>
                <a:lnTo>
                  <a:pt x="1023" y="537"/>
                </a:lnTo>
                <a:lnTo>
                  <a:pt x="1023" y="537"/>
                </a:lnTo>
                <a:lnTo>
                  <a:pt x="1022" y="563"/>
                </a:lnTo>
                <a:lnTo>
                  <a:pt x="1020" y="588"/>
                </a:lnTo>
                <a:lnTo>
                  <a:pt x="1015" y="612"/>
                </a:lnTo>
                <a:lnTo>
                  <a:pt x="1009" y="633"/>
                </a:lnTo>
                <a:lnTo>
                  <a:pt x="1001" y="655"/>
                </a:lnTo>
                <a:lnTo>
                  <a:pt x="992" y="674"/>
                </a:lnTo>
                <a:lnTo>
                  <a:pt x="981" y="692"/>
                </a:lnTo>
                <a:lnTo>
                  <a:pt x="969" y="709"/>
                </a:lnTo>
                <a:lnTo>
                  <a:pt x="955" y="723"/>
                </a:lnTo>
                <a:lnTo>
                  <a:pt x="941" y="736"/>
                </a:lnTo>
                <a:lnTo>
                  <a:pt x="925" y="748"/>
                </a:lnTo>
                <a:lnTo>
                  <a:pt x="908" y="756"/>
                </a:lnTo>
                <a:lnTo>
                  <a:pt x="891" y="764"/>
                </a:lnTo>
                <a:lnTo>
                  <a:pt x="873" y="769"/>
                </a:lnTo>
                <a:lnTo>
                  <a:pt x="853" y="773"/>
                </a:lnTo>
                <a:lnTo>
                  <a:pt x="833" y="774"/>
                </a:lnTo>
                <a:close/>
                <a:moveTo>
                  <a:pt x="833" y="254"/>
                </a:moveTo>
                <a:lnTo>
                  <a:pt x="833" y="254"/>
                </a:lnTo>
                <a:lnTo>
                  <a:pt x="809" y="255"/>
                </a:lnTo>
                <a:lnTo>
                  <a:pt x="785" y="258"/>
                </a:lnTo>
                <a:lnTo>
                  <a:pt x="763" y="265"/>
                </a:lnTo>
                <a:lnTo>
                  <a:pt x="741" y="272"/>
                </a:lnTo>
                <a:lnTo>
                  <a:pt x="720" y="283"/>
                </a:lnTo>
                <a:lnTo>
                  <a:pt x="700" y="296"/>
                </a:lnTo>
                <a:lnTo>
                  <a:pt x="682" y="311"/>
                </a:lnTo>
                <a:lnTo>
                  <a:pt x="664" y="327"/>
                </a:lnTo>
                <a:lnTo>
                  <a:pt x="649" y="347"/>
                </a:lnTo>
                <a:lnTo>
                  <a:pt x="635" y="368"/>
                </a:lnTo>
                <a:lnTo>
                  <a:pt x="629" y="379"/>
                </a:lnTo>
                <a:lnTo>
                  <a:pt x="622" y="391"/>
                </a:lnTo>
                <a:lnTo>
                  <a:pt x="617" y="404"/>
                </a:lnTo>
                <a:lnTo>
                  <a:pt x="612" y="417"/>
                </a:lnTo>
                <a:lnTo>
                  <a:pt x="607" y="430"/>
                </a:lnTo>
                <a:lnTo>
                  <a:pt x="604" y="444"/>
                </a:lnTo>
                <a:lnTo>
                  <a:pt x="601" y="458"/>
                </a:lnTo>
                <a:lnTo>
                  <a:pt x="597" y="473"/>
                </a:lnTo>
                <a:lnTo>
                  <a:pt x="595" y="488"/>
                </a:lnTo>
                <a:lnTo>
                  <a:pt x="594" y="504"/>
                </a:lnTo>
                <a:lnTo>
                  <a:pt x="593" y="520"/>
                </a:lnTo>
                <a:lnTo>
                  <a:pt x="592" y="537"/>
                </a:lnTo>
                <a:lnTo>
                  <a:pt x="592" y="537"/>
                </a:lnTo>
                <a:lnTo>
                  <a:pt x="593" y="553"/>
                </a:lnTo>
                <a:lnTo>
                  <a:pt x="594" y="569"/>
                </a:lnTo>
                <a:lnTo>
                  <a:pt x="595" y="585"/>
                </a:lnTo>
                <a:lnTo>
                  <a:pt x="597" y="600"/>
                </a:lnTo>
                <a:lnTo>
                  <a:pt x="601" y="615"/>
                </a:lnTo>
                <a:lnTo>
                  <a:pt x="604" y="629"/>
                </a:lnTo>
                <a:lnTo>
                  <a:pt x="607" y="643"/>
                </a:lnTo>
                <a:lnTo>
                  <a:pt x="612" y="656"/>
                </a:lnTo>
                <a:lnTo>
                  <a:pt x="617" y="669"/>
                </a:lnTo>
                <a:lnTo>
                  <a:pt x="622" y="681"/>
                </a:lnTo>
                <a:lnTo>
                  <a:pt x="635" y="703"/>
                </a:lnTo>
                <a:lnTo>
                  <a:pt x="649" y="725"/>
                </a:lnTo>
                <a:lnTo>
                  <a:pt x="664" y="744"/>
                </a:lnTo>
                <a:lnTo>
                  <a:pt x="682" y="761"/>
                </a:lnTo>
                <a:lnTo>
                  <a:pt x="700" y="776"/>
                </a:lnTo>
                <a:lnTo>
                  <a:pt x="720" y="789"/>
                </a:lnTo>
                <a:lnTo>
                  <a:pt x="741" y="799"/>
                </a:lnTo>
                <a:lnTo>
                  <a:pt x="763" y="807"/>
                </a:lnTo>
                <a:lnTo>
                  <a:pt x="785" y="813"/>
                </a:lnTo>
                <a:lnTo>
                  <a:pt x="809" y="817"/>
                </a:lnTo>
                <a:lnTo>
                  <a:pt x="833" y="818"/>
                </a:lnTo>
                <a:lnTo>
                  <a:pt x="833" y="818"/>
                </a:lnTo>
                <a:lnTo>
                  <a:pt x="857" y="817"/>
                </a:lnTo>
                <a:lnTo>
                  <a:pt x="880" y="813"/>
                </a:lnTo>
                <a:lnTo>
                  <a:pt x="903" y="807"/>
                </a:lnTo>
                <a:lnTo>
                  <a:pt x="926" y="799"/>
                </a:lnTo>
                <a:lnTo>
                  <a:pt x="946" y="789"/>
                </a:lnTo>
                <a:lnTo>
                  <a:pt x="967" y="776"/>
                </a:lnTo>
                <a:lnTo>
                  <a:pt x="985" y="761"/>
                </a:lnTo>
                <a:lnTo>
                  <a:pt x="1002" y="744"/>
                </a:lnTo>
                <a:lnTo>
                  <a:pt x="1019" y="725"/>
                </a:lnTo>
                <a:lnTo>
                  <a:pt x="1033" y="703"/>
                </a:lnTo>
                <a:lnTo>
                  <a:pt x="1039" y="693"/>
                </a:lnTo>
                <a:lnTo>
                  <a:pt x="1045" y="681"/>
                </a:lnTo>
                <a:lnTo>
                  <a:pt x="1050" y="669"/>
                </a:lnTo>
                <a:lnTo>
                  <a:pt x="1055" y="656"/>
                </a:lnTo>
                <a:lnTo>
                  <a:pt x="1060" y="643"/>
                </a:lnTo>
                <a:lnTo>
                  <a:pt x="1063" y="629"/>
                </a:lnTo>
                <a:lnTo>
                  <a:pt x="1067" y="615"/>
                </a:lnTo>
                <a:lnTo>
                  <a:pt x="1069" y="600"/>
                </a:lnTo>
                <a:lnTo>
                  <a:pt x="1072" y="585"/>
                </a:lnTo>
                <a:lnTo>
                  <a:pt x="1074" y="569"/>
                </a:lnTo>
                <a:lnTo>
                  <a:pt x="1074" y="553"/>
                </a:lnTo>
                <a:lnTo>
                  <a:pt x="1075" y="537"/>
                </a:lnTo>
                <a:lnTo>
                  <a:pt x="1075" y="537"/>
                </a:lnTo>
                <a:lnTo>
                  <a:pt x="1074" y="520"/>
                </a:lnTo>
                <a:lnTo>
                  <a:pt x="1074" y="504"/>
                </a:lnTo>
                <a:lnTo>
                  <a:pt x="1072" y="488"/>
                </a:lnTo>
                <a:lnTo>
                  <a:pt x="1069" y="473"/>
                </a:lnTo>
                <a:lnTo>
                  <a:pt x="1067" y="458"/>
                </a:lnTo>
                <a:lnTo>
                  <a:pt x="1063" y="444"/>
                </a:lnTo>
                <a:lnTo>
                  <a:pt x="1060" y="430"/>
                </a:lnTo>
                <a:lnTo>
                  <a:pt x="1055" y="417"/>
                </a:lnTo>
                <a:lnTo>
                  <a:pt x="1050" y="404"/>
                </a:lnTo>
                <a:lnTo>
                  <a:pt x="1045" y="391"/>
                </a:lnTo>
                <a:lnTo>
                  <a:pt x="1039" y="379"/>
                </a:lnTo>
                <a:lnTo>
                  <a:pt x="1033" y="368"/>
                </a:lnTo>
                <a:lnTo>
                  <a:pt x="1019" y="347"/>
                </a:lnTo>
                <a:lnTo>
                  <a:pt x="1002" y="327"/>
                </a:lnTo>
                <a:lnTo>
                  <a:pt x="985" y="311"/>
                </a:lnTo>
                <a:lnTo>
                  <a:pt x="967" y="296"/>
                </a:lnTo>
                <a:lnTo>
                  <a:pt x="946" y="283"/>
                </a:lnTo>
                <a:lnTo>
                  <a:pt x="926" y="272"/>
                </a:lnTo>
                <a:lnTo>
                  <a:pt x="903" y="265"/>
                </a:lnTo>
                <a:lnTo>
                  <a:pt x="880" y="258"/>
                </a:lnTo>
                <a:lnTo>
                  <a:pt x="857" y="255"/>
                </a:lnTo>
                <a:lnTo>
                  <a:pt x="833" y="254"/>
                </a:lnTo>
                <a:close/>
                <a:moveTo>
                  <a:pt x="311" y="770"/>
                </a:moveTo>
                <a:lnTo>
                  <a:pt x="311" y="770"/>
                </a:lnTo>
                <a:lnTo>
                  <a:pt x="296" y="770"/>
                </a:lnTo>
                <a:lnTo>
                  <a:pt x="282" y="769"/>
                </a:lnTo>
                <a:lnTo>
                  <a:pt x="268" y="767"/>
                </a:lnTo>
                <a:lnTo>
                  <a:pt x="254" y="765"/>
                </a:lnTo>
                <a:lnTo>
                  <a:pt x="241" y="762"/>
                </a:lnTo>
                <a:lnTo>
                  <a:pt x="228" y="757"/>
                </a:lnTo>
                <a:lnTo>
                  <a:pt x="216" y="752"/>
                </a:lnTo>
                <a:lnTo>
                  <a:pt x="204" y="747"/>
                </a:lnTo>
                <a:lnTo>
                  <a:pt x="192" y="741"/>
                </a:lnTo>
                <a:lnTo>
                  <a:pt x="181" y="734"/>
                </a:lnTo>
                <a:lnTo>
                  <a:pt x="171" y="726"/>
                </a:lnTo>
                <a:lnTo>
                  <a:pt x="160" y="719"/>
                </a:lnTo>
                <a:lnTo>
                  <a:pt x="150" y="709"/>
                </a:lnTo>
                <a:lnTo>
                  <a:pt x="140" y="700"/>
                </a:lnTo>
                <a:lnTo>
                  <a:pt x="132" y="689"/>
                </a:lnTo>
                <a:lnTo>
                  <a:pt x="123" y="679"/>
                </a:lnTo>
                <a:lnTo>
                  <a:pt x="114" y="668"/>
                </a:lnTo>
                <a:lnTo>
                  <a:pt x="107" y="656"/>
                </a:lnTo>
                <a:lnTo>
                  <a:pt x="99" y="644"/>
                </a:lnTo>
                <a:lnTo>
                  <a:pt x="93" y="630"/>
                </a:lnTo>
                <a:lnTo>
                  <a:pt x="86" y="617"/>
                </a:lnTo>
                <a:lnTo>
                  <a:pt x="81" y="603"/>
                </a:lnTo>
                <a:lnTo>
                  <a:pt x="76" y="588"/>
                </a:lnTo>
                <a:lnTo>
                  <a:pt x="71" y="573"/>
                </a:lnTo>
                <a:lnTo>
                  <a:pt x="64" y="541"/>
                </a:lnTo>
                <a:lnTo>
                  <a:pt x="58" y="507"/>
                </a:lnTo>
                <a:lnTo>
                  <a:pt x="54" y="471"/>
                </a:lnTo>
                <a:lnTo>
                  <a:pt x="53" y="434"/>
                </a:lnTo>
                <a:lnTo>
                  <a:pt x="53" y="434"/>
                </a:lnTo>
                <a:lnTo>
                  <a:pt x="54" y="397"/>
                </a:lnTo>
                <a:lnTo>
                  <a:pt x="58" y="361"/>
                </a:lnTo>
                <a:lnTo>
                  <a:pt x="64" y="327"/>
                </a:lnTo>
                <a:lnTo>
                  <a:pt x="71" y="295"/>
                </a:lnTo>
                <a:lnTo>
                  <a:pt x="77" y="280"/>
                </a:lnTo>
                <a:lnTo>
                  <a:pt x="82" y="266"/>
                </a:lnTo>
                <a:lnTo>
                  <a:pt x="87" y="252"/>
                </a:lnTo>
                <a:lnTo>
                  <a:pt x="94" y="239"/>
                </a:lnTo>
                <a:lnTo>
                  <a:pt x="100" y="226"/>
                </a:lnTo>
                <a:lnTo>
                  <a:pt x="108" y="213"/>
                </a:lnTo>
                <a:lnTo>
                  <a:pt x="116" y="202"/>
                </a:lnTo>
                <a:lnTo>
                  <a:pt x="124" y="190"/>
                </a:lnTo>
                <a:lnTo>
                  <a:pt x="133" y="179"/>
                </a:lnTo>
                <a:lnTo>
                  <a:pt x="142" y="170"/>
                </a:lnTo>
                <a:lnTo>
                  <a:pt x="151" y="161"/>
                </a:lnTo>
                <a:lnTo>
                  <a:pt x="161" y="152"/>
                </a:lnTo>
                <a:lnTo>
                  <a:pt x="172" y="144"/>
                </a:lnTo>
                <a:lnTo>
                  <a:pt x="183" y="136"/>
                </a:lnTo>
                <a:lnTo>
                  <a:pt x="194" y="130"/>
                </a:lnTo>
                <a:lnTo>
                  <a:pt x="206" y="124"/>
                </a:lnTo>
                <a:lnTo>
                  <a:pt x="218" y="119"/>
                </a:lnTo>
                <a:lnTo>
                  <a:pt x="231" y="113"/>
                </a:lnTo>
                <a:lnTo>
                  <a:pt x="244" y="110"/>
                </a:lnTo>
                <a:lnTo>
                  <a:pt x="257" y="106"/>
                </a:lnTo>
                <a:lnTo>
                  <a:pt x="271" y="104"/>
                </a:lnTo>
                <a:lnTo>
                  <a:pt x="285" y="102"/>
                </a:lnTo>
                <a:lnTo>
                  <a:pt x="300" y="100"/>
                </a:lnTo>
                <a:lnTo>
                  <a:pt x="315" y="100"/>
                </a:lnTo>
                <a:lnTo>
                  <a:pt x="315" y="100"/>
                </a:lnTo>
                <a:lnTo>
                  <a:pt x="327" y="100"/>
                </a:lnTo>
                <a:lnTo>
                  <a:pt x="339" y="102"/>
                </a:lnTo>
                <a:lnTo>
                  <a:pt x="351" y="104"/>
                </a:lnTo>
                <a:lnTo>
                  <a:pt x="363" y="106"/>
                </a:lnTo>
                <a:lnTo>
                  <a:pt x="374" y="109"/>
                </a:lnTo>
                <a:lnTo>
                  <a:pt x="385" y="112"/>
                </a:lnTo>
                <a:lnTo>
                  <a:pt x="406" y="121"/>
                </a:lnTo>
                <a:lnTo>
                  <a:pt x="426" y="132"/>
                </a:lnTo>
                <a:lnTo>
                  <a:pt x="444" y="145"/>
                </a:lnTo>
                <a:lnTo>
                  <a:pt x="460" y="160"/>
                </a:lnTo>
                <a:lnTo>
                  <a:pt x="476" y="175"/>
                </a:lnTo>
                <a:lnTo>
                  <a:pt x="507" y="142"/>
                </a:lnTo>
                <a:lnTo>
                  <a:pt x="507" y="142"/>
                </a:lnTo>
                <a:lnTo>
                  <a:pt x="490" y="125"/>
                </a:lnTo>
                <a:lnTo>
                  <a:pt x="472" y="109"/>
                </a:lnTo>
                <a:lnTo>
                  <a:pt x="462" y="102"/>
                </a:lnTo>
                <a:lnTo>
                  <a:pt x="452" y="94"/>
                </a:lnTo>
                <a:lnTo>
                  <a:pt x="440" y="86"/>
                </a:lnTo>
                <a:lnTo>
                  <a:pt x="429" y="80"/>
                </a:lnTo>
                <a:lnTo>
                  <a:pt x="416" y="75"/>
                </a:lnTo>
                <a:lnTo>
                  <a:pt x="403" y="69"/>
                </a:lnTo>
                <a:lnTo>
                  <a:pt x="390" y="65"/>
                </a:lnTo>
                <a:lnTo>
                  <a:pt x="376" y="61"/>
                </a:lnTo>
                <a:lnTo>
                  <a:pt x="362" y="57"/>
                </a:lnTo>
                <a:lnTo>
                  <a:pt x="347" y="55"/>
                </a:lnTo>
                <a:lnTo>
                  <a:pt x="331" y="54"/>
                </a:lnTo>
                <a:lnTo>
                  <a:pt x="315" y="54"/>
                </a:lnTo>
                <a:lnTo>
                  <a:pt x="315" y="54"/>
                </a:lnTo>
                <a:lnTo>
                  <a:pt x="298" y="54"/>
                </a:lnTo>
                <a:lnTo>
                  <a:pt x="281" y="55"/>
                </a:lnTo>
                <a:lnTo>
                  <a:pt x="264" y="57"/>
                </a:lnTo>
                <a:lnTo>
                  <a:pt x="247" y="61"/>
                </a:lnTo>
                <a:lnTo>
                  <a:pt x="231" y="64"/>
                </a:lnTo>
                <a:lnTo>
                  <a:pt x="216" y="68"/>
                </a:lnTo>
                <a:lnTo>
                  <a:pt x="201" y="73"/>
                </a:lnTo>
                <a:lnTo>
                  <a:pt x="187" y="80"/>
                </a:lnTo>
                <a:lnTo>
                  <a:pt x="173" y="86"/>
                </a:lnTo>
                <a:lnTo>
                  <a:pt x="159" y="95"/>
                </a:lnTo>
                <a:lnTo>
                  <a:pt x="146" y="103"/>
                </a:lnTo>
                <a:lnTo>
                  <a:pt x="133" y="112"/>
                </a:lnTo>
                <a:lnTo>
                  <a:pt x="121" y="122"/>
                </a:lnTo>
                <a:lnTo>
                  <a:pt x="109" y="133"/>
                </a:lnTo>
                <a:lnTo>
                  <a:pt x="97" y="144"/>
                </a:lnTo>
                <a:lnTo>
                  <a:pt x="86" y="156"/>
                </a:lnTo>
                <a:lnTo>
                  <a:pt x="77" y="169"/>
                </a:lnTo>
                <a:lnTo>
                  <a:pt x="67" y="182"/>
                </a:lnTo>
                <a:lnTo>
                  <a:pt x="58" y="196"/>
                </a:lnTo>
                <a:lnTo>
                  <a:pt x="50" y="211"/>
                </a:lnTo>
                <a:lnTo>
                  <a:pt x="42" y="226"/>
                </a:lnTo>
                <a:lnTo>
                  <a:pt x="35" y="242"/>
                </a:lnTo>
                <a:lnTo>
                  <a:pt x="28" y="258"/>
                </a:lnTo>
                <a:lnTo>
                  <a:pt x="23" y="276"/>
                </a:lnTo>
                <a:lnTo>
                  <a:pt x="17" y="294"/>
                </a:lnTo>
                <a:lnTo>
                  <a:pt x="13" y="312"/>
                </a:lnTo>
                <a:lnTo>
                  <a:pt x="9" y="331"/>
                </a:lnTo>
                <a:lnTo>
                  <a:pt x="5" y="350"/>
                </a:lnTo>
                <a:lnTo>
                  <a:pt x="3" y="371"/>
                </a:lnTo>
                <a:lnTo>
                  <a:pt x="1" y="391"/>
                </a:lnTo>
                <a:lnTo>
                  <a:pt x="0" y="413"/>
                </a:lnTo>
                <a:lnTo>
                  <a:pt x="0" y="434"/>
                </a:lnTo>
                <a:lnTo>
                  <a:pt x="0" y="434"/>
                </a:lnTo>
                <a:lnTo>
                  <a:pt x="0" y="456"/>
                </a:lnTo>
                <a:lnTo>
                  <a:pt x="1" y="477"/>
                </a:lnTo>
                <a:lnTo>
                  <a:pt x="3" y="498"/>
                </a:lnTo>
                <a:lnTo>
                  <a:pt x="5" y="518"/>
                </a:lnTo>
                <a:lnTo>
                  <a:pt x="9" y="537"/>
                </a:lnTo>
                <a:lnTo>
                  <a:pt x="13" y="556"/>
                </a:lnTo>
                <a:lnTo>
                  <a:pt x="17" y="575"/>
                </a:lnTo>
                <a:lnTo>
                  <a:pt x="23" y="593"/>
                </a:lnTo>
                <a:lnTo>
                  <a:pt x="28" y="610"/>
                </a:lnTo>
                <a:lnTo>
                  <a:pt x="35" y="627"/>
                </a:lnTo>
                <a:lnTo>
                  <a:pt x="42" y="643"/>
                </a:lnTo>
                <a:lnTo>
                  <a:pt x="50" y="659"/>
                </a:lnTo>
                <a:lnTo>
                  <a:pt x="58" y="673"/>
                </a:lnTo>
                <a:lnTo>
                  <a:pt x="67" y="687"/>
                </a:lnTo>
                <a:lnTo>
                  <a:pt x="76" y="701"/>
                </a:lnTo>
                <a:lnTo>
                  <a:pt x="86" y="714"/>
                </a:lnTo>
                <a:lnTo>
                  <a:pt x="96" y="726"/>
                </a:lnTo>
                <a:lnTo>
                  <a:pt x="108" y="738"/>
                </a:lnTo>
                <a:lnTo>
                  <a:pt x="119" y="748"/>
                </a:lnTo>
                <a:lnTo>
                  <a:pt x="131" y="759"/>
                </a:lnTo>
                <a:lnTo>
                  <a:pt x="144" y="767"/>
                </a:lnTo>
                <a:lnTo>
                  <a:pt x="157" y="776"/>
                </a:lnTo>
                <a:lnTo>
                  <a:pt x="170" y="783"/>
                </a:lnTo>
                <a:lnTo>
                  <a:pt x="184" y="791"/>
                </a:lnTo>
                <a:lnTo>
                  <a:pt x="198" y="797"/>
                </a:lnTo>
                <a:lnTo>
                  <a:pt x="213" y="803"/>
                </a:lnTo>
                <a:lnTo>
                  <a:pt x="228" y="807"/>
                </a:lnTo>
                <a:lnTo>
                  <a:pt x="243" y="810"/>
                </a:lnTo>
                <a:lnTo>
                  <a:pt x="259" y="814"/>
                </a:lnTo>
                <a:lnTo>
                  <a:pt x="275" y="816"/>
                </a:lnTo>
                <a:lnTo>
                  <a:pt x="292" y="817"/>
                </a:lnTo>
                <a:lnTo>
                  <a:pt x="308" y="818"/>
                </a:lnTo>
                <a:lnTo>
                  <a:pt x="308" y="818"/>
                </a:lnTo>
                <a:lnTo>
                  <a:pt x="326" y="817"/>
                </a:lnTo>
                <a:lnTo>
                  <a:pt x="343" y="816"/>
                </a:lnTo>
                <a:lnTo>
                  <a:pt x="360" y="814"/>
                </a:lnTo>
                <a:lnTo>
                  <a:pt x="375" y="810"/>
                </a:lnTo>
                <a:lnTo>
                  <a:pt x="391" y="806"/>
                </a:lnTo>
                <a:lnTo>
                  <a:pt x="405" y="802"/>
                </a:lnTo>
                <a:lnTo>
                  <a:pt x="419" y="796"/>
                </a:lnTo>
                <a:lnTo>
                  <a:pt x="433" y="790"/>
                </a:lnTo>
                <a:lnTo>
                  <a:pt x="446" y="782"/>
                </a:lnTo>
                <a:lnTo>
                  <a:pt x="459" y="775"/>
                </a:lnTo>
                <a:lnTo>
                  <a:pt x="471" y="766"/>
                </a:lnTo>
                <a:lnTo>
                  <a:pt x="483" y="756"/>
                </a:lnTo>
                <a:lnTo>
                  <a:pt x="495" y="747"/>
                </a:lnTo>
                <a:lnTo>
                  <a:pt x="507" y="736"/>
                </a:lnTo>
                <a:lnTo>
                  <a:pt x="527" y="712"/>
                </a:lnTo>
                <a:lnTo>
                  <a:pt x="497" y="680"/>
                </a:lnTo>
                <a:lnTo>
                  <a:pt x="497" y="680"/>
                </a:lnTo>
                <a:lnTo>
                  <a:pt x="477" y="701"/>
                </a:lnTo>
                <a:lnTo>
                  <a:pt x="456" y="720"/>
                </a:lnTo>
                <a:lnTo>
                  <a:pt x="446" y="728"/>
                </a:lnTo>
                <a:lnTo>
                  <a:pt x="434" y="736"/>
                </a:lnTo>
                <a:lnTo>
                  <a:pt x="423" y="742"/>
                </a:lnTo>
                <a:lnTo>
                  <a:pt x="413" y="748"/>
                </a:lnTo>
                <a:lnTo>
                  <a:pt x="401" y="753"/>
                </a:lnTo>
                <a:lnTo>
                  <a:pt x="389" y="757"/>
                </a:lnTo>
                <a:lnTo>
                  <a:pt x="377" y="762"/>
                </a:lnTo>
                <a:lnTo>
                  <a:pt x="364" y="765"/>
                </a:lnTo>
                <a:lnTo>
                  <a:pt x="351" y="767"/>
                </a:lnTo>
                <a:lnTo>
                  <a:pt x="338" y="769"/>
                </a:lnTo>
                <a:lnTo>
                  <a:pt x="325" y="770"/>
                </a:lnTo>
                <a:lnTo>
                  <a:pt x="311" y="77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6" name="Gráfico 1">
            <a:extLst>
              <a:ext uri="{FF2B5EF4-FFF2-40B4-BE49-F238E27FC236}">
                <a16:creationId xmlns:a16="http://schemas.microsoft.com/office/drawing/2014/main" id="{72251F45-D7BE-4903-84F5-D95DC5B2E80F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143310" y="-32276"/>
            <a:ext cx="186689" cy="11201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096F3F9C-AEDC-4A86-8A9B-FDEBBCD72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72" y="3894057"/>
            <a:ext cx="6747877" cy="1427623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75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Master title</a:t>
            </a:r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5EBEEE7-71D5-425E-968A-69EAE494A127}"/>
              </a:ext>
            </a:extLst>
          </p:cNvPr>
          <p:cNvSpPr/>
          <p:nvPr userDrawn="1"/>
        </p:nvSpPr>
        <p:spPr bwMode="auto">
          <a:xfrm>
            <a:off x="801951" y="3289981"/>
            <a:ext cx="481120" cy="983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76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E1641FC6-1B20-4717-83E0-630A6CE8C3F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>
              <a:solidFill>
                <a:prstClr val="white"/>
              </a:solidFill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490167C4-1FAD-45E3-B308-1CF93DA267C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14377" y="5839580"/>
            <a:ext cx="1328739" cy="184557"/>
          </a:xfrm>
          <a:custGeom>
            <a:avLst/>
            <a:gdLst>
              <a:gd name="T0" fmla="*/ 3636 w 7680"/>
              <a:gd name="T1" fmla="*/ 518 h 1060"/>
              <a:gd name="T2" fmla="*/ 4078 w 7680"/>
              <a:gd name="T3" fmla="*/ 418 h 1060"/>
              <a:gd name="T4" fmla="*/ 3702 w 7680"/>
              <a:gd name="T5" fmla="*/ 265 h 1060"/>
              <a:gd name="T6" fmla="*/ 3868 w 7680"/>
              <a:gd name="T7" fmla="*/ 69 h 1060"/>
              <a:gd name="T8" fmla="*/ 3665 w 7680"/>
              <a:gd name="T9" fmla="*/ 307 h 1060"/>
              <a:gd name="T10" fmla="*/ 3598 w 7680"/>
              <a:gd name="T11" fmla="*/ 750 h 1060"/>
              <a:gd name="T12" fmla="*/ 4027 w 7680"/>
              <a:gd name="T13" fmla="*/ 770 h 1060"/>
              <a:gd name="T14" fmla="*/ 7610 w 7680"/>
              <a:gd name="T15" fmla="*/ 693 h 1060"/>
              <a:gd name="T16" fmla="*/ 7285 w 7680"/>
              <a:gd name="T17" fmla="*/ 529 h 1060"/>
              <a:gd name="T18" fmla="*/ 7630 w 7680"/>
              <a:gd name="T19" fmla="*/ 672 h 1060"/>
              <a:gd name="T20" fmla="*/ 7238 w 7680"/>
              <a:gd name="T21" fmla="*/ 468 h 1060"/>
              <a:gd name="T22" fmla="*/ 7519 w 7680"/>
              <a:gd name="T23" fmla="*/ 794 h 1060"/>
              <a:gd name="T24" fmla="*/ 7442 w 7680"/>
              <a:gd name="T25" fmla="*/ 1017 h 1060"/>
              <a:gd name="T26" fmla="*/ 7637 w 7680"/>
              <a:gd name="T27" fmla="*/ 990 h 1060"/>
              <a:gd name="T28" fmla="*/ 6712 w 7680"/>
              <a:gd name="T29" fmla="*/ 804 h 1060"/>
              <a:gd name="T30" fmla="*/ 7049 w 7680"/>
              <a:gd name="T31" fmla="*/ 377 h 1060"/>
              <a:gd name="T32" fmla="*/ 6525 w 7680"/>
              <a:gd name="T33" fmla="*/ 49 h 1060"/>
              <a:gd name="T34" fmla="*/ 6570 w 7680"/>
              <a:gd name="T35" fmla="*/ 94 h 1060"/>
              <a:gd name="T36" fmla="*/ 6239 w 7680"/>
              <a:gd name="T37" fmla="*/ 707 h 1060"/>
              <a:gd name="T38" fmla="*/ 6254 w 7680"/>
              <a:gd name="T39" fmla="*/ 806 h 1060"/>
              <a:gd name="T40" fmla="*/ 5811 w 7680"/>
              <a:gd name="T41" fmla="*/ 774 h 1060"/>
              <a:gd name="T42" fmla="*/ 5725 w 7680"/>
              <a:gd name="T43" fmla="*/ 575 h 1060"/>
              <a:gd name="T44" fmla="*/ 5704 w 7680"/>
              <a:gd name="T45" fmla="*/ 339 h 1060"/>
              <a:gd name="T46" fmla="*/ 5928 w 7680"/>
              <a:gd name="T47" fmla="*/ 473 h 1060"/>
              <a:gd name="T48" fmla="*/ 5636 w 7680"/>
              <a:gd name="T49" fmla="*/ 736 h 1060"/>
              <a:gd name="T50" fmla="*/ 6020 w 7680"/>
              <a:gd name="T51" fmla="*/ 804 h 1060"/>
              <a:gd name="T52" fmla="*/ 5212 w 7680"/>
              <a:gd name="T53" fmla="*/ 366 h 1060"/>
              <a:gd name="T54" fmla="*/ 5162 w 7680"/>
              <a:gd name="T55" fmla="*/ 505 h 1060"/>
              <a:gd name="T56" fmla="*/ 5120 w 7680"/>
              <a:gd name="T57" fmla="*/ 614 h 1060"/>
              <a:gd name="T58" fmla="*/ 5513 w 7680"/>
              <a:gd name="T59" fmla="*/ 775 h 1060"/>
              <a:gd name="T60" fmla="*/ 5163 w 7680"/>
              <a:gd name="T61" fmla="*/ 567 h 1060"/>
              <a:gd name="T62" fmla="*/ 4481 w 7680"/>
              <a:gd name="T63" fmla="*/ 67 h 1060"/>
              <a:gd name="T64" fmla="*/ 2889 w 7680"/>
              <a:gd name="T65" fmla="*/ 744 h 1060"/>
              <a:gd name="T66" fmla="*/ 2938 w 7680"/>
              <a:gd name="T67" fmla="*/ 301 h 1060"/>
              <a:gd name="T68" fmla="*/ 2906 w 7680"/>
              <a:gd name="T69" fmla="*/ 265 h 1060"/>
              <a:gd name="T70" fmla="*/ 2847 w 7680"/>
              <a:gd name="T71" fmla="*/ 776 h 1060"/>
              <a:gd name="T72" fmla="*/ 3101 w 7680"/>
              <a:gd name="T73" fmla="*/ 960 h 1060"/>
              <a:gd name="T74" fmla="*/ 2939 w 7680"/>
              <a:gd name="T75" fmla="*/ 1060 h 1060"/>
              <a:gd name="T76" fmla="*/ 2397 w 7680"/>
              <a:gd name="T77" fmla="*/ 261 h 1060"/>
              <a:gd name="T78" fmla="*/ 2440 w 7680"/>
              <a:gd name="T79" fmla="*/ 298 h 1060"/>
              <a:gd name="T80" fmla="*/ 2590 w 7680"/>
              <a:gd name="T81" fmla="*/ 334 h 1060"/>
              <a:gd name="T82" fmla="*/ 1984 w 7680"/>
              <a:gd name="T83" fmla="*/ 103 h 1060"/>
              <a:gd name="T84" fmla="*/ 1855 w 7680"/>
              <a:gd name="T85" fmla="*/ 774 h 1060"/>
              <a:gd name="T86" fmla="*/ 1847 w 7680"/>
              <a:gd name="T87" fmla="*/ 818 h 1060"/>
              <a:gd name="T88" fmla="*/ 1221 w 7680"/>
              <a:gd name="T89" fmla="*/ 537 h 1060"/>
              <a:gd name="T90" fmla="*/ 1568 w 7680"/>
              <a:gd name="T91" fmla="*/ 399 h 1060"/>
              <a:gd name="T92" fmla="*/ 1362 w 7680"/>
              <a:gd name="T93" fmla="*/ 258 h 1060"/>
              <a:gd name="T94" fmla="*/ 1180 w 7680"/>
              <a:gd name="T95" fmla="*/ 629 h 1060"/>
              <a:gd name="T96" fmla="*/ 1615 w 7680"/>
              <a:gd name="T97" fmla="*/ 693 h 1060"/>
              <a:gd name="T98" fmla="*/ 1562 w 7680"/>
              <a:gd name="T99" fmla="*/ 311 h 1060"/>
              <a:gd name="T100" fmla="*/ 645 w 7680"/>
              <a:gd name="T101" fmla="*/ 511 h 1060"/>
              <a:gd name="T102" fmla="*/ 1001 w 7680"/>
              <a:gd name="T103" fmla="*/ 418 h 1060"/>
              <a:gd name="T104" fmla="*/ 763 w 7680"/>
              <a:gd name="T105" fmla="*/ 265 h 1060"/>
              <a:gd name="T106" fmla="*/ 607 w 7680"/>
              <a:gd name="T107" fmla="*/ 643 h 1060"/>
              <a:gd name="T108" fmla="*/ 1045 w 7680"/>
              <a:gd name="T109" fmla="*/ 681 h 1060"/>
              <a:gd name="T110" fmla="*/ 967 w 7680"/>
              <a:gd name="T111" fmla="*/ 296 h 1060"/>
              <a:gd name="T112" fmla="*/ 99 w 7680"/>
              <a:gd name="T113" fmla="*/ 644 h 1060"/>
              <a:gd name="T114" fmla="*/ 172 w 7680"/>
              <a:gd name="T115" fmla="*/ 144 h 1060"/>
              <a:gd name="T116" fmla="*/ 472 w 7680"/>
              <a:gd name="T117" fmla="*/ 109 h 1060"/>
              <a:gd name="T118" fmla="*/ 109 w 7680"/>
              <a:gd name="T119" fmla="*/ 133 h 1060"/>
              <a:gd name="T120" fmla="*/ 23 w 7680"/>
              <a:gd name="T121" fmla="*/ 593 h 1060"/>
              <a:gd name="T122" fmla="*/ 343 w 7680"/>
              <a:gd name="T123" fmla="*/ 816 h 1060"/>
              <a:gd name="T124" fmla="*/ 338 w 7680"/>
              <a:gd name="T125" fmla="*/ 769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80" h="1060">
                <a:moveTo>
                  <a:pt x="3767" y="775"/>
                </a:moveTo>
                <a:lnTo>
                  <a:pt x="3767" y="775"/>
                </a:lnTo>
                <a:lnTo>
                  <a:pt x="3750" y="775"/>
                </a:lnTo>
                <a:lnTo>
                  <a:pt x="3733" y="773"/>
                </a:lnTo>
                <a:lnTo>
                  <a:pt x="3718" y="768"/>
                </a:lnTo>
                <a:lnTo>
                  <a:pt x="3703" y="764"/>
                </a:lnTo>
                <a:lnTo>
                  <a:pt x="3688" y="757"/>
                </a:lnTo>
                <a:lnTo>
                  <a:pt x="3674" y="750"/>
                </a:lnTo>
                <a:lnTo>
                  <a:pt x="3662" y="741"/>
                </a:lnTo>
                <a:lnTo>
                  <a:pt x="3650" y="732"/>
                </a:lnTo>
                <a:lnTo>
                  <a:pt x="3639" y="720"/>
                </a:lnTo>
                <a:lnTo>
                  <a:pt x="3629" y="708"/>
                </a:lnTo>
                <a:lnTo>
                  <a:pt x="3621" y="695"/>
                </a:lnTo>
                <a:lnTo>
                  <a:pt x="3613" y="681"/>
                </a:lnTo>
                <a:lnTo>
                  <a:pt x="3608" y="666"/>
                </a:lnTo>
                <a:lnTo>
                  <a:pt x="3603" y="649"/>
                </a:lnTo>
                <a:lnTo>
                  <a:pt x="3601" y="632"/>
                </a:lnTo>
                <a:lnTo>
                  <a:pt x="3600" y="614"/>
                </a:lnTo>
                <a:lnTo>
                  <a:pt x="3600" y="614"/>
                </a:lnTo>
                <a:lnTo>
                  <a:pt x="3600" y="601"/>
                </a:lnTo>
                <a:lnTo>
                  <a:pt x="3602" y="588"/>
                </a:lnTo>
                <a:lnTo>
                  <a:pt x="3606" y="575"/>
                </a:lnTo>
                <a:lnTo>
                  <a:pt x="3610" y="563"/>
                </a:lnTo>
                <a:lnTo>
                  <a:pt x="3615" y="551"/>
                </a:lnTo>
                <a:lnTo>
                  <a:pt x="3621" y="539"/>
                </a:lnTo>
                <a:lnTo>
                  <a:pt x="3628" y="528"/>
                </a:lnTo>
                <a:lnTo>
                  <a:pt x="3636" y="518"/>
                </a:lnTo>
                <a:lnTo>
                  <a:pt x="3644" y="507"/>
                </a:lnTo>
                <a:lnTo>
                  <a:pt x="3653" y="496"/>
                </a:lnTo>
                <a:lnTo>
                  <a:pt x="3674" y="475"/>
                </a:lnTo>
                <a:lnTo>
                  <a:pt x="3696" y="456"/>
                </a:lnTo>
                <a:lnTo>
                  <a:pt x="3721" y="437"/>
                </a:lnTo>
                <a:lnTo>
                  <a:pt x="3721" y="437"/>
                </a:lnTo>
                <a:lnTo>
                  <a:pt x="3742" y="472"/>
                </a:lnTo>
                <a:lnTo>
                  <a:pt x="3764" y="507"/>
                </a:lnTo>
                <a:lnTo>
                  <a:pt x="3789" y="541"/>
                </a:lnTo>
                <a:lnTo>
                  <a:pt x="3816" y="575"/>
                </a:lnTo>
                <a:lnTo>
                  <a:pt x="3843" y="607"/>
                </a:lnTo>
                <a:lnTo>
                  <a:pt x="3871" y="639"/>
                </a:lnTo>
                <a:lnTo>
                  <a:pt x="3900" y="668"/>
                </a:lnTo>
                <a:lnTo>
                  <a:pt x="3930" y="696"/>
                </a:lnTo>
                <a:lnTo>
                  <a:pt x="3930" y="696"/>
                </a:lnTo>
                <a:lnTo>
                  <a:pt x="3912" y="713"/>
                </a:lnTo>
                <a:lnTo>
                  <a:pt x="3894" y="728"/>
                </a:lnTo>
                <a:lnTo>
                  <a:pt x="3875" y="741"/>
                </a:lnTo>
                <a:lnTo>
                  <a:pt x="3854" y="753"/>
                </a:lnTo>
                <a:lnTo>
                  <a:pt x="3832" y="763"/>
                </a:lnTo>
                <a:lnTo>
                  <a:pt x="3811" y="769"/>
                </a:lnTo>
                <a:lnTo>
                  <a:pt x="3800" y="771"/>
                </a:lnTo>
                <a:lnTo>
                  <a:pt x="3789" y="774"/>
                </a:lnTo>
                <a:lnTo>
                  <a:pt x="3778" y="775"/>
                </a:lnTo>
                <a:lnTo>
                  <a:pt x="3767" y="775"/>
                </a:lnTo>
                <a:close/>
                <a:moveTo>
                  <a:pt x="4126" y="418"/>
                </a:moveTo>
                <a:lnTo>
                  <a:pt x="4078" y="418"/>
                </a:lnTo>
                <a:lnTo>
                  <a:pt x="4078" y="418"/>
                </a:lnTo>
                <a:lnTo>
                  <a:pt x="4068" y="453"/>
                </a:lnTo>
                <a:lnTo>
                  <a:pt x="4056" y="486"/>
                </a:lnTo>
                <a:lnTo>
                  <a:pt x="4043" y="519"/>
                </a:lnTo>
                <a:lnTo>
                  <a:pt x="4030" y="550"/>
                </a:lnTo>
                <a:lnTo>
                  <a:pt x="4015" y="580"/>
                </a:lnTo>
                <a:lnTo>
                  <a:pt x="3998" y="608"/>
                </a:lnTo>
                <a:lnTo>
                  <a:pt x="3980" y="635"/>
                </a:lnTo>
                <a:lnTo>
                  <a:pt x="3961" y="661"/>
                </a:lnTo>
                <a:lnTo>
                  <a:pt x="3961" y="661"/>
                </a:lnTo>
                <a:lnTo>
                  <a:pt x="3946" y="647"/>
                </a:lnTo>
                <a:lnTo>
                  <a:pt x="3929" y="630"/>
                </a:lnTo>
                <a:lnTo>
                  <a:pt x="3909" y="609"/>
                </a:lnTo>
                <a:lnTo>
                  <a:pt x="3888" y="587"/>
                </a:lnTo>
                <a:lnTo>
                  <a:pt x="3866" y="563"/>
                </a:lnTo>
                <a:lnTo>
                  <a:pt x="3844" y="536"/>
                </a:lnTo>
                <a:lnTo>
                  <a:pt x="3823" y="507"/>
                </a:lnTo>
                <a:lnTo>
                  <a:pt x="3801" y="478"/>
                </a:lnTo>
                <a:lnTo>
                  <a:pt x="3781" y="446"/>
                </a:lnTo>
                <a:lnTo>
                  <a:pt x="3761" y="414"/>
                </a:lnTo>
                <a:lnTo>
                  <a:pt x="3743" y="381"/>
                </a:lnTo>
                <a:lnTo>
                  <a:pt x="3728" y="348"/>
                </a:lnTo>
                <a:lnTo>
                  <a:pt x="3721" y="332"/>
                </a:lnTo>
                <a:lnTo>
                  <a:pt x="3715" y="314"/>
                </a:lnTo>
                <a:lnTo>
                  <a:pt x="3710" y="298"/>
                </a:lnTo>
                <a:lnTo>
                  <a:pt x="3706" y="281"/>
                </a:lnTo>
                <a:lnTo>
                  <a:pt x="3702" y="265"/>
                </a:lnTo>
                <a:lnTo>
                  <a:pt x="3700" y="249"/>
                </a:lnTo>
                <a:lnTo>
                  <a:pt x="3697" y="232"/>
                </a:lnTo>
                <a:lnTo>
                  <a:pt x="3697" y="216"/>
                </a:lnTo>
                <a:lnTo>
                  <a:pt x="3697" y="216"/>
                </a:lnTo>
                <a:lnTo>
                  <a:pt x="3697" y="203"/>
                </a:lnTo>
                <a:lnTo>
                  <a:pt x="3700" y="191"/>
                </a:lnTo>
                <a:lnTo>
                  <a:pt x="3702" y="179"/>
                </a:lnTo>
                <a:lnTo>
                  <a:pt x="3705" y="169"/>
                </a:lnTo>
                <a:lnTo>
                  <a:pt x="3708" y="158"/>
                </a:lnTo>
                <a:lnTo>
                  <a:pt x="3714" y="148"/>
                </a:lnTo>
                <a:lnTo>
                  <a:pt x="3719" y="138"/>
                </a:lnTo>
                <a:lnTo>
                  <a:pt x="3726" y="130"/>
                </a:lnTo>
                <a:lnTo>
                  <a:pt x="3732" y="122"/>
                </a:lnTo>
                <a:lnTo>
                  <a:pt x="3740" y="115"/>
                </a:lnTo>
                <a:lnTo>
                  <a:pt x="3748" y="108"/>
                </a:lnTo>
                <a:lnTo>
                  <a:pt x="3758" y="104"/>
                </a:lnTo>
                <a:lnTo>
                  <a:pt x="3768" y="99"/>
                </a:lnTo>
                <a:lnTo>
                  <a:pt x="3778" y="96"/>
                </a:lnTo>
                <a:lnTo>
                  <a:pt x="3789" y="94"/>
                </a:lnTo>
                <a:lnTo>
                  <a:pt x="3801" y="94"/>
                </a:lnTo>
                <a:lnTo>
                  <a:pt x="3801" y="94"/>
                </a:lnTo>
                <a:lnTo>
                  <a:pt x="3815" y="95"/>
                </a:lnTo>
                <a:lnTo>
                  <a:pt x="3827" y="97"/>
                </a:lnTo>
                <a:lnTo>
                  <a:pt x="3838" y="102"/>
                </a:lnTo>
                <a:lnTo>
                  <a:pt x="3846" y="107"/>
                </a:lnTo>
                <a:lnTo>
                  <a:pt x="3846" y="107"/>
                </a:lnTo>
                <a:lnTo>
                  <a:pt x="3868" y="69"/>
                </a:lnTo>
                <a:lnTo>
                  <a:pt x="3868" y="69"/>
                </a:lnTo>
                <a:lnTo>
                  <a:pt x="3854" y="63"/>
                </a:lnTo>
                <a:lnTo>
                  <a:pt x="3839" y="57"/>
                </a:lnTo>
                <a:lnTo>
                  <a:pt x="3822" y="54"/>
                </a:lnTo>
                <a:lnTo>
                  <a:pt x="3803" y="54"/>
                </a:lnTo>
                <a:lnTo>
                  <a:pt x="3803" y="54"/>
                </a:lnTo>
                <a:lnTo>
                  <a:pt x="3787" y="54"/>
                </a:lnTo>
                <a:lnTo>
                  <a:pt x="3772" y="56"/>
                </a:lnTo>
                <a:lnTo>
                  <a:pt x="3757" y="61"/>
                </a:lnTo>
                <a:lnTo>
                  <a:pt x="3742" y="66"/>
                </a:lnTo>
                <a:lnTo>
                  <a:pt x="3729" y="72"/>
                </a:lnTo>
                <a:lnTo>
                  <a:pt x="3716" y="80"/>
                </a:lnTo>
                <a:lnTo>
                  <a:pt x="3705" y="90"/>
                </a:lnTo>
                <a:lnTo>
                  <a:pt x="3694" y="100"/>
                </a:lnTo>
                <a:lnTo>
                  <a:pt x="3684" y="111"/>
                </a:lnTo>
                <a:lnTo>
                  <a:pt x="3676" y="124"/>
                </a:lnTo>
                <a:lnTo>
                  <a:pt x="3668" y="137"/>
                </a:lnTo>
                <a:lnTo>
                  <a:pt x="3663" y="152"/>
                </a:lnTo>
                <a:lnTo>
                  <a:pt x="3657" y="167"/>
                </a:lnTo>
                <a:lnTo>
                  <a:pt x="3654" y="184"/>
                </a:lnTo>
                <a:lnTo>
                  <a:pt x="3652" y="201"/>
                </a:lnTo>
                <a:lnTo>
                  <a:pt x="3652" y="218"/>
                </a:lnTo>
                <a:lnTo>
                  <a:pt x="3652" y="218"/>
                </a:lnTo>
                <a:lnTo>
                  <a:pt x="3652" y="240"/>
                </a:lnTo>
                <a:lnTo>
                  <a:pt x="3655" y="261"/>
                </a:lnTo>
                <a:lnTo>
                  <a:pt x="3660" y="284"/>
                </a:lnTo>
                <a:lnTo>
                  <a:pt x="3665" y="307"/>
                </a:lnTo>
                <a:lnTo>
                  <a:pt x="3671" y="331"/>
                </a:lnTo>
                <a:lnTo>
                  <a:pt x="3680" y="353"/>
                </a:lnTo>
                <a:lnTo>
                  <a:pt x="3690" y="377"/>
                </a:lnTo>
                <a:lnTo>
                  <a:pt x="3701" y="401"/>
                </a:lnTo>
                <a:lnTo>
                  <a:pt x="3701" y="401"/>
                </a:lnTo>
                <a:lnTo>
                  <a:pt x="3673" y="422"/>
                </a:lnTo>
                <a:lnTo>
                  <a:pt x="3644" y="445"/>
                </a:lnTo>
                <a:lnTo>
                  <a:pt x="3632" y="456"/>
                </a:lnTo>
                <a:lnTo>
                  <a:pt x="3619" y="469"/>
                </a:lnTo>
                <a:lnTo>
                  <a:pt x="3608" y="481"/>
                </a:lnTo>
                <a:lnTo>
                  <a:pt x="3596" y="494"/>
                </a:lnTo>
                <a:lnTo>
                  <a:pt x="3586" y="507"/>
                </a:lnTo>
                <a:lnTo>
                  <a:pt x="3578" y="521"/>
                </a:lnTo>
                <a:lnTo>
                  <a:pt x="3569" y="536"/>
                </a:lnTo>
                <a:lnTo>
                  <a:pt x="3562" y="550"/>
                </a:lnTo>
                <a:lnTo>
                  <a:pt x="3557" y="566"/>
                </a:lnTo>
                <a:lnTo>
                  <a:pt x="3553" y="582"/>
                </a:lnTo>
                <a:lnTo>
                  <a:pt x="3551" y="600"/>
                </a:lnTo>
                <a:lnTo>
                  <a:pt x="3549" y="617"/>
                </a:lnTo>
                <a:lnTo>
                  <a:pt x="3549" y="617"/>
                </a:lnTo>
                <a:lnTo>
                  <a:pt x="3551" y="640"/>
                </a:lnTo>
                <a:lnTo>
                  <a:pt x="3554" y="661"/>
                </a:lnTo>
                <a:lnTo>
                  <a:pt x="3559" y="681"/>
                </a:lnTo>
                <a:lnTo>
                  <a:pt x="3567" y="700"/>
                </a:lnTo>
                <a:lnTo>
                  <a:pt x="3575" y="717"/>
                </a:lnTo>
                <a:lnTo>
                  <a:pt x="3586" y="735"/>
                </a:lnTo>
                <a:lnTo>
                  <a:pt x="3598" y="750"/>
                </a:lnTo>
                <a:lnTo>
                  <a:pt x="3612" y="763"/>
                </a:lnTo>
                <a:lnTo>
                  <a:pt x="3627" y="776"/>
                </a:lnTo>
                <a:lnTo>
                  <a:pt x="3643" y="787"/>
                </a:lnTo>
                <a:lnTo>
                  <a:pt x="3661" y="796"/>
                </a:lnTo>
                <a:lnTo>
                  <a:pt x="3679" y="804"/>
                </a:lnTo>
                <a:lnTo>
                  <a:pt x="3700" y="809"/>
                </a:lnTo>
                <a:lnTo>
                  <a:pt x="3719" y="814"/>
                </a:lnTo>
                <a:lnTo>
                  <a:pt x="3741" y="817"/>
                </a:lnTo>
                <a:lnTo>
                  <a:pt x="3762" y="818"/>
                </a:lnTo>
                <a:lnTo>
                  <a:pt x="3762" y="818"/>
                </a:lnTo>
                <a:lnTo>
                  <a:pt x="3777" y="817"/>
                </a:lnTo>
                <a:lnTo>
                  <a:pt x="3792" y="816"/>
                </a:lnTo>
                <a:lnTo>
                  <a:pt x="3807" y="814"/>
                </a:lnTo>
                <a:lnTo>
                  <a:pt x="3821" y="810"/>
                </a:lnTo>
                <a:lnTo>
                  <a:pt x="3835" y="807"/>
                </a:lnTo>
                <a:lnTo>
                  <a:pt x="3849" y="803"/>
                </a:lnTo>
                <a:lnTo>
                  <a:pt x="3862" y="797"/>
                </a:lnTo>
                <a:lnTo>
                  <a:pt x="3873" y="792"/>
                </a:lnTo>
                <a:lnTo>
                  <a:pt x="3886" y="786"/>
                </a:lnTo>
                <a:lnTo>
                  <a:pt x="3898" y="778"/>
                </a:lnTo>
                <a:lnTo>
                  <a:pt x="3921" y="763"/>
                </a:lnTo>
                <a:lnTo>
                  <a:pt x="3943" y="744"/>
                </a:lnTo>
                <a:lnTo>
                  <a:pt x="3963" y="725"/>
                </a:lnTo>
                <a:lnTo>
                  <a:pt x="3963" y="725"/>
                </a:lnTo>
                <a:lnTo>
                  <a:pt x="3985" y="741"/>
                </a:lnTo>
                <a:lnTo>
                  <a:pt x="4006" y="756"/>
                </a:lnTo>
                <a:lnTo>
                  <a:pt x="4027" y="770"/>
                </a:lnTo>
                <a:lnTo>
                  <a:pt x="4046" y="782"/>
                </a:lnTo>
                <a:lnTo>
                  <a:pt x="4066" y="793"/>
                </a:lnTo>
                <a:lnTo>
                  <a:pt x="4085" y="803"/>
                </a:lnTo>
                <a:lnTo>
                  <a:pt x="4104" y="810"/>
                </a:lnTo>
                <a:lnTo>
                  <a:pt x="4121" y="818"/>
                </a:lnTo>
                <a:lnTo>
                  <a:pt x="4138" y="774"/>
                </a:lnTo>
                <a:lnTo>
                  <a:pt x="4138" y="774"/>
                </a:lnTo>
                <a:lnTo>
                  <a:pt x="4122" y="767"/>
                </a:lnTo>
                <a:lnTo>
                  <a:pt x="4105" y="760"/>
                </a:lnTo>
                <a:lnTo>
                  <a:pt x="4087" y="751"/>
                </a:lnTo>
                <a:lnTo>
                  <a:pt x="4070" y="741"/>
                </a:lnTo>
                <a:lnTo>
                  <a:pt x="4052" y="730"/>
                </a:lnTo>
                <a:lnTo>
                  <a:pt x="4033" y="717"/>
                </a:lnTo>
                <a:lnTo>
                  <a:pt x="4014" y="703"/>
                </a:lnTo>
                <a:lnTo>
                  <a:pt x="3994" y="689"/>
                </a:lnTo>
                <a:lnTo>
                  <a:pt x="3994" y="689"/>
                </a:lnTo>
                <a:lnTo>
                  <a:pt x="4016" y="660"/>
                </a:lnTo>
                <a:lnTo>
                  <a:pt x="4037" y="629"/>
                </a:lnTo>
                <a:lnTo>
                  <a:pt x="4055" y="596"/>
                </a:lnTo>
                <a:lnTo>
                  <a:pt x="4071" y="563"/>
                </a:lnTo>
                <a:lnTo>
                  <a:pt x="4087" y="528"/>
                </a:lnTo>
                <a:lnTo>
                  <a:pt x="4101" y="493"/>
                </a:lnTo>
                <a:lnTo>
                  <a:pt x="4114" y="456"/>
                </a:lnTo>
                <a:lnTo>
                  <a:pt x="4126" y="418"/>
                </a:lnTo>
                <a:close/>
                <a:moveTo>
                  <a:pt x="7630" y="672"/>
                </a:moveTo>
                <a:lnTo>
                  <a:pt x="7630" y="672"/>
                </a:lnTo>
                <a:lnTo>
                  <a:pt x="7610" y="693"/>
                </a:lnTo>
                <a:lnTo>
                  <a:pt x="7589" y="710"/>
                </a:lnTo>
                <a:lnTo>
                  <a:pt x="7569" y="725"/>
                </a:lnTo>
                <a:lnTo>
                  <a:pt x="7548" y="738"/>
                </a:lnTo>
                <a:lnTo>
                  <a:pt x="7528" y="748"/>
                </a:lnTo>
                <a:lnTo>
                  <a:pt x="7517" y="752"/>
                </a:lnTo>
                <a:lnTo>
                  <a:pt x="7506" y="755"/>
                </a:lnTo>
                <a:lnTo>
                  <a:pt x="7495" y="757"/>
                </a:lnTo>
                <a:lnTo>
                  <a:pt x="7484" y="760"/>
                </a:lnTo>
                <a:lnTo>
                  <a:pt x="7474" y="761"/>
                </a:lnTo>
                <a:lnTo>
                  <a:pt x="7463" y="761"/>
                </a:lnTo>
                <a:lnTo>
                  <a:pt x="7463" y="761"/>
                </a:lnTo>
                <a:lnTo>
                  <a:pt x="7442" y="760"/>
                </a:lnTo>
                <a:lnTo>
                  <a:pt x="7423" y="756"/>
                </a:lnTo>
                <a:lnTo>
                  <a:pt x="7405" y="751"/>
                </a:lnTo>
                <a:lnTo>
                  <a:pt x="7387" y="744"/>
                </a:lnTo>
                <a:lnTo>
                  <a:pt x="7371" y="735"/>
                </a:lnTo>
                <a:lnTo>
                  <a:pt x="7357" y="724"/>
                </a:lnTo>
                <a:lnTo>
                  <a:pt x="7343" y="711"/>
                </a:lnTo>
                <a:lnTo>
                  <a:pt x="7331" y="697"/>
                </a:lnTo>
                <a:lnTo>
                  <a:pt x="7320" y="681"/>
                </a:lnTo>
                <a:lnTo>
                  <a:pt x="7312" y="663"/>
                </a:lnTo>
                <a:lnTo>
                  <a:pt x="7303" y="644"/>
                </a:lnTo>
                <a:lnTo>
                  <a:pt x="7297" y="623"/>
                </a:lnTo>
                <a:lnTo>
                  <a:pt x="7292" y="602"/>
                </a:lnTo>
                <a:lnTo>
                  <a:pt x="7288" y="579"/>
                </a:lnTo>
                <a:lnTo>
                  <a:pt x="7286" y="554"/>
                </a:lnTo>
                <a:lnTo>
                  <a:pt x="7285" y="529"/>
                </a:lnTo>
                <a:lnTo>
                  <a:pt x="7285" y="529"/>
                </a:lnTo>
                <a:lnTo>
                  <a:pt x="7286" y="505"/>
                </a:lnTo>
                <a:lnTo>
                  <a:pt x="7289" y="482"/>
                </a:lnTo>
                <a:lnTo>
                  <a:pt x="7293" y="459"/>
                </a:lnTo>
                <a:lnTo>
                  <a:pt x="7300" y="438"/>
                </a:lnTo>
                <a:lnTo>
                  <a:pt x="7307" y="417"/>
                </a:lnTo>
                <a:lnTo>
                  <a:pt x="7317" y="399"/>
                </a:lnTo>
                <a:lnTo>
                  <a:pt x="7328" y="380"/>
                </a:lnTo>
                <a:lnTo>
                  <a:pt x="7340" y="364"/>
                </a:lnTo>
                <a:lnTo>
                  <a:pt x="7353" y="349"/>
                </a:lnTo>
                <a:lnTo>
                  <a:pt x="7368" y="336"/>
                </a:lnTo>
                <a:lnTo>
                  <a:pt x="7383" y="325"/>
                </a:lnTo>
                <a:lnTo>
                  <a:pt x="7400" y="316"/>
                </a:lnTo>
                <a:lnTo>
                  <a:pt x="7418" y="308"/>
                </a:lnTo>
                <a:lnTo>
                  <a:pt x="7436" y="301"/>
                </a:lnTo>
                <a:lnTo>
                  <a:pt x="7454" y="298"/>
                </a:lnTo>
                <a:lnTo>
                  <a:pt x="7474" y="297"/>
                </a:lnTo>
                <a:lnTo>
                  <a:pt x="7474" y="297"/>
                </a:lnTo>
                <a:lnTo>
                  <a:pt x="7494" y="298"/>
                </a:lnTo>
                <a:lnTo>
                  <a:pt x="7513" y="301"/>
                </a:lnTo>
                <a:lnTo>
                  <a:pt x="7532" y="306"/>
                </a:lnTo>
                <a:lnTo>
                  <a:pt x="7551" y="313"/>
                </a:lnTo>
                <a:lnTo>
                  <a:pt x="7571" y="323"/>
                </a:lnTo>
                <a:lnTo>
                  <a:pt x="7590" y="335"/>
                </a:lnTo>
                <a:lnTo>
                  <a:pt x="7610" y="349"/>
                </a:lnTo>
                <a:lnTo>
                  <a:pt x="7630" y="366"/>
                </a:lnTo>
                <a:lnTo>
                  <a:pt x="7630" y="672"/>
                </a:lnTo>
                <a:close/>
                <a:moveTo>
                  <a:pt x="7637" y="267"/>
                </a:moveTo>
                <a:lnTo>
                  <a:pt x="7631" y="317"/>
                </a:lnTo>
                <a:lnTo>
                  <a:pt x="7628" y="317"/>
                </a:lnTo>
                <a:lnTo>
                  <a:pt x="7628" y="317"/>
                </a:lnTo>
                <a:lnTo>
                  <a:pt x="7611" y="303"/>
                </a:lnTo>
                <a:lnTo>
                  <a:pt x="7593" y="290"/>
                </a:lnTo>
                <a:lnTo>
                  <a:pt x="7574" y="280"/>
                </a:lnTo>
                <a:lnTo>
                  <a:pt x="7556" y="270"/>
                </a:lnTo>
                <a:lnTo>
                  <a:pt x="7536" y="264"/>
                </a:lnTo>
                <a:lnTo>
                  <a:pt x="7517" y="258"/>
                </a:lnTo>
                <a:lnTo>
                  <a:pt x="7495" y="255"/>
                </a:lnTo>
                <a:lnTo>
                  <a:pt x="7472" y="254"/>
                </a:lnTo>
                <a:lnTo>
                  <a:pt x="7472" y="254"/>
                </a:lnTo>
                <a:lnTo>
                  <a:pt x="7448" y="255"/>
                </a:lnTo>
                <a:lnTo>
                  <a:pt x="7425" y="258"/>
                </a:lnTo>
                <a:lnTo>
                  <a:pt x="7402" y="265"/>
                </a:lnTo>
                <a:lnTo>
                  <a:pt x="7381" y="273"/>
                </a:lnTo>
                <a:lnTo>
                  <a:pt x="7360" y="283"/>
                </a:lnTo>
                <a:lnTo>
                  <a:pt x="7341" y="296"/>
                </a:lnTo>
                <a:lnTo>
                  <a:pt x="7322" y="311"/>
                </a:lnTo>
                <a:lnTo>
                  <a:pt x="7305" y="327"/>
                </a:lnTo>
                <a:lnTo>
                  <a:pt x="7289" y="347"/>
                </a:lnTo>
                <a:lnTo>
                  <a:pt x="7275" y="367"/>
                </a:lnTo>
                <a:lnTo>
                  <a:pt x="7263" y="390"/>
                </a:lnTo>
                <a:lnTo>
                  <a:pt x="7253" y="414"/>
                </a:lnTo>
                <a:lnTo>
                  <a:pt x="7245" y="441"/>
                </a:lnTo>
                <a:lnTo>
                  <a:pt x="7238" y="468"/>
                </a:lnTo>
                <a:lnTo>
                  <a:pt x="7236" y="483"/>
                </a:lnTo>
                <a:lnTo>
                  <a:pt x="7235" y="498"/>
                </a:lnTo>
                <a:lnTo>
                  <a:pt x="7234" y="513"/>
                </a:lnTo>
                <a:lnTo>
                  <a:pt x="7234" y="529"/>
                </a:lnTo>
                <a:lnTo>
                  <a:pt x="7234" y="529"/>
                </a:lnTo>
                <a:lnTo>
                  <a:pt x="7235" y="561"/>
                </a:lnTo>
                <a:lnTo>
                  <a:pt x="7238" y="592"/>
                </a:lnTo>
                <a:lnTo>
                  <a:pt x="7243" y="620"/>
                </a:lnTo>
                <a:lnTo>
                  <a:pt x="7249" y="646"/>
                </a:lnTo>
                <a:lnTo>
                  <a:pt x="7258" y="671"/>
                </a:lnTo>
                <a:lnTo>
                  <a:pt x="7268" y="694"/>
                </a:lnTo>
                <a:lnTo>
                  <a:pt x="7280" y="714"/>
                </a:lnTo>
                <a:lnTo>
                  <a:pt x="7294" y="733"/>
                </a:lnTo>
                <a:lnTo>
                  <a:pt x="7310" y="750"/>
                </a:lnTo>
                <a:lnTo>
                  <a:pt x="7326" y="764"/>
                </a:lnTo>
                <a:lnTo>
                  <a:pt x="7344" y="776"/>
                </a:lnTo>
                <a:lnTo>
                  <a:pt x="7364" y="787"/>
                </a:lnTo>
                <a:lnTo>
                  <a:pt x="7385" y="794"/>
                </a:lnTo>
                <a:lnTo>
                  <a:pt x="7407" y="800"/>
                </a:lnTo>
                <a:lnTo>
                  <a:pt x="7430" y="803"/>
                </a:lnTo>
                <a:lnTo>
                  <a:pt x="7455" y="804"/>
                </a:lnTo>
                <a:lnTo>
                  <a:pt x="7455" y="804"/>
                </a:lnTo>
                <a:lnTo>
                  <a:pt x="7468" y="804"/>
                </a:lnTo>
                <a:lnTo>
                  <a:pt x="7481" y="803"/>
                </a:lnTo>
                <a:lnTo>
                  <a:pt x="7494" y="801"/>
                </a:lnTo>
                <a:lnTo>
                  <a:pt x="7507" y="797"/>
                </a:lnTo>
                <a:lnTo>
                  <a:pt x="7519" y="794"/>
                </a:lnTo>
                <a:lnTo>
                  <a:pt x="7531" y="790"/>
                </a:lnTo>
                <a:lnTo>
                  <a:pt x="7543" y="784"/>
                </a:lnTo>
                <a:lnTo>
                  <a:pt x="7554" y="779"/>
                </a:lnTo>
                <a:lnTo>
                  <a:pt x="7575" y="767"/>
                </a:lnTo>
                <a:lnTo>
                  <a:pt x="7596" y="753"/>
                </a:lnTo>
                <a:lnTo>
                  <a:pt x="7614" y="738"/>
                </a:lnTo>
                <a:lnTo>
                  <a:pt x="7631" y="722"/>
                </a:lnTo>
                <a:lnTo>
                  <a:pt x="7630" y="844"/>
                </a:lnTo>
                <a:lnTo>
                  <a:pt x="7630" y="844"/>
                </a:lnTo>
                <a:lnTo>
                  <a:pt x="7630" y="863"/>
                </a:lnTo>
                <a:lnTo>
                  <a:pt x="7628" y="882"/>
                </a:lnTo>
                <a:lnTo>
                  <a:pt x="7625" y="900"/>
                </a:lnTo>
                <a:lnTo>
                  <a:pt x="7621" y="916"/>
                </a:lnTo>
                <a:lnTo>
                  <a:pt x="7614" y="932"/>
                </a:lnTo>
                <a:lnTo>
                  <a:pt x="7607" y="947"/>
                </a:lnTo>
                <a:lnTo>
                  <a:pt x="7598" y="960"/>
                </a:lnTo>
                <a:lnTo>
                  <a:pt x="7588" y="971"/>
                </a:lnTo>
                <a:lnTo>
                  <a:pt x="7577" y="982"/>
                </a:lnTo>
                <a:lnTo>
                  <a:pt x="7564" y="992"/>
                </a:lnTo>
                <a:lnTo>
                  <a:pt x="7551" y="999"/>
                </a:lnTo>
                <a:lnTo>
                  <a:pt x="7536" y="1006"/>
                </a:lnTo>
                <a:lnTo>
                  <a:pt x="7520" y="1011"/>
                </a:lnTo>
                <a:lnTo>
                  <a:pt x="7502" y="1015"/>
                </a:lnTo>
                <a:lnTo>
                  <a:pt x="7483" y="1017"/>
                </a:lnTo>
                <a:lnTo>
                  <a:pt x="7463" y="1018"/>
                </a:lnTo>
                <a:lnTo>
                  <a:pt x="7463" y="1018"/>
                </a:lnTo>
                <a:lnTo>
                  <a:pt x="7442" y="1017"/>
                </a:lnTo>
                <a:lnTo>
                  <a:pt x="7421" y="1015"/>
                </a:lnTo>
                <a:lnTo>
                  <a:pt x="7400" y="1011"/>
                </a:lnTo>
                <a:lnTo>
                  <a:pt x="7380" y="1005"/>
                </a:lnTo>
                <a:lnTo>
                  <a:pt x="7359" y="997"/>
                </a:lnTo>
                <a:lnTo>
                  <a:pt x="7338" y="989"/>
                </a:lnTo>
                <a:lnTo>
                  <a:pt x="7318" y="977"/>
                </a:lnTo>
                <a:lnTo>
                  <a:pt x="7298" y="963"/>
                </a:lnTo>
                <a:lnTo>
                  <a:pt x="7275" y="1003"/>
                </a:lnTo>
                <a:lnTo>
                  <a:pt x="7275" y="1003"/>
                </a:lnTo>
                <a:lnTo>
                  <a:pt x="7295" y="1015"/>
                </a:lnTo>
                <a:lnTo>
                  <a:pt x="7317" y="1027"/>
                </a:lnTo>
                <a:lnTo>
                  <a:pt x="7339" y="1036"/>
                </a:lnTo>
                <a:lnTo>
                  <a:pt x="7362" y="1045"/>
                </a:lnTo>
                <a:lnTo>
                  <a:pt x="7386" y="1051"/>
                </a:lnTo>
                <a:lnTo>
                  <a:pt x="7411" y="1057"/>
                </a:lnTo>
                <a:lnTo>
                  <a:pt x="7437" y="1060"/>
                </a:lnTo>
                <a:lnTo>
                  <a:pt x="7463" y="1060"/>
                </a:lnTo>
                <a:lnTo>
                  <a:pt x="7463" y="1060"/>
                </a:lnTo>
                <a:lnTo>
                  <a:pt x="7489" y="1060"/>
                </a:lnTo>
                <a:lnTo>
                  <a:pt x="7513" y="1057"/>
                </a:lnTo>
                <a:lnTo>
                  <a:pt x="7534" y="1052"/>
                </a:lnTo>
                <a:lnTo>
                  <a:pt x="7556" y="1046"/>
                </a:lnTo>
                <a:lnTo>
                  <a:pt x="7575" y="1037"/>
                </a:lnTo>
                <a:lnTo>
                  <a:pt x="7593" y="1028"/>
                </a:lnTo>
                <a:lnTo>
                  <a:pt x="7609" y="1017"/>
                </a:lnTo>
                <a:lnTo>
                  <a:pt x="7624" y="1004"/>
                </a:lnTo>
                <a:lnTo>
                  <a:pt x="7637" y="990"/>
                </a:lnTo>
                <a:lnTo>
                  <a:pt x="7648" y="974"/>
                </a:lnTo>
                <a:lnTo>
                  <a:pt x="7657" y="956"/>
                </a:lnTo>
                <a:lnTo>
                  <a:pt x="7666" y="938"/>
                </a:lnTo>
                <a:lnTo>
                  <a:pt x="7671" y="918"/>
                </a:lnTo>
                <a:lnTo>
                  <a:pt x="7677" y="897"/>
                </a:lnTo>
                <a:lnTo>
                  <a:pt x="7679" y="874"/>
                </a:lnTo>
                <a:lnTo>
                  <a:pt x="7680" y="851"/>
                </a:lnTo>
                <a:lnTo>
                  <a:pt x="7680" y="267"/>
                </a:lnTo>
                <a:lnTo>
                  <a:pt x="7637" y="267"/>
                </a:lnTo>
                <a:close/>
                <a:moveTo>
                  <a:pt x="6947" y="254"/>
                </a:moveTo>
                <a:lnTo>
                  <a:pt x="6947" y="254"/>
                </a:lnTo>
                <a:lnTo>
                  <a:pt x="6934" y="254"/>
                </a:lnTo>
                <a:lnTo>
                  <a:pt x="6920" y="256"/>
                </a:lnTo>
                <a:lnTo>
                  <a:pt x="6907" y="258"/>
                </a:lnTo>
                <a:lnTo>
                  <a:pt x="6895" y="261"/>
                </a:lnTo>
                <a:lnTo>
                  <a:pt x="6883" y="265"/>
                </a:lnTo>
                <a:lnTo>
                  <a:pt x="6871" y="270"/>
                </a:lnTo>
                <a:lnTo>
                  <a:pt x="6859" y="276"/>
                </a:lnTo>
                <a:lnTo>
                  <a:pt x="6847" y="281"/>
                </a:lnTo>
                <a:lnTo>
                  <a:pt x="6826" y="295"/>
                </a:lnTo>
                <a:lnTo>
                  <a:pt x="6804" y="312"/>
                </a:lnTo>
                <a:lnTo>
                  <a:pt x="6782" y="331"/>
                </a:lnTo>
                <a:lnTo>
                  <a:pt x="6762" y="350"/>
                </a:lnTo>
                <a:lnTo>
                  <a:pt x="6759" y="350"/>
                </a:lnTo>
                <a:lnTo>
                  <a:pt x="6754" y="267"/>
                </a:lnTo>
                <a:lnTo>
                  <a:pt x="6712" y="267"/>
                </a:lnTo>
                <a:lnTo>
                  <a:pt x="6712" y="804"/>
                </a:lnTo>
                <a:lnTo>
                  <a:pt x="6761" y="804"/>
                </a:lnTo>
                <a:lnTo>
                  <a:pt x="6761" y="399"/>
                </a:lnTo>
                <a:lnTo>
                  <a:pt x="6761" y="399"/>
                </a:lnTo>
                <a:lnTo>
                  <a:pt x="6785" y="376"/>
                </a:lnTo>
                <a:lnTo>
                  <a:pt x="6807" y="355"/>
                </a:lnTo>
                <a:lnTo>
                  <a:pt x="6829" y="338"/>
                </a:lnTo>
                <a:lnTo>
                  <a:pt x="6849" y="324"/>
                </a:lnTo>
                <a:lnTo>
                  <a:pt x="6860" y="318"/>
                </a:lnTo>
                <a:lnTo>
                  <a:pt x="6871" y="312"/>
                </a:lnTo>
                <a:lnTo>
                  <a:pt x="6881" y="308"/>
                </a:lnTo>
                <a:lnTo>
                  <a:pt x="6891" y="305"/>
                </a:lnTo>
                <a:lnTo>
                  <a:pt x="6902" y="303"/>
                </a:lnTo>
                <a:lnTo>
                  <a:pt x="6913" y="300"/>
                </a:lnTo>
                <a:lnTo>
                  <a:pt x="6925" y="299"/>
                </a:lnTo>
                <a:lnTo>
                  <a:pt x="6937" y="298"/>
                </a:lnTo>
                <a:lnTo>
                  <a:pt x="6937" y="298"/>
                </a:lnTo>
                <a:lnTo>
                  <a:pt x="6953" y="299"/>
                </a:lnTo>
                <a:lnTo>
                  <a:pt x="6967" y="301"/>
                </a:lnTo>
                <a:lnTo>
                  <a:pt x="6980" y="305"/>
                </a:lnTo>
                <a:lnTo>
                  <a:pt x="6993" y="309"/>
                </a:lnTo>
                <a:lnTo>
                  <a:pt x="7004" y="314"/>
                </a:lnTo>
                <a:lnTo>
                  <a:pt x="7014" y="322"/>
                </a:lnTo>
                <a:lnTo>
                  <a:pt x="7023" y="330"/>
                </a:lnTo>
                <a:lnTo>
                  <a:pt x="7031" y="339"/>
                </a:lnTo>
                <a:lnTo>
                  <a:pt x="7038" y="351"/>
                </a:lnTo>
                <a:lnTo>
                  <a:pt x="7044" y="363"/>
                </a:lnTo>
                <a:lnTo>
                  <a:pt x="7049" y="377"/>
                </a:lnTo>
                <a:lnTo>
                  <a:pt x="7052" y="392"/>
                </a:lnTo>
                <a:lnTo>
                  <a:pt x="7056" y="408"/>
                </a:lnTo>
                <a:lnTo>
                  <a:pt x="7058" y="427"/>
                </a:lnTo>
                <a:lnTo>
                  <a:pt x="7059" y="445"/>
                </a:lnTo>
                <a:lnTo>
                  <a:pt x="7060" y="467"/>
                </a:lnTo>
                <a:lnTo>
                  <a:pt x="7060" y="804"/>
                </a:lnTo>
                <a:lnTo>
                  <a:pt x="7109" y="804"/>
                </a:lnTo>
                <a:lnTo>
                  <a:pt x="7109" y="459"/>
                </a:lnTo>
                <a:lnTo>
                  <a:pt x="7109" y="459"/>
                </a:lnTo>
                <a:lnTo>
                  <a:pt x="7109" y="434"/>
                </a:lnTo>
                <a:lnTo>
                  <a:pt x="7106" y="411"/>
                </a:lnTo>
                <a:lnTo>
                  <a:pt x="7103" y="389"/>
                </a:lnTo>
                <a:lnTo>
                  <a:pt x="7099" y="368"/>
                </a:lnTo>
                <a:lnTo>
                  <a:pt x="7093" y="350"/>
                </a:lnTo>
                <a:lnTo>
                  <a:pt x="7087" y="334"/>
                </a:lnTo>
                <a:lnTo>
                  <a:pt x="7078" y="319"/>
                </a:lnTo>
                <a:lnTo>
                  <a:pt x="7070" y="305"/>
                </a:lnTo>
                <a:lnTo>
                  <a:pt x="7059" y="293"/>
                </a:lnTo>
                <a:lnTo>
                  <a:pt x="7047" y="282"/>
                </a:lnTo>
                <a:lnTo>
                  <a:pt x="7033" y="273"/>
                </a:lnTo>
                <a:lnTo>
                  <a:pt x="7019" y="267"/>
                </a:lnTo>
                <a:lnTo>
                  <a:pt x="7003" y="260"/>
                </a:lnTo>
                <a:lnTo>
                  <a:pt x="6985" y="257"/>
                </a:lnTo>
                <a:lnTo>
                  <a:pt x="6967" y="255"/>
                </a:lnTo>
                <a:lnTo>
                  <a:pt x="6947" y="254"/>
                </a:lnTo>
                <a:close/>
                <a:moveTo>
                  <a:pt x="6525" y="49"/>
                </a:moveTo>
                <a:lnTo>
                  <a:pt x="6525" y="49"/>
                </a:lnTo>
                <a:lnTo>
                  <a:pt x="6517" y="50"/>
                </a:lnTo>
                <a:lnTo>
                  <a:pt x="6508" y="52"/>
                </a:lnTo>
                <a:lnTo>
                  <a:pt x="6500" y="56"/>
                </a:lnTo>
                <a:lnTo>
                  <a:pt x="6494" y="61"/>
                </a:lnTo>
                <a:lnTo>
                  <a:pt x="6489" y="67"/>
                </a:lnTo>
                <a:lnTo>
                  <a:pt x="6484" y="75"/>
                </a:lnTo>
                <a:lnTo>
                  <a:pt x="6481" y="84"/>
                </a:lnTo>
                <a:lnTo>
                  <a:pt x="6480" y="94"/>
                </a:lnTo>
                <a:lnTo>
                  <a:pt x="6480" y="94"/>
                </a:lnTo>
                <a:lnTo>
                  <a:pt x="6481" y="103"/>
                </a:lnTo>
                <a:lnTo>
                  <a:pt x="6484" y="111"/>
                </a:lnTo>
                <a:lnTo>
                  <a:pt x="6489" y="119"/>
                </a:lnTo>
                <a:lnTo>
                  <a:pt x="6494" y="125"/>
                </a:lnTo>
                <a:lnTo>
                  <a:pt x="6500" y="131"/>
                </a:lnTo>
                <a:lnTo>
                  <a:pt x="6508" y="134"/>
                </a:lnTo>
                <a:lnTo>
                  <a:pt x="6517" y="136"/>
                </a:lnTo>
                <a:lnTo>
                  <a:pt x="6525" y="137"/>
                </a:lnTo>
                <a:lnTo>
                  <a:pt x="6525" y="137"/>
                </a:lnTo>
                <a:lnTo>
                  <a:pt x="6534" y="136"/>
                </a:lnTo>
                <a:lnTo>
                  <a:pt x="6543" y="134"/>
                </a:lnTo>
                <a:lnTo>
                  <a:pt x="6550" y="131"/>
                </a:lnTo>
                <a:lnTo>
                  <a:pt x="6557" y="125"/>
                </a:lnTo>
                <a:lnTo>
                  <a:pt x="6562" y="119"/>
                </a:lnTo>
                <a:lnTo>
                  <a:pt x="6566" y="111"/>
                </a:lnTo>
                <a:lnTo>
                  <a:pt x="6569" y="103"/>
                </a:lnTo>
                <a:lnTo>
                  <a:pt x="6570" y="94"/>
                </a:lnTo>
                <a:lnTo>
                  <a:pt x="6570" y="94"/>
                </a:lnTo>
                <a:lnTo>
                  <a:pt x="6569" y="84"/>
                </a:lnTo>
                <a:lnTo>
                  <a:pt x="6566" y="75"/>
                </a:lnTo>
                <a:lnTo>
                  <a:pt x="6562" y="67"/>
                </a:lnTo>
                <a:lnTo>
                  <a:pt x="6557" y="61"/>
                </a:lnTo>
                <a:lnTo>
                  <a:pt x="6550" y="56"/>
                </a:lnTo>
                <a:lnTo>
                  <a:pt x="6543" y="52"/>
                </a:lnTo>
                <a:lnTo>
                  <a:pt x="6534" y="50"/>
                </a:lnTo>
                <a:lnTo>
                  <a:pt x="6525" y="49"/>
                </a:lnTo>
                <a:close/>
                <a:moveTo>
                  <a:pt x="6499" y="804"/>
                </a:moveTo>
                <a:lnTo>
                  <a:pt x="6549" y="804"/>
                </a:lnTo>
                <a:lnTo>
                  <a:pt x="6549" y="267"/>
                </a:lnTo>
                <a:lnTo>
                  <a:pt x="6499" y="267"/>
                </a:lnTo>
                <a:lnTo>
                  <a:pt x="6499" y="804"/>
                </a:lnTo>
                <a:close/>
                <a:moveTo>
                  <a:pt x="6325" y="774"/>
                </a:moveTo>
                <a:lnTo>
                  <a:pt x="6325" y="774"/>
                </a:lnTo>
                <a:lnTo>
                  <a:pt x="6313" y="774"/>
                </a:lnTo>
                <a:lnTo>
                  <a:pt x="6301" y="771"/>
                </a:lnTo>
                <a:lnTo>
                  <a:pt x="6290" y="769"/>
                </a:lnTo>
                <a:lnTo>
                  <a:pt x="6280" y="766"/>
                </a:lnTo>
                <a:lnTo>
                  <a:pt x="6271" y="762"/>
                </a:lnTo>
                <a:lnTo>
                  <a:pt x="6264" y="756"/>
                </a:lnTo>
                <a:lnTo>
                  <a:pt x="6258" y="750"/>
                </a:lnTo>
                <a:lnTo>
                  <a:pt x="6252" y="742"/>
                </a:lnTo>
                <a:lnTo>
                  <a:pt x="6248" y="735"/>
                </a:lnTo>
                <a:lnTo>
                  <a:pt x="6244" y="726"/>
                </a:lnTo>
                <a:lnTo>
                  <a:pt x="6241" y="716"/>
                </a:lnTo>
                <a:lnTo>
                  <a:pt x="6239" y="707"/>
                </a:lnTo>
                <a:lnTo>
                  <a:pt x="6237" y="696"/>
                </a:lnTo>
                <a:lnTo>
                  <a:pt x="6236" y="684"/>
                </a:lnTo>
                <a:lnTo>
                  <a:pt x="6235" y="660"/>
                </a:lnTo>
                <a:lnTo>
                  <a:pt x="6235" y="310"/>
                </a:lnTo>
                <a:lnTo>
                  <a:pt x="6390" y="310"/>
                </a:lnTo>
                <a:lnTo>
                  <a:pt x="6390" y="267"/>
                </a:lnTo>
                <a:lnTo>
                  <a:pt x="6235" y="267"/>
                </a:lnTo>
                <a:lnTo>
                  <a:pt x="6235" y="111"/>
                </a:lnTo>
                <a:lnTo>
                  <a:pt x="6193" y="111"/>
                </a:lnTo>
                <a:lnTo>
                  <a:pt x="6186" y="267"/>
                </a:lnTo>
                <a:lnTo>
                  <a:pt x="6101" y="271"/>
                </a:lnTo>
                <a:lnTo>
                  <a:pt x="6101" y="310"/>
                </a:lnTo>
                <a:lnTo>
                  <a:pt x="6185" y="310"/>
                </a:lnTo>
                <a:lnTo>
                  <a:pt x="6185" y="656"/>
                </a:lnTo>
                <a:lnTo>
                  <a:pt x="6185" y="656"/>
                </a:lnTo>
                <a:lnTo>
                  <a:pt x="6185" y="673"/>
                </a:lnTo>
                <a:lnTo>
                  <a:pt x="6186" y="690"/>
                </a:lnTo>
                <a:lnTo>
                  <a:pt x="6188" y="707"/>
                </a:lnTo>
                <a:lnTo>
                  <a:pt x="6190" y="722"/>
                </a:lnTo>
                <a:lnTo>
                  <a:pt x="6195" y="736"/>
                </a:lnTo>
                <a:lnTo>
                  <a:pt x="6199" y="749"/>
                </a:lnTo>
                <a:lnTo>
                  <a:pt x="6206" y="762"/>
                </a:lnTo>
                <a:lnTo>
                  <a:pt x="6213" y="773"/>
                </a:lnTo>
                <a:lnTo>
                  <a:pt x="6221" y="782"/>
                </a:lnTo>
                <a:lnTo>
                  <a:pt x="6230" y="792"/>
                </a:lnTo>
                <a:lnTo>
                  <a:pt x="6241" y="800"/>
                </a:lnTo>
                <a:lnTo>
                  <a:pt x="6254" y="806"/>
                </a:lnTo>
                <a:lnTo>
                  <a:pt x="6268" y="811"/>
                </a:lnTo>
                <a:lnTo>
                  <a:pt x="6283" y="815"/>
                </a:lnTo>
                <a:lnTo>
                  <a:pt x="6301" y="817"/>
                </a:lnTo>
                <a:lnTo>
                  <a:pt x="6319" y="818"/>
                </a:lnTo>
                <a:lnTo>
                  <a:pt x="6319" y="818"/>
                </a:lnTo>
                <a:lnTo>
                  <a:pt x="6328" y="817"/>
                </a:lnTo>
                <a:lnTo>
                  <a:pt x="6337" y="816"/>
                </a:lnTo>
                <a:lnTo>
                  <a:pt x="6359" y="811"/>
                </a:lnTo>
                <a:lnTo>
                  <a:pt x="6383" y="805"/>
                </a:lnTo>
                <a:lnTo>
                  <a:pt x="6406" y="797"/>
                </a:lnTo>
                <a:lnTo>
                  <a:pt x="6392" y="757"/>
                </a:lnTo>
                <a:lnTo>
                  <a:pt x="6392" y="757"/>
                </a:lnTo>
                <a:lnTo>
                  <a:pt x="6377" y="764"/>
                </a:lnTo>
                <a:lnTo>
                  <a:pt x="6359" y="769"/>
                </a:lnTo>
                <a:lnTo>
                  <a:pt x="6342" y="773"/>
                </a:lnTo>
                <a:lnTo>
                  <a:pt x="6325" y="774"/>
                </a:lnTo>
                <a:close/>
                <a:moveTo>
                  <a:pt x="5971" y="688"/>
                </a:moveTo>
                <a:lnTo>
                  <a:pt x="5971" y="688"/>
                </a:lnTo>
                <a:lnTo>
                  <a:pt x="5946" y="708"/>
                </a:lnTo>
                <a:lnTo>
                  <a:pt x="5923" y="726"/>
                </a:lnTo>
                <a:lnTo>
                  <a:pt x="5900" y="740"/>
                </a:lnTo>
                <a:lnTo>
                  <a:pt x="5878" y="753"/>
                </a:lnTo>
                <a:lnTo>
                  <a:pt x="5856" y="763"/>
                </a:lnTo>
                <a:lnTo>
                  <a:pt x="5845" y="766"/>
                </a:lnTo>
                <a:lnTo>
                  <a:pt x="5834" y="769"/>
                </a:lnTo>
                <a:lnTo>
                  <a:pt x="5822" y="771"/>
                </a:lnTo>
                <a:lnTo>
                  <a:pt x="5811" y="774"/>
                </a:lnTo>
                <a:lnTo>
                  <a:pt x="5799" y="775"/>
                </a:lnTo>
                <a:lnTo>
                  <a:pt x="5789" y="775"/>
                </a:lnTo>
                <a:lnTo>
                  <a:pt x="5789" y="775"/>
                </a:lnTo>
                <a:lnTo>
                  <a:pt x="5777" y="775"/>
                </a:lnTo>
                <a:lnTo>
                  <a:pt x="5766" y="774"/>
                </a:lnTo>
                <a:lnTo>
                  <a:pt x="5755" y="771"/>
                </a:lnTo>
                <a:lnTo>
                  <a:pt x="5744" y="769"/>
                </a:lnTo>
                <a:lnTo>
                  <a:pt x="5735" y="766"/>
                </a:lnTo>
                <a:lnTo>
                  <a:pt x="5726" y="762"/>
                </a:lnTo>
                <a:lnTo>
                  <a:pt x="5717" y="756"/>
                </a:lnTo>
                <a:lnTo>
                  <a:pt x="5709" y="751"/>
                </a:lnTo>
                <a:lnTo>
                  <a:pt x="5701" y="743"/>
                </a:lnTo>
                <a:lnTo>
                  <a:pt x="5695" y="736"/>
                </a:lnTo>
                <a:lnTo>
                  <a:pt x="5689" y="727"/>
                </a:lnTo>
                <a:lnTo>
                  <a:pt x="5685" y="717"/>
                </a:lnTo>
                <a:lnTo>
                  <a:pt x="5681" y="707"/>
                </a:lnTo>
                <a:lnTo>
                  <a:pt x="5677" y="695"/>
                </a:lnTo>
                <a:lnTo>
                  <a:pt x="5676" y="682"/>
                </a:lnTo>
                <a:lnTo>
                  <a:pt x="5675" y="668"/>
                </a:lnTo>
                <a:lnTo>
                  <a:pt x="5675" y="668"/>
                </a:lnTo>
                <a:lnTo>
                  <a:pt x="5676" y="653"/>
                </a:lnTo>
                <a:lnTo>
                  <a:pt x="5680" y="638"/>
                </a:lnTo>
                <a:lnTo>
                  <a:pt x="5684" y="623"/>
                </a:lnTo>
                <a:lnTo>
                  <a:pt x="5690" y="610"/>
                </a:lnTo>
                <a:lnTo>
                  <a:pt x="5700" y="598"/>
                </a:lnTo>
                <a:lnTo>
                  <a:pt x="5711" y="586"/>
                </a:lnTo>
                <a:lnTo>
                  <a:pt x="5725" y="575"/>
                </a:lnTo>
                <a:lnTo>
                  <a:pt x="5740" y="564"/>
                </a:lnTo>
                <a:lnTo>
                  <a:pt x="5759" y="554"/>
                </a:lnTo>
                <a:lnTo>
                  <a:pt x="5780" y="546"/>
                </a:lnTo>
                <a:lnTo>
                  <a:pt x="5805" y="537"/>
                </a:lnTo>
                <a:lnTo>
                  <a:pt x="5832" y="529"/>
                </a:lnTo>
                <a:lnTo>
                  <a:pt x="5862" y="523"/>
                </a:lnTo>
                <a:lnTo>
                  <a:pt x="5894" y="516"/>
                </a:lnTo>
                <a:lnTo>
                  <a:pt x="5931" y="511"/>
                </a:lnTo>
                <a:lnTo>
                  <a:pt x="5971" y="506"/>
                </a:lnTo>
                <a:lnTo>
                  <a:pt x="5971" y="688"/>
                </a:lnTo>
                <a:close/>
                <a:moveTo>
                  <a:pt x="5850" y="254"/>
                </a:moveTo>
                <a:lnTo>
                  <a:pt x="5850" y="254"/>
                </a:lnTo>
                <a:lnTo>
                  <a:pt x="5834" y="254"/>
                </a:lnTo>
                <a:lnTo>
                  <a:pt x="5818" y="256"/>
                </a:lnTo>
                <a:lnTo>
                  <a:pt x="5803" y="258"/>
                </a:lnTo>
                <a:lnTo>
                  <a:pt x="5788" y="260"/>
                </a:lnTo>
                <a:lnTo>
                  <a:pt x="5772" y="265"/>
                </a:lnTo>
                <a:lnTo>
                  <a:pt x="5758" y="269"/>
                </a:lnTo>
                <a:lnTo>
                  <a:pt x="5731" y="279"/>
                </a:lnTo>
                <a:lnTo>
                  <a:pt x="5708" y="290"/>
                </a:lnTo>
                <a:lnTo>
                  <a:pt x="5686" y="301"/>
                </a:lnTo>
                <a:lnTo>
                  <a:pt x="5667" y="312"/>
                </a:lnTo>
                <a:lnTo>
                  <a:pt x="5650" y="323"/>
                </a:lnTo>
                <a:lnTo>
                  <a:pt x="5673" y="360"/>
                </a:lnTo>
                <a:lnTo>
                  <a:pt x="5673" y="360"/>
                </a:lnTo>
                <a:lnTo>
                  <a:pt x="5688" y="350"/>
                </a:lnTo>
                <a:lnTo>
                  <a:pt x="5704" y="339"/>
                </a:lnTo>
                <a:lnTo>
                  <a:pt x="5724" y="328"/>
                </a:lnTo>
                <a:lnTo>
                  <a:pt x="5745" y="319"/>
                </a:lnTo>
                <a:lnTo>
                  <a:pt x="5768" y="310"/>
                </a:lnTo>
                <a:lnTo>
                  <a:pt x="5792" y="304"/>
                </a:lnTo>
                <a:lnTo>
                  <a:pt x="5805" y="300"/>
                </a:lnTo>
                <a:lnTo>
                  <a:pt x="5818" y="299"/>
                </a:lnTo>
                <a:lnTo>
                  <a:pt x="5831" y="298"/>
                </a:lnTo>
                <a:lnTo>
                  <a:pt x="5845" y="297"/>
                </a:lnTo>
                <a:lnTo>
                  <a:pt x="5845" y="297"/>
                </a:lnTo>
                <a:lnTo>
                  <a:pt x="5863" y="298"/>
                </a:lnTo>
                <a:lnTo>
                  <a:pt x="5880" y="301"/>
                </a:lnTo>
                <a:lnTo>
                  <a:pt x="5896" y="306"/>
                </a:lnTo>
                <a:lnTo>
                  <a:pt x="5909" y="312"/>
                </a:lnTo>
                <a:lnTo>
                  <a:pt x="5920" y="321"/>
                </a:lnTo>
                <a:lnTo>
                  <a:pt x="5931" y="330"/>
                </a:lnTo>
                <a:lnTo>
                  <a:pt x="5940" y="340"/>
                </a:lnTo>
                <a:lnTo>
                  <a:pt x="5947" y="352"/>
                </a:lnTo>
                <a:lnTo>
                  <a:pt x="5954" y="364"/>
                </a:lnTo>
                <a:lnTo>
                  <a:pt x="5959" y="378"/>
                </a:lnTo>
                <a:lnTo>
                  <a:pt x="5964" y="392"/>
                </a:lnTo>
                <a:lnTo>
                  <a:pt x="5967" y="406"/>
                </a:lnTo>
                <a:lnTo>
                  <a:pt x="5969" y="421"/>
                </a:lnTo>
                <a:lnTo>
                  <a:pt x="5970" y="437"/>
                </a:lnTo>
                <a:lnTo>
                  <a:pt x="5971" y="452"/>
                </a:lnTo>
                <a:lnTo>
                  <a:pt x="5971" y="468"/>
                </a:lnTo>
                <a:lnTo>
                  <a:pt x="5971" y="468"/>
                </a:lnTo>
                <a:lnTo>
                  <a:pt x="5928" y="473"/>
                </a:lnTo>
                <a:lnTo>
                  <a:pt x="5887" y="479"/>
                </a:lnTo>
                <a:lnTo>
                  <a:pt x="5850" y="486"/>
                </a:lnTo>
                <a:lnTo>
                  <a:pt x="5816" y="494"/>
                </a:lnTo>
                <a:lnTo>
                  <a:pt x="5784" y="502"/>
                </a:lnTo>
                <a:lnTo>
                  <a:pt x="5756" y="512"/>
                </a:lnTo>
                <a:lnTo>
                  <a:pt x="5730" y="523"/>
                </a:lnTo>
                <a:lnTo>
                  <a:pt x="5708" y="535"/>
                </a:lnTo>
                <a:lnTo>
                  <a:pt x="5688" y="547"/>
                </a:lnTo>
                <a:lnTo>
                  <a:pt x="5680" y="554"/>
                </a:lnTo>
                <a:lnTo>
                  <a:pt x="5671" y="561"/>
                </a:lnTo>
                <a:lnTo>
                  <a:pt x="5663" y="568"/>
                </a:lnTo>
                <a:lnTo>
                  <a:pt x="5657" y="576"/>
                </a:lnTo>
                <a:lnTo>
                  <a:pt x="5650" y="583"/>
                </a:lnTo>
                <a:lnTo>
                  <a:pt x="5645" y="592"/>
                </a:lnTo>
                <a:lnTo>
                  <a:pt x="5640" y="601"/>
                </a:lnTo>
                <a:lnTo>
                  <a:pt x="5635" y="609"/>
                </a:lnTo>
                <a:lnTo>
                  <a:pt x="5632" y="619"/>
                </a:lnTo>
                <a:lnTo>
                  <a:pt x="5629" y="629"/>
                </a:lnTo>
                <a:lnTo>
                  <a:pt x="5627" y="639"/>
                </a:lnTo>
                <a:lnTo>
                  <a:pt x="5626" y="648"/>
                </a:lnTo>
                <a:lnTo>
                  <a:pt x="5624" y="659"/>
                </a:lnTo>
                <a:lnTo>
                  <a:pt x="5624" y="670"/>
                </a:lnTo>
                <a:lnTo>
                  <a:pt x="5624" y="670"/>
                </a:lnTo>
                <a:lnTo>
                  <a:pt x="5624" y="688"/>
                </a:lnTo>
                <a:lnTo>
                  <a:pt x="5628" y="706"/>
                </a:lnTo>
                <a:lnTo>
                  <a:pt x="5631" y="722"/>
                </a:lnTo>
                <a:lnTo>
                  <a:pt x="5636" y="736"/>
                </a:lnTo>
                <a:lnTo>
                  <a:pt x="5643" y="750"/>
                </a:lnTo>
                <a:lnTo>
                  <a:pt x="5651" y="762"/>
                </a:lnTo>
                <a:lnTo>
                  <a:pt x="5660" y="773"/>
                </a:lnTo>
                <a:lnTo>
                  <a:pt x="5671" y="782"/>
                </a:lnTo>
                <a:lnTo>
                  <a:pt x="5682" y="791"/>
                </a:lnTo>
                <a:lnTo>
                  <a:pt x="5694" y="797"/>
                </a:lnTo>
                <a:lnTo>
                  <a:pt x="5707" y="804"/>
                </a:lnTo>
                <a:lnTo>
                  <a:pt x="5721" y="809"/>
                </a:lnTo>
                <a:lnTo>
                  <a:pt x="5735" y="813"/>
                </a:lnTo>
                <a:lnTo>
                  <a:pt x="5750" y="816"/>
                </a:lnTo>
                <a:lnTo>
                  <a:pt x="5765" y="817"/>
                </a:lnTo>
                <a:lnTo>
                  <a:pt x="5781" y="818"/>
                </a:lnTo>
                <a:lnTo>
                  <a:pt x="5781" y="818"/>
                </a:lnTo>
                <a:lnTo>
                  <a:pt x="5794" y="817"/>
                </a:lnTo>
                <a:lnTo>
                  <a:pt x="5807" y="816"/>
                </a:lnTo>
                <a:lnTo>
                  <a:pt x="5820" y="814"/>
                </a:lnTo>
                <a:lnTo>
                  <a:pt x="5832" y="810"/>
                </a:lnTo>
                <a:lnTo>
                  <a:pt x="5845" y="807"/>
                </a:lnTo>
                <a:lnTo>
                  <a:pt x="5858" y="803"/>
                </a:lnTo>
                <a:lnTo>
                  <a:pt x="5882" y="793"/>
                </a:lnTo>
                <a:lnTo>
                  <a:pt x="5905" y="780"/>
                </a:lnTo>
                <a:lnTo>
                  <a:pt x="5928" y="766"/>
                </a:lnTo>
                <a:lnTo>
                  <a:pt x="5950" y="751"/>
                </a:lnTo>
                <a:lnTo>
                  <a:pt x="5971" y="735"/>
                </a:lnTo>
                <a:lnTo>
                  <a:pt x="5973" y="735"/>
                </a:lnTo>
                <a:lnTo>
                  <a:pt x="5979" y="804"/>
                </a:lnTo>
                <a:lnTo>
                  <a:pt x="6020" y="804"/>
                </a:lnTo>
                <a:lnTo>
                  <a:pt x="6020" y="460"/>
                </a:lnTo>
                <a:lnTo>
                  <a:pt x="6020" y="460"/>
                </a:lnTo>
                <a:lnTo>
                  <a:pt x="6020" y="440"/>
                </a:lnTo>
                <a:lnTo>
                  <a:pt x="6018" y="419"/>
                </a:lnTo>
                <a:lnTo>
                  <a:pt x="6015" y="399"/>
                </a:lnTo>
                <a:lnTo>
                  <a:pt x="6011" y="380"/>
                </a:lnTo>
                <a:lnTo>
                  <a:pt x="6006" y="362"/>
                </a:lnTo>
                <a:lnTo>
                  <a:pt x="5999" y="345"/>
                </a:lnTo>
                <a:lnTo>
                  <a:pt x="5992" y="328"/>
                </a:lnTo>
                <a:lnTo>
                  <a:pt x="5983" y="314"/>
                </a:lnTo>
                <a:lnTo>
                  <a:pt x="5972" y="300"/>
                </a:lnTo>
                <a:lnTo>
                  <a:pt x="5959" y="289"/>
                </a:lnTo>
                <a:lnTo>
                  <a:pt x="5946" y="279"/>
                </a:lnTo>
                <a:lnTo>
                  <a:pt x="5930" y="270"/>
                </a:lnTo>
                <a:lnTo>
                  <a:pt x="5913" y="263"/>
                </a:lnTo>
                <a:lnTo>
                  <a:pt x="5893" y="258"/>
                </a:lnTo>
                <a:lnTo>
                  <a:pt x="5873" y="255"/>
                </a:lnTo>
                <a:lnTo>
                  <a:pt x="5850" y="254"/>
                </a:lnTo>
                <a:close/>
                <a:moveTo>
                  <a:pt x="5162" y="505"/>
                </a:moveTo>
                <a:lnTo>
                  <a:pt x="5162" y="505"/>
                </a:lnTo>
                <a:lnTo>
                  <a:pt x="5165" y="481"/>
                </a:lnTo>
                <a:lnTo>
                  <a:pt x="5170" y="458"/>
                </a:lnTo>
                <a:lnTo>
                  <a:pt x="5175" y="438"/>
                </a:lnTo>
                <a:lnTo>
                  <a:pt x="5183" y="417"/>
                </a:lnTo>
                <a:lnTo>
                  <a:pt x="5191" y="399"/>
                </a:lnTo>
                <a:lnTo>
                  <a:pt x="5201" y="383"/>
                </a:lnTo>
                <a:lnTo>
                  <a:pt x="5212" y="366"/>
                </a:lnTo>
                <a:lnTo>
                  <a:pt x="5225" y="352"/>
                </a:lnTo>
                <a:lnTo>
                  <a:pt x="5238" y="339"/>
                </a:lnTo>
                <a:lnTo>
                  <a:pt x="5251" y="328"/>
                </a:lnTo>
                <a:lnTo>
                  <a:pt x="5266" y="319"/>
                </a:lnTo>
                <a:lnTo>
                  <a:pt x="5281" y="311"/>
                </a:lnTo>
                <a:lnTo>
                  <a:pt x="5297" y="305"/>
                </a:lnTo>
                <a:lnTo>
                  <a:pt x="5313" y="300"/>
                </a:lnTo>
                <a:lnTo>
                  <a:pt x="5330" y="297"/>
                </a:lnTo>
                <a:lnTo>
                  <a:pt x="5347" y="296"/>
                </a:lnTo>
                <a:lnTo>
                  <a:pt x="5347" y="296"/>
                </a:lnTo>
                <a:lnTo>
                  <a:pt x="5364" y="297"/>
                </a:lnTo>
                <a:lnTo>
                  <a:pt x="5381" y="299"/>
                </a:lnTo>
                <a:lnTo>
                  <a:pt x="5398" y="304"/>
                </a:lnTo>
                <a:lnTo>
                  <a:pt x="5412" y="309"/>
                </a:lnTo>
                <a:lnTo>
                  <a:pt x="5426" y="317"/>
                </a:lnTo>
                <a:lnTo>
                  <a:pt x="5439" y="326"/>
                </a:lnTo>
                <a:lnTo>
                  <a:pt x="5451" y="336"/>
                </a:lnTo>
                <a:lnTo>
                  <a:pt x="5461" y="349"/>
                </a:lnTo>
                <a:lnTo>
                  <a:pt x="5471" y="363"/>
                </a:lnTo>
                <a:lnTo>
                  <a:pt x="5480" y="378"/>
                </a:lnTo>
                <a:lnTo>
                  <a:pt x="5487" y="395"/>
                </a:lnTo>
                <a:lnTo>
                  <a:pt x="5494" y="414"/>
                </a:lnTo>
                <a:lnTo>
                  <a:pt x="5498" y="434"/>
                </a:lnTo>
                <a:lnTo>
                  <a:pt x="5501" y="456"/>
                </a:lnTo>
                <a:lnTo>
                  <a:pt x="5503" y="480"/>
                </a:lnTo>
                <a:lnTo>
                  <a:pt x="5505" y="505"/>
                </a:lnTo>
                <a:lnTo>
                  <a:pt x="5162" y="505"/>
                </a:lnTo>
                <a:close/>
                <a:moveTo>
                  <a:pt x="5346" y="254"/>
                </a:moveTo>
                <a:lnTo>
                  <a:pt x="5346" y="254"/>
                </a:lnTo>
                <a:lnTo>
                  <a:pt x="5323" y="255"/>
                </a:lnTo>
                <a:lnTo>
                  <a:pt x="5301" y="258"/>
                </a:lnTo>
                <a:lnTo>
                  <a:pt x="5280" y="265"/>
                </a:lnTo>
                <a:lnTo>
                  <a:pt x="5258" y="273"/>
                </a:lnTo>
                <a:lnTo>
                  <a:pt x="5239" y="284"/>
                </a:lnTo>
                <a:lnTo>
                  <a:pt x="5219" y="297"/>
                </a:lnTo>
                <a:lnTo>
                  <a:pt x="5201" y="312"/>
                </a:lnTo>
                <a:lnTo>
                  <a:pt x="5184" y="330"/>
                </a:lnTo>
                <a:lnTo>
                  <a:pt x="5169" y="349"/>
                </a:lnTo>
                <a:lnTo>
                  <a:pt x="5155" y="371"/>
                </a:lnTo>
                <a:lnTo>
                  <a:pt x="5142" y="393"/>
                </a:lnTo>
                <a:lnTo>
                  <a:pt x="5132" y="418"/>
                </a:lnTo>
                <a:lnTo>
                  <a:pt x="5123" y="445"/>
                </a:lnTo>
                <a:lnTo>
                  <a:pt x="5120" y="459"/>
                </a:lnTo>
                <a:lnTo>
                  <a:pt x="5117" y="474"/>
                </a:lnTo>
                <a:lnTo>
                  <a:pt x="5115" y="489"/>
                </a:lnTo>
                <a:lnTo>
                  <a:pt x="5114" y="505"/>
                </a:lnTo>
                <a:lnTo>
                  <a:pt x="5112" y="521"/>
                </a:lnTo>
                <a:lnTo>
                  <a:pt x="5112" y="537"/>
                </a:lnTo>
                <a:lnTo>
                  <a:pt x="5112" y="537"/>
                </a:lnTo>
                <a:lnTo>
                  <a:pt x="5112" y="553"/>
                </a:lnTo>
                <a:lnTo>
                  <a:pt x="5114" y="569"/>
                </a:lnTo>
                <a:lnTo>
                  <a:pt x="5115" y="585"/>
                </a:lnTo>
                <a:lnTo>
                  <a:pt x="5117" y="600"/>
                </a:lnTo>
                <a:lnTo>
                  <a:pt x="5120" y="614"/>
                </a:lnTo>
                <a:lnTo>
                  <a:pt x="5123" y="628"/>
                </a:lnTo>
                <a:lnTo>
                  <a:pt x="5126" y="642"/>
                </a:lnTo>
                <a:lnTo>
                  <a:pt x="5132" y="655"/>
                </a:lnTo>
                <a:lnTo>
                  <a:pt x="5136" y="668"/>
                </a:lnTo>
                <a:lnTo>
                  <a:pt x="5142" y="680"/>
                </a:lnTo>
                <a:lnTo>
                  <a:pt x="5148" y="692"/>
                </a:lnTo>
                <a:lnTo>
                  <a:pt x="5155" y="703"/>
                </a:lnTo>
                <a:lnTo>
                  <a:pt x="5161" y="714"/>
                </a:lnTo>
                <a:lnTo>
                  <a:pt x="5169" y="724"/>
                </a:lnTo>
                <a:lnTo>
                  <a:pt x="5176" y="734"/>
                </a:lnTo>
                <a:lnTo>
                  <a:pt x="5185" y="743"/>
                </a:lnTo>
                <a:lnTo>
                  <a:pt x="5202" y="761"/>
                </a:lnTo>
                <a:lnTo>
                  <a:pt x="5222" y="775"/>
                </a:lnTo>
                <a:lnTo>
                  <a:pt x="5242" y="788"/>
                </a:lnTo>
                <a:lnTo>
                  <a:pt x="5264" y="799"/>
                </a:lnTo>
                <a:lnTo>
                  <a:pt x="5286" y="807"/>
                </a:lnTo>
                <a:lnTo>
                  <a:pt x="5310" y="813"/>
                </a:lnTo>
                <a:lnTo>
                  <a:pt x="5335" y="817"/>
                </a:lnTo>
                <a:lnTo>
                  <a:pt x="5360" y="818"/>
                </a:lnTo>
                <a:lnTo>
                  <a:pt x="5360" y="818"/>
                </a:lnTo>
                <a:lnTo>
                  <a:pt x="5388" y="817"/>
                </a:lnTo>
                <a:lnTo>
                  <a:pt x="5414" y="814"/>
                </a:lnTo>
                <a:lnTo>
                  <a:pt x="5436" y="808"/>
                </a:lnTo>
                <a:lnTo>
                  <a:pt x="5458" y="801"/>
                </a:lnTo>
                <a:lnTo>
                  <a:pt x="5478" y="793"/>
                </a:lnTo>
                <a:lnTo>
                  <a:pt x="5496" y="784"/>
                </a:lnTo>
                <a:lnTo>
                  <a:pt x="5513" y="775"/>
                </a:lnTo>
                <a:lnTo>
                  <a:pt x="5529" y="765"/>
                </a:lnTo>
                <a:lnTo>
                  <a:pt x="5509" y="727"/>
                </a:lnTo>
                <a:lnTo>
                  <a:pt x="5509" y="727"/>
                </a:lnTo>
                <a:lnTo>
                  <a:pt x="5494" y="738"/>
                </a:lnTo>
                <a:lnTo>
                  <a:pt x="5478" y="747"/>
                </a:lnTo>
                <a:lnTo>
                  <a:pt x="5461" y="755"/>
                </a:lnTo>
                <a:lnTo>
                  <a:pt x="5444" y="762"/>
                </a:lnTo>
                <a:lnTo>
                  <a:pt x="5426" y="767"/>
                </a:lnTo>
                <a:lnTo>
                  <a:pt x="5406" y="771"/>
                </a:lnTo>
                <a:lnTo>
                  <a:pt x="5386" y="775"/>
                </a:lnTo>
                <a:lnTo>
                  <a:pt x="5365" y="775"/>
                </a:lnTo>
                <a:lnTo>
                  <a:pt x="5365" y="775"/>
                </a:lnTo>
                <a:lnTo>
                  <a:pt x="5343" y="774"/>
                </a:lnTo>
                <a:lnTo>
                  <a:pt x="5321" y="770"/>
                </a:lnTo>
                <a:lnTo>
                  <a:pt x="5301" y="765"/>
                </a:lnTo>
                <a:lnTo>
                  <a:pt x="5282" y="757"/>
                </a:lnTo>
                <a:lnTo>
                  <a:pt x="5265" y="749"/>
                </a:lnTo>
                <a:lnTo>
                  <a:pt x="5249" y="737"/>
                </a:lnTo>
                <a:lnTo>
                  <a:pt x="5233" y="724"/>
                </a:lnTo>
                <a:lnTo>
                  <a:pt x="5219" y="710"/>
                </a:lnTo>
                <a:lnTo>
                  <a:pt x="5206" y="694"/>
                </a:lnTo>
                <a:lnTo>
                  <a:pt x="5196" y="675"/>
                </a:lnTo>
                <a:lnTo>
                  <a:pt x="5186" y="657"/>
                </a:lnTo>
                <a:lnTo>
                  <a:pt x="5178" y="636"/>
                </a:lnTo>
                <a:lnTo>
                  <a:pt x="5172" y="614"/>
                </a:lnTo>
                <a:lnTo>
                  <a:pt x="5166" y="591"/>
                </a:lnTo>
                <a:lnTo>
                  <a:pt x="5163" y="567"/>
                </a:lnTo>
                <a:lnTo>
                  <a:pt x="5162" y="542"/>
                </a:lnTo>
                <a:lnTo>
                  <a:pt x="5549" y="542"/>
                </a:lnTo>
                <a:lnTo>
                  <a:pt x="5549" y="542"/>
                </a:lnTo>
                <a:lnTo>
                  <a:pt x="5551" y="533"/>
                </a:lnTo>
                <a:lnTo>
                  <a:pt x="5551" y="522"/>
                </a:lnTo>
                <a:lnTo>
                  <a:pt x="5551" y="502"/>
                </a:lnTo>
                <a:lnTo>
                  <a:pt x="5551" y="502"/>
                </a:lnTo>
                <a:lnTo>
                  <a:pt x="5551" y="473"/>
                </a:lnTo>
                <a:lnTo>
                  <a:pt x="5548" y="446"/>
                </a:lnTo>
                <a:lnTo>
                  <a:pt x="5543" y="420"/>
                </a:lnTo>
                <a:lnTo>
                  <a:pt x="5537" y="397"/>
                </a:lnTo>
                <a:lnTo>
                  <a:pt x="5529" y="375"/>
                </a:lnTo>
                <a:lnTo>
                  <a:pt x="5520" y="354"/>
                </a:lnTo>
                <a:lnTo>
                  <a:pt x="5509" y="336"/>
                </a:lnTo>
                <a:lnTo>
                  <a:pt x="5496" y="319"/>
                </a:lnTo>
                <a:lnTo>
                  <a:pt x="5482" y="304"/>
                </a:lnTo>
                <a:lnTo>
                  <a:pt x="5467" y="291"/>
                </a:lnTo>
                <a:lnTo>
                  <a:pt x="5449" y="280"/>
                </a:lnTo>
                <a:lnTo>
                  <a:pt x="5432" y="270"/>
                </a:lnTo>
                <a:lnTo>
                  <a:pt x="5412" y="264"/>
                </a:lnTo>
                <a:lnTo>
                  <a:pt x="5391" y="258"/>
                </a:lnTo>
                <a:lnTo>
                  <a:pt x="5370" y="255"/>
                </a:lnTo>
                <a:lnTo>
                  <a:pt x="5346" y="254"/>
                </a:lnTo>
                <a:close/>
                <a:moveTo>
                  <a:pt x="4926" y="390"/>
                </a:moveTo>
                <a:lnTo>
                  <a:pt x="4531" y="390"/>
                </a:lnTo>
                <a:lnTo>
                  <a:pt x="4531" y="67"/>
                </a:lnTo>
                <a:lnTo>
                  <a:pt x="4481" y="67"/>
                </a:lnTo>
                <a:lnTo>
                  <a:pt x="4481" y="804"/>
                </a:lnTo>
                <a:lnTo>
                  <a:pt x="4531" y="804"/>
                </a:lnTo>
                <a:lnTo>
                  <a:pt x="4531" y="435"/>
                </a:lnTo>
                <a:lnTo>
                  <a:pt x="4926" y="435"/>
                </a:lnTo>
                <a:lnTo>
                  <a:pt x="4926" y="804"/>
                </a:lnTo>
                <a:lnTo>
                  <a:pt x="4977" y="804"/>
                </a:lnTo>
                <a:lnTo>
                  <a:pt x="4977" y="67"/>
                </a:lnTo>
                <a:lnTo>
                  <a:pt x="4926" y="67"/>
                </a:lnTo>
                <a:lnTo>
                  <a:pt x="4926" y="390"/>
                </a:lnTo>
                <a:close/>
                <a:moveTo>
                  <a:pt x="3134" y="672"/>
                </a:moveTo>
                <a:lnTo>
                  <a:pt x="3134" y="672"/>
                </a:lnTo>
                <a:lnTo>
                  <a:pt x="3113" y="693"/>
                </a:lnTo>
                <a:lnTo>
                  <a:pt x="3093" y="710"/>
                </a:lnTo>
                <a:lnTo>
                  <a:pt x="3072" y="725"/>
                </a:lnTo>
                <a:lnTo>
                  <a:pt x="3051" y="738"/>
                </a:lnTo>
                <a:lnTo>
                  <a:pt x="3030" y="748"/>
                </a:lnTo>
                <a:lnTo>
                  <a:pt x="3020" y="752"/>
                </a:lnTo>
                <a:lnTo>
                  <a:pt x="3009" y="755"/>
                </a:lnTo>
                <a:lnTo>
                  <a:pt x="2999" y="757"/>
                </a:lnTo>
                <a:lnTo>
                  <a:pt x="2988" y="760"/>
                </a:lnTo>
                <a:lnTo>
                  <a:pt x="2977" y="761"/>
                </a:lnTo>
                <a:lnTo>
                  <a:pt x="2966" y="761"/>
                </a:lnTo>
                <a:lnTo>
                  <a:pt x="2966" y="761"/>
                </a:lnTo>
                <a:lnTo>
                  <a:pt x="2946" y="760"/>
                </a:lnTo>
                <a:lnTo>
                  <a:pt x="2925" y="756"/>
                </a:lnTo>
                <a:lnTo>
                  <a:pt x="2907" y="751"/>
                </a:lnTo>
                <a:lnTo>
                  <a:pt x="2889" y="744"/>
                </a:lnTo>
                <a:lnTo>
                  <a:pt x="2874" y="735"/>
                </a:lnTo>
                <a:lnTo>
                  <a:pt x="2859" y="724"/>
                </a:lnTo>
                <a:lnTo>
                  <a:pt x="2846" y="711"/>
                </a:lnTo>
                <a:lnTo>
                  <a:pt x="2834" y="697"/>
                </a:lnTo>
                <a:lnTo>
                  <a:pt x="2824" y="681"/>
                </a:lnTo>
                <a:lnTo>
                  <a:pt x="2814" y="663"/>
                </a:lnTo>
                <a:lnTo>
                  <a:pt x="2806" y="644"/>
                </a:lnTo>
                <a:lnTo>
                  <a:pt x="2800" y="623"/>
                </a:lnTo>
                <a:lnTo>
                  <a:pt x="2794" y="602"/>
                </a:lnTo>
                <a:lnTo>
                  <a:pt x="2791" y="579"/>
                </a:lnTo>
                <a:lnTo>
                  <a:pt x="2789" y="554"/>
                </a:lnTo>
                <a:lnTo>
                  <a:pt x="2788" y="529"/>
                </a:lnTo>
                <a:lnTo>
                  <a:pt x="2788" y="529"/>
                </a:lnTo>
                <a:lnTo>
                  <a:pt x="2789" y="505"/>
                </a:lnTo>
                <a:lnTo>
                  <a:pt x="2792" y="482"/>
                </a:lnTo>
                <a:lnTo>
                  <a:pt x="2797" y="459"/>
                </a:lnTo>
                <a:lnTo>
                  <a:pt x="2803" y="438"/>
                </a:lnTo>
                <a:lnTo>
                  <a:pt x="2811" y="417"/>
                </a:lnTo>
                <a:lnTo>
                  <a:pt x="2820" y="399"/>
                </a:lnTo>
                <a:lnTo>
                  <a:pt x="2831" y="380"/>
                </a:lnTo>
                <a:lnTo>
                  <a:pt x="2843" y="364"/>
                </a:lnTo>
                <a:lnTo>
                  <a:pt x="2856" y="349"/>
                </a:lnTo>
                <a:lnTo>
                  <a:pt x="2871" y="336"/>
                </a:lnTo>
                <a:lnTo>
                  <a:pt x="2886" y="325"/>
                </a:lnTo>
                <a:lnTo>
                  <a:pt x="2902" y="316"/>
                </a:lnTo>
                <a:lnTo>
                  <a:pt x="2920" y="308"/>
                </a:lnTo>
                <a:lnTo>
                  <a:pt x="2938" y="301"/>
                </a:lnTo>
                <a:lnTo>
                  <a:pt x="2958" y="298"/>
                </a:lnTo>
                <a:lnTo>
                  <a:pt x="2977" y="297"/>
                </a:lnTo>
                <a:lnTo>
                  <a:pt x="2977" y="297"/>
                </a:lnTo>
                <a:lnTo>
                  <a:pt x="2996" y="298"/>
                </a:lnTo>
                <a:lnTo>
                  <a:pt x="3016" y="301"/>
                </a:lnTo>
                <a:lnTo>
                  <a:pt x="3035" y="306"/>
                </a:lnTo>
                <a:lnTo>
                  <a:pt x="3054" y="313"/>
                </a:lnTo>
                <a:lnTo>
                  <a:pt x="3073" y="323"/>
                </a:lnTo>
                <a:lnTo>
                  <a:pt x="3093" y="335"/>
                </a:lnTo>
                <a:lnTo>
                  <a:pt x="3113" y="349"/>
                </a:lnTo>
                <a:lnTo>
                  <a:pt x="3134" y="366"/>
                </a:lnTo>
                <a:lnTo>
                  <a:pt x="3134" y="672"/>
                </a:lnTo>
                <a:close/>
                <a:moveTo>
                  <a:pt x="3135" y="317"/>
                </a:moveTo>
                <a:lnTo>
                  <a:pt x="3131" y="317"/>
                </a:lnTo>
                <a:lnTo>
                  <a:pt x="3131" y="317"/>
                </a:lnTo>
                <a:lnTo>
                  <a:pt x="3113" y="303"/>
                </a:lnTo>
                <a:lnTo>
                  <a:pt x="3096" y="290"/>
                </a:lnTo>
                <a:lnTo>
                  <a:pt x="3077" y="280"/>
                </a:lnTo>
                <a:lnTo>
                  <a:pt x="3059" y="270"/>
                </a:lnTo>
                <a:lnTo>
                  <a:pt x="3040" y="264"/>
                </a:lnTo>
                <a:lnTo>
                  <a:pt x="3019" y="258"/>
                </a:lnTo>
                <a:lnTo>
                  <a:pt x="2997" y="255"/>
                </a:lnTo>
                <a:lnTo>
                  <a:pt x="2975" y="254"/>
                </a:lnTo>
                <a:lnTo>
                  <a:pt x="2975" y="254"/>
                </a:lnTo>
                <a:lnTo>
                  <a:pt x="2951" y="255"/>
                </a:lnTo>
                <a:lnTo>
                  <a:pt x="2928" y="258"/>
                </a:lnTo>
                <a:lnTo>
                  <a:pt x="2906" y="265"/>
                </a:lnTo>
                <a:lnTo>
                  <a:pt x="2884" y="273"/>
                </a:lnTo>
                <a:lnTo>
                  <a:pt x="2864" y="283"/>
                </a:lnTo>
                <a:lnTo>
                  <a:pt x="2843" y="296"/>
                </a:lnTo>
                <a:lnTo>
                  <a:pt x="2825" y="311"/>
                </a:lnTo>
                <a:lnTo>
                  <a:pt x="2807" y="327"/>
                </a:lnTo>
                <a:lnTo>
                  <a:pt x="2792" y="347"/>
                </a:lnTo>
                <a:lnTo>
                  <a:pt x="2778" y="367"/>
                </a:lnTo>
                <a:lnTo>
                  <a:pt x="2766" y="390"/>
                </a:lnTo>
                <a:lnTo>
                  <a:pt x="2756" y="414"/>
                </a:lnTo>
                <a:lnTo>
                  <a:pt x="2748" y="441"/>
                </a:lnTo>
                <a:lnTo>
                  <a:pt x="2741" y="468"/>
                </a:lnTo>
                <a:lnTo>
                  <a:pt x="2739" y="483"/>
                </a:lnTo>
                <a:lnTo>
                  <a:pt x="2738" y="498"/>
                </a:lnTo>
                <a:lnTo>
                  <a:pt x="2737" y="513"/>
                </a:lnTo>
                <a:lnTo>
                  <a:pt x="2736" y="529"/>
                </a:lnTo>
                <a:lnTo>
                  <a:pt x="2736" y="529"/>
                </a:lnTo>
                <a:lnTo>
                  <a:pt x="2737" y="561"/>
                </a:lnTo>
                <a:lnTo>
                  <a:pt x="2740" y="592"/>
                </a:lnTo>
                <a:lnTo>
                  <a:pt x="2746" y="620"/>
                </a:lnTo>
                <a:lnTo>
                  <a:pt x="2752" y="646"/>
                </a:lnTo>
                <a:lnTo>
                  <a:pt x="2761" y="671"/>
                </a:lnTo>
                <a:lnTo>
                  <a:pt x="2772" y="694"/>
                </a:lnTo>
                <a:lnTo>
                  <a:pt x="2784" y="714"/>
                </a:lnTo>
                <a:lnTo>
                  <a:pt x="2797" y="733"/>
                </a:lnTo>
                <a:lnTo>
                  <a:pt x="2813" y="750"/>
                </a:lnTo>
                <a:lnTo>
                  <a:pt x="2829" y="764"/>
                </a:lnTo>
                <a:lnTo>
                  <a:pt x="2847" y="776"/>
                </a:lnTo>
                <a:lnTo>
                  <a:pt x="2867" y="787"/>
                </a:lnTo>
                <a:lnTo>
                  <a:pt x="2887" y="794"/>
                </a:lnTo>
                <a:lnTo>
                  <a:pt x="2910" y="800"/>
                </a:lnTo>
                <a:lnTo>
                  <a:pt x="2934" y="803"/>
                </a:lnTo>
                <a:lnTo>
                  <a:pt x="2959" y="804"/>
                </a:lnTo>
                <a:lnTo>
                  <a:pt x="2959" y="804"/>
                </a:lnTo>
                <a:lnTo>
                  <a:pt x="2972" y="804"/>
                </a:lnTo>
                <a:lnTo>
                  <a:pt x="2985" y="803"/>
                </a:lnTo>
                <a:lnTo>
                  <a:pt x="2997" y="801"/>
                </a:lnTo>
                <a:lnTo>
                  <a:pt x="3009" y="797"/>
                </a:lnTo>
                <a:lnTo>
                  <a:pt x="3021" y="794"/>
                </a:lnTo>
                <a:lnTo>
                  <a:pt x="3033" y="790"/>
                </a:lnTo>
                <a:lnTo>
                  <a:pt x="3045" y="784"/>
                </a:lnTo>
                <a:lnTo>
                  <a:pt x="3057" y="779"/>
                </a:lnTo>
                <a:lnTo>
                  <a:pt x="3078" y="767"/>
                </a:lnTo>
                <a:lnTo>
                  <a:pt x="3098" y="753"/>
                </a:lnTo>
                <a:lnTo>
                  <a:pt x="3117" y="738"/>
                </a:lnTo>
                <a:lnTo>
                  <a:pt x="3135" y="722"/>
                </a:lnTo>
                <a:lnTo>
                  <a:pt x="3134" y="844"/>
                </a:lnTo>
                <a:lnTo>
                  <a:pt x="3134" y="844"/>
                </a:lnTo>
                <a:lnTo>
                  <a:pt x="3132" y="863"/>
                </a:lnTo>
                <a:lnTo>
                  <a:pt x="3131" y="882"/>
                </a:lnTo>
                <a:lnTo>
                  <a:pt x="3128" y="900"/>
                </a:lnTo>
                <a:lnTo>
                  <a:pt x="3123" y="916"/>
                </a:lnTo>
                <a:lnTo>
                  <a:pt x="3117" y="932"/>
                </a:lnTo>
                <a:lnTo>
                  <a:pt x="3110" y="947"/>
                </a:lnTo>
                <a:lnTo>
                  <a:pt x="3101" y="960"/>
                </a:lnTo>
                <a:lnTo>
                  <a:pt x="3091" y="971"/>
                </a:lnTo>
                <a:lnTo>
                  <a:pt x="3081" y="982"/>
                </a:lnTo>
                <a:lnTo>
                  <a:pt x="3068" y="992"/>
                </a:lnTo>
                <a:lnTo>
                  <a:pt x="3054" y="999"/>
                </a:lnTo>
                <a:lnTo>
                  <a:pt x="3039" y="1006"/>
                </a:lnTo>
                <a:lnTo>
                  <a:pt x="3022" y="1011"/>
                </a:lnTo>
                <a:lnTo>
                  <a:pt x="3005" y="1015"/>
                </a:lnTo>
                <a:lnTo>
                  <a:pt x="2986" y="1017"/>
                </a:lnTo>
                <a:lnTo>
                  <a:pt x="2966" y="1018"/>
                </a:lnTo>
                <a:lnTo>
                  <a:pt x="2966" y="1018"/>
                </a:lnTo>
                <a:lnTo>
                  <a:pt x="2945" y="1017"/>
                </a:lnTo>
                <a:lnTo>
                  <a:pt x="2924" y="1015"/>
                </a:lnTo>
                <a:lnTo>
                  <a:pt x="2903" y="1011"/>
                </a:lnTo>
                <a:lnTo>
                  <a:pt x="2882" y="1005"/>
                </a:lnTo>
                <a:lnTo>
                  <a:pt x="2861" y="997"/>
                </a:lnTo>
                <a:lnTo>
                  <a:pt x="2841" y="989"/>
                </a:lnTo>
                <a:lnTo>
                  <a:pt x="2820" y="977"/>
                </a:lnTo>
                <a:lnTo>
                  <a:pt x="2801" y="963"/>
                </a:lnTo>
                <a:lnTo>
                  <a:pt x="2778" y="1003"/>
                </a:lnTo>
                <a:lnTo>
                  <a:pt x="2778" y="1003"/>
                </a:lnTo>
                <a:lnTo>
                  <a:pt x="2799" y="1015"/>
                </a:lnTo>
                <a:lnTo>
                  <a:pt x="2819" y="1027"/>
                </a:lnTo>
                <a:lnTo>
                  <a:pt x="2842" y="1036"/>
                </a:lnTo>
                <a:lnTo>
                  <a:pt x="2865" y="1045"/>
                </a:lnTo>
                <a:lnTo>
                  <a:pt x="2888" y="1051"/>
                </a:lnTo>
                <a:lnTo>
                  <a:pt x="2913" y="1057"/>
                </a:lnTo>
                <a:lnTo>
                  <a:pt x="2939" y="1060"/>
                </a:lnTo>
                <a:lnTo>
                  <a:pt x="2966" y="1060"/>
                </a:lnTo>
                <a:lnTo>
                  <a:pt x="2966" y="1060"/>
                </a:lnTo>
                <a:lnTo>
                  <a:pt x="2991" y="1060"/>
                </a:lnTo>
                <a:lnTo>
                  <a:pt x="3015" y="1057"/>
                </a:lnTo>
                <a:lnTo>
                  <a:pt x="3037" y="1052"/>
                </a:lnTo>
                <a:lnTo>
                  <a:pt x="3058" y="1046"/>
                </a:lnTo>
                <a:lnTo>
                  <a:pt x="3077" y="1037"/>
                </a:lnTo>
                <a:lnTo>
                  <a:pt x="3096" y="1028"/>
                </a:lnTo>
                <a:lnTo>
                  <a:pt x="3112" y="1017"/>
                </a:lnTo>
                <a:lnTo>
                  <a:pt x="3126" y="1004"/>
                </a:lnTo>
                <a:lnTo>
                  <a:pt x="3139" y="990"/>
                </a:lnTo>
                <a:lnTo>
                  <a:pt x="3151" y="974"/>
                </a:lnTo>
                <a:lnTo>
                  <a:pt x="3161" y="956"/>
                </a:lnTo>
                <a:lnTo>
                  <a:pt x="3168" y="938"/>
                </a:lnTo>
                <a:lnTo>
                  <a:pt x="3175" y="918"/>
                </a:lnTo>
                <a:lnTo>
                  <a:pt x="3179" y="897"/>
                </a:lnTo>
                <a:lnTo>
                  <a:pt x="3182" y="874"/>
                </a:lnTo>
                <a:lnTo>
                  <a:pt x="3183" y="851"/>
                </a:lnTo>
                <a:lnTo>
                  <a:pt x="3183" y="267"/>
                </a:lnTo>
                <a:lnTo>
                  <a:pt x="3139" y="267"/>
                </a:lnTo>
                <a:lnTo>
                  <a:pt x="3135" y="317"/>
                </a:lnTo>
                <a:close/>
                <a:moveTo>
                  <a:pt x="2450" y="254"/>
                </a:moveTo>
                <a:lnTo>
                  <a:pt x="2450" y="254"/>
                </a:lnTo>
                <a:lnTo>
                  <a:pt x="2436" y="254"/>
                </a:lnTo>
                <a:lnTo>
                  <a:pt x="2423" y="256"/>
                </a:lnTo>
                <a:lnTo>
                  <a:pt x="2410" y="258"/>
                </a:lnTo>
                <a:lnTo>
                  <a:pt x="2397" y="261"/>
                </a:lnTo>
                <a:lnTo>
                  <a:pt x="2385" y="265"/>
                </a:lnTo>
                <a:lnTo>
                  <a:pt x="2373" y="270"/>
                </a:lnTo>
                <a:lnTo>
                  <a:pt x="2361" y="276"/>
                </a:lnTo>
                <a:lnTo>
                  <a:pt x="2350" y="281"/>
                </a:lnTo>
                <a:lnTo>
                  <a:pt x="2328" y="295"/>
                </a:lnTo>
                <a:lnTo>
                  <a:pt x="2307" y="312"/>
                </a:lnTo>
                <a:lnTo>
                  <a:pt x="2286" y="331"/>
                </a:lnTo>
                <a:lnTo>
                  <a:pt x="2265" y="350"/>
                </a:lnTo>
                <a:lnTo>
                  <a:pt x="2262" y="350"/>
                </a:lnTo>
                <a:lnTo>
                  <a:pt x="2258" y="267"/>
                </a:lnTo>
                <a:lnTo>
                  <a:pt x="2214" y="267"/>
                </a:lnTo>
                <a:lnTo>
                  <a:pt x="2214" y="804"/>
                </a:lnTo>
                <a:lnTo>
                  <a:pt x="2264" y="804"/>
                </a:lnTo>
                <a:lnTo>
                  <a:pt x="2264" y="399"/>
                </a:lnTo>
                <a:lnTo>
                  <a:pt x="2264" y="399"/>
                </a:lnTo>
                <a:lnTo>
                  <a:pt x="2288" y="376"/>
                </a:lnTo>
                <a:lnTo>
                  <a:pt x="2310" y="355"/>
                </a:lnTo>
                <a:lnTo>
                  <a:pt x="2332" y="338"/>
                </a:lnTo>
                <a:lnTo>
                  <a:pt x="2353" y="324"/>
                </a:lnTo>
                <a:lnTo>
                  <a:pt x="2363" y="318"/>
                </a:lnTo>
                <a:lnTo>
                  <a:pt x="2373" y="312"/>
                </a:lnTo>
                <a:lnTo>
                  <a:pt x="2384" y="308"/>
                </a:lnTo>
                <a:lnTo>
                  <a:pt x="2395" y="305"/>
                </a:lnTo>
                <a:lnTo>
                  <a:pt x="2406" y="303"/>
                </a:lnTo>
                <a:lnTo>
                  <a:pt x="2416" y="300"/>
                </a:lnTo>
                <a:lnTo>
                  <a:pt x="2428" y="299"/>
                </a:lnTo>
                <a:lnTo>
                  <a:pt x="2440" y="298"/>
                </a:lnTo>
                <a:lnTo>
                  <a:pt x="2440" y="298"/>
                </a:lnTo>
                <a:lnTo>
                  <a:pt x="2455" y="299"/>
                </a:lnTo>
                <a:lnTo>
                  <a:pt x="2470" y="301"/>
                </a:lnTo>
                <a:lnTo>
                  <a:pt x="2483" y="305"/>
                </a:lnTo>
                <a:lnTo>
                  <a:pt x="2495" y="309"/>
                </a:lnTo>
                <a:lnTo>
                  <a:pt x="2507" y="314"/>
                </a:lnTo>
                <a:lnTo>
                  <a:pt x="2517" y="322"/>
                </a:lnTo>
                <a:lnTo>
                  <a:pt x="2525" y="330"/>
                </a:lnTo>
                <a:lnTo>
                  <a:pt x="2534" y="339"/>
                </a:lnTo>
                <a:lnTo>
                  <a:pt x="2541" y="351"/>
                </a:lnTo>
                <a:lnTo>
                  <a:pt x="2547" y="363"/>
                </a:lnTo>
                <a:lnTo>
                  <a:pt x="2551" y="377"/>
                </a:lnTo>
                <a:lnTo>
                  <a:pt x="2556" y="392"/>
                </a:lnTo>
                <a:lnTo>
                  <a:pt x="2559" y="408"/>
                </a:lnTo>
                <a:lnTo>
                  <a:pt x="2561" y="427"/>
                </a:lnTo>
                <a:lnTo>
                  <a:pt x="2562" y="445"/>
                </a:lnTo>
                <a:lnTo>
                  <a:pt x="2562" y="467"/>
                </a:lnTo>
                <a:lnTo>
                  <a:pt x="2562" y="804"/>
                </a:lnTo>
                <a:lnTo>
                  <a:pt x="2612" y="804"/>
                </a:lnTo>
                <a:lnTo>
                  <a:pt x="2612" y="459"/>
                </a:lnTo>
                <a:lnTo>
                  <a:pt x="2612" y="459"/>
                </a:lnTo>
                <a:lnTo>
                  <a:pt x="2611" y="434"/>
                </a:lnTo>
                <a:lnTo>
                  <a:pt x="2610" y="411"/>
                </a:lnTo>
                <a:lnTo>
                  <a:pt x="2606" y="389"/>
                </a:lnTo>
                <a:lnTo>
                  <a:pt x="2602" y="368"/>
                </a:lnTo>
                <a:lnTo>
                  <a:pt x="2597" y="350"/>
                </a:lnTo>
                <a:lnTo>
                  <a:pt x="2590" y="334"/>
                </a:lnTo>
                <a:lnTo>
                  <a:pt x="2582" y="319"/>
                </a:lnTo>
                <a:lnTo>
                  <a:pt x="2572" y="305"/>
                </a:lnTo>
                <a:lnTo>
                  <a:pt x="2562" y="293"/>
                </a:lnTo>
                <a:lnTo>
                  <a:pt x="2549" y="282"/>
                </a:lnTo>
                <a:lnTo>
                  <a:pt x="2536" y="273"/>
                </a:lnTo>
                <a:lnTo>
                  <a:pt x="2522" y="267"/>
                </a:lnTo>
                <a:lnTo>
                  <a:pt x="2506" y="260"/>
                </a:lnTo>
                <a:lnTo>
                  <a:pt x="2489" y="257"/>
                </a:lnTo>
                <a:lnTo>
                  <a:pt x="2469" y="255"/>
                </a:lnTo>
                <a:lnTo>
                  <a:pt x="2450" y="254"/>
                </a:lnTo>
                <a:close/>
                <a:moveTo>
                  <a:pt x="2003" y="804"/>
                </a:moveTo>
                <a:lnTo>
                  <a:pt x="2051" y="804"/>
                </a:lnTo>
                <a:lnTo>
                  <a:pt x="2051" y="267"/>
                </a:lnTo>
                <a:lnTo>
                  <a:pt x="2003" y="267"/>
                </a:lnTo>
                <a:lnTo>
                  <a:pt x="2003" y="804"/>
                </a:lnTo>
                <a:close/>
                <a:moveTo>
                  <a:pt x="2027" y="49"/>
                </a:moveTo>
                <a:lnTo>
                  <a:pt x="2027" y="49"/>
                </a:lnTo>
                <a:lnTo>
                  <a:pt x="2019" y="50"/>
                </a:lnTo>
                <a:lnTo>
                  <a:pt x="2010" y="52"/>
                </a:lnTo>
                <a:lnTo>
                  <a:pt x="2003" y="56"/>
                </a:lnTo>
                <a:lnTo>
                  <a:pt x="1996" y="61"/>
                </a:lnTo>
                <a:lnTo>
                  <a:pt x="1991" y="67"/>
                </a:lnTo>
                <a:lnTo>
                  <a:pt x="1986" y="75"/>
                </a:lnTo>
                <a:lnTo>
                  <a:pt x="1984" y="84"/>
                </a:lnTo>
                <a:lnTo>
                  <a:pt x="1983" y="94"/>
                </a:lnTo>
                <a:lnTo>
                  <a:pt x="1983" y="94"/>
                </a:lnTo>
                <a:lnTo>
                  <a:pt x="1984" y="103"/>
                </a:lnTo>
                <a:lnTo>
                  <a:pt x="1986" y="111"/>
                </a:lnTo>
                <a:lnTo>
                  <a:pt x="1991" y="119"/>
                </a:lnTo>
                <a:lnTo>
                  <a:pt x="1996" y="125"/>
                </a:lnTo>
                <a:lnTo>
                  <a:pt x="2003" y="131"/>
                </a:lnTo>
                <a:lnTo>
                  <a:pt x="2010" y="134"/>
                </a:lnTo>
                <a:lnTo>
                  <a:pt x="2019" y="136"/>
                </a:lnTo>
                <a:lnTo>
                  <a:pt x="2027" y="137"/>
                </a:lnTo>
                <a:lnTo>
                  <a:pt x="2027" y="137"/>
                </a:lnTo>
                <a:lnTo>
                  <a:pt x="2037" y="136"/>
                </a:lnTo>
                <a:lnTo>
                  <a:pt x="2046" y="134"/>
                </a:lnTo>
                <a:lnTo>
                  <a:pt x="2053" y="131"/>
                </a:lnTo>
                <a:lnTo>
                  <a:pt x="2060" y="125"/>
                </a:lnTo>
                <a:lnTo>
                  <a:pt x="2065" y="119"/>
                </a:lnTo>
                <a:lnTo>
                  <a:pt x="2070" y="111"/>
                </a:lnTo>
                <a:lnTo>
                  <a:pt x="2072" y="103"/>
                </a:lnTo>
                <a:lnTo>
                  <a:pt x="2073" y="94"/>
                </a:lnTo>
                <a:lnTo>
                  <a:pt x="2073" y="94"/>
                </a:lnTo>
                <a:lnTo>
                  <a:pt x="2072" y="84"/>
                </a:lnTo>
                <a:lnTo>
                  <a:pt x="2070" y="75"/>
                </a:lnTo>
                <a:lnTo>
                  <a:pt x="2065" y="67"/>
                </a:lnTo>
                <a:lnTo>
                  <a:pt x="2060" y="61"/>
                </a:lnTo>
                <a:lnTo>
                  <a:pt x="2053" y="56"/>
                </a:lnTo>
                <a:lnTo>
                  <a:pt x="2046" y="52"/>
                </a:lnTo>
                <a:lnTo>
                  <a:pt x="2037" y="50"/>
                </a:lnTo>
                <a:lnTo>
                  <a:pt x="2027" y="49"/>
                </a:lnTo>
                <a:close/>
                <a:moveTo>
                  <a:pt x="1855" y="774"/>
                </a:moveTo>
                <a:lnTo>
                  <a:pt x="1855" y="774"/>
                </a:lnTo>
                <a:lnTo>
                  <a:pt x="1849" y="774"/>
                </a:lnTo>
                <a:lnTo>
                  <a:pt x="1845" y="771"/>
                </a:lnTo>
                <a:lnTo>
                  <a:pt x="1841" y="769"/>
                </a:lnTo>
                <a:lnTo>
                  <a:pt x="1837" y="765"/>
                </a:lnTo>
                <a:lnTo>
                  <a:pt x="1834" y="761"/>
                </a:lnTo>
                <a:lnTo>
                  <a:pt x="1832" y="754"/>
                </a:lnTo>
                <a:lnTo>
                  <a:pt x="1831" y="748"/>
                </a:lnTo>
                <a:lnTo>
                  <a:pt x="1831" y="739"/>
                </a:lnTo>
                <a:lnTo>
                  <a:pt x="1831" y="0"/>
                </a:lnTo>
                <a:lnTo>
                  <a:pt x="1781" y="0"/>
                </a:lnTo>
                <a:lnTo>
                  <a:pt x="1781" y="733"/>
                </a:lnTo>
                <a:lnTo>
                  <a:pt x="1781" y="733"/>
                </a:lnTo>
                <a:lnTo>
                  <a:pt x="1782" y="753"/>
                </a:lnTo>
                <a:lnTo>
                  <a:pt x="1786" y="770"/>
                </a:lnTo>
                <a:lnTo>
                  <a:pt x="1788" y="778"/>
                </a:lnTo>
                <a:lnTo>
                  <a:pt x="1791" y="786"/>
                </a:lnTo>
                <a:lnTo>
                  <a:pt x="1794" y="791"/>
                </a:lnTo>
                <a:lnTo>
                  <a:pt x="1798" y="797"/>
                </a:lnTo>
                <a:lnTo>
                  <a:pt x="1803" y="802"/>
                </a:lnTo>
                <a:lnTo>
                  <a:pt x="1807" y="806"/>
                </a:lnTo>
                <a:lnTo>
                  <a:pt x="1813" y="809"/>
                </a:lnTo>
                <a:lnTo>
                  <a:pt x="1819" y="813"/>
                </a:lnTo>
                <a:lnTo>
                  <a:pt x="1825" y="815"/>
                </a:lnTo>
                <a:lnTo>
                  <a:pt x="1832" y="817"/>
                </a:lnTo>
                <a:lnTo>
                  <a:pt x="1840" y="817"/>
                </a:lnTo>
                <a:lnTo>
                  <a:pt x="1847" y="818"/>
                </a:lnTo>
                <a:lnTo>
                  <a:pt x="1847" y="818"/>
                </a:lnTo>
                <a:lnTo>
                  <a:pt x="1858" y="817"/>
                </a:lnTo>
                <a:lnTo>
                  <a:pt x="1868" y="816"/>
                </a:lnTo>
                <a:lnTo>
                  <a:pt x="1875" y="815"/>
                </a:lnTo>
                <a:lnTo>
                  <a:pt x="1883" y="813"/>
                </a:lnTo>
                <a:lnTo>
                  <a:pt x="1874" y="771"/>
                </a:lnTo>
                <a:lnTo>
                  <a:pt x="1874" y="771"/>
                </a:lnTo>
                <a:lnTo>
                  <a:pt x="1861" y="774"/>
                </a:lnTo>
                <a:lnTo>
                  <a:pt x="1855" y="774"/>
                </a:lnTo>
                <a:close/>
                <a:moveTo>
                  <a:pt x="1410" y="774"/>
                </a:moveTo>
                <a:lnTo>
                  <a:pt x="1410" y="774"/>
                </a:lnTo>
                <a:lnTo>
                  <a:pt x="1389" y="773"/>
                </a:lnTo>
                <a:lnTo>
                  <a:pt x="1370" y="769"/>
                </a:lnTo>
                <a:lnTo>
                  <a:pt x="1351" y="764"/>
                </a:lnTo>
                <a:lnTo>
                  <a:pt x="1334" y="756"/>
                </a:lnTo>
                <a:lnTo>
                  <a:pt x="1318" y="748"/>
                </a:lnTo>
                <a:lnTo>
                  <a:pt x="1302" y="736"/>
                </a:lnTo>
                <a:lnTo>
                  <a:pt x="1288" y="723"/>
                </a:lnTo>
                <a:lnTo>
                  <a:pt x="1275" y="709"/>
                </a:lnTo>
                <a:lnTo>
                  <a:pt x="1263" y="692"/>
                </a:lnTo>
                <a:lnTo>
                  <a:pt x="1252" y="674"/>
                </a:lnTo>
                <a:lnTo>
                  <a:pt x="1242" y="655"/>
                </a:lnTo>
                <a:lnTo>
                  <a:pt x="1235" y="633"/>
                </a:lnTo>
                <a:lnTo>
                  <a:pt x="1228" y="612"/>
                </a:lnTo>
                <a:lnTo>
                  <a:pt x="1224" y="588"/>
                </a:lnTo>
                <a:lnTo>
                  <a:pt x="1222" y="563"/>
                </a:lnTo>
                <a:lnTo>
                  <a:pt x="1221" y="537"/>
                </a:lnTo>
                <a:lnTo>
                  <a:pt x="1221" y="537"/>
                </a:lnTo>
                <a:lnTo>
                  <a:pt x="1222" y="511"/>
                </a:lnTo>
                <a:lnTo>
                  <a:pt x="1224" y="486"/>
                </a:lnTo>
                <a:lnTo>
                  <a:pt x="1228" y="462"/>
                </a:lnTo>
                <a:lnTo>
                  <a:pt x="1235" y="440"/>
                </a:lnTo>
                <a:lnTo>
                  <a:pt x="1242" y="418"/>
                </a:lnTo>
                <a:lnTo>
                  <a:pt x="1252" y="399"/>
                </a:lnTo>
                <a:lnTo>
                  <a:pt x="1263" y="380"/>
                </a:lnTo>
                <a:lnTo>
                  <a:pt x="1275" y="364"/>
                </a:lnTo>
                <a:lnTo>
                  <a:pt x="1288" y="349"/>
                </a:lnTo>
                <a:lnTo>
                  <a:pt x="1302" y="336"/>
                </a:lnTo>
                <a:lnTo>
                  <a:pt x="1318" y="324"/>
                </a:lnTo>
                <a:lnTo>
                  <a:pt x="1334" y="314"/>
                </a:lnTo>
                <a:lnTo>
                  <a:pt x="1351" y="307"/>
                </a:lnTo>
                <a:lnTo>
                  <a:pt x="1370" y="301"/>
                </a:lnTo>
                <a:lnTo>
                  <a:pt x="1389" y="298"/>
                </a:lnTo>
                <a:lnTo>
                  <a:pt x="1410" y="297"/>
                </a:lnTo>
                <a:lnTo>
                  <a:pt x="1410" y="297"/>
                </a:lnTo>
                <a:lnTo>
                  <a:pt x="1429" y="298"/>
                </a:lnTo>
                <a:lnTo>
                  <a:pt x="1449" y="301"/>
                </a:lnTo>
                <a:lnTo>
                  <a:pt x="1467" y="307"/>
                </a:lnTo>
                <a:lnTo>
                  <a:pt x="1485" y="314"/>
                </a:lnTo>
                <a:lnTo>
                  <a:pt x="1501" y="324"/>
                </a:lnTo>
                <a:lnTo>
                  <a:pt x="1518" y="336"/>
                </a:lnTo>
                <a:lnTo>
                  <a:pt x="1532" y="349"/>
                </a:lnTo>
                <a:lnTo>
                  <a:pt x="1545" y="364"/>
                </a:lnTo>
                <a:lnTo>
                  <a:pt x="1558" y="380"/>
                </a:lnTo>
                <a:lnTo>
                  <a:pt x="1568" y="399"/>
                </a:lnTo>
                <a:lnTo>
                  <a:pt x="1577" y="418"/>
                </a:lnTo>
                <a:lnTo>
                  <a:pt x="1585" y="440"/>
                </a:lnTo>
                <a:lnTo>
                  <a:pt x="1591" y="462"/>
                </a:lnTo>
                <a:lnTo>
                  <a:pt x="1595" y="486"/>
                </a:lnTo>
                <a:lnTo>
                  <a:pt x="1599" y="511"/>
                </a:lnTo>
                <a:lnTo>
                  <a:pt x="1600" y="537"/>
                </a:lnTo>
                <a:lnTo>
                  <a:pt x="1600" y="537"/>
                </a:lnTo>
                <a:lnTo>
                  <a:pt x="1599" y="563"/>
                </a:lnTo>
                <a:lnTo>
                  <a:pt x="1595" y="588"/>
                </a:lnTo>
                <a:lnTo>
                  <a:pt x="1591" y="612"/>
                </a:lnTo>
                <a:lnTo>
                  <a:pt x="1585" y="633"/>
                </a:lnTo>
                <a:lnTo>
                  <a:pt x="1577" y="655"/>
                </a:lnTo>
                <a:lnTo>
                  <a:pt x="1568" y="674"/>
                </a:lnTo>
                <a:lnTo>
                  <a:pt x="1558" y="692"/>
                </a:lnTo>
                <a:lnTo>
                  <a:pt x="1545" y="709"/>
                </a:lnTo>
                <a:lnTo>
                  <a:pt x="1532" y="723"/>
                </a:lnTo>
                <a:lnTo>
                  <a:pt x="1518" y="736"/>
                </a:lnTo>
                <a:lnTo>
                  <a:pt x="1501" y="748"/>
                </a:lnTo>
                <a:lnTo>
                  <a:pt x="1485" y="756"/>
                </a:lnTo>
                <a:lnTo>
                  <a:pt x="1467" y="764"/>
                </a:lnTo>
                <a:lnTo>
                  <a:pt x="1449" y="769"/>
                </a:lnTo>
                <a:lnTo>
                  <a:pt x="1429" y="773"/>
                </a:lnTo>
                <a:lnTo>
                  <a:pt x="1410" y="774"/>
                </a:lnTo>
                <a:close/>
                <a:moveTo>
                  <a:pt x="1410" y="254"/>
                </a:moveTo>
                <a:lnTo>
                  <a:pt x="1410" y="254"/>
                </a:lnTo>
                <a:lnTo>
                  <a:pt x="1386" y="255"/>
                </a:lnTo>
                <a:lnTo>
                  <a:pt x="1362" y="258"/>
                </a:lnTo>
                <a:lnTo>
                  <a:pt x="1339" y="265"/>
                </a:lnTo>
                <a:lnTo>
                  <a:pt x="1318" y="272"/>
                </a:lnTo>
                <a:lnTo>
                  <a:pt x="1296" y="283"/>
                </a:lnTo>
                <a:lnTo>
                  <a:pt x="1277" y="296"/>
                </a:lnTo>
                <a:lnTo>
                  <a:pt x="1258" y="311"/>
                </a:lnTo>
                <a:lnTo>
                  <a:pt x="1241" y="327"/>
                </a:lnTo>
                <a:lnTo>
                  <a:pt x="1225" y="347"/>
                </a:lnTo>
                <a:lnTo>
                  <a:pt x="1211" y="368"/>
                </a:lnTo>
                <a:lnTo>
                  <a:pt x="1204" y="379"/>
                </a:lnTo>
                <a:lnTo>
                  <a:pt x="1199" y="391"/>
                </a:lnTo>
                <a:lnTo>
                  <a:pt x="1194" y="404"/>
                </a:lnTo>
                <a:lnTo>
                  <a:pt x="1188" y="417"/>
                </a:lnTo>
                <a:lnTo>
                  <a:pt x="1184" y="430"/>
                </a:lnTo>
                <a:lnTo>
                  <a:pt x="1180" y="444"/>
                </a:lnTo>
                <a:lnTo>
                  <a:pt x="1176" y="458"/>
                </a:lnTo>
                <a:lnTo>
                  <a:pt x="1174" y="473"/>
                </a:lnTo>
                <a:lnTo>
                  <a:pt x="1172" y="488"/>
                </a:lnTo>
                <a:lnTo>
                  <a:pt x="1170" y="504"/>
                </a:lnTo>
                <a:lnTo>
                  <a:pt x="1169" y="520"/>
                </a:lnTo>
                <a:lnTo>
                  <a:pt x="1169" y="537"/>
                </a:lnTo>
                <a:lnTo>
                  <a:pt x="1169" y="537"/>
                </a:lnTo>
                <a:lnTo>
                  <a:pt x="1169" y="553"/>
                </a:lnTo>
                <a:lnTo>
                  <a:pt x="1170" y="569"/>
                </a:lnTo>
                <a:lnTo>
                  <a:pt x="1172" y="585"/>
                </a:lnTo>
                <a:lnTo>
                  <a:pt x="1174" y="600"/>
                </a:lnTo>
                <a:lnTo>
                  <a:pt x="1176" y="615"/>
                </a:lnTo>
                <a:lnTo>
                  <a:pt x="1180" y="629"/>
                </a:lnTo>
                <a:lnTo>
                  <a:pt x="1184" y="643"/>
                </a:lnTo>
                <a:lnTo>
                  <a:pt x="1188" y="656"/>
                </a:lnTo>
                <a:lnTo>
                  <a:pt x="1194" y="669"/>
                </a:lnTo>
                <a:lnTo>
                  <a:pt x="1199" y="681"/>
                </a:lnTo>
                <a:lnTo>
                  <a:pt x="1211" y="703"/>
                </a:lnTo>
                <a:lnTo>
                  <a:pt x="1225" y="725"/>
                </a:lnTo>
                <a:lnTo>
                  <a:pt x="1241" y="744"/>
                </a:lnTo>
                <a:lnTo>
                  <a:pt x="1258" y="761"/>
                </a:lnTo>
                <a:lnTo>
                  <a:pt x="1277" y="776"/>
                </a:lnTo>
                <a:lnTo>
                  <a:pt x="1296" y="789"/>
                </a:lnTo>
                <a:lnTo>
                  <a:pt x="1318" y="799"/>
                </a:lnTo>
                <a:lnTo>
                  <a:pt x="1339" y="807"/>
                </a:lnTo>
                <a:lnTo>
                  <a:pt x="1362" y="813"/>
                </a:lnTo>
                <a:lnTo>
                  <a:pt x="1386" y="817"/>
                </a:lnTo>
                <a:lnTo>
                  <a:pt x="1410" y="818"/>
                </a:lnTo>
                <a:lnTo>
                  <a:pt x="1410" y="818"/>
                </a:lnTo>
                <a:lnTo>
                  <a:pt x="1433" y="817"/>
                </a:lnTo>
                <a:lnTo>
                  <a:pt x="1457" y="813"/>
                </a:lnTo>
                <a:lnTo>
                  <a:pt x="1480" y="807"/>
                </a:lnTo>
                <a:lnTo>
                  <a:pt x="1501" y="799"/>
                </a:lnTo>
                <a:lnTo>
                  <a:pt x="1523" y="789"/>
                </a:lnTo>
                <a:lnTo>
                  <a:pt x="1542" y="776"/>
                </a:lnTo>
                <a:lnTo>
                  <a:pt x="1562" y="761"/>
                </a:lnTo>
                <a:lnTo>
                  <a:pt x="1579" y="744"/>
                </a:lnTo>
                <a:lnTo>
                  <a:pt x="1594" y="725"/>
                </a:lnTo>
                <a:lnTo>
                  <a:pt x="1608" y="703"/>
                </a:lnTo>
                <a:lnTo>
                  <a:pt x="1615" y="693"/>
                </a:lnTo>
                <a:lnTo>
                  <a:pt x="1621" y="681"/>
                </a:lnTo>
                <a:lnTo>
                  <a:pt x="1627" y="669"/>
                </a:lnTo>
                <a:lnTo>
                  <a:pt x="1631" y="656"/>
                </a:lnTo>
                <a:lnTo>
                  <a:pt x="1636" y="643"/>
                </a:lnTo>
                <a:lnTo>
                  <a:pt x="1640" y="629"/>
                </a:lnTo>
                <a:lnTo>
                  <a:pt x="1643" y="615"/>
                </a:lnTo>
                <a:lnTo>
                  <a:pt x="1646" y="600"/>
                </a:lnTo>
                <a:lnTo>
                  <a:pt x="1648" y="585"/>
                </a:lnTo>
                <a:lnTo>
                  <a:pt x="1649" y="569"/>
                </a:lnTo>
                <a:lnTo>
                  <a:pt x="1650" y="553"/>
                </a:lnTo>
                <a:lnTo>
                  <a:pt x="1650" y="537"/>
                </a:lnTo>
                <a:lnTo>
                  <a:pt x="1650" y="537"/>
                </a:lnTo>
                <a:lnTo>
                  <a:pt x="1650" y="520"/>
                </a:lnTo>
                <a:lnTo>
                  <a:pt x="1649" y="504"/>
                </a:lnTo>
                <a:lnTo>
                  <a:pt x="1648" y="488"/>
                </a:lnTo>
                <a:lnTo>
                  <a:pt x="1646" y="473"/>
                </a:lnTo>
                <a:lnTo>
                  <a:pt x="1643" y="458"/>
                </a:lnTo>
                <a:lnTo>
                  <a:pt x="1640" y="444"/>
                </a:lnTo>
                <a:lnTo>
                  <a:pt x="1636" y="430"/>
                </a:lnTo>
                <a:lnTo>
                  <a:pt x="1631" y="417"/>
                </a:lnTo>
                <a:lnTo>
                  <a:pt x="1627" y="404"/>
                </a:lnTo>
                <a:lnTo>
                  <a:pt x="1621" y="391"/>
                </a:lnTo>
                <a:lnTo>
                  <a:pt x="1615" y="379"/>
                </a:lnTo>
                <a:lnTo>
                  <a:pt x="1608" y="368"/>
                </a:lnTo>
                <a:lnTo>
                  <a:pt x="1594" y="347"/>
                </a:lnTo>
                <a:lnTo>
                  <a:pt x="1579" y="327"/>
                </a:lnTo>
                <a:lnTo>
                  <a:pt x="1562" y="311"/>
                </a:lnTo>
                <a:lnTo>
                  <a:pt x="1542" y="296"/>
                </a:lnTo>
                <a:lnTo>
                  <a:pt x="1523" y="283"/>
                </a:lnTo>
                <a:lnTo>
                  <a:pt x="1501" y="272"/>
                </a:lnTo>
                <a:lnTo>
                  <a:pt x="1480" y="265"/>
                </a:lnTo>
                <a:lnTo>
                  <a:pt x="1457" y="258"/>
                </a:lnTo>
                <a:lnTo>
                  <a:pt x="1433" y="255"/>
                </a:lnTo>
                <a:lnTo>
                  <a:pt x="1410" y="254"/>
                </a:lnTo>
                <a:close/>
                <a:moveTo>
                  <a:pt x="833" y="774"/>
                </a:moveTo>
                <a:lnTo>
                  <a:pt x="833" y="774"/>
                </a:lnTo>
                <a:lnTo>
                  <a:pt x="813" y="773"/>
                </a:lnTo>
                <a:lnTo>
                  <a:pt x="794" y="769"/>
                </a:lnTo>
                <a:lnTo>
                  <a:pt x="776" y="764"/>
                </a:lnTo>
                <a:lnTo>
                  <a:pt x="757" y="756"/>
                </a:lnTo>
                <a:lnTo>
                  <a:pt x="741" y="748"/>
                </a:lnTo>
                <a:lnTo>
                  <a:pt x="726" y="736"/>
                </a:lnTo>
                <a:lnTo>
                  <a:pt x="711" y="723"/>
                </a:lnTo>
                <a:lnTo>
                  <a:pt x="698" y="709"/>
                </a:lnTo>
                <a:lnTo>
                  <a:pt x="686" y="692"/>
                </a:lnTo>
                <a:lnTo>
                  <a:pt x="675" y="674"/>
                </a:lnTo>
                <a:lnTo>
                  <a:pt x="665" y="655"/>
                </a:lnTo>
                <a:lnTo>
                  <a:pt x="658" y="633"/>
                </a:lnTo>
                <a:lnTo>
                  <a:pt x="652" y="612"/>
                </a:lnTo>
                <a:lnTo>
                  <a:pt x="647" y="588"/>
                </a:lnTo>
                <a:lnTo>
                  <a:pt x="645" y="563"/>
                </a:lnTo>
                <a:lnTo>
                  <a:pt x="644" y="537"/>
                </a:lnTo>
                <a:lnTo>
                  <a:pt x="644" y="537"/>
                </a:lnTo>
                <a:lnTo>
                  <a:pt x="645" y="511"/>
                </a:lnTo>
                <a:lnTo>
                  <a:pt x="647" y="486"/>
                </a:lnTo>
                <a:lnTo>
                  <a:pt x="652" y="462"/>
                </a:lnTo>
                <a:lnTo>
                  <a:pt x="658" y="440"/>
                </a:lnTo>
                <a:lnTo>
                  <a:pt x="665" y="418"/>
                </a:lnTo>
                <a:lnTo>
                  <a:pt x="675" y="399"/>
                </a:lnTo>
                <a:lnTo>
                  <a:pt x="686" y="380"/>
                </a:lnTo>
                <a:lnTo>
                  <a:pt x="698" y="364"/>
                </a:lnTo>
                <a:lnTo>
                  <a:pt x="711" y="349"/>
                </a:lnTo>
                <a:lnTo>
                  <a:pt x="726" y="336"/>
                </a:lnTo>
                <a:lnTo>
                  <a:pt x="741" y="324"/>
                </a:lnTo>
                <a:lnTo>
                  <a:pt x="757" y="314"/>
                </a:lnTo>
                <a:lnTo>
                  <a:pt x="776" y="307"/>
                </a:lnTo>
                <a:lnTo>
                  <a:pt x="794" y="301"/>
                </a:lnTo>
                <a:lnTo>
                  <a:pt x="813" y="298"/>
                </a:lnTo>
                <a:lnTo>
                  <a:pt x="833" y="297"/>
                </a:lnTo>
                <a:lnTo>
                  <a:pt x="833" y="297"/>
                </a:lnTo>
                <a:lnTo>
                  <a:pt x="853" y="298"/>
                </a:lnTo>
                <a:lnTo>
                  <a:pt x="873" y="301"/>
                </a:lnTo>
                <a:lnTo>
                  <a:pt x="891" y="307"/>
                </a:lnTo>
                <a:lnTo>
                  <a:pt x="908" y="314"/>
                </a:lnTo>
                <a:lnTo>
                  <a:pt x="925" y="324"/>
                </a:lnTo>
                <a:lnTo>
                  <a:pt x="941" y="336"/>
                </a:lnTo>
                <a:lnTo>
                  <a:pt x="955" y="349"/>
                </a:lnTo>
                <a:lnTo>
                  <a:pt x="969" y="364"/>
                </a:lnTo>
                <a:lnTo>
                  <a:pt x="981" y="380"/>
                </a:lnTo>
                <a:lnTo>
                  <a:pt x="992" y="399"/>
                </a:lnTo>
                <a:lnTo>
                  <a:pt x="1001" y="418"/>
                </a:lnTo>
                <a:lnTo>
                  <a:pt x="1009" y="440"/>
                </a:lnTo>
                <a:lnTo>
                  <a:pt x="1015" y="462"/>
                </a:lnTo>
                <a:lnTo>
                  <a:pt x="1020" y="486"/>
                </a:lnTo>
                <a:lnTo>
                  <a:pt x="1022" y="511"/>
                </a:lnTo>
                <a:lnTo>
                  <a:pt x="1023" y="537"/>
                </a:lnTo>
                <a:lnTo>
                  <a:pt x="1023" y="537"/>
                </a:lnTo>
                <a:lnTo>
                  <a:pt x="1022" y="563"/>
                </a:lnTo>
                <a:lnTo>
                  <a:pt x="1020" y="588"/>
                </a:lnTo>
                <a:lnTo>
                  <a:pt x="1015" y="612"/>
                </a:lnTo>
                <a:lnTo>
                  <a:pt x="1009" y="633"/>
                </a:lnTo>
                <a:lnTo>
                  <a:pt x="1001" y="655"/>
                </a:lnTo>
                <a:lnTo>
                  <a:pt x="992" y="674"/>
                </a:lnTo>
                <a:lnTo>
                  <a:pt x="981" y="692"/>
                </a:lnTo>
                <a:lnTo>
                  <a:pt x="969" y="709"/>
                </a:lnTo>
                <a:lnTo>
                  <a:pt x="955" y="723"/>
                </a:lnTo>
                <a:lnTo>
                  <a:pt x="941" y="736"/>
                </a:lnTo>
                <a:lnTo>
                  <a:pt x="925" y="748"/>
                </a:lnTo>
                <a:lnTo>
                  <a:pt x="908" y="756"/>
                </a:lnTo>
                <a:lnTo>
                  <a:pt x="891" y="764"/>
                </a:lnTo>
                <a:lnTo>
                  <a:pt x="873" y="769"/>
                </a:lnTo>
                <a:lnTo>
                  <a:pt x="853" y="773"/>
                </a:lnTo>
                <a:lnTo>
                  <a:pt x="833" y="774"/>
                </a:lnTo>
                <a:close/>
                <a:moveTo>
                  <a:pt x="833" y="254"/>
                </a:moveTo>
                <a:lnTo>
                  <a:pt x="833" y="254"/>
                </a:lnTo>
                <a:lnTo>
                  <a:pt x="809" y="255"/>
                </a:lnTo>
                <a:lnTo>
                  <a:pt x="785" y="258"/>
                </a:lnTo>
                <a:lnTo>
                  <a:pt x="763" y="265"/>
                </a:lnTo>
                <a:lnTo>
                  <a:pt x="741" y="272"/>
                </a:lnTo>
                <a:lnTo>
                  <a:pt x="720" y="283"/>
                </a:lnTo>
                <a:lnTo>
                  <a:pt x="700" y="296"/>
                </a:lnTo>
                <a:lnTo>
                  <a:pt x="682" y="311"/>
                </a:lnTo>
                <a:lnTo>
                  <a:pt x="664" y="327"/>
                </a:lnTo>
                <a:lnTo>
                  <a:pt x="649" y="347"/>
                </a:lnTo>
                <a:lnTo>
                  <a:pt x="635" y="368"/>
                </a:lnTo>
                <a:lnTo>
                  <a:pt x="629" y="379"/>
                </a:lnTo>
                <a:lnTo>
                  <a:pt x="622" y="391"/>
                </a:lnTo>
                <a:lnTo>
                  <a:pt x="617" y="404"/>
                </a:lnTo>
                <a:lnTo>
                  <a:pt x="612" y="417"/>
                </a:lnTo>
                <a:lnTo>
                  <a:pt x="607" y="430"/>
                </a:lnTo>
                <a:lnTo>
                  <a:pt x="604" y="444"/>
                </a:lnTo>
                <a:lnTo>
                  <a:pt x="601" y="458"/>
                </a:lnTo>
                <a:lnTo>
                  <a:pt x="597" y="473"/>
                </a:lnTo>
                <a:lnTo>
                  <a:pt x="595" y="488"/>
                </a:lnTo>
                <a:lnTo>
                  <a:pt x="594" y="504"/>
                </a:lnTo>
                <a:lnTo>
                  <a:pt x="593" y="520"/>
                </a:lnTo>
                <a:lnTo>
                  <a:pt x="592" y="537"/>
                </a:lnTo>
                <a:lnTo>
                  <a:pt x="592" y="537"/>
                </a:lnTo>
                <a:lnTo>
                  <a:pt x="593" y="553"/>
                </a:lnTo>
                <a:lnTo>
                  <a:pt x="594" y="569"/>
                </a:lnTo>
                <a:lnTo>
                  <a:pt x="595" y="585"/>
                </a:lnTo>
                <a:lnTo>
                  <a:pt x="597" y="600"/>
                </a:lnTo>
                <a:lnTo>
                  <a:pt x="601" y="615"/>
                </a:lnTo>
                <a:lnTo>
                  <a:pt x="604" y="629"/>
                </a:lnTo>
                <a:lnTo>
                  <a:pt x="607" y="643"/>
                </a:lnTo>
                <a:lnTo>
                  <a:pt x="612" y="656"/>
                </a:lnTo>
                <a:lnTo>
                  <a:pt x="617" y="669"/>
                </a:lnTo>
                <a:lnTo>
                  <a:pt x="622" y="681"/>
                </a:lnTo>
                <a:lnTo>
                  <a:pt x="635" y="703"/>
                </a:lnTo>
                <a:lnTo>
                  <a:pt x="649" y="725"/>
                </a:lnTo>
                <a:lnTo>
                  <a:pt x="664" y="744"/>
                </a:lnTo>
                <a:lnTo>
                  <a:pt x="682" y="761"/>
                </a:lnTo>
                <a:lnTo>
                  <a:pt x="700" y="776"/>
                </a:lnTo>
                <a:lnTo>
                  <a:pt x="720" y="789"/>
                </a:lnTo>
                <a:lnTo>
                  <a:pt x="741" y="799"/>
                </a:lnTo>
                <a:lnTo>
                  <a:pt x="763" y="807"/>
                </a:lnTo>
                <a:lnTo>
                  <a:pt x="785" y="813"/>
                </a:lnTo>
                <a:lnTo>
                  <a:pt x="809" y="817"/>
                </a:lnTo>
                <a:lnTo>
                  <a:pt x="833" y="818"/>
                </a:lnTo>
                <a:lnTo>
                  <a:pt x="833" y="818"/>
                </a:lnTo>
                <a:lnTo>
                  <a:pt x="857" y="817"/>
                </a:lnTo>
                <a:lnTo>
                  <a:pt x="880" y="813"/>
                </a:lnTo>
                <a:lnTo>
                  <a:pt x="903" y="807"/>
                </a:lnTo>
                <a:lnTo>
                  <a:pt x="926" y="799"/>
                </a:lnTo>
                <a:lnTo>
                  <a:pt x="946" y="789"/>
                </a:lnTo>
                <a:lnTo>
                  <a:pt x="967" y="776"/>
                </a:lnTo>
                <a:lnTo>
                  <a:pt x="985" y="761"/>
                </a:lnTo>
                <a:lnTo>
                  <a:pt x="1002" y="744"/>
                </a:lnTo>
                <a:lnTo>
                  <a:pt x="1019" y="725"/>
                </a:lnTo>
                <a:lnTo>
                  <a:pt x="1033" y="703"/>
                </a:lnTo>
                <a:lnTo>
                  <a:pt x="1039" y="693"/>
                </a:lnTo>
                <a:lnTo>
                  <a:pt x="1045" y="681"/>
                </a:lnTo>
                <a:lnTo>
                  <a:pt x="1050" y="669"/>
                </a:lnTo>
                <a:lnTo>
                  <a:pt x="1055" y="656"/>
                </a:lnTo>
                <a:lnTo>
                  <a:pt x="1060" y="643"/>
                </a:lnTo>
                <a:lnTo>
                  <a:pt x="1063" y="629"/>
                </a:lnTo>
                <a:lnTo>
                  <a:pt x="1067" y="615"/>
                </a:lnTo>
                <a:lnTo>
                  <a:pt x="1069" y="600"/>
                </a:lnTo>
                <a:lnTo>
                  <a:pt x="1072" y="585"/>
                </a:lnTo>
                <a:lnTo>
                  <a:pt x="1074" y="569"/>
                </a:lnTo>
                <a:lnTo>
                  <a:pt x="1074" y="553"/>
                </a:lnTo>
                <a:lnTo>
                  <a:pt x="1075" y="537"/>
                </a:lnTo>
                <a:lnTo>
                  <a:pt x="1075" y="537"/>
                </a:lnTo>
                <a:lnTo>
                  <a:pt x="1074" y="520"/>
                </a:lnTo>
                <a:lnTo>
                  <a:pt x="1074" y="504"/>
                </a:lnTo>
                <a:lnTo>
                  <a:pt x="1072" y="488"/>
                </a:lnTo>
                <a:lnTo>
                  <a:pt x="1069" y="473"/>
                </a:lnTo>
                <a:lnTo>
                  <a:pt x="1067" y="458"/>
                </a:lnTo>
                <a:lnTo>
                  <a:pt x="1063" y="444"/>
                </a:lnTo>
                <a:lnTo>
                  <a:pt x="1060" y="430"/>
                </a:lnTo>
                <a:lnTo>
                  <a:pt x="1055" y="417"/>
                </a:lnTo>
                <a:lnTo>
                  <a:pt x="1050" y="404"/>
                </a:lnTo>
                <a:lnTo>
                  <a:pt x="1045" y="391"/>
                </a:lnTo>
                <a:lnTo>
                  <a:pt x="1039" y="379"/>
                </a:lnTo>
                <a:lnTo>
                  <a:pt x="1033" y="368"/>
                </a:lnTo>
                <a:lnTo>
                  <a:pt x="1019" y="347"/>
                </a:lnTo>
                <a:lnTo>
                  <a:pt x="1002" y="327"/>
                </a:lnTo>
                <a:lnTo>
                  <a:pt x="985" y="311"/>
                </a:lnTo>
                <a:lnTo>
                  <a:pt x="967" y="296"/>
                </a:lnTo>
                <a:lnTo>
                  <a:pt x="946" y="283"/>
                </a:lnTo>
                <a:lnTo>
                  <a:pt x="926" y="272"/>
                </a:lnTo>
                <a:lnTo>
                  <a:pt x="903" y="265"/>
                </a:lnTo>
                <a:lnTo>
                  <a:pt x="880" y="258"/>
                </a:lnTo>
                <a:lnTo>
                  <a:pt x="857" y="255"/>
                </a:lnTo>
                <a:lnTo>
                  <a:pt x="833" y="254"/>
                </a:lnTo>
                <a:close/>
                <a:moveTo>
                  <a:pt x="311" y="770"/>
                </a:moveTo>
                <a:lnTo>
                  <a:pt x="311" y="770"/>
                </a:lnTo>
                <a:lnTo>
                  <a:pt x="296" y="770"/>
                </a:lnTo>
                <a:lnTo>
                  <a:pt x="282" y="769"/>
                </a:lnTo>
                <a:lnTo>
                  <a:pt x="268" y="767"/>
                </a:lnTo>
                <a:lnTo>
                  <a:pt x="254" y="765"/>
                </a:lnTo>
                <a:lnTo>
                  <a:pt x="241" y="762"/>
                </a:lnTo>
                <a:lnTo>
                  <a:pt x="228" y="757"/>
                </a:lnTo>
                <a:lnTo>
                  <a:pt x="216" y="752"/>
                </a:lnTo>
                <a:lnTo>
                  <a:pt x="204" y="747"/>
                </a:lnTo>
                <a:lnTo>
                  <a:pt x="192" y="741"/>
                </a:lnTo>
                <a:lnTo>
                  <a:pt x="181" y="734"/>
                </a:lnTo>
                <a:lnTo>
                  <a:pt x="171" y="726"/>
                </a:lnTo>
                <a:lnTo>
                  <a:pt x="160" y="719"/>
                </a:lnTo>
                <a:lnTo>
                  <a:pt x="150" y="709"/>
                </a:lnTo>
                <a:lnTo>
                  <a:pt x="140" y="700"/>
                </a:lnTo>
                <a:lnTo>
                  <a:pt x="132" y="689"/>
                </a:lnTo>
                <a:lnTo>
                  <a:pt x="123" y="679"/>
                </a:lnTo>
                <a:lnTo>
                  <a:pt x="114" y="668"/>
                </a:lnTo>
                <a:lnTo>
                  <a:pt x="107" y="656"/>
                </a:lnTo>
                <a:lnTo>
                  <a:pt x="99" y="644"/>
                </a:lnTo>
                <a:lnTo>
                  <a:pt x="93" y="630"/>
                </a:lnTo>
                <a:lnTo>
                  <a:pt x="86" y="617"/>
                </a:lnTo>
                <a:lnTo>
                  <a:pt x="81" y="603"/>
                </a:lnTo>
                <a:lnTo>
                  <a:pt x="76" y="588"/>
                </a:lnTo>
                <a:lnTo>
                  <a:pt x="71" y="573"/>
                </a:lnTo>
                <a:lnTo>
                  <a:pt x="64" y="541"/>
                </a:lnTo>
                <a:lnTo>
                  <a:pt x="58" y="507"/>
                </a:lnTo>
                <a:lnTo>
                  <a:pt x="54" y="471"/>
                </a:lnTo>
                <a:lnTo>
                  <a:pt x="53" y="434"/>
                </a:lnTo>
                <a:lnTo>
                  <a:pt x="53" y="434"/>
                </a:lnTo>
                <a:lnTo>
                  <a:pt x="54" y="397"/>
                </a:lnTo>
                <a:lnTo>
                  <a:pt x="58" y="361"/>
                </a:lnTo>
                <a:lnTo>
                  <a:pt x="64" y="327"/>
                </a:lnTo>
                <a:lnTo>
                  <a:pt x="71" y="295"/>
                </a:lnTo>
                <a:lnTo>
                  <a:pt x="77" y="280"/>
                </a:lnTo>
                <a:lnTo>
                  <a:pt x="82" y="266"/>
                </a:lnTo>
                <a:lnTo>
                  <a:pt x="87" y="252"/>
                </a:lnTo>
                <a:lnTo>
                  <a:pt x="94" y="239"/>
                </a:lnTo>
                <a:lnTo>
                  <a:pt x="100" y="226"/>
                </a:lnTo>
                <a:lnTo>
                  <a:pt x="108" y="213"/>
                </a:lnTo>
                <a:lnTo>
                  <a:pt x="116" y="202"/>
                </a:lnTo>
                <a:lnTo>
                  <a:pt x="124" y="190"/>
                </a:lnTo>
                <a:lnTo>
                  <a:pt x="133" y="179"/>
                </a:lnTo>
                <a:lnTo>
                  <a:pt x="142" y="170"/>
                </a:lnTo>
                <a:lnTo>
                  <a:pt x="151" y="161"/>
                </a:lnTo>
                <a:lnTo>
                  <a:pt x="161" y="152"/>
                </a:lnTo>
                <a:lnTo>
                  <a:pt x="172" y="144"/>
                </a:lnTo>
                <a:lnTo>
                  <a:pt x="183" y="136"/>
                </a:lnTo>
                <a:lnTo>
                  <a:pt x="194" y="130"/>
                </a:lnTo>
                <a:lnTo>
                  <a:pt x="206" y="124"/>
                </a:lnTo>
                <a:lnTo>
                  <a:pt x="218" y="119"/>
                </a:lnTo>
                <a:lnTo>
                  <a:pt x="231" y="113"/>
                </a:lnTo>
                <a:lnTo>
                  <a:pt x="244" y="110"/>
                </a:lnTo>
                <a:lnTo>
                  <a:pt x="257" y="106"/>
                </a:lnTo>
                <a:lnTo>
                  <a:pt x="271" y="104"/>
                </a:lnTo>
                <a:lnTo>
                  <a:pt x="285" y="102"/>
                </a:lnTo>
                <a:lnTo>
                  <a:pt x="300" y="100"/>
                </a:lnTo>
                <a:lnTo>
                  <a:pt x="315" y="100"/>
                </a:lnTo>
                <a:lnTo>
                  <a:pt x="315" y="100"/>
                </a:lnTo>
                <a:lnTo>
                  <a:pt x="327" y="100"/>
                </a:lnTo>
                <a:lnTo>
                  <a:pt x="339" y="102"/>
                </a:lnTo>
                <a:lnTo>
                  <a:pt x="351" y="104"/>
                </a:lnTo>
                <a:lnTo>
                  <a:pt x="363" y="106"/>
                </a:lnTo>
                <a:lnTo>
                  <a:pt x="374" y="109"/>
                </a:lnTo>
                <a:lnTo>
                  <a:pt x="385" y="112"/>
                </a:lnTo>
                <a:lnTo>
                  <a:pt x="406" y="121"/>
                </a:lnTo>
                <a:lnTo>
                  <a:pt x="426" y="132"/>
                </a:lnTo>
                <a:lnTo>
                  <a:pt x="444" y="145"/>
                </a:lnTo>
                <a:lnTo>
                  <a:pt x="460" y="160"/>
                </a:lnTo>
                <a:lnTo>
                  <a:pt x="476" y="175"/>
                </a:lnTo>
                <a:lnTo>
                  <a:pt x="507" y="142"/>
                </a:lnTo>
                <a:lnTo>
                  <a:pt x="507" y="142"/>
                </a:lnTo>
                <a:lnTo>
                  <a:pt x="490" y="125"/>
                </a:lnTo>
                <a:lnTo>
                  <a:pt x="472" y="109"/>
                </a:lnTo>
                <a:lnTo>
                  <a:pt x="462" y="102"/>
                </a:lnTo>
                <a:lnTo>
                  <a:pt x="452" y="94"/>
                </a:lnTo>
                <a:lnTo>
                  <a:pt x="440" y="86"/>
                </a:lnTo>
                <a:lnTo>
                  <a:pt x="429" y="80"/>
                </a:lnTo>
                <a:lnTo>
                  <a:pt x="416" y="75"/>
                </a:lnTo>
                <a:lnTo>
                  <a:pt x="403" y="69"/>
                </a:lnTo>
                <a:lnTo>
                  <a:pt x="390" y="65"/>
                </a:lnTo>
                <a:lnTo>
                  <a:pt x="376" y="61"/>
                </a:lnTo>
                <a:lnTo>
                  <a:pt x="362" y="57"/>
                </a:lnTo>
                <a:lnTo>
                  <a:pt x="347" y="55"/>
                </a:lnTo>
                <a:lnTo>
                  <a:pt x="331" y="54"/>
                </a:lnTo>
                <a:lnTo>
                  <a:pt x="315" y="54"/>
                </a:lnTo>
                <a:lnTo>
                  <a:pt x="315" y="54"/>
                </a:lnTo>
                <a:lnTo>
                  <a:pt x="298" y="54"/>
                </a:lnTo>
                <a:lnTo>
                  <a:pt x="281" y="55"/>
                </a:lnTo>
                <a:lnTo>
                  <a:pt x="264" y="57"/>
                </a:lnTo>
                <a:lnTo>
                  <a:pt x="247" y="61"/>
                </a:lnTo>
                <a:lnTo>
                  <a:pt x="231" y="64"/>
                </a:lnTo>
                <a:lnTo>
                  <a:pt x="216" y="68"/>
                </a:lnTo>
                <a:lnTo>
                  <a:pt x="201" y="73"/>
                </a:lnTo>
                <a:lnTo>
                  <a:pt x="187" y="80"/>
                </a:lnTo>
                <a:lnTo>
                  <a:pt x="173" y="86"/>
                </a:lnTo>
                <a:lnTo>
                  <a:pt x="159" y="95"/>
                </a:lnTo>
                <a:lnTo>
                  <a:pt x="146" y="103"/>
                </a:lnTo>
                <a:lnTo>
                  <a:pt x="133" y="112"/>
                </a:lnTo>
                <a:lnTo>
                  <a:pt x="121" y="122"/>
                </a:lnTo>
                <a:lnTo>
                  <a:pt x="109" y="133"/>
                </a:lnTo>
                <a:lnTo>
                  <a:pt x="97" y="144"/>
                </a:lnTo>
                <a:lnTo>
                  <a:pt x="86" y="156"/>
                </a:lnTo>
                <a:lnTo>
                  <a:pt x="77" y="169"/>
                </a:lnTo>
                <a:lnTo>
                  <a:pt x="67" y="182"/>
                </a:lnTo>
                <a:lnTo>
                  <a:pt x="58" y="196"/>
                </a:lnTo>
                <a:lnTo>
                  <a:pt x="50" y="211"/>
                </a:lnTo>
                <a:lnTo>
                  <a:pt x="42" y="226"/>
                </a:lnTo>
                <a:lnTo>
                  <a:pt x="35" y="242"/>
                </a:lnTo>
                <a:lnTo>
                  <a:pt x="28" y="258"/>
                </a:lnTo>
                <a:lnTo>
                  <a:pt x="23" y="276"/>
                </a:lnTo>
                <a:lnTo>
                  <a:pt x="17" y="294"/>
                </a:lnTo>
                <a:lnTo>
                  <a:pt x="13" y="312"/>
                </a:lnTo>
                <a:lnTo>
                  <a:pt x="9" y="331"/>
                </a:lnTo>
                <a:lnTo>
                  <a:pt x="5" y="350"/>
                </a:lnTo>
                <a:lnTo>
                  <a:pt x="3" y="371"/>
                </a:lnTo>
                <a:lnTo>
                  <a:pt x="1" y="391"/>
                </a:lnTo>
                <a:lnTo>
                  <a:pt x="0" y="413"/>
                </a:lnTo>
                <a:lnTo>
                  <a:pt x="0" y="434"/>
                </a:lnTo>
                <a:lnTo>
                  <a:pt x="0" y="434"/>
                </a:lnTo>
                <a:lnTo>
                  <a:pt x="0" y="456"/>
                </a:lnTo>
                <a:lnTo>
                  <a:pt x="1" y="477"/>
                </a:lnTo>
                <a:lnTo>
                  <a:pt x="3" y="498"/>
                </a:lnTo>
                <a:lnTo>
                  <a:pt x="5" y="518"/>
                </a:lnTo>
                <a:lnTo>
                  <a:pt x="9" y="537"/>
                </a:lnTo>
                <a:lnTo>
                  <a:pt x="13" y="556"/>
                </a:lnTo>
                <a:lnTo>
                  <a:pt x="17" y="575"/>
                </a:lnTo>
                <a:lnTo>
                  <a:pt x="23" y="593"/>
                </a:lnTo>
                <a:lnTo>
                  <a:pt x="28" y="610"/>
                </a:lnTo>
                <a:lnTo>
                  <a:pt x="35" y="627"/>
                </a:lnTo>
                <a:lnTo>
                  <a:pt x="42" y="643"/>
                </a:lnTo>
                <a:lnTo>
                  <a:pt x="50" y="659"/>
                </a:lnTo>
                <a:lnTo>
                  <a:pt x="58" y="673"/>
                </a:lnTo>
                <a:lnTo>
                  <a:pt x="67" y="687"/>
                </a:lnTo>
                <a:lnTo>
                  <a:pt x="76" y="701"/>
                </a:lnTo>
                <a:lnTo>
                  <a:pt x="86" y="714"/>
                </a:lnTo>
                <a:lnTo>
                  <a:pt x="96" y="726"/>
                </a:lnTo>
                <a:lnTo>
                  <a:pt x="108" y="738"/>
                </a:lnTo>
                <a:lnTo>
                  <a:pt x="119" y="748"/>
                </a:lnTo>
                <a:lnTo>
                  <a:pt x="131" y="759"/>
                </a:lnTo>
                <a:lnTo>
                  <a:pt x="144" y="767"/>
                </a:lnTo>
                <a:lnTo>
                  <a:pt x="157" y="776"/>
                </a:lnTo>
                <a:lnTo>
                  <a:pt x="170" y="783"/>
                </a:lnTo>
                <a:lnTo>
                  <a:pt x="184" y="791"/>
                </a:lnTo>
                <a:lnTo>
                  <a:pt x="198" y="797"/>
                </a:lnTo>
                <a:lnTo>
                  <a:pt x="213" y="803"/>
                </a:lnTo>
                <a:lnTo>
                  <a:pt x="228" y="807"/>
                </a:lnTo>
                <a:lnTo>
                  <a:pt x="243" y="810"/>
                </a:lnTo>
                <a:lnTo>
                  <a:pt x="259" y="814"/>
                </a:lnTo>
                <a:lnTo>
                  <a:pt x="275" y="816"/>
                </a:lnTo>
                <a:lnTo>
                  <a:pt x="292" y="817"/>
                </a:lnTo>
                <a:lnTo>
                  <a:pt x="308" y="818"/>
                </a:lnTo>
                <a:lnTo>
                  <a:pt x="308" y="818"/>
                </a:lnTo>
                <a:lnTo>
                  <a:pt x="326" y="817"/>
                </a:lnTo>
                <a:lnTo>
                  <a:pt x="343" y="816"/>
                </a:lnTo>
                <a:lnTo>
                  <a:pt x="360" y="814"/>
                </a:lnTo>
                <a:lnTo>
                  <a:pt x="375" y="810"/>
                </a:lnTo>
                <a:lnTo>
                  <a:pt x="391" y="806"/>
                </a:lnTo>
                <a:lnTo>
                  <a:pt x="405" y="802"/>
                </a:lnTo>
                <a:lnTo>
                  <a:pt x="419" y="796"/>
                </a:lnTo>
                <a:lnTo>
                  <a:pt x="433" y="790"/>
                </a:lnTo>
                <a:lnTo>
                  <a:pt x="446" y="782"/>
                </a:lnTo>
                <a:lnTo>
                  <a:pt x="459" y="775"/>
                </a:lnTo>
                <a:lnTo>
                  <a:pt x="471" y="766"/>
                </a:lnTo>
                <a:lnTo>
                  <a:pt x="483" y="756"/>
                </a:lnTo>
                <a:lnTo>
                  <a:pt x="495" y="747"/>
                </a:lnTo>
                <a:lnTo>
                  <a:pt x="507" y="736"/>
                </a:lnTo>
                <a:lnTo>
                  <a:pt x="527" y="712"/>
                </a:lnTo>
                <a:lnTo>
                  <a:pt x="497" y="680"/>
                </a:lnTo>
                <a:lnTo>
                  <a:pt x="497" y="680"/>
                </a:lnTo>
                <a:lnTo>
                  <a:pt x="477" y="701"/>
                </a:lnTo>
                <a:lnTo>
                  <a:pt x="456" y="720"/>
                </a:lnTo>
                <a:lnTo>
                  <a:pt x="446" y="728"/>
                </a:lnTo>
                <a:lnTo>
                  <a:pt x="434" y="736"/>
                </a:lnTo>
                <a:lnTo>
                  <a:pt x="423" y="742"/>
                </a:lnTo>
                <a:lnTo>
                  <a:pt x="413" y="748"/>
                </a:lnTo>
                <a:lnTo>
                  <a:pt x="401" y="753"/>
                </a:lnTo>
                <a:lnTo>
                  <a:pt x="389" y="757"/>
                </a:lnTo>
                <a:lnTo>
                  <a:pt x="377" y="762"/>
                </a:lnTo>
                <a:lnTo>
                  <a:pt x="364" y="765"/>
                </a:lnTo>
                <a:lnTo>
                  <a:pt x="351" y="767"/>
                </a:lnTo>
                <a:lnTo>
                  <a:pt x="338" y="769"/>
                </a:lnTo>
                <a:lnTo>
                  <a:pt x="325" y="770"/>
                </a:lnTo>
                <a:lnTo>
                  <a:pt x="311" y="77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6" name="Gráfico 1">
            <a:extLst>
              <a:ext uri="{FF2B5EF4-FFF2-40B4-BE49-F238E27FC236}">
                <a16:creationId xmlns:a16="http://schemas.microsoft.com/office/drawing/2014/main" id="{8F5B6C9C-B3C2-4452-8A3C-849ABE5F10EA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143310" y="-32276"/>
            <a:ext cx="186689" cy="11201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B767BA5-F5BE-4F4A-A7DF-6E0622242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372" y="3894057"/>
            <a:ext cx="6747877" cy="1427623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7500" b="1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Master title</a:t>
            </a:r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1BD6FC7-6961-4EE0-BF8D-60FF63FB2759}"/>
              </a:ext>
            </a:extLst>
          </p:cNvPr>
          <p:cNvSpPr/>
          <p:nvPr userDrawn="1"/>
        </p:nvSpPr>
        <p:spPr bwMode="auto">
          <a:xfrm>
            <a:off x="801951" y="3289981"/>
            <a:ext cx="481120" cy="98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16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ext_Image_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239B1CD9-DD16-4FDB-8630-40F7F125CB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5313" y="2436445"/>
            <a:ext cx="4459355" cy="397417"/>
          </a:xfr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lang="es-ES" sz="1800" b="1" kern="1200" dirty="0" smtClean="0">
                <a:solidFill>
                  <a:schemeClr val="accent1"/>
                </a:solidFill>
                <a:latin typeface="Calibri"/>
                <a:ea typeface="+mj-ea"/>
                <a:cs typeface="Calibri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subhead 18pt</a:t>
            </a:r>
          </a:p>
        </p:txBody>
      </p:sp>
      <p:sp>
        <p:nvSpPr>
          <p:cNvPr id="20" name="Marcador de texto 17">
            <a:extLst>
              <a:ext uri="{FF2B5EF4-FFF2-40B4-BE49-F238E27FC236}">
                <a16:creationId xmlns:a16="http://schemas.microsoft.com/office/drawing/2014/main" id="{565B4425-D6CC-40FC-AD53-2F6F19CE5E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9702" y="2969878"/>
            <a:ext cx="4459355" cy="3233411"/>
          </a:xfr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/>
              <a:buChar char="•"/>
              <a:tabLst/>
              <a:defRPr lang="es-ES" sz="1700" b="0" kern="1200">
                <a:solidFill>
                  <a:schemeClr val="accent2"/>
                </a:solidFill>
                <a:latin typeface="Calibri"/>
                <a:ea typeface="Source Sans Pro ExtraLight" panose="020B0303030403020204" pitchFamily="34" charset="0"/>
                <a:cs typeface="Calibri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bullets text 17pt</a:t>
            </a:r>
          </a:p>
        </p:txBody>
      </p:sp>
      <p:sp>
        <p:nvSpPr>
          <p:cNvPr id="11" name="Marcador de número de diapositiva 6">
            <a:extLst>
              <a:ext uri="{FF2B5EF4-FFF2-40B4-BE49-F238E27FC236}">
                <a16:creationId xmlns:a16="http://schemas.microsoft.com/office/drawing/2014/main" id="{4B697627-6026-4B63-BB1D-38BC58E31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045" y="6203289"/>
            <a:ext cx="576673" cy="365125"/>
          </a:xfrm>
          <a:prstGeom prst="rect">
            <a:avLst/>
          </a:prstGeom>
        </p:spPr>
        <p:txBody>
          <a:bodyPr/>
          <a:lstStyle>
            <a:lvl1pPr>
              <a:defRPr lang="es-ES" sz="1200" b="1" i="0" kern="1200" smtClean="0">
                <a:solidFill>
                  <a:schemeClr val="accent2"/>
                </a:solidFill>
                <a:latin typeface="+mj-lt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21" name="Marcador de contenido 5">
            <a:extLst>
              <a:ext uri="{FF2B5EF4-FFF2-40B4-BE49-F238E27FC236}">
                <a16:creationId xmlns:a16="http://schemas.microsoft.com/office/drawing/2014/main" id="{4FAD9831-F91C-4C42-BFA9-D04D9C91B98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793631" y="908051"/>
            <a:ext cx="5489150" cy="5475288"/>
          </a:xfrm>
          <a:noFill/>
        </p:spPr>
        <p:txBody>
          <a:bodyPr/>
          <a:lstStyle>
            <a:lvl1pPr marL="0" indent="0">
              <a:buNone/>
              <a:defRPr>
                <a:solidFill>
                  <a:srgbClr val="18C0C7"/>
                </a:solidFill>
              </a:defRPr>
            </a:lvl1pPr>
          </a:lstStyle>
          <a:p>
            <a:pPr lvl="0"/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object</a:t>
            </a:r>
            <a:r>
              <a:rPr lang="es-ES" dirty="0"/>
              <a:t>/</a:t>
            </a:r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74431" y="717559"/>
            <a:ext cx="4459355" cy="288000"/>
          </a:xfrm>
        </p:spPr>
        <p:txBody>
          <a:bodyPr>
            <a:no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FontTx/>
              <a:buNone/>
              <a:defRPr sz="1300" b="1" spc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AU" dirty="0"/>
              <a:t>EDIT SECTION TITLE OR SUBHEAD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219A0C6B-F474-4DDF-8344-0D1FDEAE62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292" y="883935"/>
            <a:ext cx="4454138" cy="1680969"/>
          </a:xfrm>
        </p:spPr>
        <p:txBody>
          <a:bodyPr anchor="t">
            <a:noAutofit/>
          </a:bodyPr>
          <a:lstStyle>
            <a:lvl1pPr>
              <a:lnSpc>
                <a:spcPts val="24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–</a:t>
            </a:r>
            <a:br>
              <a:rPr lang="en-US" dirty="0"/>
            </a:br>
            <a:r>
              <a:rPr lang="en-US" dirty="0"/>
              <a:t>Edit master headline 24pt</a:t>
            </a:r>
            <a:endParaRPr lang="es-ES" dirty="0"/>
          </a:p>
        </p:txBody>
      </p:sp>
      <p:sp>
        <p:nvSpPr>
          <p:cNvPr id="9" name="Marcador de texto 17">
            <a:extLst>
              <a:ext uri="{FF2B5EF4-FFF2-40B4-BE49-F238E27FC236}">
                <a16:creationId xmlns:a16="http://schemas.microsoft.com/office/drawing/2014/main" id="{D450AECA-7F51-0C4A-963A-019D307DC7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1016" y="6208786"/>
            <a:ext cx="3837372" cy="248722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132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s-ES" sz="1200" b="0" kern="1200" dirty="0" smtClean="0">
                <a:solidFill>
                  <a:schemeClr val="accent2"/>
                </a:solidFill>
                <a:latin typeface="Calibri"/>
                <a:ea typeface="Source Sans Pro ExtraLight" panose="020B0303030403020204" pitchFamily="34" charset="0"/>
                <a:cs typeface="Calibri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*Edit master notes 12pt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05F50415-2B3C-9D4C-B96D-8C5B33F667D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80142" y="6333147"/>
            <a:ext cx="3837372" cy="248722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ts val="132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s-ES" sz="1000" b="0" kern="1200" baseline="0" dirty="0" smtClean="0">
                <a:solidFill>
                  <a:schemeClr val="accent2"/>
                </a:solidFill>
                <a:latin typeface="Calibri"/>
                <a:ea typeface="Source Sans Pro ExtraLight" panose="020B0303030403020204" pitchFamily="34" charset="0"/>
                <a:cs typeface="Calibri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40290695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915">
          <p15:clr>
            <a:srgbClr val="5ACBF0"/>
          </p15:clr>
        </p15:guide>
        <p15:guide id="2" orient="horz" pos="1570">
          <p15:clr>
            <a:srgbClr val="5ACBF0"/>
          </p15:clr>
        </p15:guide>
        <p15:guide id="3" pos="2737">
          <p15:clr>
            <a:srgbClr val="5ACBF0"/>
          </p15:clr>
        </p15:guide>
        <p15:guide id="4" pos="5340">
          <p15:clr>
            <a:srgbClr val="5ACBF0"/>
          </p15:clr>
        </p15:guide>
        <p15:guide id="5" orient="horz" pos="438">
          <p15:clr>
            <a:srgbClr val="FBAE40"/>
          </p15:clr>
        </p15:guide>
        <p15:guide id="6" orient="horz" pos="57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ection_Divid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2192000" cy="6858000"/>
          </a:xfrm>
          <a:noFill/>
        </p:spPr>
        <p:txBody>
          <a:bodyPr/>
          <a:lstStyle>
            <a:lvl1pPr marL="0" indent="0">
              <a:buFontTx/>
              <a:buNone/>
              <a:defRPr>
                <a:solidFill>
                  <a:srgbClr val="18C0C7"/>
                </a:solidFill>
              </a:defRPr>
            </a:lvl1pPr>
          </a:lstStyle>
          <a:p>
            <a:r>
              <a:rPr lang="en-US" dirty="0"/>
              <a:t>Insert full page picture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3B1C1E1-5D85-4415-B732-D6657B6C8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8184" y="2463687"/>
            <a:ext cx="5003196" cy="3341577"/>
          </a:xfrm>
        </p:spPr>
        <p:txBody>
          <a:bodyPr anchor="t">
            <a:noAutofit/>
          </a:bodyPr>
          <a:lstStyle>
            <a:lvl1pPr>
              <a:lnSpc>
                <a:spcPts val="5000"/>
              </a:lnSpc>
              <a:defRPr sz="5000" b="1" i="0" baseline="0">
                <a:solidFill>
                  <a:schemeClr val="accent2"/>
                </a:solidFill>
                <a:latin typeface="Calibri"/>
                <a:ea typeface="Source Sans Pro ExtraLight" panose="020B0303030403020204" pitchFamily="34" charset="0"/>
                <a:cs typeface="Calibri"/>
              </a:defRPr>
            </a:lvl1pPr>
          </a:lstStyle>
          <a:p>
            <a:r>
              <a:rPr lang="en-US" dirty="0"/>
              <a:t>–</a:t>
            </a:r>
            <a:br>
              <a:rPr lang="en-US" dirty="0"/>
            </a:br>
            <a:r>
              <a:rPr lang="en-US" dirty="0"/>
              <a:t>Edit Master Section Title w/ image 50pt</a:t>
            </a:r>
            <a:endParaRPr lang="es-ES" dirty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B15D248A-BF3E-4AD6-BE06-36C0D4C7F7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6413" y="733394"/>
            <a:ext cx="2468819" cy="173518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s-ES" dirty="0"/>
              <a:t>00</a:t>
            </a:r>
          </a:p>
        </p:txBody>
      </p:sp>
      <p:sp>
        <p:nvSpPr>
          <p:cNvPr id="10" name="Marcador de número de diapositiva 6">
            <a:extLst>
              <a:ext uri="{FF2B5EF4-FFF2-40B4-BE49-F238E27FC236}">
                <a16:creationId xmlns:a16="http://schemas.microsoft.com/office/drawing/2014/main" id="{BAB3D091-AD1C-9F4E-A2BB-D630A4289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5077" y="6203289"/>
            <a:ext cx="576673" cy="365125"/>
          </a:xfrm>
          <a:prstGeom prst="rect">
            <a:avLst/>
          </a:prstGeom>
        </p:spPr>
        <p:txBody>
          <a:bodyPr/>
          <a:lstStyle>
            <a:lvl1pPr algn="r">
              <a:defRPr lang="es-ES" sz="1200" b="1" i="0" kern="1200" smtClean="0">
                <a:solidFill>
                  <a:schemeClr val="accent2"/>
                </a:solidFill>
                <a:latin typeface="+mj-lt"/>
                <a:ea typeface="Source Sans Pro Black" panose="020B0803030403020204" pitchFamily="34" charset="0"/>
                <a:cs typeface="+mj-cs"/>
              </a:defRPr>
            </a:lvl1pPr>
          </a:lstStyle>
          <a:p>
            <a:fld id="{B77A96B3-B612-434A-9850-40BF39980A76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885854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570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、テキスト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4419" y="1144589"/>
            <a:ext cx="5232399" cy="4876800"/>
          </a:xfrm>
        </p:spPr>
        <p:txBody>
          <a:bodyPr rIns="0" bIns="0"/>
          <a:lstStyle/>
          <a:p>
            <a:pPr lvl="0"/>
            <a:r>
              <a:rPr lang="en-US" altLang="ja-JP" dirty="0" smtClean="0"/>
              <a:t>Click to edit Master text styles</a:t>
            </a:r>
          </a:p>
          <a:p>
            <a:pPr lvl="1"/>
            <a:r>
              <a:rPr lang="en-US" altLang="ja-JP" dirty="0" smtClean="0"/>
              <a:t>Second level</a:t>
            </a:r>
          </a:p>
          <a:p>
            <a:pPr lvl="2"/>
            <a:r>
              <a:rPr lang="en-US" altLang="ja-JP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altLang="ja-JP" dirty="0" smtClean="0"/>
              <a:t>Fifth level</a:t>
            </a:r>
            <a:endParaRPr lang="en-GB" altLang="ja-JP" dirty="0" smtClean="0"/>
          </a:p>
          <a:p>
            <a:pPr lvl="0"/>
            <a:endParaRPr lang="en-GB" altLang="ja-JP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337302" y="1196975"/>
            <a:ext cx="5230284" cy="4824414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ja-JP" noProof="0" dirty="0" smtClean="0"/>
              <a:t>Click icon to add picture</a:t>
            </a:r>
            <a:endParaRPr lang="en-GB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418922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02061C-7251-4B97-A46F-04D7D214A62D}" type="datetimeFigureOut">
              <a:rPr lang="ru-RU" baseline="-250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16.04.2025</a:t>
            </a:fld>
            <a:endParaRPr lang="ru-RU" baseline="-250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aseline="-250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788D0E-04B8-4DC8-B180-707F5F193F1D}" type="slidenum">
              <a:rPr lang="ru-RU" baseline="-250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baseline="-250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39014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13"/>
          <p:cNvSpPr/>
          <p:nvPr userDrawn="1"/>
        </p:nvSpPr>
        <p:spPr>
          <a:xfrm>
            <a:off x="0" y="350658"/>
            <a:ext cx="12192000" cy="615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11" name="Marcador de texto 16"/>
          <p:cNvSpPr>
            <a:spLocks noGrp="1"/>
          </p:cNvSpPr>
          <p:nvPr>
            <p:ph type="body" sz="quarter" idx="10"/>
          </p:nvPr>
        </p:nvSpPr>
        <p:spPr>
          <a:xfrm>
            <a:off x="911424" y="648170"/>
            <a:ext cx="10369152" cy="6480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349FA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sp>
        <p:nvSpPr>
          <p:cNvPr id="13" name="Marcador de posición de imagen 12"/>
          <p:cNvSpPr>
            <a:spLocks noGrp="1"/>
          </p:cNvSpPr>
          <p:nvPr>
            <p:ph type="pic" sz="quarter" idx="11"/>
          </p:nvPr>
        </p:nvSpPr>
        <p:spPr>
          <a:xfrm>
            <a:off x="1473644" y="1484784"/>
            <a:ext cx="9244712" cy="43010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/>
          </a:p>
        </p:txBody>
      </p:sp>
      <p:cxnSp>
        <p:nvCxnSpPr>
          <p:cNvPr id="68" name="Conector recto 97"/>
          <p:cNvCxnSpPr/>
          <p:nvPr userDrawn="1"/>
        </p:nvCxnSpPr>
        <p:spPr>
          <a:xfrm>
            <a:off x="911424" y="1268760"/>
            <a:ext cx="10369152" cy="0"/>
          </a:xfrm>
          <a:prstGeom prst="line">
            <a:avLst/>
          </a:prstGeom>
          <a:ln w="28575">
            <a:solidFill>
              <a:srgbClr val="349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665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con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3"/>
          <p:cNvSpPr/>
          <p:nvPr userDrawn="1"/>
        </p:nvSpPr>
        <p:spPr>
          <a:xfrm>
            <a:off x="0" y="350658"/>
            <a:ext cx="12192000" cy="6156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11" name="Marcador de texto 16"/>
          <p:cNvSpPr>
            <a:spLocks noGrp="1"/>
          </p:cNvSpPr>
          <p:nvPr>
            <p:ph type="body" sz="quarter" idx="10"/>
          </p:nvPr>
        </p:nvSpPr>
        <p:spPr>
          <a:xfrm>
            <a:off x="911424" y="648170"/>
            <a:ext cx="10369152" cy="6480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4FA0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911424" y="1268760"/>
            <a:ext cx="10369152" cy="0"/>
          </a:xfrm>
          <a:prstGeom prst="line">
            <a:avLst/>
          </a:prstGeom>
          <a:ln w="28575">
            <a:solidFill>
              <a:srgbClr val="349F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texto 16"/>
          <p:cNvSpPr>
            <a:spLocks noGrp="1"/>
          </p:cNvSpPr>
          <p:nvPr>
            <p:ph type="body" sz="quarter" idx="11"/>
          </p:nvPr>
        </p:nvSpPr>
        <p:spPr>
          <a:xfrm>
            <a:off x="911424" y="1338838"/>
            <a:ext cx="10369152" cy="4277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4"/>
          </p:nvPr>
        </p:nvSpPr>
        <p:spPr>
          <a:xfrm>
            <a:off x="901390" y="2207244"/>
            <a:ext cx="5050409" cy="3958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58726" indent="-173014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5"/>
          </p:nvPr>
        </p:nvSpPr>
        <p:spPr>
          <a:xfrm>
            <a:off x="6240463" y="2207244"/>
            <a:ext cx="5040112" cy="3958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58726" indent="-173014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val="1595963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 userDrawn="1"/>
        </p:nvSpPr>
        <p:spPr>
          <a:xfrm>
            <a:off x="4329941" y="980750"/>
            <a:ext cx="6950635" cy="2961019"/>
          </a:xfrm>
          <a:prstGeom prst="rect">
            <a:avLst/>
          </a:prstGeom>
          <a:solidFill>
            <a:srgbClr val="349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35" y="1404509"/>
            <a:ext cx="4279663" cy="4242216"/>
          </a:xfrm>
          <a:prstGeom prst="rect">
            <a:avLst/>
          </a:prstGeom>
        </p:spPr>
      </p:pic>
      <p:sp>
        <p:nvSpPr>
          <p:cNvPr id="10" name="Rectángulo 9"/>
          <p:cNvSpPr/>
          <p:nvPr userDrawn="1"/>
        </p:nvSpPr>
        <p:spPr>
          <a:xfrm>
            <a:off x="4329944" y="1404509"/>
            <a:ext cx="825141" cy="2537238"/>
          </a:xfrm>
          <a:prstGeom prst="rect">
            <a:avLst/>
          </a:prstGeom>
          <a:solidFill>
            <a:srgbClr val="349FA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grpSp>
        <p:nvGrpSpPr>
          <p:cNvPr id="17" name="Grupo 16"/>
          <p:cNvGrpSpPr/>
          <p:nvPr userDrawn="1"/>
        </p:nvGrpSpPr>
        <p:grpSpPr>
          <a:xfrm>
            <a:off x="9087044" y="4804908"/>
            <a:ext cx="2193533" cy="356651"/>
            <a:chOff x="9821863" y="4879975"/>
            <a:chExt cx="1298575" cy="211138"/>
          </a:xfrm>
        </p:grpSpPr>
        <p:sp>
          <p:nvSpPr>
            <p:cNvPr id="18" name="Freeform 54"/>
            <p:cNvSpPr>
              <a:spLocks/>
            </p:cNvSpPr>
            <p:nvPr/>
          </p:nvSpPr>
          <p:spPr bwMode="auto">
            <a:xfrm>
              <a:off x="10812463" y="4886325"/>
              <a:ext cx="214313" cy="198438"/>
            </a:xfrm>
            <a:custGeom>
              <a:avLst/>
              <a:gdLst>
                <a:gd name="T0" fmla="*/ 28 w 114"/>
                <a:gd name="T1" fmla="*/ 0 h 106"/>
                <a:gd name="T2" fmla="*/ 28 w 114"/>
                <a:gd name="T3" fmla="*/ 42 h 106"/>
                <a:gd name="T4" fmla="*/ 85 w 114"/>
                <a:gd name="T5" fmla="*/ 42 h 106"/>
                <a:gd name="T6" fmla="*/ 85 w 114"/>
                <a:gd name="T7" fmla="*/ 0 h 106"/>
                <a:gd name="T8" fmla="*/ 113 w 114"/>
                <a:gd name="T9" fmla="*/ 0 h 106"/>
                <a:gd name="T10" fmla="*/ 113 w 114"/>
                <a:gd name="T11" fmla="*/ 106 h 106"/>
                <a:gd name="T12" fmla="*/ 85 w 114"/>
                <a:gd name="T13" fmla="*/ 106 h 106"/>
                <a:gd name="T14" fmla="*/ 85 w 114"/>
                <a:gd name="T15" fmla="*/ 60 h 106"/>
                <a:gd name="T16" fmla="*/ 28 w 114"/>
                <a:gd name="T17" fmla="*/ 60 h 106"/>
                <a:gd name="T18" fmla="*/ 28 w 114"/>
                <a:gd name="T19" fmla="*/ 106 h 106"/>
                <a:gd name="T20" fmla="*/ 0 w 114"/>
                <a:gd name="T21" fmla="*/ 106 h 106"/>
                <a:gd name="T22" fmla="*/ 0 w 114"/>
                <a:gd name="T23" fmla="*/ 0 h 106"/>
                <a:gd name="T24" fmla="*/ 28 w 114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06">
                  <a:moveTo>
                    <a:pt x="28" y="0"/>
                  </a:moveTo>
                  <a:cubicBezTo>
                    <a:pt x="28" y="0"/>
                    <a:pt x="28" y="43"/>
                    <a:pt x="28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5" y="43"/>
                    <a:pt x="85" y="0"/>
                    <a:pt x="85" y="0"/>
                  </a:cubicBezTo>
                  <a:cubicBezTo>
                    <a:pt x="85" y="0"/>
                    <a:pt x="113" y="0"/>
                    <a:pt x="113" y="0"/>
                  </a:cubicBezTo>
                  <a:cubicBezTo>
                    <a:pt x="113" y="0"/>
                    <a:pt x="114" y="106"/>
                    <a:pt x="113" y="106"/>
                  </a:cubicBezTo>
                  <a:cubicBezTo>
                    <a:pt x="113" y="106"/>
                    <a:pt x="85" y="106"/>
                    <a:pt x="85" y="106"/>
                  </a:cubicBezTo>
                  <a:cubicBezTo>
                    <a:pt x="85" y="106"/>
                    <a:pt x="85" y="60"/>
                    <a:pt x="85" y="60"/>
                  </a:cubicBezTo>
                  <a:cubicBezTo>
                    <a:pt x="85" y="60"/>
                    <a:pt x="28" y="60"/>
                    <a:pt x="28" y="60"/>
                  </a:cubicBezTo>
                  <a:cubicBezTo>
                    <a:pt x="28" y="60"/>
                    <a:pt x="28" y="106"/>
                    <a:pt x="28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19" name="Freeform 55"/>
            <p:cNvSpPr>
              <a:spLocks/>
            </p:cNvSpPr>
            <p:nvPr/>
          </p:nvSpPr>
          <p:spPr bwMode="auto">
            <a:xfrm>
              <a:off x="10148888" y="4886325"/>
              <a:ext cx="214313" cy="198438"/>
            </a:xfrm>
            <a:custGeom>
              <a:avLst/>
              <a:gdLst>
                <a:gd name="T0" fmla="*/ 114 w 114"/>
                <a:gd name="T1" fmla="*/ 0 h 106"/>
                <a:gd name="T2" fmla="*/ 114 w 114"/>
                <a:gd name="T3" fmla="*/ 18 h 106"/>
                <a:gd name="T4" fmla="*/ 71 w 114"/>
                <a:gd name="T5" fmla="*/ 18 h 106"/>
                <a:gd name="T6" fmla="*/ 71 w 114"/>
                <a:gd name="T7" fmla="*/ 106 h 106"/>
                <a:gd name="T8" fmla="*/ 43 w 114"/>
                <a:gd name="T9" fmla="*/ 106 h 106"/>
                <a:gd name="T10" fmla="*/ 43 w 114"/>
                <a:gd name="T11" fmla="*/ 18 h 106"/>
                <a:gd name="T12" fmla="*/ 0 w 114"/>
                <a:gd name="T13" fmla="*/ 18 h 106"/>
                <a:gd name="T14" fmla="*/ 0 w 114"/>
                <a:gd name="T15" fmla="*/ 0 h 106"/>
                <a:gd name="T16" fmla="*/ 114 w 114"/>
                <a:gd name="T1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106">
                  <a:moveTo>
                    <a:pt x="114" y="0"/>
                  </a:moveTo>
                  <a:cubicBezTo>
                    <a:pt x="114" y="0"/>
                    <a:pt x="114" y="18"/>
                    <a:pt x="114" y="18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43" y="106"/>
                    <a:pt x="43" y="106"/>
                    <a:pt x="43" y="106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0"/>
                    <a:pt x="0" y="0"/>
                  </a:cubicBezTo>
                  <a:cubicBezTo>
                    <a:pt x="0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20" name="Freeform 56"/>
            <p:cNvSpPr>
              <a:spLocks noEditPoints="1"/>
            </p:cNvSpPr>
            <p:nvPr/>
          </p:nvSpPr>
          <p:spPr bwMode="auto">
            <a:xfrm>
              <a:off x="10318750" y="4886325"/>
              <a:ext cx="250825" cy="198438"/>
            </a:xfrm>
            <a:custGeom>
              <a:avLst/>
              <a:gdLst>
                <a:gd name="T0" fmla="*/ 134 w 134"/>
                <a:gd name="T1" fmla="*/ 106 h 106"/>
                <a:gd name="T2" fmla="*/ 103 w 134"/>
                <a:gd name="T3" fmla="*/ 106 h 106"/>
                <a:gd name="T4" fmla="*/ 93 w 134"/>
                <a:gd name="T5" fmla="*/ 84 h 106"/>
                <a:gd name="T6" fmla="*/ 40 w 134"/>
                <a:gd name="T7" fmla="*/ 84 h 106"/>
                <a:gd name="T8" fmla="*/ 31 w 134"/>
                <a:gd name="T9" fmla="*/ 106 h 106"/>
                <a:gd name="T10" fmla="*/ 0 w 134"/>
                <a:gd name="T11" fmla="*/ 106 h 106"/>
                <a:gd name="T12" fmla="*/ 50 w 134"/>
                <a:gd name="T13" fmla="*/ 0 h 106"/>
                <a:gd name="T14" fmla="*/ 84 w 134"/>
                <a:gd name="T15" fmla="*/ 0 h 106"/>
                <a:gd name="T16" fmla="*/ 134 w 134"/>
                <a:gd name="T17" fmla="*/ 106 h 106"/>
                <a:gd name="T18" fmla="*/ 67 w 134"/>
                <a:gd name="T19" fmla="*/ 18 h 106"/>
                <a:gd name="T20" fmla="*/ 47 w 134"/>
                <a:gd name="T21" fmla="*/ 66 h 106"/>
                <a:gd name="T22" fmla="*/ 87 w 134"/>
                <a:gd name="T23" fmla="*/ 66 h 106"/>
                <a:gd name="T24" fmla="*/ 67 w 134"/>
                <a:gd name="T25" fmla="*/ 1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06">
                  <a:moveTo>
                    <a:pt x="134" y="106"/>
                  </a:moveTo>
                  <a:cubicBezTo>
                    <a:pt x="134" y="106"/>
                    <a:pt x="102" y="106"/>
                    <a:pt x="103" y="106"/>
                  </a:cubicBezTo>
                  <a:cubicBezTo>
                    <a:pt x="103" y="106"/>
                    <a:pt x="93" y="84"/>
                    <a:pt x="93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1" y="106"/>
                    <a:pt x="31" y="106"/>
                  </a:cubicBezTo>
                  <a:cubicBezTo>
                    <a:pt x="31" y="106"/>
                    <a:pt x="0" y="106"/>
                    <a:pt x="0" y="106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84" y="0"/>
                    <a:pt x="84" y="0"/>
                  </a:cubicBezTo>
                  <a:lnTo>
                    <a:pt x="134" y="106"/>
                  </a:lnTo>
                  <a:close/>
                  <a:moveTo>
                    <a:pt x="67" y="18"/>
                  </a:moveTo>
                  <a:cubicBezTo>
                    <a:pt x="47" y="66"/>
                    <a:pt x="47" y="66"/>
                    <a:pt x="4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67" y="18"/>
                    <a:pt x="67" y="18"/>
                    <a:pt x="67" y="18"/>
                  </a:cubicBezTo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21" name="Rectangle 57"/>
            <p:cNvSpPr>
              <a:spLocks noChangeArrowheads="1"/>
            </p:cNvSpPr>
            <p:nvPr/>
          </p:nvSpPr>
          <p:spPr bwMode="auto">
            <a:xfrm>
              <a:off x="11066463" y="4886325"/>
              <a:ext cx="53975" cy="198438"/>
            </a:xfrm>
            <a:prstGeom prst="rect">
              <a:avLst/>
            </a:pr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22" name="Freeform 58"/>
            <p:cNvSpPr>
              <a:spLocks/>
            </p:cNvSpPr>
            <p:nvPr/>
          </p:nvSpPr>
          <p:spPr bwMode="auto">
            <a:xfrm>
              <a:off x="9821863" y="4886325"/>
              <a:ext cx="212725" cy="198438"/>
            </a:xfrm>
            <a:custGeom>
              <a:avLst/>
              <a:gdLst>
                <a:gd name="T0" fmla="*/ 29 w 114"/>
                <a:gd name="T1" fmla="*/ 0 h 106"/>
                <a:gd name="T2" fmla="*/ 29 w 114"/>
                <a:gd name="T3" fmla="*/ 42 h 106"/>
                <a:gd name="T4" fmla="*/ 86 w 114"/>
                <a:gd name="T5" fmla="*/ 42 h 106"/>
                <a:gd name="T6" fmla="*/ 86 w 114"/>
                <a:gd name="T7" fmla="*/ 0 h 106"/>
                <a:gd name="T8" fmla="*/ 114 w 114"/>
                <a:gd name="T9" fmla="*/ 0 h 106"/>
                <a:gd name="T10" fmla="*/ 114 w 114"/>
                <a:gd name="T11" fmla="*/ 106 h 106"/>
                <a:gd name="T12" fmla="*/ 86 w 114"/>
                <a:gd name="T13" fmla="*/ 106 h 106"/>
                <a:gd name="T14" fmla="*/ 86 w 114"/>
                <a:gd name="T15" fmla="*/ 60 h 106"/>
                <a:gd name="T16" fmla="*/ 29 w 114"/>
                <a:gd name="T17" fmla="*/ 60 h 106"/>
                <a:gd name="T18" fmla="*/ 29 w 114"/>
                <a:gd name="T19" fmla="*/ 106 h 106"/>
                <a:gd name="T20" fmla="*/ 0 w 114"/>
                <a:gd name="T21" fmla="*/ 106 h 106"/>
                <a:gd name="T22" fmla="*/ 0 w 114"/>
                <a:gd name="T23" fmla="*/ 0 h 106"/>
                <a:gd name="T24" fmla="*/ 29 w 114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06">
                  <a:moveTo>
                    <a:pt x="29" y="0"/>
                  </a:moveTo>
                  <a:cubicBezTo>
                    <a:pt x="29" y="0"/>
                    <a:pt x="29" y="43"/>
                    <a:pt x="29" y="42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43"/>
                    <a:pt x="86" y="0"/>
                    <a:pt x="86" y="0"/>
                  </a:cubicBezTo>
                  <a:cubicBezTo>
                    <a:pt x="86" y="0"/>
                    <a:pt x="114" y="0"/>
                    <a:pt x="114" y="0"/>
                  </a:cubicBezTo>
                  <a:cubicBezTo>
                    <a:pt x="114" y="0"/>
                    <a:pt x="114" y="106"/>
                    <a:pt x="114" y="106"/>
                  </a:cubicBezTo>
                  <a:cubicBezTo>
                    <a:pt x="114" y="106"/>
                    <a:pt x="86" y="106"/>
                    <a:pt x="86" y="106"/>
                  </a:cubicBezTo>
                  <a:cubicBezTo>
                    <a:pt x="86" y="106"/>
                    <a:pt x="86" y="60"/>
                    <a:pt x="86" y="60"/>
                  </a:cubicBezTo>
                  <a:cubicBezTo>
                    <a:pt x="86" y="60"/>
                    <a:pt x="29" y="60"/>
                    <a:pt x="29" y="60"/>
                  </a:cubicBezTo>
                  <a:cubicBezTo>
                    <a:pt x="29" y="60"/>
                    <a:pt x="29" y="106"/>
                    <a:pt x="29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1" y="0"/>
                    <a:pt x="0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23" name="Rectangle 59"/>
            <p:cNvSpPr>
              <a:spLocks noChangeArrowheads="1"/>
            </p:cNvSpPr>
            <p:nvPr/>
          </p:nvSpPr>
          <p:spPr bwMode="auto">
            <a:xfrm>
              <a:off x="10075863" y="4886325"/>
              <a:ext cx="55563" cy="198438"/>
            </a:xfrm>
            <a:prstGeom prst="rect">
              <a:avLst/>
            </a:pr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24" name="Freeform 60"/>
            <p:cNvSpPr>
              <a:spLocks/>
            </p:cNvSpPr>
            <p:nvPr/>
          </p:nvSpPr>
          <p:spPr bwMode="auto">
            <a:xfrm>
              <a:off x="10560050" y="4879975"/>
              <a:ext cx="227013" cy="211138"/>
            </a:xfrm>
            <a:custGeom>
              <a:avLst/>
              <a:gdLst>
                <a:gd name="T0" fmla="*/ 4 w 121"/>
                <a:gd name="T1" fmla="*/ 80 h 112"/>
                <a:gd name="T2" fmla="*/ 0 w 121"/>
                <a:gd name="T3" fmla="*/ 57 h 112"/>
                <a:gd name="T4" fmla="*/ 8 w 121"/>
                <a:gd name="T5" fmla="*/ 26 h 112"/>
                <a:gd name="T6" fmla="*/ 32 w 121"/>
                <a:gd name="T7" fmla="*/ 6 h 112"/>
                <a:gd name="T8" fmla="*/ 63 w 121"/>
                <a:gd name="T9" fmla="*/ 0 h 112"/>
                <a:gd name="T10" fmla="*/ 99 w 121"/>
                <a:gd name="T11" fmla="*/ 8 h 112"/>
                <a:gd name="T12" fmla="*/ 119 w 121"/>
                <a:gd name="T13" fmla="*/ 32 h 112"/>
                <a:gd name="T14" fmla="*/ 120 w 121"/>
                <a:gd name="T15" fmla="*/ 39 h 112"/>
                <a:gd name="T16" fmla="*/ 90 w 121"/>
                <a:gd name="T17" fmla="*/ 39 h 112"/>
                <a:gd name="T18" fmla="*/ 89 w 121"/>
                <a:gd name="T19" fmla="*/ 31 h 112"/>
                <a:gd name="T20" fmla="*/ 75 w 121"/>
                <a:gd name="T21" fmla="*/ 19 h 112"/>
                <a:gd name="T22" fmla="*/ 63 w 121"/>
                <a:gd name="T23" fmla="*/ 17 h 112"/>
                <a:gd name="T24" fmla="*/ 49 w 121"/>
                <a:gd name="T25" fmla="*/ 19 h 112"/>
                <a:gd name="T26" fmla="*/ 34 w 121"/>
                <a:gd name="T27" fmla="*/ 35 h 112"/>
                <a:gd name="T28" fmla="*/ 30 w 121"/>
                <a:gd name="T29" fmla="*/ 57 h 112"/>
                <a:gd name="T30" fmla="*/ 32 w 121"/>
                <a:gd name="T31" fmla="*/ 76 h 112"/>
                <a:gd name="T32" fmla="*/ 48 w 121"/>
                <a:gd name="T33" fmla="*/ 93 h 112"/>
                <a:gd name="T34" fmla="*/ 63 w 121"/>
                <a:gd name="T35" fmla="*/ 96 h 112"/>
                <a:gd name="T36" fmla="*/ 76 w 121"/>
                <a:gd name="T37" fmla="*/ 94 h 112"/>
                <a:gd name="T38" fmla="*/ 88 w 121"/>
                <a:gd name="T39" fmla="*/ 83 h 112"/>
                <a:gd name="T40" fmla="*/ 91 w 121"/>
                <a:gd name="T41" fmla="*/ 71 h 112"/>
                <a:gd name="T42" fmla="*/ 121 w 121"/>
                <a:gd name="T43" fmla="*/ 71 h 112"/>
                <a:gd name="T44" fmla="*/ 119 w 121"/>
                <a:gd name="T45" fmla="*/ 81 h 112"/>
                <a:gd name="T46" fmla="*/ 99 w 121"/>
                <a:gd name="T47" fmla="*/ 105 h 112"/>
                <a:gd name="T48" fmla="*/ 63 w 121"/>
                <a:gd name="T49" fmla="*/ 112 h 112"/>
                <a:gd name="T50" fmla="*/ 34 w 121"/>
                <a:gd name="T51" fmla="*/ 108 h 112"/>
                <a:gd name="T52" fmla="*/ 4 w 121"/>
                <a:gd name="T53" fmla="*/ 8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1" h="112">
                  <a:moveTo>
                    <a:pt x="4" y="80"/>
                  </a:moveTo>
                  <a:cubicBezTo>
                    <a:pt x="1" y="73"/>
                    <a:pt x="0" y="65"/>
                    <a:pt x="0" y="57"/>
                  </a:cubicBezTo>
                  <a:cubicBezTo>
                    <a:pt x="0" y="46"/>
                    <a:pt x="2" y="35"/>
                    <a:pt x="8" y="26"/>
                  </a:cubicBezTo>
                  <a:cubicBezTo>
                    <a:pt x="13" y="17"/>
                    <a:pt x="22" y="10"/>
                    <a:pt x="32" y="6"/>
                  </a:cubicBezTo>
                  <a:cubicBezTo>
                    <a:pt x="42" y="2"/>
                    <a:pt x="52" y="0"/>
                    <a:pt x="63" y="0"/>
                  </a:cubicBezTo>
                  <a:cubicBezTo>
                    <a:pt x="76" y="0"/>
                    <a:pt x="88" y="3"/>
                    <a:pt x="99" y="8"/>
                  </a:cubicBezTo>
                  <a:cubicBezTo>
                    <a:pt x="109" y="12"/>
                    <a:pt x="117" y="21"/>
                    <a:pt x="119" y="32"/>
                  </a:cubicBezTo>
                  <a:cubicBezTo>
                    <a:pt x="119" y="35"/>
                    <a:pt x="120" y="37"/>
                    <a:pt x="12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90" y="36"/>
                    <a:pt x="90" y="33"/>
                    <a:pt x="89" y="31"/>
                  </a:cubicBezTo>
                  <a:cubicBezTo>
                    <a:pt x="86" y="25"/>
                    <a:pt x="82" y="20"/>
                    <a:pt x="75" y="19"/>
                  </a:cubicBezTo>
                  <a:cubicBezTo>
                    <a:pt x="72" y="17"/>
                    <a:pt x="67" y="17"/>
                    <a:pt x="63" y="17"/>
                  </a:cubicBezTo>
                  <a:cubicBezTo>
                    <a:pt x="58" y="17"/>
                    <a:pt x="54" y="18"/>
                    <a:pt x="49" y="19"/>
                  </a:cubicBezTo>
                  <a:cubicBezTo>
                    <a:pt x="42" y="22"/>
                    <a:pt x="36" y="28"/>
                    <a:pt x="34" y="35"/>
                  </a:cubicBezTo>
                  <a:cubicBezTo>
                    <a:pt x="31" y="42"/>
                    <a:pt x="30" y="49"/>
                    <a:pt x="30" y="57"/>
                  </a:cubicBezTo>
                  <a:cubicBezTo>
                    <a:pt x="30" y="64"/>
                    <a:pt x="31" y="70"/>
                    <a:pt x="32" y="76"/>
                  </a:cubicBezTo>
                  <a:cubicBezTo>
                    <a:pt x="35" y="84"/>
                    <a:pt x="40" y="90"/>
                    <a:pt x="48" y="93"/>
                  </a:cubicBezTo>
                  <a:cubicBezTo>
                    <a:pt x="53" y="95"/>
                    <a:pt x="58" y="96"/>
                    <a:pt x="63" y="96"/>
                  </a:cubicBezTo>
                  <a:cubicBezTo>
                    <a:pt x="68" y="96"/>
                    <a:pt x="72" y="95"/>
                    <a:pt x="76" y="94"/>
                  </a:cubicBezTo>
                  <a:cubicBezTo>
                    <a:pt x="82" y="92"/>
                    <a:pt x="86" y="88"/>
                    <a:pt x="88" y="83"/>
                  </a:cubicBezTo>
                  <a:cubicBezTo>
                    <a:pt x="90" y="79"/>
                    <a:pt x="91" y="75"/>
                    <a:pt x="91" y="71"/>
                  </a:cubicBezTo>
                  <a:cubicBezTo>
                    <a:pt x="121" y="71"/>
                    <a:pt x="121" y="71"/>
                    <a:pt x="121" y="71"/>
                  </a:cubicBezTo>
                  <a:cubicBezTo>
                    <a:pt x="120" y="75"/>
                    <a:pt x="120" y="78"/>
                    <a:pt x="119" y="81"/>
                  </a:cubicBezTo>
                  <a:cubicBezTo>
                    <a:pt x="117" y="92"/>
                    <a:pt x="109" y="101"/>
                    <a:pt x="99" y="105"/>
                  </a:cubicBezTo>
                  <a:cubicBezTo>
                    <a:pt x="88" y="109"/>
                    <a:pt x="76" y="112"/>
                    <a:pt x="63" y="112"/>
                  </a:cubicBezTo>
                  <a:cubicBezTo>
                    <a:pt x="53" y="112"/>
                    <a:pt x="43" y="111"/>
                    <a:pt x="34" y="108"/>
                  </a:cubicBezTo>
                  <a:cubicBezTo>
                    <a:pt x="21" y="103"/>
                    <a:pt x="9" y="93"/>
                    <a:pt x="4" y="80"/>
                  </a:cubicBez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</p:grpSp>
      <p:sp>
        <p:nvSpPr>
          <p:cNvPr id="28" name="Marcador de texto 27"/>
          <p:cNvSpPr>
            <a:spLocks noGrp="1"/>
          </p:cNvSpPr>
          <p:nvPr>
            <p:ph type="body" sz="quarter" idx="11" hasCustomPrompt="1"/>
          </p:nvPr>
        </p:nvSpPr>
        <p:spPr>
          <a:xfrm>
            <a:off x="5359633" y="2961308"/>
            <a:ext cx="5581723" cy="6240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dirty="0" err="1" smtClean="0"/>
              <a:t>Subtitle</a:t>
            </a:r>
            <a:endParaRPr lang="es-ES" dirty="0" smtClean="0"/>
          </a:p>
        </p:txBody>
      </p:sp>
      <p:sp>
        <p:nvSpPr>
          <p:cNvPr id="26" name="Marcador de texto 25"/>
          <p:cNvSpPr>
            <a:spLocks noGrp="1"/>
          </p:cNvSpPr>
          <p:nvPr>
            <p:ph type="body" sz="quarter" idx="10" hasCustomPrompt="1"/>
          </p:nvPr>
        </p:nvSpPr>
        <p:spPr>
          <a:xfrm>
            <a:off x="5359633" y="1358330"/>
            <a:ext cx="5581723" cy="15922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5000"/>
              </a:lnSpc>
              <a:buFontTx/>
              <a:buNone/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_tradnl" dirty="0" smtClean="0"/>
              <a:t>TITLE</a:t>
            </a:r>
          </a:p>
          <a:p>
            <a:pPr lvl="0"/>
            <a:r>
              <a:rPr lang="es-ES_tradnl" dirty="0" smtClean="0"/>
              <a:t>PRESENTATION</a:t>
            </a:r>
            <a:endParaRPr lang="es-ES" dirty="0" smtClean="0"/>
          </a:p>
        </p:txBody>
      </p:sp>
      <p:sp>
        <p:nvSpPr>
          <p:cNvPr id="32" name="Rectángulo 6"/>
          <p:cNvSpPr/>
          <p:nvPr userDrawn="1"/>
        </p:nvSpPr>
        <p:spPr>
          <a:xfrm>
            <a:off x="875435" y="6381329"/>
            <a:ext cx="4279663" cy="476672"/>
          </a:xfrm>
          <a:prstGeom prst="rect">
            <a:avLst/>
          </a:prstGeom>
          <a:solidFill>
            <a:srgbClr val="349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328045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cabezado de sección - 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upo 1"/>
          <p:cNvGrpSpPr/>
          <p:nvPr userDrawn="1"/>
        </p:nvGrpSpPr>
        <p:grpSpPr>
          <a:xfrm>
            <a:off x="1625913" y="-2291"/>
            <a:ext cx="8934584" cy="6167595"/>
            <a:chOff x="1625913" y="-2291"/>
            <a:chExt cx="8934584" cy="6239603"/>
          </a:xfrm>
        </p:grpSpPr>
        <p:sp>
          <p:nvSpPr>
            <p:cNvPr id="13" name="Rectángulo 12"/>
            <p:cNvSpPr/>
            <p:nvPr userDrawn="1"/>
          </p:nvSpPr>
          <p:spPr>
            <a:xfrm>
              <a:off x="1625913" y="2293"/>
              <a:ext cx="8923402" cy="6232860"/>
            </a:xfrm>
            <a:prstGeom prst="rect">
              <a:avLst/>
            </a:prstGeom>
            <a:solidFill>
              <a:srgbClr val="349FA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grpSp>
          <p:nvGrpSpPr>
            <p:cNvPr id="11" name="Grupo 10"/>
            <p:cNvGrpSpPr/>
            <p:nvPr userDrawn="1"/>
          </p:nvGrpSpPr>
          <p:grpSpPr>
            <a:xfrm>
              <a:off x="1631504" y="-2291"/>
              <a:ext cx="8928993" cy="6239603"/>
              <a:chOff x="407368" y="-2292"/>
              <a:chExt cx="11384392" cy="6619873"/>
            </a:xfrm>
          </p:grpSpPr>
          <p:sp>
            <p:nvSpPr>
              <p:cNvPr id="9" name="Rectángulo 8"/>
              <p:cNvSpPr/>
              <p:nvPr userDrawn="1"/>
            </p:nvSpPr>
            <p:spPr>
              <a:xfrm>
                <a:off x="407368" y="0"/>
                <a:ext cx="11377264" cy="6617581"/>
              </a:xfrm>
              <a:prstGeom prst="rect">
                <a:avLst/>
              </a:prstGeom>
              <a:solidFill>
                <a:srgbClr val="349FA7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800"/>
              </a:p>
            </p:txBody>
          </p:sp>
          <p:sp>
            <p:nvSpPr>
              <p:cNvPr id="10" name="Rectángulo 9"/>
              <p:cNvSpPr/>
              <p:nvPr userDrawn="1"/>
            </p:nvSpPr>
            <p:spPr>
              <a:xfrm>
                <a:off x="414496" y="-2292"/>
                <a:ext cx="11377264" cy="6617581"/>
              </a:xfrm>
              <a:prstGeom prst="rect">
                <a:avLst/>
              </a:prstGeom>
              <a:solidFill>
                <a:srgbClr val="349FA7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800"/>
              </a:p>
            </p:txBody>
          </p:sp>
        </p:grpSp>
      </p:grpSp>
      <p:cxnSp>
        <p:nvCxnSpPr>
          <p:cNvPr id="15" name="Conector recto 14"/>
          <p:cNvCxnSpPr/>
          <p:nvPr userDrawn="1"/>
        </p:nvCxnSpPr>
        <p:spPr>
          <a:xfrm>
            <a:off x="2135560" y="1124744"/>
            <a:ext cx="79208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texto 16"/>
          <p:cNvSpPr>
            <a:spLocks noGrp="1"/>
          </p:cNvSpPr>
          <p:nvPr>
            <p:ph type="body" sz="quarter" idx="10"/>
          </p:nvPr>
        </p:nvSpPr>
        <p:spPr>
          <a:xfrm>
            <a:off x="2135560" y="476672"/>
            <a:ext cx="7920880" cy="6480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</a:t>
            </a:r>
            <a:endParaRPr lang="es-ES" dirty="0"/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2135560" y="1412876"/>
            <a:ext cx="7920880" cy="4104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845" indent="-271423" algn="ctr"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9677" y="6525366"/>
            <a:ext cx="1096963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918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erre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5519936" y="1556792"/>
            <a:ext cx="5976664" cy="2304256"/>
          </a:xfrm>
          <a:prstGeom prst="rect">
            <a:avLst/>
          </a:prstGeom>
          <a:solidFill>
            <a:srgbClr val="349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471" y="548680"/>
            <a:ext cx="7184732" cy="4590058"/>
          </a:xfrm>
          <a:prstGeom prst="rect">
            <a:avLst/>
          </a:prstGeom>
        </p:spPr>
      </p:pic>
      <p:sp>
        <p:nvSpPr>
          <p:cNvPr id="13" name="Rectángulo 12"/>
          <p:cNvSpPr/>
          <p:nvPr userDrawn="1"/>
        </p:nvSpPr>
        <p:spPr>
          <a:xfrm>
            <a:off x="5519936" y="1556792"/>
            <a:ext cx="5976664" cy="2304256"/>
          </a:xfrm>
          <a:prstGeom prst="rect">
            <a:avLst/>
          </a:prstGeom>
          <a:solidFill>
            <a:srgbClr val="349FA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73" name="Marcador de texto 70"/>
          <p:cNvSpPr>
            <a:spLocks noGrp="1"/>
          </p:cNvSpPr>
          <p:nvPr>
            <p:ph type="body" sz="quarter" idx="10"/>
          </p:nvPr>
        </p:nvSpPr>
        <p:spPr>
          <a:xfrm>
            <a:off x="5899364" y="2130571"/>
            <a:ext cx="5215509" cy="1655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grpSp>
        <p:nvGrpSpPr>
          <p:cNvPr id="75" name="Grupo 16"/>
          <p:cNvGrpSpPr/>
          <p:nvPr userDrawn="1"/>
        </p:nvGrpSpPr>
        <p:grpSpPr>
          <a:xfrm>
            <a:off x="9125316" y="6096707"/>
            <a:ext cx="2193533" cy="356651"/>
            <a:chOff x="9821863" y="4879975"/>
            <a:chExt cx="1298575" cy="211138"/>
          </a:xfrm>
        </p:grpSpPr>
        <p:sp>
          <p:nvSpPr>
            <p:cNvPr id="76" name="Freeform 54"/>
            <p:cNvSpPr>
              <a:spLocks/>
            </p:cNvSpPr>
            <p:nvPr/>
          </p:nvSpPr>
          <p:spPr bwMode="auto">
            <a:xfrm>
              <a:off x="10812463" y="4886325"/>
              <a:ext cx="214313" cy="198438"/>
            </a:xfrm>
            <a:custGeom>
              <a:avLst/>
              <a:gdLst>
                <a:gd name="T0" fmla="*/ 28 w 114"/>
                <a:gd name="T1" fmla="*/ 0 h 106"/>
                <a:gd name="T2" fmla="*/ 28 w 114"/>
                <a:gd name="T3" fmla="*/ 42 h 106"/>
                <a:gd name="T4" fmla="*/ 85 w 114"/>
                <a:gd name="T5" fmla="*/ 42 h 106"/>
                <a:gd name="T6" fmla="*/ 85 w 114"/>
                <a:gd name="T7" fmla="*/ 0 h 106"/>
                <a:gd name="T8" fmla="*/ 113 w 114"/>
                <a:gd name="T9" fmla="*/ 0 h 106"/>
                <a:gd name="T10" fmla="*/ 113 w 114"/>
                <a:gd name="T11" fmla="*/ 106 h 106"/>
                <a:gd name="T12" fmla="*/ 85 w 114"/>
                <a:gd name="T13" fmla="*/ 106 h 106"/>
                <a:gd name="T14" fmla="*/ 85 w 114"/>
                <a:gd name="T15" fmla="*/ 60 h 106"/>
                <a:gd name="T16" fmla="*/ 28 w 114"/>
                <a:gd name="T17" fmla="*/ 60 h 106"/>
                <a:gd name="T18" fmla="*/ 28 w 114"/>
                <a:gd name="T19" fmla="*/ 106 h 106"/>
                <a:gd name="T20" fmla="*/ 0 w 114"/>
                <a:gd name="T21" fmla="*/ 106 h 106"/>
                <a:gd name="T22" fmla="*/ 0 w 114"/>
                <a:gd name="T23" fmla="*/ 0 h 106"/>
                <a:gd name="T24" fmla="*/ 28 w 114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06">
                  <a:moveTo>
                    <a:pt x="28" y="0"/>
                  </a:moveTo>
                  <a:cubicBezTo>
                    <a:pt x="28" y="0"/>
                    <a:pt x="28" y="43"/>
                    <a:pt x="28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5" y="43"/>
                    <a:pt x="85" y="0"/>
                    <a:pt x="85" y="0"/>
                  </a:cubicBezTo>
                  <a:cubicBezTo>
                    <a:pt x="85" y="0"/>
                    <a:pt x="113" y="0"/>
                    <a:pt x="113" y="0"/>
                  </a:cubicBezTo>
                  <a:cubicBezTo>
                    <a:pt x="113" y="0"/>
                    <a:pt x="114" y="106"/>
                    <a:pt x="113" y="106"/>
                  </a:cubicBezTo>
                  <a:cubicBezTo>
                    <a:pt x="113" y="106"/>
                    <a:pt x="85" y="106"/>
                    <a:pt x="85" y="106"/>
                  </a:cubicBezTo>
                  <a:cubicBezTo>
                    <a:pt x="85" y="106"/>
                    <a:pt x="85" y="60"/>
                    <a:pt x="85" y="60"/>
                  </a:cubicBezTo>
                  <a:cubicBezTo>
                    <a:pt x="85" y="60"/>
                    <a:pt x="28" y="60"/>
                    <a:pt x="28" y="60"/>
                  </a:cubicBezTo>
                  <a:cubicBezTo>
                    <a:pt x="28" y="60"/>
                    <a:pt x="28" y="106"/>
                    <a:pt x="28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77" name="Freeform 55"/>
            <p:cNvSpPr>
              <a:spLocks/>
            </p:cNvSpPr>
            <p:nvPr/>
          </p:nvSpPr>
          <p:spPr bwMode="auto">
            <a:xfrm>
              <a:off x="10148888" y="4886325"/>
              <a:ext cx="214313" cy="198438"/>
            </a:xfrm>
            <a:custGeom>
              <a:avLst/>
              <a:gdLst>
                <a:gd name="T0" fmla="*/ 114 w 114"/>
                <a:gd name="T1" fmla="*/ 0 h 106"/>
                <a:gd name="T2" fmla="*/ 114 w 114"/>
                <a:gd name="T3" fmla="*/ 18 h 106"/>
                <a:gd name="T4" fmla="*/ 71 w 114"/>
                <a:gd name="T5" fmla="*/ 18 h 106"/>
                <a:gd name="T6" fmla="*/ 71 w 114"/>
                <a:gd name="T7" fmla="*/ 106 h 106"/>
                <a:gd name="T8" fmla="*/ 43 w 114"/>
                <a:gd name="T9" fmla="*/ 106 h 106"/>
                <a:gd name="T10" fmla="*/ 43 w 114"/>
                <a:gd name="T11" fmla="*/ 18 h 106"/>
                <a:gd name="T12" fmla="*/ 0 w 114"/>
                <a:gd name="T13" fmla="*/ 18 h 106"/>
                <a:gd name="T14" fmla="*/ 0 w 114"/>
                <a:gd name="T15" fmla="*/ 0 h 106"/>
                <a:gd name="T16" fmla="*/ 114 w 114"/>
                <a:gd name="T1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106">
                  <a:moveTo>
                    <a:pt x="114" y="0"/>
                  </a:moveTo>
                  <a:cubicBezTo>
                    <a:pt x="114" y="0"/>
                    <a:pt x="114" y="18"/>
                    <a:pt x="114" y="18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43" y="106"/>
                    <a:pt x="43" y="106"/>
                    <a:pt x="43" y="106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0"/>
                    <a:pt x="0" y="0"/>
                  </a:cubicBezTo>
                  <a:cubicBezTo>
                    <a:pt x="0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78" name="Freeform 56"/>
            <p:cNvSpPr>
              <a:spLocks noEditPoints="1"/>
            </p:cNvSpPr>
            <p:nvPr/>
          </p:nvSpPr>
          <p:spPr bwMode="auto">
            <a:xfrm>
              <a:off x="10318750" y="4886325"/>
              <a:ext cx="250825" cy="198438"/>
            </a:xfrm>
            <a:custGeom>
              <a:avLst/>
              <a:gdLst>
                <a:gd name="T0" fmla="*/ 134 w 134"/>
                <a:gd name="T1" fmla="*/ 106 h 106"/>
                <a:gd name="T2" fmla="*/ 103 w 134"/>
                <a:gd name="T3" fmla="*/ 106 h 106"/>
                <a:gd name="T4" fmla="*/ 93 w 134"/>
                <a:gd name="T5" fmla="*/ 84 h 106"/>
                <a:gd name="T6" fmla="*/ 40 w 134"/>
                <a:gd name="T7" fmla="*/ 84 h 106"/>
                <a:gd name="T8" fmla="*/ 31 w 134"/>
                <a:gd name="T9" fmla="*/ 106 h 106"/>
                <a:gd name="T10" fmla="*/ 0 w 134"/>
                <a:gd name="T11" fmla="*/ 106 h 106"/>
                <a:gd name="T12" fmla="*/ 50 w 134"/>
                <a:gd name="T13" fmla="*/ 0 h 106"/>
                <a:gd name="T14" fmla="*/ 84 w 134"/>
                <a:gd name="T15" fmla="*/ 0 h 106"/>
                <a:gd name="T16" fmla="*/ 134 w 134"/>
                <a:gd name="T17" fmla="*/ 106 h 106"/>
                <a:gd name="T18" fmla="*/ 67 w 134"/>
                <a:gd name="T19" fmla="*/ 18 h 106"/>
                <a:gd name="T20" fmla="*/ 47 w 134"/>
                <a:gd name="T21" fmla="*/ 66 h 106"/>
                <a:gd name="T22" fmla="*/ 87 w 134"/>
                <a:gd name="T23" fmla="*/ 66 h 106"/>
                <a:gd name="T24" fmla="*/ 67 w 134"/>
                <a:gd name="T25" fmla="*/ 1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06">
                  <a:moveTo>
                    <a:pt x="134" y="106"/>
                  </a:moveTo>
                  <a:cubicBezTo>
                    <a:pt x="134" y="106"/>
                    <a:pt x="102" y="106"/>
                    <a:pt x="103" y="106"/>
                  </a:cubicBezTo>
                  <a:cubicBezTo>
                    <a:pt x="103" y="106"/>
                    <a:pt x="93" y="84"/>
                    <a:pt x="93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1" y="106"/>
                    <a:pt x="31" y="106"/>
                  </a:cubicBezTo>
                  <a:cubicBezTo>
                    <a:pt x="31" y="106"/>
                    <a:pt x="0" y="106"/>
                    <a:pt x="0" y="106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84" y="0"/>
                    <a:pt x="84" y="0"/>
                  </a:cubicBezTo>
                  <a:lnTo>
                    <a:pt x="134" y="106"/>
                  </a:lnTo>
                  <a:close/>
                  <a:moveTo>
                    <a:pt x="67" y="18"/>
                  </a:moveTo>
                  <a:cubicBezTo>
                    <a:pt x="47" y="66"/>
                    <a:pt x="47" y="66"/>
                    <a:pt x="4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67" y="18"/>
                    <a:pt x="67" y="18"/>
                    <a:pt x="67" y="18"/>
                  </a:cubicBezTo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79" name="Rectangle 57"/>
            <p:cNvSpPr>
              <a:spLocks noChangeArrowheads="1"/>
            </p:cNvSpPr>
            <p:nvPr/>
          </p:nvSpPr>
          <p:spPr bwMode="auto">
            <a:xfrm>
              <a:off x="11066463" y="4886325"/>
              <a:ext cx="53975" cy="198438"/>
            </a:xfrm>
            <a:prstGeom prst="rect">
              <a:avLst/>
            </a:pr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80" name="Freeform 58"/>
            <p:cNvSpPr>
              <a:spLocks/>
            </p:cNvSpPr>
            <p:nvPr/>
          </p:nvSpPr>
          <p:spPr bwMode="auto">
            <a:xfrm>
              <a:off x="9821863" y="4886325"/>
              <a:ext cx="212725" cy="198438"/>
            </a:xfrm>
            <a:custGeom>
              <a:avLst/>
              <a:gdLst>
                <a:gd name="T0" fmla="*/ 29 w 114"/>
                <a:gd name="T1" fmla="*/ 0 h 106"/>
                <a:gd name="T2" fmla="*/ 29 w 114"/>
                <a:gd name="T3" fmla="*/ 42 h 106"/>
                <a:gd name="T4" fmla="*/ 86 w 114"/>
                <a:gd name="T5" fmla="*/ 42 h 106"/>
                <a:gd name="T6" fmla="*/ 86 w 114"/>
                <a:gd name="T7" fmla="*/ 0 h 106"/>
                <a:gd name="T8" fmla="*/ 114 w 114"/>
                <a:gd name="T9" fmla="*/ 0 h 106"/>
                <a:gd name="T10" fmla="*/ 114 w 114"/>
                <a:gd name="T11" fmla="*/ 106 h 106"/>
                <a:gd name="T12" fmla="*/ 86 w 114"/>
                <a:gd name="T13" fmla="*/ 106 h 106"/>
                <a:gd name="T14" fmla="*/ 86 w 114"/>
                <a:gd name="T15" fmla="*/ 60 h 106"/>
                <a:gd name="T16" fmla="*/ 29 w 114"/>
                <a:gd name="T17" fmla="*/ 60 h 106"/>
                <a:gd name="T18" fmla="*/ 29 w 114"/>
                <a:gd name="T19" fmla="*/ 106 h 106"/>
                <a:gd name="T20" fmla="*/ 0 w 114"/>
                <a:gd name="T21" fmla="*/ 106 h 106"/>
                <a:gd name="T22" fmla="*/ 0 w 114"/>
                <a:gd name="T23" fmla="*/ 0 h 106"/>
                <a:gd name="T24" fmla="*/ 29 w 114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06">
                  <a:moveTo>
                    <a:pt x="29" y="0"/>
                  </a:moveTo>
                  <a:cubicBezTo>
                    <a:pt x="29" y="0"/>
                    <a:pt x="29" y="43"/>
                    <a:pt x="29" y="42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43"/>
                    <a:pt x="86" y="0"/>
                    <a:pt x="86" y="0"/>
                  </a:cubicBezTo>
                  <a:cubicBezTo>
                    <a:pt x="86" y="0"/>
                    <a:pt x="114" y="0"/>
                    <a:pt x="114" y="0"/>
                  </a:cubicBezTo>
                  <a:cubicBezTo>
                    <a:pt x="114" y="0"/>
                    <a:pt x="114" y="106"/>
                    <a:pt x="114" y="106"/>
                  </a:cubicBezTo>
                  <a:cubicBezTo>
                    <a:pt x="114" y="106"/>
                    <a:pt x="86" y="106"/>
                    <a:pt x="86" y="106"/>
                  </a:cubicBezTo>
                  <a:cubicBezTo>
                    <a:pt x="86" y="106"/>
                    <a:pt x="86" y="60"/>
                    <a:pt x="86" y="60"/>
                  </a:cubicBezTo>
                  <a:cubicBezTo>
                    <a:pt x="86" y="60"/>
                    <a:pt x="29" y="60"/>
                    <a:pt x="29" y="60"/>
                  </a:cubicBezTo>
                  <a:cubicBezTo>
                    <a:pt x="29" y="60"/>
                    <a:pt x="29" y="106"/>
                    <a:pt x="29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1" y="0"/>
                    <a:pt x="0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81" name="Rectangle 59"/>
            <p:cNvSpPr>
              <a:spLocks noChangeArrowheads="1"/>
            </p:cNvSpPr>
            <p:nvPr/>
          </p:nvSpPr>
          <p:spPr bwMode="auto">
            <a:xfrm>
              <a:off x="10075863" y="4886325"/>
              <a:ext cx="55563" cy="198438"/>
            </a:xfrm>
            <a:prstGeom prst="rect">
              <a:avLst/>
            </a:pr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82" name="Freeform 60"/>
            <p:cNvSpPr>
              <a:spLocks/>
            </p:cNvSpPr>
            <p:nvPr/>
          </p:nvSpPr>
          <p:spPr bwMode="auto">
            <a:xfrm>
              <a:off x="10560050" y="4879975"/>
              <a:ext cx="227013" cy="211138"/>
            </a:xfrm>
            <a:custGeom>
              <a:avLst/>
              <a:gdLst>
                <a:gd name="T0" fmla="*/ 4 w 121"/>
                <a:gd name="T1" fmla="*/ 80 h 112"/>
                <a:gd name="T2" fmla="*/ 0 w 121"/>
                <a:gd name="T3" fmla="*/ 57 h 112"/>
                <a:gd name="T4" fmla="*/ 8 w 121"/>
                <a:gd name="T5" fmla="*/ 26 h 112"/>
                <a:gd name="T6" fmla="*/ 32 w 121"/>
                <a:gd name="T7" fmla="*/ 6 h 112"/>
                <a:gd name="T8" fmla="*/ 63 w 121"/>
                <a:gd name="T9" fmla="*/ 0 h 112"/>
                <a:gd name="T10" fmla="*/ 99 w 121"/>
                <a:gd name="T11" fmla="*/ 8 h 112"/>
                <a:gd name="T12" fmla="*/ 119 w 121"/>
                <a:gd name="T13" fmla="*/ 32 h 112"/>
                <a:gd name="T14" fmla="*/ 120 w 121"/>
                <a:gd name="T15" fmla="*/ 39 h 112"/>
                <a:gd name="T16" fmla="*/ 90 w 121"/>
                <a:gd name="T17" fmla="*/ 39 h 112"/>
                <a:gd name="T18" fmla="*/ 89 w 121"/>
                <a:gd name="T19" fmla="*/ 31 h 112"/>
                <a:gd name="T20" fmla="*/ 75 w 121"/>
                <a:gd name="T21" fmla="*/ 19 h 112"/>
                <a:gd name="T22" fmla="*/ 63 w 121"/>
                <a:gd name="T23" fmla="*/ 17 h 112"/>
                <a:gd name="T24" fmla="*/ 49 w 121"/>
                <a:gd name="T25" fmla="*/ 19 h 112"/>
                <a:gd name="T26" fmla="*/ 34 w 121"/>
                <a:gd name="T27" fmla="*/ 35 h 112"/>
                <a:gd name="T28" fmla="*/ 30 w 121"/>
                <a:gd name="T29" fmla="*/ 57 h 112"/>
                <a:gd name="T30" fmla="*/ 32 w 121"/>
                <a:gd name="T31" fmla="*/ 76 h 112"/>
                <a:gd name="T32" fmla="*/ 48 w 121"/>
                <a:gd name="T33" fmla="*/ 93 h 112"/>
                <a:gd name="T34" fmla="*/ 63 w 121"/>
                <a:gd name="T35" fmla="*/ 96 h 112"/>
                <a:gd name="T36" fmla="*/ 76 w 121"/>
                <a:gd name="T37" fmla="*/ 94 h 112"/>
                <a:gd name="T38" fmla="*/ 88 w 121"/>
                <a:gd name="T39" fmla="*/ 83 h 112"/>
                <a:gd name="T40" fmla="*/ 91 w 121"/>
                <a:gd name="T41" fmla="*/ 71 h 112"/>
                <a:gd name="T42" fmla="*/ 121 w 121"/>
                <a:gd name="T43" fmla="*/ 71 h 112"/>
                <a:gd name="T44" fmla="*/ 119 w 121"/>
                <a:gd name="T45" fmla="*/ 81 h 112"/>
                <a:gd name="T46" fmla="*/ 99 w 121"/>
                <a:gd name="T47" fmla="*/ 105 h 112"/>
                <a:gd name="T48" fmla="*/ 63 w 121"/>
                <a:gd name="T49" fmla="*/ 112 h 112"/>
                <a:gd name="T50" fmla="*/ 34 w 121"/>
                <a:gd name="T51" fmla="*/ 108 h 112"/>
                <a:gd name="T52" fmla="*/ 4 w 121"/>
                <a:gd name="T53" fmla="*/ 8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1" h="112">
                  <a:moveTo>
                    <a:pt x="4" y="80"/>
                  </a:moveTo>
                  <a:cubicBezTo>
                    <a:pt x="1" y="73"/>
                    <a:pt x="0" y="65"/>
                    <a:pt x="0" y="57"/>
                  </a:cubicBezTo>
                  <a:cubicBezTo>
                    <a:pt x="0" y="46"/>
                    <a:pt x="2" y="35"/>
                    <a:pt x="8" y="26"/>
                  </a:cubicBezTo>
                  <a:cubicBezTo>
                    <a:pt x="13" y="17"/>
                    <a:pt x="22" y="10"/>
                    <a:pt x="32" y="6"/>
                  </a:cubicBezTo>
                  <a:cubicBezTo>
                    <a:pt x="42" y="2"/>
                    <a:pt x="52" y="0"/>
                    <a:pt x="63" y="0"/>
                  </a:cubicBezTo>
                  <a:cubicBezTo>
                    <a:pt x="76" y="0"/>
                    <a:pt x="88" y="3"/>
                    <a:pt x="99" y="8"/>
                  </a:cubicBezTo>
                  <a:cubicBezTo>
                    <a:pt x="109" y="12"/>
                    <a:pt x="117" y="21"/>
                    <a:pt x="119" y="32"/>
                  </a:cubicBezTo>
                  <a:cubicBezTo>
                    <a:pt x="119" y="35"/>
                    <a:pt x="120" y="37"/>
                    <a:pt x="12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90" y="36"/>
                    <a:pt x="90" y="33"/>
                    <a:pt x="89" y="31"/>
                  </a:cubicBezTo>
                  <a:cubicBezTo>
                    <a:pt x="86" y="25"/>
                    <a:pt x="82" y="20"/>
                    <a:pt x="75" y="19"/>
                  </a:cubicBezTo>
                  <a:cubicBezTo>
                    <a:pt x="72" y="17"/>
                    <a:pt x="67" y="17"/>
                    <a:pt x="63" y="17"/>
                  </a:cubicBezTo>
                  <a:cubicBezTo>
                    <a:pt x="58" y="17"/>
                    <a:pt x="54" y="18"/>
                    <a:pt x="49" y="19"/>
                  </a:cubicBezTo>
                  <a:cubicBezTo>
                    <a:pt x="42" y="22"/>
                    <a:pt x="36" y="28"/>
                    <a:pt x="34" y="35"/>
                  </a:cubicBezTo>
                  <a:cubicBezTo>
                    <a:pt x="31" y="42"/>
                    <a:pt x="30" y="49"/>
                    <a:pt x="30" y="57"/>
                  </a:cubicBezTo>
                  <a:cubicBezTo>
                    <a:pt x="30" y="64"/>
                    <a:pt x="31" y="70"/>
                    <a:pt x="32" y="76"/>
                  </a:cubicBezTo>
                  <a:cubicBezTo>
                    <a:pt x="35" y="84"/>
                    <a:pt x="40" y="90"/>
                    <a:pt x="48" y="93"/>
                  </a:cubicBezTo>
                  <a:cubicBezTo>
                    <a:pt x="53" y="95"/>
                    <a:pt x="58" y="96"/>
                    <a:pt x="63" y="96"/>
                  </a:cubicBezTo>
                  <a:cubicBezTo>
                    <a:pt x="68" y="96"/>
                    <a:pt x="72" y="95"/>
                    <a:pt x="76" y="94"/>
                  </a:cubicBezTo>
                  <a:cubicBezTo>
                    <a:pt x="82" y="92"/>
                    <a:pt x="86" y="88"/>
                    <a:pt x="88" y="83"/>
                  </a:cubicBezTo>
                  <a:cubicBezTo>
                    <a:pt x="90" y="79"/>
                    <a:pt x="91" y="75"/>
                    <a:pt x="91" y="71"/>
                  </a:cubicBezTo>
                  <a:cubicBezTo>
                    <a:pt x="121" y="71"/>
                    <a:pt x="121" y="71"/>
                    <a:pt x="121" y="71"/>
                  </a:cubicBezTo>
                  <a:cubicBezTo>
                    <a:pt x="120" y="75"/>
                    <a:pt x="120" y="78"/>
                    <a:pt x="119" y="81"/>
                  </a:cubicBezTo>
                  <a:cubicBezTo>
                    <a:pt x="117" y="92"/>
                    <a:pt x="109" y="101"/>
                    <a:pt x="99" y="105"/>
                  </a:cubicBezTo>
                  <a:cubicBezTo>
                    <a:pt x="88" y="109"/>
                    <a:pt x="76" y="112"/>
                    <a:pt x="63" y="112"/>
                  </a:cubicBezTo>
                  <a:cubicBezTo>
                    <a:pt x="53" y="112"/>
                    <a:pt x="43" y="111"/>
                    <a:pt x="34" y="108"/>
                  </a:cubicBezTo>
                  <a:cubicBezTo>
                    <a:pt x="21" y="103"/>
                    <a:pt x="9" y="93"/>
                    <a:pt x="4" y="80"/>
                  </a:cubicBez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</p:grpSp>
      <p:sp>
        <p:nvSpPr>
          <p:cNvPr id="15" name="Marcador de texto 3"/>
          <p:cNvSpPr txBox="1">
            <a:spLocks/>
          </p:cNvSpPr>
          <p:nvPr userDrawn="1"/>
        </p:nvSpPr>
        <p:spPr>
          <a:xfrm>
            <a:off x="6384032" y="3978540"/>
            <a:ext cx="5040560" cy="23307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5000"/>
              </a:lnSpc>
              <a:buNone/>
            </a:pPr>
            <a:r>
              <a:rPr lang="es-ES" sz="1800" dirty="0">
                <a:solidFill>
                  <a:srgbClr val="349FA7"/>
                </a:solidFill>
              </a:rPr>
              <a:t>www.jci-hitachi.com </a:t>
            </a:r>
            <a:r>
              <a:rPr lang="es-ES" sz="1800" dirty="0" smtClean="0">
                <a:solidFill>
                  <a:srgbClr val="349FA7"/>
                </a:solidFill>
              </a:rPr>
              <a:t>   </a:t>
            </a:r>
            <a:br>
              <a:rPr lang="es-ES" sz="1800" dirty="0" smtClean="0">
                <a:solidFill>
                  <a:srgbClr val="349FA7"/>
                </a:solidFill>
              </a:rPr>
            </a:br>
            <a:r>
              <a:rPr lang="es-ES" sz="1800" dirty="0" smtClean="0">
                <a:solidFill>
                  <a:srgbClr val="349FA7"/>
                </a:solidFill>
              </a:rPr>
              <a:t> </a:t>
            </a:r>
            <a:r>
              <a:rPr lang="es-ES" sz="1800" dirty="0">
                <a:solidFill>
                  <a:srgbClr val="349FA7"/>
                </a:solidFill>
              </a:rPr>
              <a:t>www.hitachiaircon.es </a:t>
            </a:r>
          </a:p>
        </p:txBody>
      </p:sp>
    </p:spTree>
    <p:extLst>
      <p:ext uri="{BB962C8B-B14F-4D97-AF65-F5344CB8AC3E}">
        <p14:creationId xmlns:p14="http://schemas.microsoft.com/office/powerpoint/2010/main" val="111232398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upo 1"/>
          <p:cNvGrpSpPr/>
          <p:nvPr/>
        </p:nvGrpSpPr>
        <p:grpSpPr>
          <a:xfrm>
            <a:off x="10688269" y="6597352"/>
            <a:ext cx="1096363" cy="178260"/>
            <a:chOff x="10274160" y="6049480"/>
            <a:chExt cx="1409396" cy="229157"/>
          </a:xfrm>
          <a:solidFill>
            <a:schemeClr val="bg1"/>
          </a:solidFill>
        </p:grpSpPr>
        <p:sp>
          <p:nvSpPr>
            <p:cNvPr id="6" name="Freeform 54"/>
            <p:cNvSpPr>
              <a:spLocks/>
            </p:cNvSpPr>
            <p:nvPr userDrawn="1"/>
          </p:nvSpPr>
          <p:spPr bwMode="auto">
            <a:xfrm>
              <a:off x="11349298" y="6056372"/>
              <a:ext cx="232603" cy="215373"/>
            </a:xfrm>
            <a:custGeom>
              <a:avLst/>
              <a:gdLst>
                <a:gd name="T0" fmla="*/ 28 w 114"/>
                <a:gd name="T1" fmla="*/ 0 h 106"/>
                <a:gd name="T2" fmla="*/ 28 w 114"/>
                <a:gd name="T3" fmla="*/ 42 h 106"/>
                <a:gd name="T4" fmla="*/ 85 w 114"/>
                <a:gd name="T5" fmla="*/ 42 h 106"/>
                <a:gd name="T6" fmla="*/ 85 w 114"/>
                <a:gd name="T7" fmla="*/ 0 h 106"/>
                <a:gd name="T8" fmla="*/ 113 w 114"/>
                <a:gd name="T9" fmla="*/ 0 h 106"/>
                <a:gd name="T10" fmla="*/ 113 w 114"/>
                <a:gd name="T11" fmla="*/ 106 h 106"/>
                <a:gd name="T12" fmla="*/ 85 w 114"/>
                <a:gd name="T13" fmla="*/ 106 h 106"/>
                <a:gd name="T14" fmla="*/ 85 w 114"/>
                <a:gd name="T15" fmla="*/ 60 h 106"/>
                <a:gd name="T16" fmla="*/ 28 w 114"/>
                <a:gd name="T17" fmla="*/ 60 h 106"/>
                <a:gd name="T18" fmla="*/ 28 w 114"/>
                <a:gd name="T19" fmla="*/ 106 h 106"/>
                <a:gd name="T20" fmla="*/ 0 w 114"/>
                <a:gd name="T21" fmla="*/ 106 h 106"/>
                <a:gd name="T22" fmla="*/ 0 w 114"/>
                <a:gd name="T23" fmla="*/ 0 h 106"/>
                <a:gd name="T24" fmla="*/ 28 w 114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06">
                  <a:moveTo>
                    <a:pt x="28" y="0"/>
                  </a:moveTo>
                  <a:cubicBezTo>
                    <a:pt x="28" y="0"/>
                    <a:pt x="28" y="43"/>
                    <a:pt x="28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5" y="43"/>
                    <a:pt x="85" y="0"/>
                    <a:pt x="85" y="0"/>
                  </a:cubicBezTo>
                  <a:cubicBezTo>
                    <a:pt x="85" y="0"/>
                    <a:pt x="113" y="0"/>
                    <a:pt x="113" y="0"/>
                  </a:cubicBezTo>
                  <a:cubicBezTo>
                    <a:pt x="113" y="0"/>
                    <a:pt x="114" y="106"/>
                    <a:pt x="113" y="106"/>
                  </a:cubicBezTo>
                  <a:cubicBezTo>
                    <a:pt x="113" y="106"/>
                    <a:pt x="85" y="106"/>
                    <a:pt x="85" y="106"/>
                  </a:cubicBezTo>
                  <a:cubicBezTo>
                    <a:pt x="85" y="106"/>
                    <a:pt x="85" y="60"/>
                    <a:pt x="85" y="60"/>
                  </a:cubicBezTo>
                  <a:cubicBezTo>
                    <a:pt x="85" y="60"/>
                    <a:pt x="28" y="60"/>
                    <a:pt x="28" y="60"/>
                  </a:cubicBezTo>
                  <a:cubicBezTo>
                    <a:pt x="28" y="60"/>
                    <a:pt x="28" y="106"/>
                    <a:pt x="28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0" y="0"/>
                    <a:pt x="0" y="0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8" name="Freeform 55"/>
            <p:cNvSpPr>
              <a:spLocks/>
            </p:cNvSpPr>
            <p:nvPr userDrawn="1"/>
          </p:nvSpPr>
          <p:spPr bwMode="auto">
            <a:xfrm>
              <a:off x="10629093" y="6056372"/>
              <a:ext cx="232603" cy="215373"/>
            </a:xfrm>
            <a:custGeom>
              <a:avLst/>
              <a:gdLst>
                <a:gd name="T0" fmla="*/ 114 w 114"/>
                <a:gd name="T1" fmla="*/ 0 h 106"/>
                <a:gd name="T2" fmla="*/ 114 w 114"/>
                <a:gd name="T3" fmla="*/ 18 h 106"/>
                <a:gd name="T4" fmla="*/ 71 w 114"/>
                <a:gd name="T5" fmla="*/ 18 h 106"/>
                <a:gd name="T6" fmla="*/ 71 w 114"/>
                <a:gd name="T7" fmla="*/ 106 h 106"/>
                <a:gd name="T8" fmla="*/ 43 w 114"/>
                <a:gd name="T9" fmla="*/ 106 h 106"/>
                <a:gd name="T10" fmla="*/ 43 w 114"/>
                <a:gd name="T11" fmla="*/ 18 h 106"/>
                <a:gd name="T12" fmla="*/ 0 w 114"/>
                <a:gd name="T13" fmla="*/ 18 h 106"/>
                <a:gd name="T14" fmla="*/ 0 w 114"/>
                <a:gd name="T15" fmla="*/ 0 h 106"/>
                <a:gd name="T16" fmla="*/ 114 w 114"/>
                <a:gd name="T1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106">
                  <a:moveTo>
                    <a:pt x="114" y="0"/>
                  </a:moveTo>
                  <a:cubicBezTo>
                    <a:pt x="114" y="0"/>
                    <a:pt x="114" y="18"/>
                    <a:pt x="114" y="18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43" y="106"/>
                    <a:pt x="43" y="106"/>
                    <a:pt x="43" y="106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0"/>
                    <a:pt x="0" y="0"/>
                  </a:cubicBezTo>
                  <a:cubicBezTo>
                    <a:pt x="0" y="0"/>
                    <a:pt x="114" y="0"/>
                    <a:pt x="11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9" name="Freeform 56"/>
            <p:cNvSpPr>
              <a:spLocks noEditPoints="1"/>
            </p:cNvSpPr>
            <p:nvPr userDrawn="1"/>
          </p:nvSpPr>
          <p:spPr bwMode="auto">
            <a:xfrm>
              <a:off x="10813452" y="6056372"/>
              <a:ext cx="272231" cy="215373"/>
            </a:xfrm>
            <a:custGeom>
              <a:avLst/>
              <a:gdLst>
                <a:gd name="T0" fmla="*/ 134 w 134"/>
                <a:gd name="T1" fmla="*/ 106 h 106"/>
                <a:gd name="T2" fmla="*/ 103 w 134"/>
                <a:gd name="T3" fmla="*/ 106 h 106"/>
                <a:gd name="T4" fmla="*/ 93 w 134"/>
                <a:gd name="T5" fmla="*/ 84 h 106"/>
                <a:gd name="T6" fmla="*/ 40 w 134"/>
                <a:gd name="T7" fmla="*/ 84 h 106"/>
                <a:gd name="T8" fmla="*/ 31 w 134"/>
                <a:gd name="T9" fmla="*/ 106 h 106"/>
                <a:gd name="T10" fmla="*/ 0 w 134"/>
                <a:gd name="T11" fmla="*/ 106 h 106"/>
                <a:gd name="T12" fmla="*/ 50 w 134"/>
                <a:gd name="T13" fmla="*/ 0 h 106"/>
                <a:gd name="T14" fmla="*/ 84 w 134"/>
                <a:gd name="T15" fmla="*/ 0 h 106"/>
                <a:gd name="T16" fmla="*/ 134 w 134"/>
                <a:gd name="T17" fmla="*/ 106 h 106"/>
                <a:gd name="T18" fmla="*/ 67 w 134"/>
                <a:gd name="T19" fmla="*/ 18 h 106"/>
                <a:gd name="T20" fmla="*/ 47 w 134"/>
                <a:gd name="T21" fmla="*/ 66 h 106"/>
                <a:gd name="T22" fmla="*/ 87 w 134"/>
                <a:gd name="T23" fmla="*/ 66 h 106"/>
                <a:gd name="T24" fmla="*/ 67 w 134"/>
                <a:gd name="T25" fmla="*/ 1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4" h="106">
                  <a:moveTo>
                    <a:pt x="134" y="106"/>
                  </a:moveTo>
                  <a:cubicBezTo>
                    <a:pt x="134" y="106"/>
                    <a:pt x="102" y="106"/>
                    <a:pt x="103" y="106"/>
                  </a:cubicBezTo>
                  <a:cubicBezTo>
                    <a:pt x="103" y="106"/>
                    <a:pt x="93" y="84"/>
                    <a:pt x="93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1" y="106"/>
                    <a:pt x="31" y="106"/>
                  </a:cubicBezTo>
                  <a:cubicBezTo>
                    <a:pt x="31" y="106"/>
                    <a:pt x="0" y="106"/>
                    <a:pt x="0" y="106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84" y="0"/>
                    <a:pt x="84" y="0"/>
                  </a:cubicBezTo>
                  <a:lnTo>
                    <a:pt x="134" y="106"/>
                  </a:lnTo>
                  <a:close/>
                  <a:moveTo>
                    <a:pt x="67" y="18"/>
                  </a:moveTo>
                  <a:cubicBezTo>
                    <a:pt x="47" y="66"/>
                    <a:pt x="47" y="66"/>
                    <a:pt x="4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67" y="18"/>
                    <a:pt x="67" y="18"/>
                    <a:pt x="67" y="1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10" name="Rectangle 57"/>
            <p:cNvSpPr>
              <a:spLocks noChangeArrowheads="1"/>
            </p:cNvSpPr>
            <p:nvPr userDrawn="1"/>
          </p:nvSpPr>
          <p:spPr bwMode="auto">
            <a:xfrm>
              <a:off x="11624975" y="6056372"/>
              <a:ext cx="58581" cy="2153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11" name="Freeform 58"/>
            <p:cNvSpPr>
              <a:spLocks/>
            </p:cNvSpPr>
            <p:nvPr userDrawn="1"/>
          </p:nvSpPr>
          <p:spPr bwMode="auto">
            <a:xfrm>
              <a:off x="10274160" y="6056372"/>
              <a:ext cx="230879" cy="215373"/>
            </a:xfrm>
            <a:custGeom>
              <a:avLst/>
              <a:gdLst>
                <a:gd name="T0" fmla="*/ 29 w 114"/>
                <a:gd name="T1" fmla="*/ 0 h 106"/>
                <a:gd name="T2" fmla="*/ 29 w 114"/>
                <a:gd name="T3" fmla="*/ 42 h 106"/>
                <a:gd name="T4" fmla="*/ 86 w 114"/>
                <a:gd name="T5" fmla="*/ 42 h 106"/>
                <a:gd name="T6" fmla="*/ 86 w 114"/>
                <a:gd name="T7" fmla="*/ 0 h 106"/>
                <a:gd name="T8" fmla="*/ 114 w 114"/>
                <a:gd name="T9" fmla="*/ 0 h 106"/>
                <a:gd name="T10" fmla="*/ 114 w 114"/>
                <a:gd name="T11" fmla="*/ 106 h 106"/>
                <a:gd name="T12" fmla="*/ 86 w 114"/>
                <a:gd name="T13" fmla="*/ 106 h 106"/>
                <a:gd name="T14" fmla="*/ 86 w 114"/>
                <a:gd name="T15" fmla="*/ 60 h 106"/>
                <a:gd name="T16" fmla="*/ 29 w 114"/>
                <a:gd name="T17" fmla="*/ 60 h 106"/>
                <a:gd name="T18" fmla="*/ 29 w 114"/>
                <a:gd name="T19" fmla="*/ 106 h 106"/>
                <a:gd name="T20" fmla="*/ 0 w 114"/>
                <a:gd name="T21" fmla="*/ 106 h 106"/>
                <a:gd name="T22" fmla="*/ 0 w 114"/>
                <a:gd name="T23" fmla="*/ 0 h 106"/>
                <a:gd name="T24" fmla="*/ 29 w 114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106">
                  <a:moveTo>
                    <a:pt x="29" y="0"/>
                  </a:moveTo>
                  <a:cubicBezTo>
                    <a:pt x="29" y="0"/>
                    <a:pt x="29" y="43"/>
                    <a:pt x="29" y="42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43"/>
                    <a:pt x="86" y="0"/>
                    <a:pt x="86" y="0"/>
                  </a:cubicBezTo>
                  <a:cubicBezTo>
                    <a:pt x="86" y="0"/>
                    <a:pt x="114" y="0"/>
                    <a:pt x="114" y="0"/>
                  </a:cubicBezTo>
                  <a:cubicBezTo>
                    <a:pt x="114" y="0"/>
                    <a:pt x="114" y="106"/>
                    <a:pt x="114" y="106"/>
                  </a:cubicBezTo>
                  <a:cubicBezTo>
                    <a:pt x="114" y="106"/>
                    <a:pt x="86" y="106"/>
                    <a:pt x="86" y="106"/>
                  </a:cubicBezTo>
                  <a:cubicBezTo>
                    <a:pt x="86" y="106"/>
                    <a:pt x="86" y="60"/>
                    <a:pt x="86" y="60"/>
                  </a:cubicBezTo>
                  <a:cubicBezTo>
                    <a:pt x="86" y="60"/>
                    <a:pt x="29" y="60"/>
                    <a:pt x="29" y="60"/>
                  </a:cubicBezTo>
                  <a:cubicBezTo>
                    <a:pt x="29" y="60"/>
                    <a:pt x="29" y="106"/>
                    <a:pt x="29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1" y="0"/>
                    <a:pt x="0" y="0"/>
                  </a:cubicBezTo>
                  <a:lnTo>
                    <a:pt x="2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12" name="Rectangle 59"/>
            <p:cNvSpPr>
              <a:spLocks noChangeArrowheads="1"/>
            </p:cNvSpPr>
            <p:nvPr userDrawn="1"/>
          </p:nvSpPr>
          <p:spPr bwMode="auto">
            <a:xfrm>
              <a:off x="10549836" y="6056372"/>
              <a:ext cx="60305" cy="21537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  <p:sp>
          <p:nvSpPr>
            <p:cNvPr id="13" name="Freeform 60"/>
            <p:cNvSpPr>
              <a:spLocks/>
            </p:cNvSpPr>
            <p:nvPr userDrawn="1"/>
          </p:nvSpPr>
          <p:spPr bwMode="auto">
            <a:xfrm>
              <a:off x="11075344" y="6049480"/>
              <a:ext cx="246386" cy="229157"/>
            </a:xfrm>
            <a:custGeom>
              <a:avLst/>
              <a:gdLst>
                <a:gd name="T0" fmla="*/ 4 w 121"/>
                <a:gd name="T1" fmla="*/ 80 h 112"/>
                <a:gd name="T2" fmla="*/ 0 w 121"/>
                <a:gd name="T3" fmla="*/ 57 h 112"/>
                <a:gd name="T4" fmla="*/ 8 w 121"/>
                <a:gd name="T5" fmla="*/ 26 h 112"/>
                <a:gd name="T6" fmla="*/ 32 w 121"/>
                <a:gd name="T7" fmla="*/ 6 h 112"/>
                <a:gd name="T8" fmla="*/ 63 w 121"/>
                <a:gd name="T9" fmla="*/ 0 h 112"/>
                <a:gd name="T10" fmla="*/ 99 w 121"/>
                <a:gd name="T11" fmla="*/ 8 h 112"/>
                <a:gd name="T12" fmla="*/ 119 w 121"/>
                <a:gd name="T13" fmla="*/ 32 h 112"/>
                <a:gd name="T14" fmla="*/ 120 w 121"/>
                <a:gd name="T15" fmla="*/ 39 h 112"/>
                <a:gd name="T16" fmla="*/ 90 w 121"/>
                <a:gd name="T17" fmla="*/ 39 h 112"/>
                <a:gd name="T18" fmla="*/ 89 w 121"/>
                <a:gd name="T19" fmla="*/ 31 h 112"/>
                <a:gd name="T20" fmla="*/ 75 w 121"/>
                <a:gd name="T21" fmla="*/ 19 h 112"/>
                <a:gd name="T22" fmla="*/ 63 w 121"/>
                <a:gd name="T23" fmla="*/ 17 h 112"/>
                <a:gd name="T24" fmla="*/ 49 w 121"/>
                <a:gd name="T25" fmla="*/ 19 h 112"/>
                <a:gd name="T26" fmla="*/ 34 w 121"/>
                <a:gd name="T27" fmla="*/ 35 h 112"/>
                <a:gd name="T28" fmla="*/ 30 w 121"/>
                <a:gd name="T29" fmla="*/ 57 h 112"/>
                <a:gd name="T30" fmla="*/ 32 w 121"/>
                <a:gd name="T31" fmla="*/ 76 h 112"/>
                <a:gd name="T32" fmla="*/ 48 w 121"/>
                <a:gd name="T33" fmla="*/ 93 h 112"/>
                <a:gd name="T34" fmla="*/ 63 w 121"/>
                <a:gd name="T35" fmla="*/ 96 h 112"/>
                <a:gd name="T36" fmla="*/ 76 w 121"/>
                <a:gd name="T37" fmla="*/ 94 h 112"/>
                <a:gd name="T38" fmla="*/ 88 w 121"/>
                <a:gd name="T39" fmla="*/ 83 h 112"/>
                <a:gd name="T40" fmla="*/ 91 w 121"/>
                <a:gd name="T41" fmla="*/ 71 h 112"/>
                <a:gd name="T42" fmla="*/ 121 w 121"/>
                <a:gd name="T43" fmla="*/ 71 h 112"/>
                <a:gd name="T44" fmla="*/ 119 w 121"/>
                <a:gd name="T45" fmla="*/ 81 h 112"/>
                <a:gd name="T46" fmla="*/ 99 w 121"/>
                <a:gd name="T47" fmla="*/ 105 h 112"/>
                <a:gd name="T48" fmla="*/ 63 w 121"/>
                <a:gd name="T49" fmla="*/ 112 h 112"/>
                <a:gd name="T50" fmla="*/ 34 w 121"/>
                <a:gd name="T51" fmla="*/ 108 h 112"/>
                <a:gd name="T52" fmla="*/ 4 w 121"/>
                <a:gd name="T53" fmla="*/ 8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1" h="112">
                  <a:moveTo>
                    <a:pt x="4" y="80"/>
                  </a:moveTo>
                  <a:cubicBezTo>
                    <a:pt x="1" y="73"/>
                    <a:pt x="0" y="65"/>
                    <a:pt x="0" y="57"/>
                  </a:cubicBezTo>
                  <a:cubicBezTo>
                    <a:pt x="0" y="46"/>
                    <a:pt x="2" y="35"/>
                    <a:pt x="8" y="26"/>
                  </a:cubicBezTo>
                  <a:cubicBezTo>
                    <a:pt x="13" y="17"/>
                    <a:pt x="22" y="10"/>
                    <a:pt x="32" y="6"/>
                  </a:cubicBezTo>
                  <a:cubicBezTo>
                    <a:pt x="42" y="2"/>
                    <a:pt x="52" y="0"/>
                    <a:pt x="63" y="0"/>
                  </a:cubicBezTo>
                  <a:cubicBezTo>
                    <a:pt x="76" y="0"/>
                    <a:pt x="88" y="3"/>
                    <a:pt x="99" y="8"/>
                  </a:cubicBezTo>
                  <a:cubicBezTo>
                    <a:pt x="109" y="12"/>
                    <a:pt x="117" y="21"/>
                    <a:pt x="119" y="32"/>
                  </a:cubicBezTo>
                  <a:cubicBezTo>
                    <a:pt x="119" y="35"/>
                    <a:pt x="120" y="37"/>
                    <a:pt x="12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90" y="36"/>
                    <a:pt x="90" y="33"/>
                    <a:pt x="89" y="31"/>
                  </a:cubicBezTo>
                  <a:cubicBezTo>
                    <a:pt x="86" y="25"/>
                    <a:pt x="82" y="20"/>
                    <a:pt x="75" y="19"/>
                  </a:cubicBezTo>
                  <a:cubicBezTo>
                    <a:pt x="72" y="17"/>
                    <a:pt x="67" y="17"/>
                    <a:pt x="63" y="17"/>
                  </a:cubicBezTo>
                  <a:cubicBezTo>
                    <a:pt x="58" y="17"/>
                    <a:pt x="54" y="18"/>
                    <a:pt x="49" y="19"/>
                  </a:cubicBezTo>
                  <a:cubicBezTo>
                    <a:pt x="42" y="22"/>
                    <a:pt x="36" y="28"/>
                    <a:pt x="34" y="35"/>
                  </a:cubicBezTo>
                  <a:cubicBezTo>
                    <a:pt x="31" y="42"/>
                    <a:pt x="30" y="49"/>
                    <a:pt x="30" y="57"/>
                  </a:cubicBezTo>
                  <a:cubicBezTo>
                    <a:pt x="30" y="64"/>
                    <a:pt x="31" y="70"/>
                    <a:pt x="32" y="76"/>
                  </a:cubicBezTo>
                  <a:cubicBezTo>
                    <a:pt x="35" y="84"/>
                    <a:pt x="40" y="90"/>
                    <a:pt x="48" y="93"/>
                  </a:cubicBezTo>
                  <a:cubicBezTo>
                    <a:pt x="53" y="95"/>
                    <a:pt x="58" y="96"/>
                    <a:pt x="63" y="96"/>
                  </a:cubicBezTo>
                  <a:cubicBezTo>
                    <a:pt x="68" y="96"/>
                    <a:pt x="72" y="95"/>
                    <a:pt x="76" y="94"/>
                  </a:cubicBezTo>
                  <a:cubicBezTo>
                    <a:pt x="82" y="92"/>
                    <a:pt x="86" y="88"/>
                    <a:pt x="88" y="83"/>
                  </a:cubicBezTo>
                  <a:cubicBezTo>
                    <a:pt x="90" y="79"/>
                    <a:pt x="91" y="75"/>
                    <a:pt x="91" y="71"/>
                  </a:cubicBezTo>
                  <a:cubicBezTo>
                    <a:pt x="121" y="71"/>
                    <a:pt x="121" y="71"/>
                    <a:pt x="121" y="71"/>
                  </a:cubicBezTo>
                  <a:cubicBezTo>
                    <a:pt x="120" y="75"/>
                    <a:pt x="120" y="78"/>
                    <a:pt x="119" y="81"/>
                  </a:cubicBezTo>
                  <a:cubicBezTo>
                    <a:pt x="117" y="92"/>
                    <a:pt x="109" y="101"/>
                    <a:pt x="99" y="105"/>
                  </a:cubicBezTo>
                  <a:cubicBezTo>
                    <a:pt x="88" y="109"/>
                    <a:pt x="76" y="112"/>
                    <a:pt x="63" y="112"/>
                  </a:cubicBezTo>
                  <a:cubicBezTo>
                    <a:pt x="53" y="112"/>
                    <a:pt x="43" y="111"/>
                    <a:pt x="34" y="108"/>
                  </a:cubicBezTo>
                  <a:cubicBezTo>
                    <a:pt x="21" y="103"/>
                    <a:pt x="9" y="93"/>
                    <a:pt x="4" y="8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00"/>
            </a:p>
          </p:txBody>
        </p:sp>
      </p:grpSp>
    </p:spTree>
    <p:extLst>
      <p:ext uri="{BB962C8B-B14F-4D97-AF65-F5344CB8AC3E}">
        <p14:creationId xmlns:p14="http://schemas.microsoft.com/office/powerpoint/2010/main" val="212183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90" r:id="rId7"/>
    <p:sldLayoutId id="2147483691" r:id="rId8"/>
    <p:sldLayoutId id="2147483694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7" r:id="rId20"/>
    <p:sldLayoutId id="2147483708" r:id="rId21"/>
    <p:sldLayoutId id="2147483709" r:id="rId22"/>
    <p:sldLayoutId id="2147483710" r:id="rId23"/>
  </p:sldLayoutIdLst>
  <p:timing>
    <p:tnLst>
      <p:par>
        <p:cTn id="1" dur="indefinite" restart="never" nodeType="tmRoot"/>
      </p:par>
    </p:tnLst>
  </p:timing>
  <p:txStyles>
    <p:titleStyle>
      <a:lvl1pPr algn="ctr" defTabSz="91426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9" indent="-285710" algn="l" defTabSz="91426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9BA79F9-1EEA-4B03-8005-43FA6F8A3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AA34A08-BA54-4C70-9D4B-2FB9E9EB0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4BEBE3-65DA-4A75-8275-642ECFFEC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 Regular" panose="020B0503030403020204" pitchFamily="34" charset="0"/>
              </a:defRPr>
            </a:lvl1pPr>
          </a:lstStyle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45661A-C7AD-476E-8960-C12F2E7A1F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 Regular" panose="020B0503030403020204" pitchFamily="34" charset="0"/>
              </a:defRPr>
            </a:lvl1pPr>
          </a:lstStyle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8929019" y="0"/>
            <a:ext cx="3262981" cy="1728000"/>
            <a:chOff x="6643019" y="0"/>
            <a:chExt cx="3262981" cy="1728000"/>
          </a:xfrm>
        </p:grpSpPr>
        <p:sp>
          <p:nvSpPr>
            <p:cNvPr id="12" name="Прямоугольник 11"/>
            <p:cNvSpPr/>
            <p:nvPr/>
          </p:nvSpPr>
          <p:spPr>
            <a:xfrm rot="16200000">
              <a:off x="8916000" y="738000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kern="1200" baseline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+mn-cs"/>
                </a:rPr>
                <a:t>HITACHI CHILLERS</a:t>
              </a:r>
              <a:endParaRPr lang="ru-RU" sz="9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352" y="218841"/>
              <a:ext cx="1080000" cy="25806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43019" y="245840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4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  <p:sldLayoutId id="2147483936" r:id="rId18"/>
    <p:sldLayoutId id="2147483937" r:id="rId19"/>
    <p:sldLayoutId id="2147483938" r:id="rId20"/>
    <p:sldLayoutId id="2147483940" r:id="rId21"/>
    <p:sldLayoutId id="2147483941" r:id="rId22"/>
    <p:sldLayoutId id="2147483943" r:id="rId2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C4163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 Regular" panose="020B0503030403020204" pitchFamily="34" charset="0"/>
          <a:ea typeface="Source Sans Pro Regular" panose="020B0503030403020204" pitchFamily="34" charset="0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 Regular" panose="020B0503030403020204" pitchFamily="34" charset="0"/>
          <a:ea typeface="Source Sans Pro Regular" panose="020B0503030403020204" pitchFamily="34" charset="0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 Regular" panose="020B0503030403020204" pitchFamily="34" charset="0"/>
          <a:ea typeface="Source Sans Pro Regular" panose="020B0503030403020204" pitchFamily="34" charset="0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 Regular" panose="020B0503030403020204" pitchFamily="34" charset="0"/>
          <a:ea typeface="Source Sans Pro Regular" panose="020B0503030403020204" pitchFamily="34" charset="0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 Regular" panose="020B0503030403020204" pitchFamily="34" charset="0"/>
          <a:ea typeface="Source Sans Pro Regular" panose="020B0503030403020204" pitchFamily="34" charset="0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1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2.emf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2.png"/><Relationship Id="rId7" Type="http://schemas.microsoft.com/office/2007/relationships/hdphoto" Target="../media/hdphoto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9.png"/><Relationship Id="rId5" Type="http://schemas.microsoft.com/office/2007/relationships/hdphoto" Target="../media/hdphoto7.wdp"/><Relationship Id="rId10" Type="http://schemas.openxmlformats.org/officeDocument/2006/relationships/image" Target="../media/image62.jpeg"/><Relationship Id="rId4" Type="http://schemas.openxmlformats.org/officeDocument/2006/relationships/image" Target="../media/image58.png"/><Relationship Id="rId9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3.png"/><Relationship Id="rId5" Type="http://schemas.openxmlformats.org/officeDocument/2006/relationships/image" Target="../media/image53.png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2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8.png"/><Relationship Id="rId5" Type="http://schemas.microsoft.com/office/2007/relationships/hdphoto" Target="../media/hdphoto9.wdp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26.png"/><Relationship Id="rId9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" y="9144"/>
            <a:ext cx="12183884" cy="68488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386254"/>
            <a:ext cx="1800200" cy="290908"/>
          </a:xfrm>
          <a:prstGeom prst="rect">
            <a:avLst/>
          </a:prstGeom>
        </p:spPr>
      </p:pic>
      <p:sp>
        <p:nvSpPr>
          <p:cNvPr id="10" name="Título 3">
            <a:extLst>
              <a:ext uri="{FF2B5EF4-FFF2-40B4-BE49-F238E27FC236}">
                <a16:creationId xmlns:a16="http://schemas.microsoft.com/office/drawing/2014/main" id="{5215C4F2-40F3-41B1-9246-CDB13DE2BD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67608" y="2060848"/>
            <a:ext cx="6561138" cy="2276475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Системы кондиционирования, вентиляции и отопления</a:t>
            </a:r>
            <a:endParaRPr lang="es-E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3988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sp>
        <p:nvSpPr>
          <p:cNvPr id="12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44043"/>
            <a:ext cx="10000597" cy="431557"/>
          </a:xfrm>
        </p:spPr>
        <p:txBody>
          <a:bodyPr/>
          <a:lstStyle/>
          <a:p>
            <a:r>
              <a:rPr lang="ru-RU" dirty="0" smtClean="0">
                <a:solidFill>
                  <a:srgbClr val="C41631"/>
                </a:solidFill>
                <a:latin typeface="+mn-lt"/>
              </a:rPr>
              <a:t>Инверторные холодильные машины </a:t>
            </a:r>
            <a:r>
              <a:rPr lang="en-US" dirty="0" smtClean="0">
                <a:solidFill>
                  <a:srgbClr val="C41631"/>
                </a:solidFill>
                <a:latin typeface="+mn-lt"/>
              </a:rPr>
              <a:t>Samurai M</a:t>
            </a:r>
            <a:endParaRPr lang="en-US" dirty="0">
              <a:solidFill>
                <a:srgbClr val="C41631"/>
              </a:solidFill>
              <a:latin typeface="+mn-lt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5ED3633-85C5-7C49-9D9A-874F4B01FD9B}"/>
              </a:ext>
            </a:extLst>
          </p:cNvPr>
          <p:cNvSpPr txBox="1">
            <a:spLocks/>
          </p:cNvSpPr>
          <p:nvPr/>
        </p:nvSpPr>
        <p:spPr>
          <a:xfrm>
            <a:off x="641830" y="1578593"/>
            <a:ext cx="5414731" cy="397417"/>
          </a:xfrm>
          <a:prstGeom prst="rect">
            <a:avLst/>
          </a:prstGeom>
        </p:spPr>
        <p:txBody>
          <a:bodyPr/>
          <a:lstStyle>
            <a:lvl1pPr marL="228578" indent="-228578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1pPr>
            <a:lvl2pPr marL="68573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2pPr>
            <a:lvl3pPr marL="1142886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3pPr>
            <a:lvl4pPr marL="1600040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4pPr>
            <a:lvl5pPr marL="2057195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Версия на хладагенте 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R454B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3" name="Espace réservé du texte 4">
            <a:extLst>
              <a:ext uri="{FF2B5EF4-FFF2-40B4-BE49-F238E27FC236}">
                <a16:creationId xmlns:a16="http://schemas.microsoft.com/office/drawing/2014/main" id="{F5B1D24F-FBD0-C4AD-C290-9732F380DD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0779" y="2107749"/>
            <a:ext cx="4849158" cy="457155"/>
          </a:xfrm>
        </p:spPr>
        <p:txBody>
          <a:bodyPr/>
          <a:lstStyle/>
          <a:p>
            <a:pPr marL="288925" algn="just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Температура выходящей жидкости </a:t>
            </a:r>
            <a:r>
              <a:rPr lang="ru-RU" sz="1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-12 °С</a:t>
            </a:r>
            <a:endPara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167B50BC-86B2-86F0-3468-F06C0737F10C}"/>
              </a:ext>
            </a:extLst>
          </p:cNvPr>
          <p:cNvSpPr/>
          <p:nvPr/>
        </p:nvSpPr>
        <p:spPr>
          <a:xfrm>
            <a:off x="3101957" y="3370712"/>
            <a:ext cx="2661285" cy="2247900"/>
          </a:xfrm>
          <a:custGeom>
            <a:avLst/>
            <a:gdLst/>
            <a:ahLst/>
            <a:cxnLst/>
            <a:rect l="l" t="t" r="r" b="b"/>
            <a:pathLst>
              <a:path w="2661284" h="2247900">
                <a:moveTo>
                  <a:pt x="2660777" y="2189226"/>
                </a:moveTo>
                <a:lnTo>
                  <a:pt x="2559812" y="2129917"/>
                </a:lnTo>
                <a:lnTo>
                  <a:pt x="2552065" y="2131949"/>
                </a:lnTo>
                <a:lnTo>
                  <a:pt x="2548509" y="2138045"/>
                </a:lnTo>
                <a:lnTo>
                  <a:pt x="2544953" y="2144014"/>
                </a:lnTo>
                <a:lnTo>
                  <a:pt x="2546985" y="2151888"/>
                </a:lnTo>
                <a:lnTo>
                  <a:pt x="2588628" y="2176284"/>
                </a:lnTo>
                <a:lnTo>
                  <a:pt x="71628" y="2169706"/>
                </a:lnTo>
                <a:lnTo>
                  <a:pt x="71628" y="71996"/>
                </a:lnTo>
                <a:lnTo>
                  <a:pt x="92456" y="107696"/>
                </a:lnTo>
                <a:lnTo>
                  <a:pt x="95885" y="113792"/>
                </a:lnTo>
                <a:lnTo>
                  <a:pt x="103759" y="115824"/>
                </a:lnTo>
                <a:lnTo>
                  <a:pt x="109728" y="112268"/>
                </a:lnTo>
                <a:lnTo>
                  <a:pt x="115824" y="108839"/>
                </a:lnTo>
                <a:lnTo>
                  <a:pt x="117856" y="100965"/>
                </a:lnTo>
                <a:lnTo>
                  <a:pt x="114300" y="94996"/>
                </a:lnTo>
                <a:lnTo>
                  <a:pt x="73583" y="25146"/>
                </a:lnTo>
                <a:lnTo>
                  <a:pt x="58928" y="0"/>
                </a:lnTo>
                <a:lnTo>
                  <a:pt x="3556" y="94996"/>
                </a:lnTo>
                <a:lnTo>
                  <a:pt x="0" y="100965"/>
                </a:lnTo>
                <a:lnTo>
                  <a:pt x="2032" y="108839"/>
                </a:lnTo>
                <a:lnTo>
                  <a:pt x="8128" y="112268"/>
                </a:lnTo>
                <a:lnTo>
                  <a:pt x="14097" y="115824"/>
                </a:lnTo>
                <a:lnTo>
                  <a:pt x="21971" y="113792"/>
                </a:lnTo>
                <a:lnTo>
                  <a:pt x="25400" y="107696"/>
                </a:lnTo>
                <a:lnTo>
                  <a:pt x="46215" y="71996"/>
                </a:lnTo>
                <a:lnTo>
                  <a:pt x="46228" y="25146"/>
                </a:lnTo>
                <a:lnTo>
                  <a:pt x="46228" y="71996"/>
                </a:lnTo>
                <a:lnTo>
                  <a:pt x="46228" y="2183638"/>
                </a:lnTo>
                <a:lnTo>
                  <a:pt x="58928" y="2183638"/>
                </a:lnTo>
                <a:lnTo>
                  <a:pt x="58928" y="2195068"/>
                </a:lnTo>
                <a:lnTo>
                  <a:pt x="2588564" y="2201684"/>
                </a:lnTo>
                <a:lnTo>
                  <a:pt x="2546731" y="2225929"/>
                </a:lnTo>
                <a:lnTo>
                  <a:pt x="2544699" y="2233676"/>
                </a:lnTo>
                <a:lnTo>
                  <a:pt x="2548255" y="2239772"/>
                </a:lnTo>
                <a:lnTo>
                  <a:pt x="2551811" y="2245741"/>
                </a:lnTo>
                <a:lnTo>
                  <a:pt x="2559558" y="2247900"/>
                </a:lnTo>
                <a:lnTo>
                  <a:pt x="2565527" y="2244344"/>
                </a:lnTo>
                <a:lnTo>
                  <a:pt x="2639047" y="2201799"/>
                </a:lnTo>
                <a:lnTo>
                  <a:pt x="2660777" y="2189226"/>
                </a:lnTo>
                <a:close/>
              </a:path>
            </a:pathLst>
          </a:custGeom>
          <a:solidFill>
            <a:srgbClr val="00529E"/>
          </a:solidFill>
          <a:ln>
            <a:solidFill>
              <a:srgbClr val="00529E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0529E"/>
              </a:solidFill>
            </a:endParaRP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66937517-0D4E-02BD-E063-B329C9F9001D}"/>
              </a:ext>
            </a:extLst>
          </p:cNvPr>
          <p:cNvSpPr/>
          <p:nvPr/>
        </p:nvSpPr>
        <p:spPr>
          <a:xfrm>
            <a:off x="3556362" y="3907922"/>
            <a:ext cx="1301750" cy="1082040"/>
          </a:xfrm>
          <a:custGeom>
            <a:avLst/>
            <a:gdLst/>
            <a:ahLst/>
            <a:cxnLst/>
            <a:rect l="l" t="t" r="r" b="b"/>
            <a:pathLst>
              <a:path w="1301750" h="1082039">
                <a:moveTo>
                  <a:pt x="1301496" y="0"/>
                </a:moveTo>
                <a:lnTo>
                  <a:pt x="0" y="0"/>
                </a:lnTo>
                <a:lnTo>
                  <a:pt x="0" y="1082040"/>
                </a:lnTo>
                <a:lnTo>
                  <a:pt x="1301496" y="1082040"/>
                </a:lnTo>
                <a:lnTo>
                  <a:pt x="1301496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CC51EC5B-99DA-D937-0C1E-C1383F26E537}"/>
              </a:ext>
            </a:extLst>
          </p:cNvPr>
          <p:cNvSpPr/>
          <p:nvPr/>
        </p:nvSpPr>
        <p:spPr>
          <a:xfrm>
            <a:off x="3160122" y="3904591"/>
            <a:ext cx="517030" cy="1076325"/>
          </a:xfrm>
          <a:custGeom>
            <a:avLst/>
            <a:gdLst/>
            <a:ahLst/>
            <a:cxnLst/>
            <a:rect l="l" t="t" r="r" b="b"/>
            <a:pathLst>
              <a:path w="584200" h="1076325">
                <a:moveTo>
                  <a:pt x="565784" y="0"/>
                </a:moveTo>
                <a:lnTo>
                  <a:pt x="0" y="0"/>
                </a:lnTo>
              </a:path>
              <a:path w="584200" h="1076325">
                <a:moveTo>
                  <a:pt x="584072" y="1075944"/>
                </a:moveTo>
                <a:lnTo>
                  <a:pt x="18287" y="1075944"/>
                </a:lnTo>
              </a:path>
            </a:pathLst>
          </a:custGeom>
          <a:solidFill>
            <a:srgbClr val="00529E"/>
          </a:solidFill>
          <a:ln w="6350">
            <a:solidFill>
              <a:srgbClr val="00529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65437F58-BA7C-1145-B86D-63D518B3AFEF}"/>
              </a:ext>
            </a:extLst>
          </p:cNvPr>
          <p:cNvSpPr/>
          <p:nvPr/>
        </p:nvSpPr>
        <p:spPr>
          <a:xfrm>
            <a:off x="4857858" y="4996058"/>
            <a:ext cx="0" cy="553085"/>
          </a:xfrm>
          <a:custGeom>
            <a:avLst/>
            <a:gdLst/>
            <a:ahLst/>
            <a:cxnLst/>
            <a:rect l="l" t="t" r="r" b="b"/>
            <a:pathLst>
              <a:path h="553085">
                <a:moveTo>
                  <a:pt x="0" y="0"/>
                </a:moveTo>
                <a:lnTo>
                  <a:pt x="0" y="553085"/>
                </a:lnTo>
              </a:path>
            </a:pathLst>
          </a:custGeom>
          <a:ln w="6350">
            <a:solidFill>
              <a:srgbClr val="00529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5EE031AC-5E5C-30FC-B603-B36591E4C765}"/>
              </a:ext>
            </a:extLst>
          </p:cNvPr>
          <p:cNvSpPr/>
          <p:nvPr/>
        </p:nvSpPr>
        <p:spPr>
          <a:xfrm>
            <a:off x="3556362" y="5009775"/>
            <a:ext cx="0" cy="553085"/>
          </a:xfrm>
          <a:custGeom>
            <a:avLst/>
            <a:gdLst/>
            <a:ahLst/>
            <a:cxnLst/>
            <a:rect l="l" t="t" r="r" b="b"/>
            <a:pathLst>
              <a:path h="553085">
                <a:moveTo>
                  <a:pt x="0" y="0"/>
                </a:moveTo>
                <a:lnTo>
                  <a:pt x="0" y="553084"/>
                </a:lnTo>
              </a:path>
            </a:pathLst>
          </a:custGeom>
          <a:ln w="6350">
            <a:solidFill>
              <a:srgbClr val="00529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139D1101-00B1-55F5-B538-ABEED3CF2CF5}"/>
              </a:ext>
            </a:extLst>
          </p:cNvPr>
          <p:cNvSpPr txBox="1"/>
          <p:nvPr/>
        </p:nvSpPr>
        <p:spPr>
          <a:xfrm>
            <a:off x="3192506" y="5556378"/>
            <a:ext cx="2255421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4450">
              <a:lnSpc>
                <a:spcPct val="100000"/>
              </a:lnSpc>
              <a:spcBef>
                <a:spcPts val="105"/>
              </a:spcBef>
              <a:tabLst>
                <a:tab pos="690880" algn="l"/>
                <a:tab pos="1387475" algn="l"/>
              </a:tabLst>
            </a:pPr>
            <a:r>
              <a:rPr lang="es-ES" sz="1650" b="1" spc="-15" baseline="252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650" b="1" spc="-15" baseline="252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-</a:t>
            </a:r>
            <a:r>
              <a:rPr sz="1650" b="1" spc="-30" baseline="25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12</a:t>
            </a:r>
            <a:r>
              <a:rPr lang="ru-RU" sz="1650" b="1" spc="-30" baseline="25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650" b="1" spc="-30" baseline="25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°</a:t>
            </a:r>
            <a:r>
              <a:rPr sz="1650" b="1" spc="-30" baseline="252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</a:t>
            </a:r>
            <a:r>
              <a:rPr lang="es-ES" sz="1650" b="1" spc="-30" baseline="252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 -</a:t>
            </a:r>
            <a:r>
              <a:rPr lang="es-ES" sz="1650" b="1" spc="-30" baseline="25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8</a:t>
            </a:r>
            <a:r>
              <a:rPr lang="ru-RU" sz="1650" b="1" spc="-30" baseline="25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s-ES" sz="1650" b="1" spc="-30" baseline="25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ºC</a:t>
            </a:r>
            <a:r>
              <a:rPr sz="1650" b="1" baseline="252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	</a:t>
            </a:r>
            <a:r>
              <a:rPr lang="es-ES" sz="1650" b="1" baseline="252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    </a:t>
            </a:r>
            <a:r>
              <a:rPr sz="1650" b="1" spc="-37" baseline="25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5</a:t>
            </a:r>
            <a:r>
              <a:rPr lang="ru-RU" sz="1650" b="1" spc="-37" baseline="25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650" b="1" spc="-37" baseline="25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°</a:t>
            </a:r>
            <a:r>
              <a:rPr sz="1650" b="1" spc="-37" baseline="252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</a:t>
            </a:r>
            <a:r>
              <a:rPr sz="1650" b="1" baseline="252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	</a:t>
            </a:r>
            <a:r>
              <a:rPr lang="es-ES" sz="1650" b="1" baseline="252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   </a:t>
            </a:r>
            <a:r>
              <a:rPr sz="11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20</a:t>
            </a:r>
            <a:r>
              <a:rPr lang="ru-RU" sz="11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1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°</a:t>
            </a:r>
            <a:r>
              <a:rPr sz="1100" b="1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</a:t>
            </a:r>
            <a:endParaRPr sz="11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lang="ru-RU" sz="11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cs typeface="Calibri Light"/>
              </a:rPr>
              <a:t>Температура выходящей жидкости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latin typeface="Calibri Light"/>
              <a:cs typeface="Calibri Light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521C9284-C15E-986C-8F2C-986048705189}"/>
              </a:ext>
            </a:extLst>
          </p:cNvPr>
          <p:cNvSpPr txBox="1"/>
          <p:nvPr/>
        </p:nvSpPr>
        <p:spPr>
          <a:xfrm>
            <a:off x="2423592" y="3370713"/>
            <a:ext cx="153888" cy="220128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algn="ctr">
              <a:lnSpc>
                <a:spcPts val="1150"/>
              </a:lnSpc>
            </a:pPr>
            <a:r>
              <a:rPr lang="ru-RU" sz="11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cs typeface="Calibri Light"/>
              </a:rPr>
              <a:t>Температура окружающей среды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  <a:latin typeface="Calibri Light"/>
              <a:cs typeface="Calibri Light"/>
            </a:endParaRP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D0CAB737-FBFD-0439-B84F-829B304FF844}"/>
              </a:ext>
            </a:extLst>
          </p:cNvPr>
          <p:cNvSpPr txBox="1"/>
          <p:nvPr/>
        </p:nvSpPr>
        <p:spPr>
          <a:xfrm>
            <a:off x="3575720" y="2870829"/>
            <a:ext cx="1695223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1200" b="1" spc="-10" dirty="0" smtClean="0">
                <a:solidFill>
                  <a:srgbClr val="00529E"/>
                </a:solidFill>
                <a:uFill>
                  <a:solidFill>
                    <a:srgbClr val="0080B6"/>
                  </a:solidFill>
                </a:uFill>
                <a:latin typeface="Calibri Light"/>
                <a:cs typeface="Calibri Light"/>
              </a:rPr>
              <a:t>РЕЖИМ ОХЛАЖДЕНИЯ</a:t>
            </a:r>
            <a:endParaRPr sz="1200" b="1" dirty="0">
              <a:solidFill>
                <a:srgbClr val="00529E"/>
              </a:solidFill>
              <a:latin typeface="Calibri Light"/>
              <a:cs typeface="Calibri Light"/>
            </a:endParaRPr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3FC25938-80E9-1ADA-CA1F-0A6E66B99D07}"/>
              </a:ext>
            </a:extLst>
          </p:cNvPr>
          <p:cNvSpPr txBox="1"/>
          <p:nvPr/>
        </p:nvSpPr>
        <p:spPr>
          <a:xfrm>
            <a:off x="2698744" y="3814400"/>
            <a:ext cx="375018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5"/>
              </a:spcBef>
            </a:pPr>
            <a:r>
              <a:rPr sz="11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48</a:t>
            </a:r>
            <a:r>
              <a:rPr lang="ru-RU" sz="11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1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°</a:t>
            </a:r>
            <a:r>
              <a:rPr sz="1100" b="1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</a:t>
            </a:r>
            <a:endParaRPr sz="11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3" name="object 17">
            <a:extLst>
              <a:ext uri="{FF2B5EF4-FFF2-40B4-BE49-F238E27FC236}">
                <a16:creationId xmlns:a16="http://schemas.microsoft.com/office/drawing/2014/main" id="{F3ACDC78-D5DF-2726-E469-B516207D9716}"/>
              </a:ext>
            </a:extLst>
          </p:cNvPr>
          <p:cNvSpPr txBox="1"/>
          <p:nvPr/>
        </p:nvSpPr>
        <p:spPr>
          <a:xfrm>
            <a:off x="2577956" y="4902587"/>
            <a:ext cx="51981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-</a:t>
            </a:r>
            <a:r>
              <a:rPr sz="11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17</a:t>
            </a:r>
            <a:r>
              <a:rPr lang="ru-RU" sz="11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</a:t>
            </a:r>
            <a:r>
              <a:rPr sz="11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8</a:t>
            </a:r>
            <a:r>
              <a:rPr lang="ru-RU" sz="11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100" b="1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°C</a:t>
            </a:r>
            <a:endParaRPr sz="11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4" name="object 18">
            <a:extLst>
              <a:ext uri="{FF2B5EF4-FFF2-40B4-BE49-F238E27FC236}">
                <a16:creationId xmlns:a16="http://schemas.microsoft.com/office/drawing/2014/main" id="{2D1F5818-8D2F-A787-2E54-6EBF4CB08B09}"/>
              </a:ext>
            </a:extLst>
          </p:cNvPr>
          <p:cNvSpPr/>
          <p:nvPr/>
        </p:nvSpPr>
        <p:spPr>
          <a:xfrm>
            <a:off x="4138530" y="4980819"/>
            <a:ext cx="0" cy="553085"/>
          </a:xfrm>
          <a:custGeom>
            <a:avLst/>
            <a:gdLst/>
            <a:ahLst/>
            <a:cxnLst/>
            <a:rect l="l" t="t" r="r" b="b"/>
            <a:pathLst>
              <a:path h="553085">
                <a:moveTo>
                  <a:pt x="0" y="0"/>
                </a:moveTo>
                <a:lnTo>
                  <a:pt x="0" y="553085"/>
                </a:lnTo>
              </a:path>
            </a:pathLst>
          </a:custGeom>
          <a:ln w="6350">
            <a:solidFill>
              <a:srgbClr val="00529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8A3CC6EE-6658-3DD1-79CB-BB4D3FAD3E7C}"/>
              </a:ext>
            </a:extLst>
          </p:cNvPr>
          <p:cNvSpPr/>
          <p:nvPr/>
        </p:nvSpPr>
        <p:spPr>
          <a:xfrm>
            <a:off x="6759557" y="3376808"/>
            <a:ext cx="2361565" cy="2242820"/>
          </a:xfrm>
          <a:custGeom>
            <a:avLst/>
            <a:gdLst/>
            <a:ahLst/>
            <a:cxnLst/>
            <a:rect l="l" t="t" r="r" b="b"/>
            <a:pathLst>
              <a:path w="2361565" h="2242820">
                <a:moveTo>
                  <a:pt x="2361565" y="2183904"/>
                </a:moveTo>
                <a:lnTo>
                  <a:pt x="2339771" y="2171192"/>
                </a:lnTo>
                <a:lnTo>
                  <a:pt x="2260473" y="2124964"/>
                </a:lnTo>
                <a:lnTo>
                  <a:pt x="2252726" y="2126996"/>
                </a:lnTo>
                <a:lnTo>
                  <a:pt x="2249170" y="2133092"/>
                </a:lnTo>
                <a:lnTo>
                  <a:pt x="2245614" y="2139061"/>
                </a:lnTo>
                <a:lnTo>
                  <a:pt x="2247646" y="2146935"/>
                </a:lnTo>
                <a:lnTo>
                  <a:pt x="2253742" y="2150364"/>
                </a:lnTo>
                <a:lnTo>
                  <a:pt x="2289416" y="2171192"/>
                </a:lnTo>
                <a:lnTo>
                  <a:pt x="71628" y="2171192"/>
                </a:lnTo>
                <a:lnTo>
                  <a:pt x="71628" y="71996"/>
                </a:lnTo>
                <a:lnTo>
                  <a:pt x="92456" y="107696"/>
                </a:lnTo>
                <a:lnTo>
                  <a:pt x="95885" y="113792"/>
                </a:lnTo>
                <a:lnTo>
                  <a:pt x="103759" y="115824"/>
                </a:lnTo>
                <a:lnTo>
                  <a:pt x="109728" y="112268"/>
                </a:lnTo>
                <a:lnTo>
                  <a:pt x="115824" y="108839"/>
                </a:lnTo>
                <a:lnTo>
                  <a:pt x="117856" y="100965"/>
                </a:lnTo>
                <a:lnTo>
                  <a:pt x="114300" y="94996"/>
                </a:lnTo>
                <a:lnTo>
                  <a:pt x="73583" y="25146"/>
                </a:lnTo>
                <a:lnTo>
                  <a:pt x="58928" y="0"/>
                </a:lnTo>
                <a:lnTo>
                  <a:pt x="3556" y="94996"/>
                </a:lnTo>
                <a:lnTo>
                  <a:pt x="0" y="100965"/>
                </a:lnTo>
                <a:lnTo>
                  <a:pt x="2032" y="108839"/>
                </a:lnTo>
                <a:lnTo>
                  <a:pt x="8128" y="112268"/>
                </a:lnTo>
                <a:lnTo>
                  <a:pt x="14097" y="115824"/>
                </a:lnTo>
                <a:lnTo>
                  <a:pt x="21971" y="113792"/>
                </a:lnTo>
                <a:lnTo>
                  <a:pt x="25400" y="107696"/>
                </a:lnTo>
                <a:lnTo>
                  <a:pt x="46228" y="71996"/>
                </a:lnTo>
                <a:lnTo>
                  <a:pt x="46228" y="2183638"/>
                </a:lnTo>
                <a:lnTo>
                  <a:pt x="58928" y="2183638"/>
                </a:lnTo>
                <a:lnTo>
                  <a:pt x="58928" y="2196592"/>
                </a:lnTo>
                <a:lnTo>
                  <a:pt x="2289441" y="2196592"/>
                </a:lnTo>
                <a:lnTo>
                  <a:pt x="2311209" y="2183904"/>
                </a:lnTo>
                <a:lnTo>
                  <a:pt x="2253742" y="2217420"/>
                </a:lnTo>
                <a:lnTo>
                  <a:pt x="2247646" y="2220849"/>
                </a:lnTo>
                <a:lnTo>
                  <a:pt x="2245614" y="2228723"/>
                </a:lnTo>
                <a:lnTo>
                  <a:pt x="2249170" y="2234692"/>
                </a:lnTo>
                <a:lnTo>
                  <a:pt x="2252726" y="2240788"/>
                </a:lnTo>
                <a:lnTo>
                  <a:pt x="2260473" y="2242820"/>
                </a:lnTo>
                <a:lnTo>
                  <a:pt x="2339771" y="2196592"/>
                </a:lnTo>
                <a:lnTo>
                  <a:pt x="2361565" y="2183904"/>
                </a:lnTo>
                <a:close/>
              </a:path>
            </a:pathLst>
          </a:custGeom>
          <a:solidFill>
            <a:srgbClr val="C4163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56318F1A-AD9E-AD5A-4489-DC872DDB165B}"/>
              </a:ext>
            </a:extLst>
          </p:cNvPr>
          <p:cNvSpPr/>
          <p:nvPr/>
        </p:nvSpPr>
        <p:spPr>
          <a:xfrm>
            <a:off x="7402939" y="3898779"/>
            <a:ext cx="1112520" cy="1085215"/>
          </a:xfrm>
          <a:custGeom>
            <a:avLst/>
            <a:gdLst/>
            <a:ahLst/>
            <a:cxnLst/>
            <a:rect l="l" t="t" r="r" b="b"/>
            <a:pathLst>
              <a:path w="1112520" h="1085214">
                <a:moveTo>
                  <a:pt x="1112520" y="0"/>
                </a:moveTo>
                <a:lnTo>
                  <a:pt x="0" y="0"/>
                </a:lnTo>
                <a:lnTo>
                  <a:pt x="0" y="1085088"/>
                </a:lnTo>
                <a:lnTo>
                  <a:pt x="1112520" y="1085088"/>
                </a:lnTo>
                <a:lnTo>
                  <a:pt x="111252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2">
            <a:extLst>
              <a:ext uri="{FF2B5EF4-FFF2-40B4-BE49-F238E27FC236}">
                <a16:creationId xmlns:a16="http://schemas.microsoft.com/office/drawing/2014/main" id="{70C5BEF2-9547-1855-2DE9-45E50CE9F4A8}"/>
              </a:ext>
            </a:extLst>
          </p:cNvPr>
          <p:cNvSpPr/>
          <p:nvPr/>
        </p:nvSpPr>
        <p:spPr>
          <a:xfrm>
            <a:off x="6817723" y="4703451"/>
            <a:ext cx="1689100" cy="3175"/>
          </a:xfrm>
          <a:custGeom>
            <a:avLst/>
            <a:gdLst/>
            <a:ahLst/>
            <a:cxnLst/>
            <a:rect l="l" t="t" r="r" b="b"/>
            <a:pathLst>
              <a:path w="1689100" h="3175">
                <a:moveTo>
                  <a:pt x="1688592" y="0"/>
                </a:moveTo>
                <a:lnTo>
                  <a:pt x="0" y="2920"/>
                </a:lnTo>
              </a:path>
            </a:pathLst>
          </a:custGeom>
          <a:ln w="6350">
            <a:solidFill>
              <a:srgbClr val="C41631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3">
            <a:extLst>
              <a:ext uri="{FF2B5EF4-FFF2-40B4-BE49-F238E27FC236}">
                <a16:creationId xmlns:a16="http://schemas.microsoft.com/office/drawing/2014/main" id="{153FE3C1-3225-15A4-135E-27D55302098D}"/>
              </a:ext>
            </a:extLst>
          </p:cNvPr>
          <p:cNvSpPr/>
          <p:nvPr/>
        </p:nvSpPr>
        <p:spPr>
          <a:xfrm>
            <a:off x="6817723" y="3893358"/>
            <a:ext cx="579120" cy="1638300"/>
          </a:xfrm>
          <a:custGeom>
            <a:avLst/>
            <a:gdLst/>
            <a:ahLst/>
            <a:cxnLst/>
            <a:rect l="l" t="t" r="r" b="b"/>
            <a:pathLst>
              <a:path w="579120" h="1638300">
                <a:moveTo>
                  <a:pt x="565785" y="0"/>
                </a:moveTo>
                <a:lnTo>
                  <a:pt x="0" y="0"/>
                </a:lnTo>
              </a:path>
              <a:path w="579120" h="1638300">
                <a:moveTo>
                  <a:pt x="579120" y="1085088"/>
                </a:moveTo>
                <a:lnTo>
                  <a:pt x="579120" y="1638172"/>
                </a:lnTo>
              </a:path>
            </a:pathLst>
          </a:custGeom>
          <a:solidFill>
            <a:srgbClr val="C41631"/>
          </a:solidFill>
          <a:ln w="6350">
            <a:solidFill>
              <a:srgbClr val="C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4">
            <a:extLst>
              <a:ext uri="{FF2B5EF4-FFF2-40B4-BE49-F238E27FC236}">
                <a16:creationId xmlns:a16="http://schemas.microsoft.com/office/drawing/2014/main" id="{D63BF8F2-BD63-7BE5-5FD2-88A6382E4986}"/>
              </a:ext>
            </a:extLst>
          </p:cNvPr>
          <p:cNvSpPr/>
          <p:nvPr/>
        </p:nvSpPr>
        <p:spPr>
          <a:xfrm>
            <a:off x="8108551" y="4714119"/>
            <a:ext cx="408940" cy="276225"/>
          </a:xfrm>
          <a:custGeom>
            <a:avLst/>
            <a:gdLst/>
            <a:ahLst/>
            <a:cxnLst/>
            <a:rect l="l" t="t" r="r" b="b"/>
            <a:pathLst>
              <a:path w="408940" h="276225">
                <a:moveTo>
                  <a:pt x="408432" y="0"/>
                </a:moveTo>
                <a:lnTo>
                  <a:pt x="0" y="275844"/>
                </a:lnTo>
                <a:lnTo>
                  <a:pt x="408432" y="275844"/>
                </a:lnTo>
                <a:lnTo>
                  <a:pt x="4084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6">
            <a:extLst>
              <a:ext uri="{FF2B5EF4-FFF2-40B4-BE49-F238E27FC236}">
                <a16:creationId xmlns:a16="http://schemas.microsoft.com/office/drawing/2014/main" id="{E01D1F07-8BC3-A533-77B2-A77706EB3038}"/>
              </a:ext>
            </a:extLst>
          </p:cNvPr>
          <p:cNvSpPr txBox="1"/>
          <p:nvPr/>
        </p:nvSpPr>
        <p:spPr>
          <a:xfrm>
            <a:off x="7266653" y="2869535"/>
            <a:ext cx="1205720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1200" b="1" spc="-10" dirty="0" smtClean="0">
                <a:solidFill>
                  <a:srgbClr val="C00000"/>
                </a:solidFill>
                <a:uFill>
                  <a:solidFill>
                    <a:srgbClr val="0080B6"/>
                  </a:solidFill>
                </a:uFill>
                <a:latin typeface="Calibri Light"/>
                <a:cs typeface="Calibri Light"/>
              </a:rPr>
              <a:t>РЕЖИМ НАГРЕВА</a:t>
            </a:r>
            <a:endParaRPr sz="1200" b="1" dirty="0">
              <a:solidFill>
                <a:srgbClr val="C00000"/>
              </a:solidFill>
              <a:latin typeface="Calibri Light"/>
              <a:cs typeface="Calibri Light"/>
            </a:endParaRPr>
          </a:p>
        </p:txBody>
      </p:sp>
      <p:sp>
        <p:nvSpPr>
          <p:cNvPr id="31" name="object 27">
            <a:extLst>
              <a:ext uri="{FF2B5EF4-FFF2-40B4-BE49-F238E27FC236}">
                <a16:creationId xmlns:a16="http://schemas.microsoft.com/office/drawing/2014/main" id="{F987C17E-EF02-60C3-BB37-A7BBE56D5B4E}"/>
              </a:ext>
            </a:extLst>
          </p:cNvPr>
          <p:cNvSpPr txBox="1"/>
          <p:nvPr/>
        </p:nvSpPr>
        <p:spPr>
          <a:xfrm>
            <a:off x="6454503" y="3834009"/>
            <a:ext cx="290195" cy="3520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25</a:t>
            </a:r>
            <a:r>
              <a:rPr lang="ru-RU" sz="11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1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°</a:t>
            </a:r>
            <a:r>
              <a:rPr sz="1100" b="1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</a:t>
            </a:r>
            <a:endParaRPr sz="11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2" name="object 28">
            <a:extLst>
              <a:ext uri="{FF2B5EF4-FFF2-40B4-BE49-F238E27FC236}">
                <a16:creationId xmlns:a16="http://schemas.microsoft.com/office/drawing/2014/main" id="{24D55E00-0AB0-0F86-5314-D88B84EE21B3}"/>
              </a:ext>
            </a:extLst>
          </p:cNvPr>
          <p:cNvSpPr txBox="1"/>
          <p:nvPr/>
        </p:nvSpPr>
        <p:spPr>
          <a:xfrm>
            <a:off x="6430119" y="4534886"/>
            <a:ext cx="333375" cy="54038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41275" algn="ctr">
              <a:lnSpc>
                <a:spcPct val="100000"/>
              </a:lnSpc>
              <a:spcBef>
                <a:spcPts val="800"/>
              </a:spcBef>
            </a:pPr>
            <a:r>
              <a:rPr sz="1100" b="1" spc="-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0</a:t>
            </a:r>
            <a:r>
              <a:rPr lang="ru-RU" sz="1100" b="1" spc="-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100" b="1" spc="-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°</a:t>
            </a:r>
            <a:r>
              <a:rPr sz="1100" b="1" spc="-2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</a:t>
            </a:r>
            <a:endParaRPr sz="11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10"/>
              </a:spcBef>
            </a:pPr>
            <a:r>
              <a:rPr sz="11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-</a:t>
            </a:r>
            <a:r>
              <a:rPr sz="11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15</a:t>
            </a:r>
            <a:r>
              <a:rPr lang="ru-RU" sz="11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1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°</a:t>
            </a:r>
            <a:r>
              <a:rPr sz="1100" b="1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</a:t>
            </a:r>
            <a:endParaRPr sz="11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3" name="object 29">
            <a:extLst>
              <a:ext uri="{FF2B5EF4-FFF2-40B4-BE49-F238E27FC236}">
                <a16:creationId xmlns:a16="http://schemas.microsoft.com/office/drawing/2014/main" id="{7C398C97-13AC-88D0-AA10-8C64A0BFE753}"/>
              </a:ext>
            </a:extLst>
          </p:cNvPr>
          <p:cNvSpPr txBox="1"/>
          <p:nvPr/>
        </p:nvSpPr>
        <p:spPr>
          <a:xfrm>
            <a:off x="6852140" y="5571999"/>
            <a:ext cx="2268982" cy="5212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08940">
              <a:lnSpc>
                <a:spcPct val="100000"/>
              </a:lnSpc>
              <a:spcBef>
                <a:spcPts val="105"/>
              </a:spcBef>
              <a:tabLst>
                <a:tab pos="1124585" algn="l"/>
                <a:tab pos="1570990" algn="l"/>
              </a:tabLst>
            </a:pPr>
            <a:r>
              <a:rPr sz="1650" b="1" spc="-30" baseline="25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25</a:t>
            </a:r>
            <a:r>
              <a:rPr lang="ru-RU" sz="1650" b="1" spc="-30" baseline="25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650" b="1" spc="-30" baseline="252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°</a:t>
            </a:r>
            <a:r>
              <a:rPr sz="1650" b="1" spc="-30" baseline="252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</a:t>
            </a:r>
            <a:r>
              <a:rPr sz="1650" b="1" baseline="252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	</a:t>
            </a:r>
            <a:r>
              <a:rPr sz="11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40</a:t>
            </a:r>
            <a:r>
              <a:rPr lang="ru-RU" sz="11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1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°</a:t>
            </a:r>
            <a:r>
              <a:rPr sz="1100" b="1" spc="-2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</a:t>
            </a:r>
            <a:r>
              <a:rPr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	</a:t>
            </a:r>
            <a:r>
              <a:rPr sz="1650" b="1" spc="-30" baseline="5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55</a:t>
            </a:r>
            <a:r>
              <a:rPr lang="ru-RU" sz="1650" b="1" spc="-30" baseline="5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650" b="1" spc="-30" baseline="5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°</a:t>
            </a:r>
            <a:r>
              <a:rPr sz="1650" b="1" spc="-30" baseline="50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</a:t>
            </a:r>
            <a:endParaRPr sz="1650" baseline="505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endParaRPr lang="ru-RU" sz="1100" spc="-10" dirty="0" smtClean="0">
              <a:solidFill>
                <a:schemeClr val="tx1">
                  <a:lumMod val="65000"/>
                  <a:lumOff val="35000"/>
                </a:schemeClr>
              </a:solidFill>
              <a:latin typeface="Calibri Light"/>
              <a:cs typeface="Calibri Light"/>
            </a:endParaRPr>
          </a:p>
          <a:p>
            <a:pPr marL="38100">
              <a:lnSpc>
                <a:spcPct val="100000"/>
              </a:lnSpc>
            </a:pPr>
            <a:r>
              <a:rPr lang="ru-RU" sz="110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cs typeface="Calibri Light"/>
              </a:rPr>
              <a:t>Температура </a:t>
            </a:r>
            <a:r>
              <a:rPr lang="ru-RU" sz="11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cs typeface="Calibri Light"/>
              </a:rPr>
              <a:t>выходящей </a:t>
            </a:r>
            <a:r>
              <a:rPr lang="ru-RU" sz="110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cs typeface="Calibri Light"/>
              </a:rPr>
              <a:t>жидкости</a:t>
            </a:r>
            <a:endParaRPr sz="1100" dirty="0">
              <a:solidFill>
                <a:schemeClr val="tx1">
                  <a:lumMod val="65000"/>
                  <a:lumOff val="35000"/>
                </a:schemeClr>
              </a:solidFill>
              <a:latin typeface="Calibri Light"/>
              <a:cs typeface="Calibri Light"/>
            </a:endParaRPr>
          </a:p>
        </p:txBody>
      </p:sp>
      <p:sp>
        <p:nvSpPr>
          <p:cNvPr id="34" name="object 30">
            <a:extLst>
              <a:ext uri="{FF2B5EF4-FFF2-40B4-BE49-F238E27FC236}">
                <a16:creationId xmlns:a16="http://schemas.microsoft.com/office/drawing/2014/main" id="{665F9F5D-FE7B-18F7-7576-6D9548952A8F}"/>
              </a:ext>
            </a:extLst>
          </p:cNvPr>
          <p:cNvSpPr txBox="1"/>
          <p:nvPr/>
        </p:nvSpPr>
        <p:spPr>
          <a:xfrm>
            <a:off x="6230144" y="3370712"/>
            <a:ext cx="153888" cy="219214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algn="ctr">
              <a:lnSpc>
                <a:spcPts val="1150"/>
              </a:lnSpc>
            </a:pPr>
            <a:r>
              <a:rPr lang="ru-RU" sz="110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cs typeface="Calibri Light"/>
              </a:rPr>
              <a:t>Температура </a:t>
            </a:r>
            <a:r>
              <a:rPr lang="ru-RU" sz="11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cs typeface="Calibri Light"/>
              </a:rPr>
              <a:t>окружающей среды</a:t>
            </a:r>
            <a:endParaRPr sz="1100" dirty="0">
              <a:solidFill>
                <a:schemeClr val="tx1">
                  <a:lumMod val="65000"/>
                  <a:lumOff val="35000"/>
                </a:schemeClr>
              </a:solidFill>
              <a:latin typeface="Calibri Light"/>
              <a:cs typeface="Calibri Light"/>
            </a:endParaRPr>
          </a:p>
        </p:txBody>
      </p:sp>
      <p:sp>
        <p:nvSpPr>
          <p:cNvPr id="35" name="object 12">
            <a:extLst>
              <a:ext uri="{FF2B5EF4-FFF2-40B4-BE49-F238E27FC236}">
                <a16:creationId xmlns:a16="http://schemas.microsoft.com/office/drawing/2014/main" id="{5F35C4B6-E9A5-F3E3-9D4A-D866B14016E7}"/>
              </a:ext>
            </a:extLst>
          </p:cNvPr>
          <p:cNvSpPr/>
          <p:nvPr/>
        </p:nvSpPr>
        <p:spPr>
          <a:xfrm>
            <a:off x="3671055" y="4979298"/>
            <a:ext cx="0" cy="553085"/>
          </a:xfrm>
          <a:custGeom>
            <a:avLst/>
            <a:gdLst/>
            <a:ahLst/>
            <a:cxnLst/>
            <a:rect l="l" t="t" r="r" b="b"/>
            <a:pathLst>
              <a:path h="553085">
                <a:moveTo>
                  <a:pt x="0" y="0"/>
                </a:moveTo>
                <a:lnTo>
                  <a:pt x="0" y="553084"/>
                </a:lnTo>
              </a:path>
            </a:pathLst>
          </a:custGeom>
          <a:ln w="6350">
            <a:solidFill>
              <a:srgbClr val="00529E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A9819FB6-FD12-C4EA-7482-5F2D2BB2A65F}"/>
              </a:ext>
            </a:extLst>
          </p:cNvPr>
          <p:cNvSpPr/>
          <p:nvPr/>
        </p:nvSpPr>
        <p:spPr bwMode="auto">
          <a:xfrm>
            <a:off x="3550264" y="3914018"/>
            <a:ext cx="129662" cy="1065280"/>
          </a:xfrm>
          <a:prstGeom prst="rect">
            <a:avLst/>
          </a:prstGeom>
          <a:pattFill prst="wdUpDiag">
            <a:fgClr>
              <a:srgbClr val="00529E"/>
            </a:fgClr>
            <a:bgClr>
              <a:srgbClr val="BEBEBE"/>
            </a:bgClr>
          </a:patt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 dirty="0"/>
          </a:p>
        </p:txBody>
      </p:sp>
      <p:sp>
        <p:nvSpPr>
          <p:cNvPr id="38" name="object 18">
            <a:extLst>
              <a:ext uri="{FF2B5EF4-FFF2-40B4-BE49-F238E27FC236}">
                <a16:creationId xmlns:a16="http://schemas.microsoft.com/office/drawing/2014/main" id="{A6034671-0189-D45B-5BB9-7E251347ED3A}"/>
              </a:ext>
            </a:extLst>
          </p:cNvPr>
          <p:cNvSpPr/>
          <p:nvPr/>
        </p:nvSpPr>
        <p:spPr>
          <a:xfrm>
            <a:off x="8108551" y="5009775"/>
            <a:ext cx="0" cy="553085"/>
          </a:xfrm>
          <a:custGeom>
            <a:avLst/>
            <a:gdLst/>
            <a:ahLst/>
            <a:cxnLst/>
            <a:rect l="l" t="t" r="r" b="b"/>
            <a:pathLst>
              <a:path h="553085">
                <a:moveTo>
                  <a:pt x="0" y="0"/>
                </a:moveTo>
                <a:lnTo>
                  <a:pt x="0" y="553085"/>
                </a:lnTo>
              </a:path>
            </a:pathLst>
          </a:custGeom>
          <a:ln w="6350">
            <a:solidFill>
              <a:srgbClr val="C41631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8">
            <a:extLst>
              <a:ext uri="{FF2B5EF4-FFF2-40B4-BE49-F238E27FC236}">
                <a16:creationId xmlns:a16="http://schemas.microsoft.com/office/drawing/2014/main" id="{5D6E86F2-6035-2476-8D28-F8548E21D8E8}"/>
              </a:ext>
            </a:extLst>
          </p:cNvPr>
          <p:cNvSpPr/>
          <p:nvPr/>
        </p:nvSpPr>
        <p:spPr>
          <a:xfrm rot="16200000">
            <a:off x="6555278" y="4133847"/>
            <a:ext cx="1112520" cy="553085"/>
          </a:xfrm>
          <a:custGeom>
            <a:avLst/>
            <a:gdLst/>
            <a:ahLst/>
            <a:cxnLst/>
            <a:rect l="l" t="t" r="r" b="b"/>
            <a:pathLst>
              <a:path h="553085">
                <a:moveTo>
                  <a:pt x="0" y="0"/>
                </a:moveTo>
                <a:lnTo>
                  <a:pt x="0" y="553085"/>
                </a:lnTo>
              </a:path>
            </a:pathLst>
          </a:custGeom>
          <a:ln w="6350">
            <a:solidFill>
              <a:srgbClr val="C41631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8">
            <a:extLst>
              <a:ext uri="{FF2B5EF4-FFF2-40B4-BE49-F238E27FC236}">
                <a16:creationId xmlns:a16="http://schemas.microsoft.com/office/drawing/2014/main" id="{30F62430-10C7-FC12-26A9-B74294E4CCE9}"/>
              </a:ext>
            </a:extLst>
          </p:cNvPr>
          <p:cNvSpPr/>
          <p:nvPr/>
        </p:nvSpPr>
        <p:spPr>
          <a:xfrm>
            <a:off x="8503385" y="4740789"/>
            <a:ext cx="45719" cy="819150"/>
          </a:xfrm>
          <a:custGeom>
            <a:avLst/>
            <a:gdLst/>
            <a:ahLst/>
            <a:cxnLst/>
            <a:rect l="l" t="t" r="r" b="b"/>
            <a:pathLst>
              <a:path h="553085">
                <a:moveTo>
                  <a:pt x="0" y="0"/>
                </a:moveTo>
                <a:lnTo>
                  <a:pt x="0" y="553085"/>
                </a:lnTo>
              </a:path>
            </a:pathLst>
          </a:custGeom>
          <a:ln w="6350">
            <a:solidFill>
              <a:srgbClr val="C41631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Speech Bubble: Rectangle with Corners Rounded 34">
            <a:extLst>
              <a:ext uri="{FF2B5EF4-FFF2-40B4-BE49-F238E27FC236}">
                <a16:creationId xmlns:a16="http://schemas.microsoft.com/office/drawing/2014/main" id="{09DD84E9-A4A5-9A55-4FFA-AE6BFC10B047}"/>
              </a:ext>
            </a:extLst>
          </p:cNvPr>
          <p:cNvSpPr/>
          <p:nvPr/>
        </p:nvSpPr>
        <p:spPr>
          <a:xfrm>
            <a:off x="3293813" y="3210642"/>
            <a:ext cx="1436411" cy="638470"/>
          </a:xfrm>
          <a:prstGeom prst="wedgeRoundRectCallout">
            <a:avLst>
              <a:gd name="adj1" fmla="val -28330"/>
              <a:gd name="adj2" fmla="val 83236"/>
              <a:gd name="adj3" fmla="val 16667"/>
            </a:avLst>
          </a:prstGeom>
          <a:solidFill>
            <a:srgbClr val="00529E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377" hangingPunct="0"/>
            <a:r>
              <a:rPr lang="ru-RU" sz="1050" dirty="0">
                <a:solidFill>
                  <a:schemeClr val="accent3"/>
                </a:solidFill>
                <a:sym typeface="Calibri"/>
              </a:rPr>
              <a:t>Новый нижний предел </a:t>
            </a:r>
            <a:r>
              <a:rPr lang="ru-RU" sz="1050" dirty="0" smtClean="0">
                <a:solidFill>
                  <a:schemeClr val="accent3"/>
                </a:solidFill>
                <a:sym typeface="Calibri"/>
              </a:rPr>
              <a:t>расширен до </a:t>
            </a:r>
            <a:r>
              <a:rPr lang="ru-RU" sz="1050" dirty="0">
                <a:solidFill>
                  <a:schemeClr val="accent3"/>
                </a:solidFill>
                <a:sym typeface="Calibri"/>
              </a:rPr>
              <a:t>-</a:t>
            </a:r>
            <a:r>
              <a:rPr lang="ru-RU" sz="1050" dirty="0" smtClean="0">
                <a:solidFill>
                  <a:schemeClr val="accent3"/>
                </a:solidFill>
                <a:sym typeface="Calibri"/>
              </a:rPr>
              <a:t>12 ºC</a:t>
            </a:r>
            <a:endParaRPr kumimoji="0" lang="en-US" sz="1050" b="0" i="0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731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p"/>
      <p:bldP spid="13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640315" y="2152280"/>
            <a:ext cx="4506438" cy="3985547"/>
          </a:xfrm>
        </p:spPr>
        <p:txBody>
          <a:bodyPr/>
          <a:lstStyle/>
          <a:p>
            <a:pPr marL="54000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Система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обнаружения утечек и вытяжной вентилятор</a:t>
            </a:r>
          </a:p>
          <a:p>
            <a:pPr marL="54000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44043"/>
            <a:ext cx="7668517" cy="431557"/>
          </a:xfrm>
        </p:spPr>
        <p:txBody>
          <a:bodyPr/>
          <a:lstStyle/>
          <a:p>
            <a:r>
              <a:rPr lang="ru-RU" dirty="0" smtClean="0">
                <a:solidFill>
                  <a:srgbClr val="C41631"/>
                </a:solidFill>
                <a:latin typeface="+mn-lt"/>
              </a:rPr>
              <a:t>Инверторные холодильные машины </a:t>
            </a:r>
            <a:r>
              <a:rPr lang="en-US" dirty="0" smtClean="0">
                <a:solidFill>
                  <a:srgbClr val="C41631"/>
                </a:solidFill>
                <a:latin typeface="+mn-lt"/>
              </a:rPr>
              <a:t>Samurai M</a:t>
            </a:r>
            <a:endParaRPr lang="en-US" dirty="0">
              <a:solidFill>
                <a:srgbClr val="C41631"/>
              </a:solidFill>
              <a:latin typeface="+mn-lt"/>
            </a:endParaRP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25ED3633-85C5-7C49-9D9A-874F4B01FD9B}"/>
              </a:ext>
            </a:extLst>
          </p:cNvPr>
          <p:cNvSpPr txBox="1">
            <a:spLocks/>
          </p:cNvSpPr>
          <p:nvPr/>
        </p:nvSpPr>
        <p:spPr>
          <a:xfrm>
            <a:off x="641830" y="1578593"/>
            <a:ext cx="5414731" cy="397417"/>
          </a:xfrm>
          <a:prstGeom prst="rect">
            <a:avLst/>
          </a:prstGeom>
        </p:spPr>
        <p:txBody>
          <a:bodyPr/>
          <a:lstStyle>
            <a:lvl1pPr marL="228578" indent="-228578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1pPr>
            <a:lvl2pPr marL="68573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2pPr>
            <a:lvl3pPr marL="1142886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3pPr>
            <a:lvl4pPr marL="1600040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4pPr>
            <a:lvl5pPr marL="2057195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Версия на хладагенте 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R454B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D63FD979-3556-9BDF-0279-2EBA9C644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07"/>
          <a:stretch/>
        </p:blipFill>
        <p:spPr>
          <a:xfrm>
            <a:off x="2804226" y="4654077"/>
            <a:ext cx="1866032" cy="1646777"/>
          </a:xfrm>
          <a:prstGeom prst="rect">
            <a:avLst/>
          </a:prstGeom>
        </p:spPr>
      </p:pic>
      <p:pic>
        <p:nvPicPr>
          <p:cNvPr id="39" name="Image 7">
            <a:extLst>
              <a:ext uri="{FF2B5EF4-FFF2-40B4-BE49-F238E27FC236}">
                <a16:creationId xmlns:a16="http://schemas.microsoft.com/office/drawing/2014/main" id="{3E9B9707-638F-4105-D555-56331F3E7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489" y="1424971"/>
            <a:ext cx="713759" cy="651953"/>
          </a:xfrm>
          <a:prstGeom prst="rect">
            <a:avLst/>
          </a:prstGeom>
        </p:spPr>
      </p:pic>
      <p:sp>
        <p:nvSpPr>
          <p:cNvPr id="42" name="object 8">
            <a:extLst>
              <a:ext uri="{FF2B5EF4-FFF2-40B4-BE49-F238E27FC236}">
                <a16:creationId xmlns:a16="http://schemas.microsoft.com/office/drawing/2014/main" id="{CF6A58F1-8659-F107-4B48-BB3D344DAE13}"/>
              </a:ext>
            </a:extLst>
          </p:cNvPr>
          <p:cNvSpPr txBox="1"/>
          <p:nvPr/>
        </p:nvSpPr>
        <p:spPr>
          <a:xfrm>
            <a:off x="3936671" y="4158324"/>
            <a:ext cx="857939" cy="4205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000"/>
              </a:lnSpc>
              <a:spcBef>
                <a:spcPts val="90"/>
              </a:spcBef>
            </a:pPr>
            <a:r>
              <a:rPr lang="ru-RU" sz="1100" dirty="0" smtClean="0">
                <a:latin typeface="Arial"/>
                <a:cs typeface="Arial"/>
              </a:rPr>
              <a:t>Вытяжной </a:t>
            </a:r>
          </a:p>
          <a:p>
            <a:pPr marL="12700" marR="5080">
              <a:lnSpc>
                <a:spcPct val="117000"/>
              </a:lnSpc>
              <a:spcBef>
                <a:spcPts val="90"/>
              </a:spcBef>
            </a:pPr>
            <a:r>
              <a:rPr lang="ru-RU" sz="1100" dirty="0" smtClean="0">
                <a:latin typeface="Arial"/>
                <a:cs typeface="Arial"/>
              </a:rPr>
              <a:t>вентилятор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3" name="object 8">
            <a:extLst>
              <a:ext uri="{FF2B5EF4-FFF2-40B4-BE49-F238E27FC236}">
                <a16:creationId xmlns:a16="http://schemas.microsoft.com/office/drawing/2014/main" id="{CF6A58F1-8659-F107-4B48-BB3D344DAE13}"/>
              </a:ext>
            </a:extLst>
          </p:cNvPr>
          <p:cNvSpPr txBox="1"/>
          <p:nvPr/>
        </p:nvSpPr>
        <p:spPr>
          <a:xfrm>
            <a:off x="2517348" y="4415146"/>
            <a:ext cx="1095223" cy="209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000"/>
              </a:lnSpc>
              <a:spcBef>
                <a:spcPts val="90"/>
              </a:spcBef>
            </a:pPr>
            <a:r>
              <a:rPr lang="ru-RU" sz="1100" dirty="0" smtClean="0">
                <a:latin typeface="Arial"/>
                <a:cs typeface="Arial"/>
              </a:rPr>
              <a:t>Датчик утечки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44" name="Image 7">
            <a:extLst>
              <a:ext uri="{FF2B5EF4-FFF2-40B4-BE49-F238E27FC236}">
                <a16:creationId xmlns:a16="http://schemas.microsoft.com/office/drawing/2014/main" id="{A626783A-4DD7-CFCD-29B5-42389FF70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1110" y="4104118"/>
            <a:ext cx="713759" cy="651953"/>
          </a:xfrm>
          <a:prstGeom prst="rect">
            <a:avLst/>
          </a:prstGeom>
        </p:spPr>
      </p:pic>
      <p:pic>
        <p:nvPicPr>
          <p:cNvPr id="45" name="Image 7">
            <a:extLst>
              <a:ext uri="{FF2B5EF4-FFF2-40B4-BE49-F238E27FC236}">
                <a16:creationId xmlns:a16="http://schemas.microsoft.com/office/drawing/2014/main" id="{3E9B9707-638F-4105-D555-56331F3E7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7466" y="3014965"/>
            <a:ext cx="713759" cy="651953"/>
          </a:xfrm>
          <a:prstGeom prst="rect">
            <a:avLst/>
          </a:prstGeom>
        </p:spPr>
      </p:pic>
      <p:sp>
        <p:nvSpPr>
          <p:cNvPr id="47" name="object 8">
            <a:extLst>
              <a:ext uri="{FF2B5EF4-FFF2-40B4-BE49-F238E27FC236}">
                <a16:creationId xmlns:a16="http://schemas.microsoft.com/office/drawing/2014/main" id="{CF6A58F1-8659-F107-4B48-BB3D344DAE13}"/>
              </a:ext>
            </a:extLst>
          </p:cNvPr>
          <p:cNvSpPr txBox="1"/>
          <p:nvPr/>
        </p:nvSpPr>
        <p:spPr>
          <a:xfrm>
            <a:off x="7688865" y="3125252"/>
            <a:ext cx="1438910" cy="118256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000"/>
              </a:lnSpc>
              <a:spcBef>
                <a:spcPts val="90"/>
              </a:spcBef>
            </a:pPr>
            <a:r>
              <a:rPr lang="ru-RU" sz="1100" dirty="0">
                <a:latin typeface="Arial"/>
                <a:cs typeface="Arial"/>
              </a:rPr>
              <a:t>Внутри установки установлена система вентиляции, обеспечивающая отсутствие скопления газа A2L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8" name="object 10">
            <a:extLst>
              <a:ext uri="{FF2B5EF4-FFF2-40B4-BE49-F238E27FC236}">
                <a16:creationId xmlns:a16="http://schemas.microsoft.com/office/drawing/2014/main" id="{0834709B-293E-1ABF-FC6B-EFA775C50E72}"/>
              </a:ext>
            </a:extLst>
          </p:cNvPr>
          <p:cNvSpPr txBox="1"/>
          <p:nvPr/>
        </p:nvSpPr>
        <p:spPr>
          <a:xfrm>
            <a:off x="7710452" y="4535816"/>
            <a:ext cx="1617345" cy="58836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6799"/>
              </a:lnSpc>
              <a:spcBef>
                <a:spcPts val="90"/>
              </a:spcBef>
            </a:pPr>
            <a:r>
              <a:rPr lang="ru-RU" sz="1100" dirty="0">
                <a:latin typeface="Arial"/>
                <a:cs typeface="Arial"/>
              </a:rPr>
              <a:t>Датчик </a:t>
            </a:r>
            <a:r>
              <a:rPr lang="ru-RU" sz="1100" dirty="0" smtClean="0">
                <a:latin typeface="Arial"/>
                <a:cs typeface="Arial"/>
              </a:rPr>
              <a:t>для </a:t>
            </a:r>
            <a:r>
              <a:rPr lang="ru-RU" sz="1100" dirty="0">
                <a:latin typeface="Arial"/>
                <a:cs typeface="Arial"/>
              </a:rPr>
              <a:t>обнаружения любой утечки газа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68" name="object 12">
            <a:extLst>
              <a:ext uri="{FF2B5EF4-FFF2-40B4-BE49-F238E27FC236}">
                <a16:creationId xmlns:a16="http://schemas.microsoft.com/office/drawing/2014/main" id="{96D31539-C6F5-3413-A8BA-3B24290F269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58868" y="4546424"/>
            <a:ext cx="840500" cy="653117"/>
          </a:xfrm>
          <a:prstGeom prst="rect">
            <a:avLst/>
          </a:prstGeom>
        </p:spPr>
      </p:pic>
      <p:sp>
        <p:nvSpPr>
          <p:cNvPr id="70" name="object 13">
            <a:extLst>
              <a:ext uri="{FF2B5EF4-FFF2-40B4-BE49-F238E27FC236}">
                <a16:creationId xmlns:a16="http://schemas.microsoft.com/office/drawing/2014/main" id="{09CE85C4-0AEC-FDD9-5B36-E86CBFEA6039}"/>
              </a:ext>
            </a:extLst>
          </p:cNvPr>
          <p:cNvSpPr/>
          <p:nvPr/>
        </p:nvSpPr>
        <p:spPr>
          <a:xfrm>
            <a:off x="7700930" y="5246376"/>
            <a:ext cx="2484120" cy="0"/>
          </a:xfrm>
          <a:custGeom>
            <a:avLst/>
            <a:gdLst/>
            <a:ahLst/>
            <a:cxnLst/>
            <a:rect l="l" t="t" r="r" b="b"/>
            <a:pathLst>
              <a:path w="2484120">
                <a:moveTo>
                  <a:pt x="0" y="0"/>
                </a:moveTo>
                <a:lnTo>
                  <a:pt x="2483993" y="0"/>
                </a:lnTo>
              </a:path>
            </a:pathLst>
          </a:custGeom>
          <a:ln w="5359">
            <a:solidFill>
              <a:srgbClr val="C416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1" name="object 14">
            <a:extLst>
              <a:ext uri="{FF2B5EF4-FFF2-40B4-BE49-F238E27FC236}">
                <a16:creationId xmlns:a16="http://schemas.microsoft.com/office/drawing/2014/main" id="{CDD7C7BE-15DA-A29B-F405-28F9C282039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16830" y="3334947"/>
            <a:ext cx="774355" cy="765713"/>
          </a:xfrm>
          <a:prstGeom prst="rect">
            <a:avLst/>
          </a:prstGeom>
        </p:spPr>
      </p:pic>
      <p:sp>
        <p:nvSpPr>
          <p:cNvPr id="72" name="object 20">
            <a:extLst>
              <a:ext uri="{FF2B5EF4-FFF2-40B4-BE49-F238E27FC236}">
                <a16:creationId xmlns:a16="http://schemas.microsoft.com/office/drawing/2014/main" id="{EE26C8C8-77C5-6C14-6865-6F297FE65F67}"/>
              </a:ext>
            </a:extLst>
          </p:cNvPr>
          <p:cNvSpPr/>
          <p:nvPr/>
        </p:nvSpPr>
        <p:spPr>
          <a:xfrm>
            <a:off x="7691785" y="4368551"/>
            <a:ext cx="2484120" cy="0"/>
          </a:xfrm>
          <a:custGeom>
            <a:avLst/>
            <a:gdLst/>
            <a:ahLst/>
            <a:cxnLst/>
            <a:rect l="l" t="t" r="r" b="b"/>
            <a:pathLst>
              <a:path w="2484120">
                <a:moveTo>
                  <a:pt x="0" y="0"/>
                </a:moveTo>
                <a:lnTo>
                  <a:pt x="2483993" y="0"/>
                </a:lnTo>
              </a:path>
            </a:pathLst>
          </a:custGeom>
          <a:ln w="5359">
            <a:solidFill>
              <a:srgbClr val="C416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3" name="Imag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4368" y="2743755"/>
            <a:ext cx="3235487" cy="312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0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7" grpId="0"/>
      <p:bldP spid="48" grpId="0"/>
      <p:bldP spid="70" grpId="0" animBg="1"/>
      <p:bldP spid="7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object 6">
            <a:extLst>
              <a:ext uri="{FF2B5EF4-FFF2-40B4-BE49-F238E27FC236}">
                <a16:creationId xmlns:a16="http://schemas.microsoft.com/office/drawing/2014/main" id="{B80CA4B7-2528-7FA3-2F5D-ECEDD7B76E8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3064" y="2500135"/>
            <a:ext cx="2069555" cy="10968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sp>
        <p:nvSpPr>
          <p:cNvPr id="12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44043"/>
            <a:ext cx="10000597" cy="431557"/>
          </a:xfrm>
        </p:spPr>
        <p:txBody>
          <a:bodyPr/>
          <a:lstStyle/>
          <a:p>
            <a:r>
              <a:rPr lang="ru-RU" dirty="0" smtClean="0">
                <a:solidFill>
                  <a:srgbClr val="C41631"/>
                </a:solidFill>
                <a:latin typeface="+mn-lt"/>
              </a:rPr>
              <a:t>Инверторные холодильные машины </a:t>
            </a:r>
            <a:r>
              <a:rPr lang="en-US" dirty="0" smtClean="0">
                <a:solidFill>
                  <a:srgbClr val="C41631"/>
                </a:solidFill>
                <a:latin typeface="+mn-lt"/>
              </a:rPr>
              <a:t>Samurai M</a:t>
            </a:r>
            <a:endParaRPr lang="en-US" dirty="0">
              <a:solidFill>
                <a:srgbClr val="C41631"/>
              </a:solidFill>
              <a:latin typeface="+mn-lt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5ED3633-85C5-7C49-9D9A-874F4B01FD9B}"/>
              </a:ext>
            </a:extLst>
          </p:cNvPr>
          <p:cNvSpPr txBox="1">
            <a:spLocks/>
          </p:cNvSpPr>
          <p:nvPr/>
        </p:nvSpPr>
        <p:spPr>
          <a:xfrm>
            <a:off x="641830" y="1578593"/>
            <a:ext cx="5414731" cy="397417"/>
          </a:xfrm>
          <a:prstGeom prst="rect">
            <a:avLst/>
          </a:prstGeom>
        </p:spPr>
        <p:txBody>
          <a:bodyPr/>
          <a:lstStyle>
            <a:lvl1pPr marL="228578" indent="-228578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1pPr>
            <a:lvl2pPr marL="68573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2pPr>
            <a:lvl3pPr marL="1142886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3pPr>
            <a:lvl4pPr marL="1600040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4pPr>
            <a:lvl5pPr marL="2057195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Опции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7" name="object 11">
            <a:extLst>
              <a:ext uri="{FF2B5EF4-FFF2-40B4-BE49-F238E27FC236}">
                <a16:creationId xmlns:a16="http://schemas.microsoft.com/office/drawing/2014/main" id="{2551838D-7822-B973-BA43-B48ABC46CD6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88394" y="2161203"/>
            <a:ext cx="1990903" cy="1481352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42" name="Groupe 13">
            <a:extLst>
              <a:ext uri="{FF2B5EF4-FFF2-40B4-BE49-F238E27FC236}">
                <a16:creationId xmlns:a16="http://schemas.microsoft.com/office/drawing/2014/main" id="{BDE090B3-727C-1BE3-3A7A-1141D05EFA2A}"/>
              </a:ext>
            </a:extLst>
          </p:cNvPr>
          <p:cNvGrpSpPr/>
          <p:nvPr/>
        </p:nvGrpSpPr>
        <p:grpSpPr>
          <a:xfrm>
            <a:off x="4309246" y="3897961"/>
            <a:ext cx="1819564" cy="1039092"/>
            <a:chOff x="1579418" y="4428836"/>
            <a:chExt cx="1819564" cy="1039092"/>
          </a:xfrm>
        </p:grpSpPr>
        <p:sp>
          <p:nvSpPr>
            <p:cNvPr id="43" name="Arrondir un rectangle avec un coin diagonal 14">
              <a:extLst>
                <a:ext uri="{FF2B5EF4-FFF2-40B4-BE49-F238E27FC236}">
                  <a16:creationId xmlns:a16="http://schemas.microsoft.com/office/drawing/2014/main" id="{4B391A61-FAD4-EBDF-3510-B974AE900671}"/>
                </a:ext>
              </a:extLst>
            </p:cNvPr>
            <p:cNvSpPr/>
            <p:nvPr/>
          </p:nvSpPr>
          <p:spPr bwMode="auto">
            <a:xfrm>
              <a:off x="1671782" y="4428836"/>
              <a:ext cx="1727200" cy="951346"/>
            </a:xfrm>
            <a:prstGeom prst="round2Diag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4" name="Arrondir un rectangle avec un coin diagonal 15">
              <a:extLst>
                <a:ext uri="{FF2B5EF4-FFF2-40B4-BE49-F238E27FC236}">
                  <a16:creationId xmlns:a16="http://schemas.microsoft.com/office/drawing/2014/main" id="{ED711AEB-A446-FC9A-3F4F-02AFF74A9A31}"/>
                </a:ext>
              </a:extLst>
            </p:cNvPr>
            <p:cNvSpPr/>
            <p:nvPr/>
          </p:nvSpPr>
          <p:spPr bwMode="auto">
            <a:xfrm>
              <a:off x="1579418" y="4516582"/>
              <a:ext cx="1727200" cy="951346"/>
            </a:xfrm>
            <a:prstGeom prst="round2Diag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Комплект насоса </a:t>
              </a:r>
              <a:r>
                <a:rPr lang="en-GB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VSD</a:t>
              </a:r>
            </a:p>
          </p:txBody>
        </p:sp>
      </p:grpSp>
      <p:grpSp>
        <p:nvGrpSpPr>
          <p:cNvPr id="45" name="Groupe 6">
            <a:extLst>
              <a:ext uri="{FF2B5EF4-FFF2-40B4-BE49-F238E27FC236}">
                <a16:creationId xmlns:a16="http://schemas.microsoft.com/office/drawing/2014/main" id="{416B84E9-89E2-E5C4-9DB8-DD613D5515AB}"/>
              </a:ext>
            </a:extLst>
          </p:cNvPr>
          <p:cNvGrpSpPr/>
          <p:nvPr/>
        </p:nvGrpSpPr>
        <p:grpSpPr>
          <a:xfrm>
            <a:off x="813590" y="2447890"/>
            <a:ext cx="1819564" cy="1039092"/>
            <a:chOff x="1579418" y="4428836"/>
            <a:chExt cx="1819564" cy="1039092"/>
          </a:xfrm>
        </p:grpSpPr>
        <p:sp>
          <p:nvSpPr>
            <p:cNvPr id="46" name="Arrondir un rectangle avec un coin diagonal 5">
              <a:extLst>
                <a:ext uri="{FF2B5EF4-FFF2-40B4-BE49-F238E27FC236}">
                  <a16:creationId xmlns:a16="http://schemas.microsoft.com/office/drawing/2014/main" id="{AFEC2AFF-570E-7DCC-22C7-EA80130ECA2A}"/>
                </a:ext>
              </a:extLst>
            </p:cNvPr>
            <p:cNvSpPr/>
            <p:nvPr/>
          </p:nvSpPr>
          <p:spPr bwMode="auto">
            <a:xfrm>
              <a:off x="1671782" y="4428836"/>
              <a:ext cx="1727200" cy="951346"/>
            </a:xfrm>
            <a:prstGeom prst="round2Diag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7" name="Arrondir un rectangle avec un coin diagonal 1">
              <a:extLst>
                <a:ext uri="{FF2B5EF4-FFF2-40B4-BE49-F238E27FC236}">
                  <a16:creationId xmlns:a16="http://schemas.microsoft.com/office/drawing/2014/main" id="{63364D86-4F63-9545-3FCB-649FB272E997}"/>
                </a:ext>
              </a:extLst>
            </p:cNvPr>
            <p:cNvSpPr/>
            <p:nvPr/>
          </p:nvSpPr>
          <p:spPr bwMode="auto">
            <a:xfrm>
              <a:off x="1579418" y="4516582"/>
              <a:ext cx="1727200" cy="951346"/>
            </a:xfrm>
            <a:prstGeom prst="round2Diag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Защитные решетки</a:t>
              </a:r>
              <a:endParaRPr lang="en-GB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e 7">
            <a:extLst>
              <a:ext uri="{FF2B5EF4-FFF2-40B4-BE49-F238E27FC236}">
                <a16:creationId xmlns:a16="http://schemas.microsoft.com/office/drawing/2014/main" id="{0520DA86-CF3F-DA76-6C38-898781764C95}"/>
              </a:ext>
            </a:extLst>
          </p:cNvPr>
          <p:cNvGrpSpPr/>
          <p:nvPr/>
        </p:nvGrpSpPr>
        <p:grpSpPr>
          <a:xfrm>
            <a:off x="4355428" y="2447890"/>
            <a:ext cx="1819564" cy="1039092"/>
            <a:chOff x="1579418" y="4428836"/>
            <a:chExt cx="1819564" cy="1039092"/>
          </a:xfrm>
        </p:grpSpPr>
        <p:sp>
          <p:nvSpPr>
            <p:cNvPr id="49" name="Arrondir un rectangle avec un coin diagonal 8">
              <a:extLst>
                <a:ext uri="{FF2B5EF4-FFF2-40B4-BE49-F238E27FC236}">
                  <a16:creationId xmlns:a16="http://schemas.microsoft.com/office/drawing/2014/main" id="{911DAE04-639E-0503-3042-02C30C7D2037}"/>
                </a:ext>
              </a:extLst>
            </p:cNvPr>
            <p:cNvSpPr/>
            <p:nvPr/>
          </p:nvSpPr>
          <p:spPr bwMode="auto">
            <a:xfrm>
              <a:off x="1671782" y="4428836"/>
              <a:ext cx="1727200" cy="951346"/>
            </a:xfrm>
            <a:prstGeom prst="round2Diag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0" name="Arrondir un rectangle avec un coin diagonal 9">
              <a:extLst>
                <a:ext uri="{FF2B5EF4-FFF2-40B4-BE49-F238E27FC236}">
                  <a16:creationId xmlns:a16="http://schemas.microsoft.com/office/drawing/2014/main" id="{91D25B7E-9A9E-D7B9-9AC1-DE16C9E862A7}"/>
                </a:ext>
              </a:extLst>
            </p:cNvPr>
            <p:cNvSpPr/>
            <p:nvPr/>
          </p:nvSpPr>
          <p:spPr bwMode="auto">
            <a:xfrm>
              <a:off x="1579418" y="4516582"/>
              <a:ext cx="1727200" cy="951346"/>
            </a:xfrm>
            <a:prstGeom prst="round2Diag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Низкошумное</a:t>
              </a:r>
              <a:r>
                <a:rPr lang="ru-RU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исполнение</a:t>
              </a:r>
            </a:p>
            <a:p>
              <a:pPr algn="ctr"/>
              <a:r>
                <a:rPr lang="ru-RU" sz="1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-7 </a:t>
              </a:r>
              <a:r>
                <a:rPr lang="ru-RU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дБ (А</a:t>
              </a:r>
              <a:r>
                <a:rPr lang="ru-RU" sz="12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GB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e 10">
            <a:extLst>
              <a:ext uri="{FF2B5EF4-FFF2-40B4-BE49-F238E27FC236}">
                <a16:creationId xmlns:a16="http://schemas.microsoft.com/office/drawing/2014/main" id="{7DA784AB-FBB7-E899-8FD6-D7F773DF3FBD}"/>
              </a:ext>
            </a:extLst>
          </p:cNvPr>
          <p:cNvGrpSpPr/>
          <p:nvPr/>
        </p:nvGrpSpPr>
        <p:grpSpPr>
          <a:xfrm>
            <a:off x="767408" y="3897961"/>
            <a:ext cx="1819564" cy="1039092"/>
            <a:chOff x="1579418" y="4428836"/>
            <a:chExt cx="1819564" cy="1039092"/>
          </a:xfrm>
        </p:grpSpPr>
        <p:sp>
          <p:nvSpPr>
            <p:cNvPr id="52" name="Arrondir un rectangle avec un coin diagonal 11">
              <a:extLst>
                <a:ext uri="{FF2B5EF4-FFF2-40B4-BE49-F238E27FC236}">
                  <a16:creationId xmlns:a16="http://schemas.microsoft.com/office/drawing/2014/main" id="{86966C83-CD3B-D974-DDDB-559732341646}"/>
                </a:ext>
              </a:extLst>
            </p:cNvPr>
            <p:cNvSpPr/>
            <p:nvPr/>
          </p:nvSpPr>
          <p:spPr bwMode="auto">
            <a:xfrm>
              <a:off x="1671782" y="4428836"/>
              <a:ext cx="1727200" cy="951346"/>
            </a:xfrm>
            <a:prstGeom prst="round2Diag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4" name="Arrondir un rectangle avec un coin diagonal 12">
              <a:extLst>
                <a:ext uri="{FF2B5EF4-FFF2-40B4-BE49-F238E27FC236}">
                  <a16:creationId xmlns:a16="http://schemas.microsoft.com/office/drawing/2014/main" id="{DDC1D5FC-038E-43A6-835F-FCEB6565BF63}"/>
                </a:ext>
              </a:extLst>
            </p:cNvPr>
            <p:cNvSpPr/>
            <p:nvPr/>
          </p:nvSpPr>
          <p:spPr bwMode="auto">
            <a:xfrm>
              <a:off x="1579418" y="4516582"/>
              <a:ext cx="1727200" cy="951346"/>
            </a:xfrm>
            <a:prstGeom prst="round2Diag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Комплект насоса с фиксированной скоростью вращения</a:t>
              </a:r>
              <a:endParaRPr lang="en-GB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e 13">
            <a:extLst>
              <a:ext uri="{FF2B5EF4-FFF2-40B4-BE49-F238E27FC236}">
                <a16:creationId xmlns:a16="http://schemas.microsoft.com/office/drawing/2014/main" id="{8B04E8E8-AC57-AF95-4F31-D2FF8355E184}"/>
              </a:ext>
            </a:extLst>
          </p:cNvPr>
          <p:cNvGrpSpPr/>
          <p:nvPr/>
        </p:nvGrpSpPr>
        <p:grpSpPr>
          <a:xfrm>
            <a:off x="9535368" y="2406383"/>
            <a:ext cx="2353732" cy="2694957"/>
            <a:chOff x="1579418" y="4210512"/>
            <a:chExt cx="1819564" cy="1257416"/>
          </a:xfrm>
        </p:grpSpPr>
        <p:sp>
          <p:nvSpPr>
            <p:cNvPr id="58" name="Arrondir un rectangle avec un coin diagonal 14">
              <a:extLst>
                <a:ext uri="{FF2B5EF4-FFF2-40B4-BE49-F238E27FC236}">
                  <a16:creationId xmlns:a16="http://schemas.microsoft.com/office/drawing/2014/main" id="{A11BFA34-3944-2E5A-924F-1F69A1BAF9A9}"/>
                </a:ext>
              </a:extLst>
            </p:cNvPr>
            <p:cNvSpPr/>
            <p:nvPr/>
          </p:nvSpPr>
          <p:spPr bwMode="auto">
            <a:xfrm>
              <a:off x="1671782" y="4210512"/>
              <a:ext cx="1727200" cy="1169670"/>
            </a:xfrm>
            <a:prstGeom prst="round2Diag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9" name="Arrondir un rectangle avec un coin diagonal 15">
              <a:extLst>
                <a:ext uri="{FF2B5EF4-FFF2-40B4-BE49-F238E27FC236}">
                  <a16:creationId xmlns:a16="http://schemas.microsoft.com/office/drawing/2014/main" id="{E9E6085F-0A72-A849-86E2-82621421ADF2}"/>
                </a:ext>
              </a:extLst>
            </p:cNvPr>
            <p:cNvSpPr/>
            <p:nvPr/>
          </p:nvSpPr>
          <p:spPr bwMode="auto">
            <a:xfrm>
              <a:off x="1579418" y="4298258"/>
              <a:ext cx="1727200" cy="1169670"/>
            </a:xfrm>
            <a:prstGeom prst="round2Diag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ru-RU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Антикоррозионная защита теплообменника</a:t>
              </a:r>
            </a:p>
            <a:p>
              <a:pPr algn="ctr"/>
              <a:endParaRPr lang="ru-RU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ru-RU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Только по специальному заказу</a:t>
              </a:r>
            </a:p>
            <a:p>
              <a:pPr algn="ctr"/>
              <a:r>
                <a:rPr lang="ru-RU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Увеличенный срок выполнения заказа</a:t>
              </a:r>
            </a:p>
          </p:txBody>
        </p:sp>
      </p:grpSp>
      <p:pic>
        <p:nvPicPr>
          <p:cNvPr id="57" name="Image 7">
            <a:extLst>
              <a:ext uri="{FF2B5EF4-FFF2-40B4-BE49-F238E27FC236}">
                <a16:creationId xmlns:a16="http://schemas.microsoft.com/office/drawing/2014/main" id="{46EC9E60-3485-32EA-C546-5E43D26C77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0607" y="1550304"/>
            <a:ext cx="920687" cy="840961"/>
          </a:xfrm>
          <a:prstGeom prst="rect">
            <a:avLst/>
          </a:prstGeom>
        </p:spPr>
      </p:pic>
      <p:pic>
        <p:nvPicPr>
          <p:cNvPr id="61" name="object 5">
            <a:extLst>
              <a:ext uri="{FF2B5EF4-FFF2-40B4-BE49-F238E27FC236}">
                <a16:creationId xmlns:a16="http://schemas.microsoft.com/office/drawing/2014/main" id="{600CCF95-C0AA-C9FA-8259-A76DCD4854C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66834" y="4000466"/>
            <a:ext cx="1350539" cy="1500968"/>
          </a:xfrm>
          <a:prstGeom prst="rect">
            <a:avLst/>
          </a:prstGeom>
        </p:spPr>
      </p:pic>
      <p:pic>
        <p:nvPicPr>
          <p:cNvPr id="62" name="object 5">
            <a:extLst>
              <a:ext uri="{FF2B5EF4-FFF2-40B4-BE49-F238E27FC236}">
                <a16:creationId xmlns:a16="http://schemas.microsoft.com/office/drawing/2014/main" id="{B4DAD907-F368-CDE5-B242-48CFA43F44A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13616" y="3645024"/>
            <a:ext cx="1583728" cy="1445454"/>
          </a:xfrm>
          <a:prstGeom prst="rect">
            <a:avLst/>
          </a:prstGeom>
        </p:spPr>
      </p:pic>
      <p:pic>
        <p:nvPicPr>
          <p:cNvPr id="63" name="object 5">
            <a:extLst>
              <a:ext uri="{FF2B5EF4-FFF2-40B4-BE49-F238E27FC236}">
                <a16:creationId xmlns:a16="http://schemas.microsoft.com/office/drawing/2014/main" id="{ABBE081F-EF41-D250-C2FA-22DB683679C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79336" y="3724876"/>
            <a:ext cx="1250762" cy="1385262"/>
          </a:xfrm>
          <a:prstGeom prst="rect">
            <a:avLst/>
          </a:prstGeom>
        </p:spPr>
      </p:pic>
      <p:pic>
        <p:nvPicPr>
          <p:cNvPr id="64" name="Espace réservé du contenu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33" y="5589240"/>
            <a:ext cx="826823" cy="1144472"/>
          </a:xfrm>
          <a:prstGeom prst="rect">
            <a:avLst/>
          </a:prstGeom>
        </p:spPr>
      </p:pic>
      <p:grpSp>
        <p:nvGrpSpPr>
          <p:cNvPr id="65" name="Groupe 2"/>
          <p:cNvGrpSpPr/>
          <p:nvPr/>
        </p:nvGrpSpPr>
        <p:grpSpPr>
          <a:xfrm>
            <a:off x="6599183" y="5597864"/>
            <a:ext cx="899598" cy="1127224"/>
            <a:chOff x="10320237" y="5637685"/>
            <a:chExt cx="868836" cy="1088678"/>
          </a:xfrm>
        </p:grpSpPr>
        <p:pic>
          <p:nvPicPr>
            <p:cNvPr id="66" name="Picture 2" descr="线控外观图">
              <a:extLst>
                <a:ext uri="{FF2B5EF4-FFF2-40B4-BE49-F238E27FC236}">
                  <a16:creationId xmlns:a16="http://schemas.microsoft.com/office/drawing/2014/main" id="{C793E477-EDFE-4B00-97FC-9B8521633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r="6566" b="3465"/>
            <a:stretch>
              <a:fillRect/>
            </a:stretch>
          </p:blipFill>
          <p:spPr bwMode="auto">
            <a:xfrm>
              <a:off x="10320237" y="5637685"/>
              <a:ext cx="868836" cy="1088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Rectangle 1"/>
            <p:cNvSpPr/>
            <p:nvPr/>
          </p:nvSpPr>
          <p:spPr bwMode="auto">
            <a:xfrm>
              <a:off x="10864215" y="6454140"/>
              <a:ext cx="201930" cy="70485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8" name="Groupe 10">
            <a:extLst>
              <a:ext uri="{FF2B5EF4-FFF2-40B4-BE49-F238E27FC236}">
                <a16:creationId xmlns:a16="http://schemas.microsoft.com/office/drawing/2014/main" id="{7DA784AB-FBB7-E899-8FD6-D7F773DF3FBD}"/>
              </a:ext>
            </a:extLst>
          </p:cNvPr>
          <p:cNvGrpSpPr/>
          <p:nvPr/>
        </p:nvGrpSpPr>
        <p:grpSpPr>
          <a:xfrm>
            <a:off x="721226" y="5670751"/>
            <a:ext cx="1819564" cy="1039092"/>
            <a:chOff x="1579418" y="4428836"/>
            <a:chExt cx="1819564" cy="1039092"/>
          </a:xfrm>
        </p:grpSpPr>
        <p:sp>
          <p:nvSpPr>
            <p:cNvPr id="69" name="Arrondir un rectangle avec un coin diagonal 11">
              <a:extLst>
                <a:ext uri="{FF2B5EF4-FFF2-40B4-BE49-F238E27FC236}">
                  <a16:creationId xmlns:a16="http://schemas.microsoft.com/office/drawing/2014/main" id="{86966C83-CD3B-D974-DDDB-559732341646}"/>
                </a:ext>
              </a:extLst>
            </p:cNvPr>
            <p:cNvSpPr/>
            <p:nvPr/>
          </p:nvSpPr>
          <p:spPr bwMode="auto">
            <a:xfrm>
              <a:off x="1671782" y="4428836"/>
              <a:ext cx="1727200" cy="951346"/>
            </a:xfrm>
            <a:prstGeom prst="round2Diag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70" name="Arrondir un rectangle avec un coin diagonal 12">
              <a:extLst>
                <a:ext uri="{FF2B5EF4-FFF2-40B4-BE49-F238E27FC236}">
                  <a16:creationId xmlns:a16="http://schemas.microsoft.com/office/drawing/2014/main" id="{DDC1D5FC-038E-43A6-835F-FCEB6565BF63}"/>
                </a:ext>
              </a:extLst>
            </p:cNvPr>
            <p:cNvSpPr/>
            <p:nvPr/>
          </p:nvSpPr>
          <p:spPr bwMode="auto">
            <a:xfrm>
              <a:off x="1579418" y="4516582"/>
              <a:ext cx="1727200" cy="951346"/>
            </a:xfrm>
            <a:prstGeom prst="round2Diag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Комплект</a:t>
              </a:r>
              <a:br>
                <a:rPr lang="ru-RU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Master-Slave</a:t>
              </a:r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1" name="Прямоугольник 70"/>
          <p:cNvSpPr/>
          <p:nvPr/>
        </p:nvSpPr>
        <p:spPr>
          <a:xfrm>
            <a:off x="10980520" y="1811682"/>
            <a:ext cx="795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R454B</a:t>
            </a:r>
            <a:endParaRPr lang="ru-RU" b="1" dirty="0"/>
          </a:p>
        </p:txBody>
      </p:sp>
      <p:grpSp>
        <p:nvGrpSpPr>
          <p:cNvPr id="73" name="Groupe 10">
            <a:extLst>
              <a:ext uri="{FF2B5EF4-FFF2-40B4-BE49-F238E27FC236}">
                <a16:creationId xmlns:a16="http://schemas.microsoft.com/office/drawing/2014/main" id="{7DA784AB-FBB7-E899-8FD6-D7F773DF3FBD}"/>
              </a:ext>
            </a:extLst>
          </p:cNvPr>
          <p:cNvGrpSpPr/>
          <p:nvPr/>
        </p:nvGrpSpPr>
        <p:grpSpPr>
          <a:xfrm>
            <a:off x="4309246" y="5670751"/>
            <a:ext cx="1819564" cy="1039092"/>
            <a:chOff x="1579418" y="4428836"/>
            <a:chExt cx="1819564" cy="1039092"/>
          </a:xfrm>
        </p:grpSpPr>
        <p:sp>
          <p:nvSpPr>
            <p:cNvPr id="74" name="Arrondir un rectangle avec un coin diagonal 11">
              <a:extLst>
                <a:ext uri="{FF2B5EF4-FFF2-40B4-BE49-F238E27FC236}">
                  <a16:creationId xmlns:a16="http://schemas.microsoft.com/office/drawing/2014/main" id="{86966C83-CD3B-D974-DDDB-559732341646}"/>
                </a:ext>
              </a:extLst>
            </p:cNvPr>
            <p:cNvSpPr/>
            <p:nvPr/>
          </p:nvSpPr>
          <p:spPr bwMode="auto">
            <a:xfrm>
              <a:off x="1671782" y="4428836"/>
              <a:ext cx="1727200" cy="951346"/>
            </a:xfrm>
            <a:prstGeom prst="round2Diag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75" name="Arrondir un rectangle avec un coin diagonal 12">
              <a:extLst>
                <a:ext uri="{FF2B5EF4-FFF2-40B4-BE49-F238E27FC236}">
                  <a16:creationId xmlns:a16="http://schemas.microsoft.com/office/drawing/2014/main" id="{DDC1D5FC-038E-43A6-835F-FCEB6565BF63}"/>
                </a:ext>
              </a:extLst>
            </p:cNvPr>
            <p:cNvSpPr/>
            <p:nvPr/>
          </p:nvSpPr>
          <p:spPr bwMode="auto">
            <a:xfrm>
              <a:off x="1579418" y="4516582"/>
              <a:ext cx="1727200" cy="951346"/>
            </a:xfrm>
            <a:prstGeom prst="round2Diag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Выносной пульт дистанционного управления</a:t>
              </a:r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3" name="Espace réservé du texte 4">
            <a:extLst>
              <a:ext uri="{FF2B5EF4-FFF2-40B4-BE49-F238E27FC236}">
                <a16:creationId xmlns:a16="http://schemas.microsoft.com/office/drawing/2014/main" id="{F5B1D24F-FBD0-C4AD-C290-9732F380DD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0779" y="1844824"/>
            <a:ext cx="4849158" cy="457155"/>
          </a:xfrm>
        </p:spPr>
        <p:txBody>
          <a:bodyPr/>
          <a:lstStyle/>
          <a:p>
            <a:pPr marL="288925" algn="just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6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Устанавливаются на заводе-изготовителе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Espace réservé du texte 4">
            <a:extLst>
              <a:ext uri="{FF2B5EF4-FFF2-40B4-BE49-F238E27FC236}">
                <a16:creationId xmlns:a16="http://schemas.microsoft.com/office/drawing/2014/main" id="{F5B1D24F-FBD0-C4AD-C290-9732F380DD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9065" y="5186701"/>
            <a:ext cx="4849158" cy="457155"/>
          </a:xfrm>
        </p:spPr>
        <p:txBody>
          <a:bodyPr/>
          <a:lstStyle/>
          <a:p>
            <a:pPr marL="288925" algn="just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6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Поставляются отдельно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53" grpId="0" build="p"/>
      <p:bldP spid="7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sp>
        <p:nvSpPr>
          <p:cNvPr id="12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44043"/>
            <a:ext cx="10000597" cy="431557"/>
          </a:xfrm>
        </p:spPr>
        <p:txBody>
          <a:bodyPr/>
          <a:lstStyle/>
          <a:p>
            <a:r>
              <a:rPr lang="ru-RU" dirty="0" smtClean="0">
                <a:solidFill>
                  <a:srgbClr val="C41631"/>
                </a:solidFill>
                <a:latin typeface="+mn-lt"/>
              </a:rPr>
              <a:t>Инверторные холодильные машины </a:t>
            </a:r>
            <a:r>
              <a:rPr lang="en-US" dirty="0" smtClean="0">
                <a:solidFill>
                  <a:srgbClr val="C41631"/>
                </a:solidFill>
                <a:latin typeface="+mn-lt"/>
              </a:rPr>
              <a:t>Samurai M</a:t>
            </a:r>
            <a:endParaRPr lang="en-US" dirty="0">
              <a:solidFill>
                <a:srgbClr val="C41631"/>
              </a:solidFill>
              <a:latin typeface="+mn-lt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5ED3633-85C5-7C49-9D9A-874F4B01FD9B}"/>
              </a:ext>
            </a:extLst>
          </p:cNvPr>
          <p:cNvSpPr txBox="1">
            <a:spLocks/>
          </p:cNvSpPr>
          <p:nvPr/>
        </p:nvSpPr>
        <p:spPr>
          <a:xfrm>
            <a:off x="641830" y="1578593"/>
            <a:ext cx="5414731" cy="397417"/>
          </a:xfrm>
          <a:prstGeom prst="rect">
            <a:avLst/>
          </a:prstGeom>
        </p:spPr>
        <p:txBody>
          <a:bodyPr/>
          <a:lstStyle>
            <a:lvl1pPr marL="228578" indent="-228578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1pPr>
            <a:lvl2pPr marL="68573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2pPr>
            <a:lvl3pPr marL="1142886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3pPr>
            <a:lvl4pPr marL="1600040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4pPr>
            <a:lvl5pPr marL="2057195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Управление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F5B1D24F-FBD0-C4AD-C290-9732F380DD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0779" y="2107749"/>
            <a:ext cx="4633133" cy="2473379"/>
          </a:xfrm>
        </p:spPr>
        <p:txBody>
          <a:bodyPr/>
          <a:lstStyle/>
          <a:p>
            <a:pPr marL="288925" algn="just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6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Контроллер агрегата:</a:t>
            </a:r>
          </a:p>
          <a:p>
            <a:pPr marL="54000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Интуитивно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понятный 7-дюймовый цветной сенсорный контроллер для каждого модуля</a:t>
            </a:r>
          </a:p>
          <a:p>
            <a:pPr marL="540000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Можно настраивать режим </a:t>
            </a:r>
            <a:r>
              <a:rPr 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Master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ru-R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lave</a:t>
            </a:r>
            <a:endParaRPr lang="ru-RU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8925" algn="just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6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Интеграция в системе </a:t>
            </a:r>
            <a:r>
              <a:rPr lang="en-US" sz="16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BMS</a:t>
            </a:r>
            <a:r>
              <a:rPr lang="ru-RU" sz="16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40000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Интерфейс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Modbus</a:t>
            </a:r>
          </a:p>
          <a:p>
            <a:pPr marL="540000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Интерфейс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Bacnet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Espace réservé pour une image 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45" b="-9045"/>
          <a:stretch/>
        </p:blipFill>
        <p:spPr>
          <a:xfrm>
            <a:off x="5623690" y="2107749"/>
            <a:ext cx="4179170" cy="292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7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sp>
        <p:nvSpPr>
          <p:cNvPr id="12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44043"/>
            <a:ext cx="10000597" cy="431557"/>
          </a:xfrm>
        </p:spPr>
        <p:txBody>
          <a:bodyPr/>
          <a:lstStyle/>
          <a:p>
            <a:r>
              <a:rPr lang="ru-RU" dirty="0" smtClean="0">
                <a:solidFill>
                  <a:srgbClr val="C41631"/>
                </a:solidFill>
                <a:latin typeface="+mn-lt"/>
              </a:rPr>
              <a:t>Холодильные машины </a:t>
            </a:r>
            <a:r>
              <a:rPr lang="en-US" dirty="0" smtClean="0">
                <a:solidFill>
                  <a:srgbClr val="C41631"/>
                </a:solidFill>
                <a:latin typeface="+mn-lt"/>
              </a:rPr>
              <a:t>Samurai L</a:t>
            </a:r>
            <a:endParaRPr lang="en-US" dirty="0">
              <a:solidFill>
                <a:srgbClr val="C41631"/>
              </a:solidFill>
              <a:latin typeface="+mn-lt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5ED3633-85C5-7C49-9D9A-874F4B01FD9B}"/>
              </a:ext>
            </a:extLst>
          </p:cNvPr>
          <p:cNvSpPr txBox="1">
            <a:spLocks/>
          </p:cNvSpPr>
          <p:nvPr/>
        </p:nvSpPr>
        <p:spPr>
          <a:xfrm>
            <a:off x="641830" y="1578593"/>
            <a:ext cx="5414731" cy="397417"/>
          </a:xfrm>
          <a:prstGeom prst="rect">
            <a:avLst/>
          </a:prstGeom>
        </p:spPr>
        <p:txBody>
          <a:bodyPr/>
          <a:lstStyle>
            <a:lvl1pPr marL="228578" indent="-228578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1pPr>
            <a:lvl2pPr marL="68573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2pPr>
            <a:lvl3pPr marL="1142886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3pPr>
            <a:lvl4pPr marL="1600040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4pPr>
            <a:lvl5pPr marL="2057195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 водяным охлаждением конденсатора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ZoneTexte 22">
            <a:extLst>
              <a:ext uri="{FF2B5EF4-FFF2-40B4-BE49-F238E27FC236}">
                <a16:creationId xmlns:a16="http://schemas.microsoft.com/office/drawing/2014/main" id="{A69B7ED0-3370-9EE8-6341-2D6114682AED}"/>
              </a:ext>
            </a:extLst>
          </p:cNvPr>
          <p:cNvSpPr txBox="1"/>
          <p:nvPr/>
        </p:nvSpPr>
        <p:spPr>
          <a:xfrm>
            <a:off x="10497029" y="6605765"/>
            <a:ext cx="164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Internal use only</a:t>
            </a:r>
          </a:p>
        </p:txBody>
      </p:sp>
      <p:sp>
        <p:nvSpPr>
          <p:cNvPr id="9" name="ZoneTexte 50">
            <a:extLst>
              <a:ext uri="{FF2B5EF4-FFF2-40B4-BE49-F238E27FC236}">
                <a16:creationId xmlns:a16="http://schemas.microsoft.com/office/drawing/2014/main" id="{82E2E3C7-A699-8057-CC37-7501964AF294}"/>
              </a:ext>
            </a:extLst>
          </p:cNvPr>
          <p:cNvSpPr txBox="1"/>
          <p:nvPr/>
        </p:nvSpPr>
        <p:spPr>
          <a:xfrm>
            <a:off x="7390706" y="1540747"/>
            <a:ext cx="3680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ru-RU" sz="1800" b="1" dirty="0">
                <a:solidFill>
                  <a:srgbClr val="A88F78"/>
                </a:solidFill>
                <a:cs typeface="Calibri" panose="020F0502020204030204" pitchFamily="34" charset="0"/>
              </a:rPr>
              <a:t>С</a:t>
            </a:r>
            <a:r>
              <a:rPr lang="ru-RU" sz="1800" b="1" dirty="0" smtClean="0">
                <a:solidFill>
                  <a:srgbClr val="A88F78"/>
                </a:solidFill>
                <a:cs typeface="Calibri" panose="020F0502020204030204" pitchFamily="34" charset="0"/>
              </a:rPr>
              <a:t> </a:t>
            </a:r>
            <a:r>
              <a:rPr lang="ru-RU" sz="1800" b="1" dirty="0">
                <a:solidFill>
                  <a:srgbClr val="A88F78"/>
                </a:solidFill>
                <a:cs typeface="Calibri" panose="020F0502020204030204" pitchFamily="34" charset="0"/>
              </a:rPr>
              <a:t>выносным конденсатором</a:t>
            </a:r>
            <a:endParaRPr lang="fr-FR" sz="1800" b="1" dirty="0">
              <a:solidFill>
                <a:srgbClr val="A88F78"/>
              </a:solidFill>
              <a:cs typeface="Calibri" panose="020F0502020204030204" pitchFamily="34" charset="0"/>
            </a:endParaRPr>
          </a:p>
        </p:txBody>
      </p:sp>
      <p:sp>
        <p:nvSpPr>
          <p:cNvPr id="10" name="ZoneTexte 1">
            <a:extLst>
              <a:ext uri="{FF2B5EF4-FFF2-40B4-BE49-F238E27FC236}">
                <a16:creationId xmlns:a16="http://schemas.microsoft.com/office/drawing/2014/main" id="{EC61BFC1-4B74-1620-9F32-4E345922F955}"/>
              </a:ext>
            </a:extLst>
          </p:cNvPr>
          <p:cNvSpPr txBox="1"/>
          <p:nvPr/>
        </p:nvSpPr>
        <p:spPr>
          <a:xfrm>
            <a:off x="2567608" y="1994337"/>
            <a:ext cx="1358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RCME-</a:t>
            </a:r>
            <a:r>
              <a:rPr lang="fr-FR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ZoneTexte 81">
            <a:extLst>
              <a:ext uri="{FF2B5EF4-FFF2-40B4-BE49-F238E27FC236}">
                <a16:creationId xmlns:a16="http://schemas.microsoft.com/office/drawing/2014/main" id="{2B93C95C-3A4D-8CB3-D501-F7C047FC90DF}"/>
              </a:ext>
            </a:extLst>
          </p:cNvPr>
          <p:cNvSpPr txBox="1"/>
          <p:nvPr/>
        </p:nvSpPr>
        <p:spPr>
          <a:xfrm>
            <a:off x="8551885" y="2000000"/>
            <a:ext cx="1358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RCME-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graphicFrame>
        <p:nvGraphicFramePr>
          <p:cNvPr id="13" name="Tableau 4">
            <a:extLst>
              <a:ext uri="{FF2B5EF4-FFF2-40B4-BE49-F238E27FC236}">
                <a16:creationId xmlns:a16="http://schemas.microsoft.com/office/drawing/2014/main" id="{12B81E8E-397A-EE0D-EA0D-BD95A13D41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542934"/>
              </p:ext>
            </p:extLst>
          </p:nvPr>
        </p:nvGraphicFramePr>
        <p:xfrm>
          <a:off x="641831" y="5227930"/>
          <a:ext cx="4950113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793">
                  <a:extLst>
                    <a:ext uri="{9D8B030D-6E8A-4147-A177-3AD203B41FA5}">
                      <a16:colId xmlns:a16="http://schemas.microsoft.com/office/drawing/2014/main" val="56082143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22725539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02058810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8687617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142529415"/>
                    </a:ext>
                  </a:extLst>
                </a:gridCol>
              </a:tblGrid>
              <a:tr h="240978">
                <a:tc>
                  <a:txBody>
                    <a:bodyPr/>
                    <a:lstStyle/>
                    <a:p>
                      <a:endParaRPr lang="fr-FR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RCME-40WH1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RCME-50WH1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RCME-60WH1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RCME-70WH1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3873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Номинальная </a:t>
                      </a:r>
                      <a:r>
                        <a:rPr lang="ru-RU" sz="1200" dirty="0" err="1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холодопроиз-водительность</a:t>
                      </a:r>
                      <a:r>
                        <a:rPr lang="ru-RU" sz="12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кВт</a:t>
                      </a:r>
                      <a:endParaRPr lang="fr-FR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140</a:t>
                      </a:r>
                      <a:endParaRPr lang="fr-FR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180</a:t>
                      </a:r>
                      <a:endParaRPr lang="fr-FR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220</a:t>
                      </a:r>
                      <a:endParaRPr lang="fr-FR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250</a:t>
                      </a:r>
                      <a:endParaRPr lang="fr-FR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6255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Номинальная </a:t>
                      </a:r>
                      <a:r>
                        <a:rPr lang="ru-RU" sz="1200" dirty="0" err="1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теплопроиз-водительность</a:t>
                      </a:r>
                      <a:r>
                        <a:rPr lang="ru-RU" sz="12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кВт</a:t>
                      </a:r>
                      <a:endParaRPr lang="fr-FR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160</a:t>
                      </a:r>
                      <a:endParaRPr lang="fr-FR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206</a:t>
                      </a:r>
                      <a:endParaRPr lang="fr-FR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253</a:t>
                      </a:r>
                      <a:endParaRPr lang="fr-FR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287</a:t>
                      </a:r>
                      <a:endParaRPr lang="fr-FR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6718730"/>
                  </a:ext>
                </a:extLst>
              </a:tr>
            </a:tbl>
          </a:graphicData>
        </a:graphic>
      </p:graphicFrame>
      <p:graphicFrame>
        <p:nvGraphicFramePr>
          <p:cNvPr id="15" name="Tableau 4">
            <a:extLst>
              <a:ext uri="{FF2B5EF4-FFF2-40B4-BE49-F238E27FC236}">
                <a16:creationId xmlns:a16="http://schemas.microsoft.com/office/drawing/2014/main" id="{619C4EA1-D556-33A9-7A42-DD39F23656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877648"/>
              </p:ext>
            </p:extLst>
          </p:nvPr>
        </p:nvGraphicFramePr>
        <p:xfrm>
          <a:off x="6821808" y="5232112"/>
          <a:ext cx="4698107" cy="914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78632">
                  <a:extLst>
                    <a:ext uri="{9D8B030D-6E8A-4147-A177-3AD203B41FA5}">
                      <a16:colId xmlns:a16="http://schemas.microsoft.com/office/drawing/2014/main" val="560821430"/>
                    </a:ext>
                  </a:extLst>
                </a:gridCol>
                <a:gridCol w="1095827">
                  <a:extLst>
                    <a:ext uri="{9D8B030D-6E8A-4147-A177-3AD203B41FA5}">
                      <a16:colId xmlns:a16="http://schemas.microsoft.com/office/drawing/2014/main" val="3227255398"/>
                    </a:ext>
                  </a:extLst>
                </a:gridCol>
                <a:gridCol w="1161824">
                  <a:extLst>
                    <a:ext uri="{9D8B030D-6E8A-4147-A177-3AD203B41FA5}">
                      <a16:colId xmlns:a16="http://schemas.microsoft.com/office/drawing/2014/main" val="3020588105"/>
                    </a:ext>
                  </a:extLst>
                </a:gridCol>
                <a:gridCol w="1161824">
                  <a:extLst>
                    <a:ext uri="{9D8B030D-6E8A-4147-A177-3AD203B41FA5}">
                      <a16:colId xmlns:a16="http://schemas.microsoft.com/office/drawing/2014/main" val="86876178"/>
                    </a:ext>
                  </a:extLst>
                </a:gridCol>
              </a:tblGrid>
              <a:tr h="240978">
                <a:tc>
                  <a:txBody>
                    <a:bodyPr/>
                    <a:lstStyle/>
                    <a:p>
                      <a:endParaRPr lang="fr-FR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RCME-40CLH1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RCME-50CLH1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RCME-60CLH1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3873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Номинальная </a:t>
                      </a:r>
                      <a:r>
                        <a:rPr lang="ru-RU" sz="1200" dirty="0" err="1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холодопроиз-водительность</a:t>
                      </a:r>
                      <a:endParaRPr lang="fr-FR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135</a:t>
                      </a:r>
                      <a:endParaRPr lang="fr-FR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175</a:t>
                      </a:r>
                      <a:endParaRPr lang="fr-FR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215</a:t>
                      </a:r>
                      <a:endParaRPr lang="fr-FR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6255564"/>
                  </a:ext>
                </a:extLst>
              </a:tr>
            </a:tbl>
          </a:graphicData>
        </a:graphic>
      </p:graphicFrame>
      <p:pic>
        <p:nvPicPr>
          <p:cNvPr id="16" name="Immagine 44" descr="Immagine che contiene macchina&#10;&#10;Descrizione generata automaticamente">
            <a:extLst>
              <a:ext uri="{FF2B5EF4-FFF2-40B4-BE49-F238E27FC236}">
                <a16:creationId xmlns:a16="http://schemas.microsoft.com/office/drawing/2014/main" id="{31D4A957-93DC-B92B-A668-FE3A86CD6E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0000" r="13940" b="25278"/>
          <a:stretch/>
        </p:blipFill>
        <p:spPr>
          <a:xfrm>
            <a:off x="7269729" y="2425583"/>
            <a:ext cx="1901132" cy="2468880"/>
          </a:xfrm>
          <a:prstGeom prst="rect">
            <a:avLst/>
          </a:prstGeom>
        </p:spPr>
      </p:pic>
      <p:pic>
        <p:nvPicPr>
          <p:cNvPr id="17" name="Immagine 46" descr="Immagine che contiene arte&#10;&#10;Descrizione generata automaticamente con attendibilità bassa">
            <a:extLst>
              <a:ext uri="{FF2B5EF4-FFF2-40B4-BE49-F238E27FC236}">
                <a16:creationId xmlns:a16="http://schemas.microsoft.com/office/drawing/2014/main" id="{AD9F4B9A-A134-1743-42FF-43ED1F2A6A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1302" r="19568" b="26250"/>
          <a:stretch/>
        </p:blipFill>
        <p:spPr>
          <a:xfrm>
            <a:off x="9528748" y="2454158"/>
            <a:ext cx="1806935" cy="2468880"/>
          </a:xfrm>
          <a:prstGeom prst="rect">
            <a:avLst/>
          </a:prstGeom>
        </p:spPr>
      </p:pic>
      <p:pic>
        <p:nvPicPr>
          <p:cNvPr id="18" name="Immagine 48" descr="Immagine che contiene macchina, lucchetto/serratura&#10;&#10;Descrizione generata automaticamente">
            <a:extLst>
              <a:ext uri="{FF2B5EF4-FFF2-40B4-BE49-F238E27FC236}">
                <a16:creationId xmlns:a16="http://schemas.microsoft.com/office/drawing/2014/main" id="{2C19D3FA-43F7-F09B-FE9D-9B593B92B7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6032" y1="53619" x2="26032" y2="53619"/>
                        <a14:backgroundMark x1="52306" y1="82936" x2="52306" y2="82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04" t="9584" r="17457" b="12098"/>
          <a:stretch/>
        </p:blipFill>
        <p:spPr>
          <a:xfrm>
            <a:off x="3657599" y="2505577"/>
            <a:ext cx="1289105" cy="2468880"/>
          </a:xfrm>
          <a:prstGeom prst="rect">
            <a:avLst/>
          </a:prstGeom>
        </p:spPr>
      </p:pic>
      <p:pic>
        <p:nvPicPr>
          <p:cNvPr id="19" name="Immagine 50" descr="Immagine che contiene macchina, motore&#10;&#10;Descrizione generata automaticamente">
            <a:extLst>
              <a:ext uri="{FF2B5EF4-FFF2-40B4-BE49-F238E27FC236}">
                <a16:creationId xmlns:a16="http://schemas.microsoft.com/office/drawing/2014/main" id="{6D806941-B3B3-FD25-C261-97F7CC5889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5485" y1="60979" x2="75485" y2="60979"/>
                        <a14:foregroundMark x1="45328" y1="76345" x2="45328" y2="76345"/>
                        <a14:foregroundMark x1="50910" y1="78366" x2="50910" y2="78366"/>
                        <a14:foregroundMark x1="52306" y1="78326" x2="52306" y2="78326"/>
                        <a14:foregroundMark x1="51638" y1="78569" x2="51638" y2="78569"/>
                        <a14:foregroundMark x1="49697" y1="78528" x2="49697" y2="78528"/>
                        <a14:backgroundMark x1="45206" y1="83057" x2="45206" y2="83057"/>
                        <a14:backgroundMark x1="40655" y1="83623" x2="40655" y2="83623"/>
                        <a14:backgroundMark x1="71481" y1="55600" x2="71481" y2="55600"/>
                        <a14:backgroundMark x1="74939" y1="60655" x2="74939" y2="60655"/>
                        <a14:backgroundMark x1="41869" y1="79822" x2="41869" y2="79822"/>
                        <a14:backgroundMark x1="48544" y1="80469" x2="48544" y2="80469"/>
                        <a14:backgroundMark x1="83738" y1="74646" x2="83738" y2="74646"/>
                        <a14:backgroundMark x1="54490" y1="52163" x2="54490" y2="52163"/>
                        <a14:backgroundMark x1="64138" y1="51233" x2="64138" y2="51233"/>
                        <a14:backgroundMark x1="63046" y1="53336" x2="63046" y2="53336"/>
                        <a14:backgroundMark x1="47209" y1="80267" x2="47209" y2="80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4860" r="11701" b="12027"/>
          <a:stretch/>
        </p:blipFill>
        <p:spPr>
          <a:xfrm>
            <a:off x="1254393" y="2553965"/>
            <a:ext cx="1649101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sp>
        <p:nvSpPr>
          <p:cNvPr id="12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44043"/>
            <a:ext cx="10000597" cy="431557"/>
          </a:xfrm>
        </p:spPr>
        <p:txBody>
          <a:bodyPr/>
          <a:lstStyle/>
          <a:p>
            <a:r>
              <a:rPr lang="ru-RU" dirty="0" smtClean="0">
                <a:solidFill>
                  <a:srgbClr val="C41631"/>
                </a:solidFill>
                <a:latin typeface="+mn-lt"/>
              </a:rPr>
              <a:t>Холодильные машины </a:t>
            </a:r>
            <a:r>
              <a:rPr lang="en-US" dirty="0" smtClean="0">
                <a:solidFill>
                  <a:srgbClr val="C41631"/>
                </a:solidFill>
                <a:latin typeface="+mn-lt"/>
              </a:rPr>
              <a:t>Samurai L</a:t>
            </a:r>
            <a:r>
              <a:rPr lang="ru-RU" dirty="0" smtClean="0">
                <a:solidFill>
                  <a:srgbClr val="C41631"/>
                </a:solidFill>
                <a:latin typeface="+mn-lt"/>
              </a:rPr>
              <a:t> с водяным охлаждением конденсатора</a:t>
            </a:r>
            <a:endParaRPr lang="en-US" dirty="0">
              <a:solidFill>
                <a:srgbClr val="C41631"/>
              </a:solidFill>
              <a:latin typeface="+mn-lt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5ED3633-85C5-7C49-9D9A-874F4B01FD9B}"/>
              </a:ext>
            </a:extLst>
          </p:cNvPr>
          <p:cNvSpPr txBox="1">
            <a:spLocks/>
          </p:cNvSpPr>
          <p:nvPr/>
        </p:nvSpPr>
        <p:spPr>
          <a:xfrm>
            <a:off x="641830" y="1578593"/>
            <a:ext cx="5414731" cy="397417"/>
          </a:xfrm>
          <a:prstGeom prst="rect">
            <a:avLst/>
          </a:prstGeom>
        </p:spPr>
        <p:txBody>
          <a:bodyPr/>
          <a:lstStyle>
            <a:lvl1pPr marL="228578" indent="-228578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1pPr>
            <a:lvl2pPr marL="68573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2pPr>
            <a:lvl3pPr marL="1142886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3pPr>
            <a:lvl4pPr marL="1600040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4pPr>
            <a:lvl5pPr marL="2057195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Мощность охлаждения 140 – 2000 кВт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ZoneTexte 22">
            <a:extLst>
              <a:ext uri="{FF2B5EF4-FFF2-40B4-BE49-F238E27FC236}">
                <a16:creationId xmlns:a16="http://schemas.microsoft.com/office/drawing/2014/main" id="{A69B7ED0-3370-9EE8-6341-2D6114682AED}"/>
              </a:ext>
            </a:extLst>
          </p:cNvPr>
          <p:cNvSpPr txBox="1"/>
          <p:nvPr/>
        </p:nvSpPr>
        <p:spPr>
          <a:xfrm>
            <a:off x="10497029" y="6605765"/>
            <a:ext cx="164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Internal use only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901" y="1342106"/>
            <a:ext cx="2016224" cy="55861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466" y="2426814"/>
            <a:ext cx="1285875" cy="7239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0375" y="1795626"/>
            <a:ext cx="1809750" cy="66675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383" y="5046662"/>
            <a:ext cx="4043036" cy="165618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74" y="2713125"/>
            <a:ext cx="2181138" cy="3493297"/>
          </a:xfrm>
          <a:prstGeom prst="rect">
            <a:avLst/>
          </a:prstGeom>
        </p:spPr>
      </p:pic>
      <p:sp>
        <p:nvSpPr>
          <p:cNvPr id="33" name="Текст 2"/>
          <p:cNvSpPr>
            <a:spLocks noGrp="1"/>
          </p:cNvSpPr>
          <p:nvPr>
            <p:ph type="body" sz="quarter" idx="14"/>
          </p:nvPr>
        </p:nvSpPr>
        <p:spPr>
          <a:xfrm>
            <a:off x="3611235" y="2058764"/>
            <a:ext cx="6907394" cy="4610596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Calibri "/>
                <a:cs typeface="Arial" panose="020B0604020202020204" pitchFamily="34" charset="0"/>
              </a:rPr>
              <a:t>Винтовой компрессор </a:t>
            </a:r>
            <a:r>
              <a:rPr lang="en-US" sz="1400" dirty="0" smtClean="0">
                <a:latin typeface="Calibri "/>
                <a:cs typeface="Arial" panose="020B0604020202020204" pitchFamily="34" charset="0"/>
              </a:rPr>
              <a:t>Hitachi</a:t>
            </a:r>
            <a:endParaRPr lang="ru-RU" sz="1400" dirty="0" smtClean="0">
              <a:latin typeface="Calibri 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Calibri "/>
                <a:cs typeface="Arial" panose="020B0604020202020204" pitchFamily="34" charset="0"/>
              </a:rPr>
              <a:t>Режим </a:t>
            </a:r>
            <a:r>
              <a:rPr lang="ru-RU" sz="1400" dirty="0" smtClean="0">
                <a:latin typeface="Calibri "/>
                <a:cs typeface="Arial" panose="020B0604020202020204" pitchFamily="34" charset="0"/>
              </a:rPr>
              <a:t>работы:</a:t>
            </a:r>
          </a:p>
          <a:p>
            <a:pPr marL="5588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 "/>
                <a:cs typeface="Arial" panose="020B0604020202020204" pitchFamily="34" charset="0"/>
              </a:rPr>
              <a:t>Охлаждение</a:t>
            </a:r>
          </a:p>
          <a:p>
            <a:pPr marL="5588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 "/>
                <a:cs typeface="Arial" panose="020B0604020202020204" pitchFamily="34" charset="0"/>
              </a:rPr>
              <a:t>Тепловой насос (опционально)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Calibri "/>
                <a:cs typeface="Arial" panose="020B0604020202020204" pitchFamily="34" charset="0"/>
              </a:rPr>
              <a:t>Рабочий </a:t>
            </a:r>
            <a:r>
              <a:rPr lang="ru-RU" sz="1400" dirty="0" smtClean="0">
                <a:latin typeface="Calibri "/>
                <a:cs typeface="Arial" panose="020B0604020202020204" pitchFamily="34" charset="0"/>
              </a:rPr>
              <a:t>диапазон температуры выходящей жидкости:</a:t>
            </a:r>
          </a:p>
          <a:p>
            <a:pPr marL="5588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 "/>
                <a:cs typeface="Arial" panose="020B0604020202020204" pitchFamily="34" charset="0"/>
              </a:rPr>
              <a:t>Охлаждение</a:t>
            </a:r>
            <a:r>
              <a:rPr lang="ru-RU" sz="1400" dirty="0" smtClean="0">
                <a:solidFill>
                  <a:schemeClr val="tx1"/>
                </a:solidFill>
                <a:latin typeface="Calibri 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Calibri "/>
                <a:cs typeface="Arial" panose="020B0604020202020204" pitchFamily="34" charset="0"/>
              </a:rPr>
              <a:t>-10</a:t>
            </a:r>
            <a:r>
              <a:rPr lang="ru-RU" sz="1400" dirty="0" smtClean="0">
                <a:latin typeface="Calibri "/>
                <a:cs typeface="Arial" panose="020B0604020202020204" pitchFamily="34" charset="0"/>
              </a:rPr>
              <a:t>…25 °С</a:t>
            </a:r>
          </a:p>
          <a:p>
            <a:pPr marL="5588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 "/>
                <a:cs typeface="Arial" panose="020B0604020202020204" pitchFamily="34" charset="0"/>
              </a:rPr>
              <a:t>Нагрев 35…60 </a:t>
            </a:r>
            <a:r>
              <a:rPr lang="ru-RU" sz="1400" dirty="0">
                <a:latin typeface="Calibri "/>
                <a:cs typeface="Arial" panose="020B0604020202020204" pitchFamily="34" charset="0"/>
              </a:rPr>
              <a:t>°</a:t>
            </a:r>
            <a:r>
              <a:rPr lang="ru-RU" sz="1400" dirty="0" smtClean="0">
                <a:latin typeface="Calibri "/>
                <a:cs typeface="Arial" panose="020B0604020202020204" pitchFamily="34" charset="0"/>
              </a:rPr>
              <a:t>С</a:t>
            </a:r>
            <a:endParaRPr lang="ru-RU" sz="1400" dirty="0">
              <a:latin typeface="Calibri 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Calibri "/>
                <a:cs typeface="Arial" panose="020B0604020202020204" pitchFamily="34" charset="0"/>
              </a:rPr>
              <a:t>Русифицированная </a:t>
            </a:r>
            <a:r>
              <a:rPr lang="ru-RU" sz="1400" dirty="0" smtClean="0">
                <a:latin typeface="Calibri "/>
                <a:cs typeface="Arial" panose="020B0604020202020204" pitchFamily="34" charset="0"/>
              </a:rPr>
              <a:t>панель управления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Calibri "/>
                <a:cs typeface="Arial" panose="020B0604020202020204" pitchFamily="34" charset="0"/>
              </a:rPr>
              <a:t>Возможна модульная установка до 8 устройств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Calibri "/>
                <a:cs typeface="Arial" panose="020B0604020202020204" pitchFamily="34" charset="0"/>
              </a:rPr>
              <a:t>Сделано в Испании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Calibri "/>
                <a:cs typeface="Arial" panose="020B0604020202020204" pitchFamily="34" charset="0"/>
              </a:rPr>
              <a:t>Доступные </a:t>
            </a:r>
            <a:r>
              <a:rPr lang="ru-RU" sz="1400" dirty="0" smtClean="0">
                <a:latin typeface="Calibri "/>
                <a:cs typeface="Arial" panose="020B0604020202020204" pitchFamily="34" charset="0"/>
              </a:rPr>
              <a:t>опции:</a:t>
            </a:r>
          </a:p>
          <a:p>
            <a:pPr marL="558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err="1" smtClean="0">
                <a:latin typeface="Calibri "/>
                <a:cs typeface="Arial" panose="020B0604020202020204" pitchFamily="34" charset="0"/>
              </a:rPr>
              <a:t>Низкошумное</a:t>
            </a:r>
            <a:r>
              <a:rPr lang="ru-RU" sz="1400" dirty="0" smtClean="0">
                <a:latin typeface="Calibri "/>
                <a:cs typeface="Arial" panose="020B0604020202020204" pitchFamily="34" charset="0"/>
              </a:rPr>
              <a:t> исполнение (-16дБ(А))</a:t>
            </a:r>
          </a:p>
          <a:p>
            <a:pPr marL="558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 "/>
                <a:cs typeface="Arial" panose="020B0604020202020204" pitchFamily="34" charset="0"/>
              </a:rPr>
              <a:t>Обогреватель испарителя</a:t>
            </a:r>
          </a:p>
          <a:p>
            <a:pPr marL="558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 "/>
                <a:cs typeface="Arial" panose="020B0604020202020204" pitchFamily="34" charset="0"/>
              </a:rPr>
              <a:t>Запорные, предохранительные клапаны</a:t>
            </a:r>
            <a:endParaRPr lang="ru-RU" sz="1400" dirty="0">
              <a:latin typeface="Calibri "/>
              <a:cs typeface="Arial" panose="020B0604020202020204" pitchFamily="34" charset="0"/>
            </a:endParaRPr>
          </a:p>
          <a:p>
            <a:pPr marL="558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 "/>
                <a:cs typeface="Arial" panose="020B0604020202020204" pitchFamily="34" charset="0"/>
              </a:rPr>
              <a:t>BMS </a:t>
            </a:r>
            <a:r>
              <a:rPr lang="ru-RU" sz="1400" dirty="0" smtClean="0">
                <a:latin typeface="Calibri "/>
                <a:cs typeface="Arial" panose="020B0604020202020204" pitchFamily="34" charset="0"/>
              </a:rPr>
              <a:t>интерфейс (</a:t>
            </a:r>
            <a:r>
              <a:rPr lang="en-US" sz="1400" dirty="0" smtClean="0">
                <a:latin typeface="Calibri "/>
                <a:cs typeface="Arial" panose="020B0604020202020204" pitchFamily="34" charset="0"/>
              </a:rPr>
              <a:t>BA</a:t>
            </a:r>
            <a:r>
              <a:rPr lang="ru-RU" sz="1400" dirty="0" smtClean="0">
                <a:latin typeface="Calibri "/>
                <a:cs typeface="Arial" panose="020B0604020202020204" pitchFamily="34" charset="0"/>
              </a:rPr>
              <a:t>С</a:t>
            </a:r>
            <a:r>
              <a:rPr lang="en-US" sz="1400" dirty="0" smtClean="0">
                <a:latin typeface="Calibri "/>
                <a:cs typeface="Arial" panose="020B0604020202020204" pitchFamily="34" charset="0"/>
              </a:rPr>
              <a:t>net, Modbus</a:t>
            </a:r>
            <a:r>
              <a:rPr lang="ru-RU" sz="1400" dirty="0" smtClean="0">
                <a:latin typeface="Calibri "/>
                <a:cs typeface="Arial" panose="020B0604020202020204" pitchFamily="34" charset="0"/>
              </a:rPr>
              <a:t>)</a:t>
            </a:r>
            <a:endParaRPr lang="ru-RU" sz="1400" b="1" dirty="0">
              <a:latin typeface="Calibri "/>
            </a:endParaRPr>
          </a:p>
        </p:txBody>
      </p:sp>
      <p:pic>
        <p:nvPicPr>
          <p:cNvPr id="34" name="図 31" descr="ロゴ&#10;&#10;自動的に生成された説明">
            <a:extLst>
              <a:ext uri="{FF2B5EF4-FFF2-40B4-BE49-F238E27FC236}">
                <a16:creationId xmlns:a16="http://schemas.microsoft.com/office/drawing/2014/main" id="{BE58186A-075A-39A9-5A2B-03FAE82F21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963467"/>
            <a:ext cx="768510" cy="738760"/>
          </a:xfrm>
          <a:prstGeom prst="rect">
            <a:avLst/>
          </a:prstGeom>
        </p:spPr>
      </p:pic>
      <p:sp>
        <p:nvSpPr>
          <p:cNvPr id="35" name="ZoneTexte 4">
            <a:extLst>
              <a:ext uri="{FF2B5EF4-FFF2-40B4-BE49-F238E27FC236}">
                <a16:creationId xmlns:a16="http://schemas.microsoft.com/office/drawing/2014/main" id="{6B1A0346-8C52-2527-3885-713B331D3738}"/>
              </a:ext>
            </a:extLst>
          </p:cNvPr>
          <p:cNvSpPr txBox="1"/>
          <p:nvPr/>
        </p:nvSpPr>
        <p:spPr>
          <a:xfrm>
            <a:off x="581486" y="2539531"/>
            <a:ext cx="29207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Хладагент</a:t>
            </a:r>
            <a:r>
              <a:rPr lang="en-US" sz="1600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1600" b="1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ru-RU" sz="16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513</a:t>
            </a:r>
            <a:r>
              <a:rPr lang="en-US" sz="16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endParaRPr lang="fr-FR" sz="1600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Rectangle 31"/>
          <p:cNvSpPr/>
          <p:nvPr/>
        </p:nvSpPr>
        <p:spPr>
          <a:xfrm>
            <a:off x="800846" y="6206422"/>
            <a:ext cx="2603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rPr>
              <a:t>Только </a:t>
            </a:r>
            <a:r>
              <a:rPr lang="ru-RU" b="1" dirty="0" smtClean="0">
                <a:solidFill>
                  <a:srgbClr val="C00000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rPr>
              <a:t>охлаждение/</a:t>
            </a:r>
          </a:p>
          <a:p>
            <a:pPr marL="0" lvl="1" algn="ctr">
              <a:spcAft>
                <a:spcPts val="400"/>
              </a:spcAft>
            </a:pPr>
            <a:r>
              <a:rPr lang="ru-RU" b="1" dirty="0" smtClean="0">
                <a:solidFill>
                  <a:srgbClr val="C00000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rPr>
              <a:t>тепловой насос</a:t>
            </a:r>
            <a:endParaRPr lang="fr-FR" b="1" dirty="0">
              <a:solidFill>
                <a:srgbClr val="C00000"/>
              </a:solidFill>
              <a:latin typeface="Calibri" panose="020F0502020204030204" pitchFamily="34" charset="0"/>
              <a:ea typeface="Source Sans Pro" charset="0"/>
              <a:cs typeface="Calibri" panose="020F050202020403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748577" y="2165204"/>
            <a:ext cx="1656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SansPro-Semibold"/>
              </a:rPr>
              <a:t>RCME-WH1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928" y="1134270"/>
            <a:ext cx="3697127" cy="3189512"/>
          </a:xfrm>
          <a:prstGeom prst="rect">
            <a:avLst/>
          </a:prstGeom>
        </p:spPr>
      </p:pic>
      <p:sp>
        <p:nvSpPr>
          <p:cNvPr id="19" name="object 5">
            <a:extLst>
              <a:ext uri="{FF2B5EF4-FFF2-40B4-BE49-F238E27FC236}">
                <a16:creationId xmlns:a16="http://schemas.microsoft.com/office/drawing/2014/main" id="{EF41F1D8-B1D1-23FA-2BB0-D8D2D4564A7F}"/>
              </a:ext>
            </a:extLst>
          </p:cNvPr>
          <p:cNvSpPr/>
          <p:nvPr/>
        </p:nvSpPr>
        <p:spPr>
          <a:xfrm>
            <a:off x="7605347" y="4885360"/>
            <a:ext cx="4140835" cy="1186180"/>
          </a:xfrm>
          <a:custGeom>
            <a:avLst/>
            <a:gdLst/>
            <a:ahLst/>
            <a:cxnLst/>
            <a:rect l="l" t="t" r="r" b="b"/>
            <a:pathLst>
              <a:path w="4140834" h="1186179">
                <a:moveTo>
                  <a:pt x="0" y="1185671"/>
                </a:moveTo>
                <a:lnTo>
                  <a:pt x="259079" y="1185671"/>
                </a:lnTo>
              </a:path>
              <a:path w="4140834" h="1186179">
                <a:moveTo>
                  <a:pt x="775715" y="1185671"/>
                </a:moveTo>
                <a:lnTo>
                  <a:pt x="2328671" y="1185671"/>
                </a:lnTo>
              </a:path>
              <a:path w="4140834" h="1186179">
                <a:moveTo>
                  <a:pt x="0" y="790955"/>
                </a:moveTo>
                <a:lnTo>
                  <a:pt x="259079" y="790955"/>
                </a:lnTo>
              </a:path>
              <a:path w="4140834" h="1186179">
                <a:moveTo>
                  <a:pt x="775715" y="790955"/>
                </a:moveTo>
                <a:lnTo>
                  <a:pt x="4140708" y="790955"/>
                </a:lnTo>
              </a:path>
              <a:path w="4140834" h="1186179">
                <a:moveTo>
                  <a:pt x="0" y="394715"/>
                </a:moveTo>
                <a:lnTo>
                  <a:pt x="259079" y="394715"/>
                </a:lnTo>
              </a:path>
              <a:path w="4140834" h="1186179">
                <a:moveTo>
                  <a:pt x="775715" y="394715"/>
                </a:moveTo>
                <a:lnTo>
                  <a:pt x="4140708" y="394715"/>
                </a:lnTo>
              </a:path>
              <a:path w="4140834" h="1186179">
                <a:moveTo>
                  <a:pt x="0" y="0"/>
                </a:moveTo>
                <a:lnTo>
                  <a:pt x="259079" y="0"/>
                </a:lnTo>
              </a:path>
              <a:path w="4140834" h="1186179">
                <a:moveTo>
                  <a:pt x="775715" y="0"/>
                </a:moveTo>
                <a:lnTo>
                  <a:pt x="4140708" y="0"/>
                </a:lnTo>
              </a:path>
            </a:pathLst>
          </a:custGeom>
          <a:ln w="952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1D5E6F66-828B-971F-C6F2-1D50D7809D6A}"/>
              </a:ext>
            </a:extLst>
          </p:cNvPr>
          <p:cNvSpPr/>
          <p:nvPr/>
        </p:nvSpPr>
        <p:spPr>
          <a:xfrm>
            <a:off x="7605347" y="6465748"/>
            <a:ext cx="4140835" cy="0"/>
          </a:xfrm>
          <a:custGeom>
            <a:avLst/>
            <a:gdLst/>
            <a:ahLst/>
            <a:cxnLst/>
            <a:rect l="l" t="t" r="r" b="b"/>
            <a:pathLst>
              <a:path w="4140834">
                <a:moveTo>
                  <a:pt x="0" y="0"/>
                </a:moveTo>
                <a:lnTo>
                  <a:pt x="4140708" y="0"/>
                </a:lnTo>
              </a:path>
            </a:pathLst>
          </a:custGeom>
          <a:ln w="952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3">
            <a:extLst>
              <a:ext uri="{FF2B5EF4-FFF2-40B4-BE49-F238E27FC236}">
                <a16:creationId xmlns:a16="http://schemas.microsoft.com/office/drawing/2014/main" id="{5AC3EAA5-9F53-440F-F4AD-65CD871F625D}"/>
              </a:ext>
            </a:extLst>
          </p:cNvPr>
          <p:cNvSpPr/>
          <p:nvPr/>
        </p:nvSpPr>
        <p:spPr>
          <a:xfrm>
            <a:off x="7605347" y="4490644"/>
            <a:ext cx="4140835" cy="0"/>
          </a:xfrm>
          <a:custGeom>
            <a:avLst/>
            <a:gdLst/>
            <a:ahLst/>
            <a:cxnLst/>
            <a:rect l="l" t="t" r="r" b="b"/>
            <a:pathLst>
              <a:path w="4140834">
                <a:moveTo>
                  <a:pt x="0" y="0"/>
                </a:moveTo>
                <a:lnTo>
                  <a:pt x="4140708" y="0"/>
                </a:lnTo>
              </a:path>
            </a:pathLst>
          </a:custGeom>
          <a:ln w="952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384007" y="2253977"/>
            <a:ext cx="6343713" cy="3985547"/>
          </a:xfrm>
        </p:spPr>
        <p:txBody>
          <a:bodyPr/>
          <a:lstStyle/>
          <a:p>
            <a:pPr marL="540000" lvl="1" indent="-28575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Низкий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ПГП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(631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28575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Невоспламеняемый (можно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безопасно устанавливать оборудование внутри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зданий)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28575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Нулевой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потенциал разрушения озонового слоя (ODP)</a:t>
            </a:r>
          </a:p>
          <a:p>
            <a:pPr marL="540000" lvl="1" indent="-285750" fontAlgn="base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Хорошая </a:t>
            </a:r>
            <a:r>
              <a:rPr lang="ru-RU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энергоэффективность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285750" fontAlgn="base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ru-RU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овместимость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большинством систем, предназначенных для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R-134a</a:t>
            </a:r>
          </a:p>
          <a:p>
            <a:pPr marL="540000" lvl="1" indent="-285750" fontAlgn="base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 требует значительных изменений в оборудовании при переходе с R-134a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(замена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масла на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полиэфирное)</a:t>
            </a:r>
          </a:p>
          <a:p>
            <a:pPr marL="540000" lvl="1" indent="-285750" fontAlgn="base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Снижение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массового расхода на 20%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285750" fontAlgn="base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DEB96C3F-AB3B-CA11-BD35-0645958A0098}"/>
              </a:ext>
            </a:extLst>
          </p:cNvPr>
          <p:cNvSpPr/>
          <p:nvPr/>
        </p:nvSpPr>
        <p:spPr>
          <a:xfrm>
            <a:off x="7864427" y="5028473"/>
            <a:ext cx="516890" cy="1437783"/>
          </a:xfrm>
          <a:custGeom>
            <a:avLst/>
            <a:gdLst/>
            <a:ahLst/>
            <a:cxnLst/>
            <a:rect l="l" t="t" r="r" b="b"/>
            <a:pathLst>
              <a:path w="516890" h="1651000">
                <a:moveTo>
                  <a:pt x="516636" y="0"/>
                </a:moveTo>
                <a:lnTo>
                  <a:pt x="0" y="0"/>
                </a:lnTo>
                <a:lnTo>
                  <a:pt x="0" y="1650492"/>
                </a:lnTo>
                <a:lnTo>
                  <a:pt x="516636" y="1650492"/>
                </a:lnTo>
                <a:lnTo>
                  <a:pt x="516636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7">
            <a:extLst>
              <a:ext uri="{FF2B5EF4-FFF2-40B4-BE49-F238E27FC236}">
                <a16:creationId xmlns:a16="http://schemas.microsoft.com/office/drawing/2014/main" id="{57861F3D-4E09-E5D8-9D11-342039B52C7B}"/>
              </a:ext>
            </a:extLst>
          </p:cNvPr>
          <p:cNvSpPr/>
          <p:nvPr/>
        </p:nvSpPr>
        <p:spPr>
          <a:xfrm>
            <a:off x="8899223" y="5955238"/>
            <a:ext cx="516890" cy="510892"/>
          </a:xfrm>
          <a:custGeom>
            <a:avLst/>
            <a:gdLst/>
            <a:ahLst/>
            <a:cxnLst/>
            <a:rect l="l" t="t" r="r" b="b"/>
            <a:pathLst>
              <a:path w="516890" h="367664">
                <a:moveTo>
                  <a:pt x="516635" y="0"/>
                </a:moveTo>
                <a:lnTo>
                  <a:pt x="0" y="0"/>
                </a:lnTo>
                <a:lnTo>
                  <a:pt x="0" y="367283"/>
                </a:lnTo>
                <a:lnTo>
                  <a:pt x="516635" y="367283"/>
                </a:lnTo>
                <a:lnTo>
                  <a:pt x="516635" y="0"/>
                </a:lnTo>
                <a:close/>
              </a:path>
            </a:pathLst>
          </a:custGeom>
          <a:solidFill>
            <a:srgbClr val="7CB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8">
            <a:extLst>
              <a:ext uri="{FF2B5EF4-FFF2-40B4-BE49-F238E27FC236}">
                <a16:creationId xmlns:a16="http://schemas.microsoft.com/office/drawing/2014/main" id="{6BFA31F2-9C5E-23A1-D135-31DFF0618089}"/>
              </a:ext>
            </a:extLst>
          </p:cNvPr>
          <p:cNvSpPr/>
          <p:nvPr/>
        </p:nvSpPr>
        <p:spPr>
          <a:xfrm>
            <a:off x="10452180" y="6071031"/>
            <a:ext cx="516890" cy="0"/>
          </a:xfrm>
          <a:custGeom>
            <a:avLst/>
            <a:gdLst/>
            <a:ahLst/>
            <a:cxnLst/>
            <a:rect l="l" t="t" r="r" b="b"/>
            <a:pathLst>
              <a:path w="516890">
                <a:moveTo>
                  <a:pt x="0" y="0"/>
                </a:moveTo>
                <a:lnTo>
                  <a:pt x="516636" y="0"/>
                </a:lnTo>
              </a:path>
            </a:pathLst>
          </a:custGeom>
          <a:ln w="9525">
            <a:solidFill>
              <a:srgbClr val="CEE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9">
            <a:extLst>
              <a:ext uri="{FF2B5EF4-FFF2-40B4-BE49-F238E27FC236}">
                <a16:creationId xmlns:a16="http://schemas.microsoft.com/office/drawing/2014/main" id="{08D0FE54-C470-DD9D-244A-001DF9B66B5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34019" y="5877108"/>
            <a:ext cx="518159" cy="588640"/>
          </a:xfrm>
          <a:prstGeom prst="rect">
            <a:avLst/>
          </a:prstGeom>
        </p:spPr>
      </p:pic>
      <p:sp>
        <p:nvSpPr>
          <p:cNvPr id="27" name="object 10">
            <a:extLst>
              <a:ext uri="{FF2B5EF4-FFF2-40B4-BE49-F238E27FC236}">
                <a16:creationId xmlns:a16="http://schemas.microsoft.com/office/drawing/2014/main" id="{67DB2A19-85AE-6C64-5016-DF03FDC9E8FF}"/>
              </a:ext>
            </a:extLst>
          </p:cNvPr>
          <p:cNvSpPr/>
          <p:nvPr/>
        </p:nvSpPr>
        <p:spPr>
          <a:xfrm>
            <a:off x="11486976" y="6071031"/>
            <a:ext cx="259079" cy="0"/>
          </a:xfrm>
          <a:custGeom>
            <a:avLst/>
            <a:gdLst/>
            <a:ahLst/>
            <a:cxnLst/>
            <a:rect l="l" t="t" r="r" b="b"/>
            <a:pathLst>
              <a:path w="259079">
                <a:moveTo>
                  <a:pt x="0" y="0"/>
                </a:moveTo>
                <a:lnTo>
                  <a:pt x="259080" y="0"/>
                </a:lnTo>
              </a:path>
            </a:pathLst>
          </a:custGeom>
          <a:ln w="9525">
            <a:solidFill>
              <a:srgbClr val="CEE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object 11">
            <a:extLst>
              <a:ext uri="{FF2B5EF4-FFF2-40B4-BE49-F238E27FC236}">
                <a16:creationId xmlns:a16="http://schemas.microsoft.com/office/drawing/2014/main" id="{0E26D74F-6075-AA63-865E-DD36E1ADE04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68815" y="5805264"/>
            <a:ext cx="518159" cy="660483"/>
          </a:xfrm>
          <a:prstGeom prst="rect">
            <a:avLst/>
          </a:prstGeom>
        </p:spPr>
      </p:pic>
      <p:sp>
        <p:nvSpPr>
          <p:cNvPr id="39" name="object 14">
            <a:extLst>
              <a:ext uri="{FF2B5EF4-FFF2-40B4-BE49-F238E27FC236}">
                <a16:creationId xmlns:a16="http://schemas.microsoft.com/office/drawing/2014/main" id="{9E03D7AE-EADB-978E-62B1-CEEFCC175AA1}"/>
              </a:ext>
            </a:extLst>
          </p:cNvPr>
          <p:cNvSpPr txBox="1"/>
          <p:nvPr/>
        </p:nvSpPr>
        <p:spPr>
          <a:xfrm>
            <a:off x="7942464" y="4771171"/>
            <a:ext cx="3365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-20" dirty="0" smtClean="0">
                <a:latin typeface="Calibri"/>
                <a:cs typeface="Calibri"/>
              </a:rPr>
              <a:t>1430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0" name="object 15">
            <a:extLst>
              <a:ext uri="{FF2B5EF4-FFF2-40B4-BE49-F238E27FC236}">
                <a16:creationId xmlns:a16="http://schemas.microsoft.com/office/drawing/2014/main" id="{F7BA107E-C3DC-8853-83FA-9C3C559F61D5}"/>
              </a:ext>
            </a:extLst>
          </p:cNvPr>
          <p:cNvSpPr txBox="1"/>
          <p:nvPr/>
        </p:nvSpPr>
        <p:spPr>
          <a:xfrm>
            <a:off x="9028637" y="5679618"/>
            <a:ext cx="25907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b="1" spc="-25" dirty="0" smtClean="0">
                <a:solidFill>
                  <a:srgbClr val="7CB900"/>
                </a:solidFill>
                <a:latin typeface="Calibri"/>
                <a:cs typeface="Calibri"/>
              </a:rPr>
              <a:t>631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1" name="object 16">
            <a:extLst>
              <a:ext uri="{FF2B5EF4-FFF2-40B4-BE49-F238E27FC236}">
                <a16:creationId xmlns:a16="http://schemas.microsoft.com/office/drawing/2014/main" id="{2118258F-A863-7F3A-BCF2-BFC4A1490A0F}"/>
              </a:ext>
            </a:extLst>
          </p:cNvPr>
          <p:cNvSpPr txBox="1"/>
          <p:nvPr/>
        </p:nvSpPr>
        <p:spPr>
          <a:xfrm>
            <a:off x="10063687" y="5670982"/>
            <a:ext cx="25907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Calibri"/>
                <a:cs typeface="Calibri"/>
              </a:rPr>
              <a:t>675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2" name="object 17">
            <a:extLst>
              <a:ext uri="{FF2B5EF4-FFF2-40B4-BE49-F238E27FC236}">
                <a16:creationId xmlns:a16="http://schemas.microsoft.com/office/drawing/2014/main" id="{EF275A17-7041-E3D3-31FF-F56F52284EA9}"/>
              </a:ext>
            </a:extLst>
          </p:cNvPr>
          <p:cNvSpPr txBox="1"/>
          <p:nvPr/>
        </p:nvSpPr>
        <p:spPr>
          <a:xfrm>
            <a:off x="11089036" y="5469965"/>
            <a:ext cx="25907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Calibri"/>
                <a:cs typeface="Calibri"/>
              </a:rPr>
              <a:t>698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3" name="object 18">
            <a:extLst>
              <a:ext uri="{FF2B5EF4-FFF2-40B4-BE49-F238E27FC236}">
                <a16:creationId xmlns:a16="http://schemas.microsoft.com/office/drawing/2014/main" id="{0F860CE4-A623-76B7-7744-7DECFBC6C2D2}"/>
              </a:ext>
            </a:extLst>
          </p:cNvPr>
          <p:cNvSpPr txBox="1"/>
          <p:nvPr/>
        </p:nvSpPr>
        <p:spPr>
          <a:xfrm>
            <a:off x="7909894" y="6543878"/>
            <a:ext cx="4273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 smtClean="0">
                <a:latin typeface="Calibri"/>
                <a:cs typeface="Calibri"/>
              </a:rPr>
              <a:t>R</a:t>
            </a:r>
            <a:r>
              <a:rPr lang="en-US" sz="1200" spc="-20" dirty="0" smtClean="0">
                <a:latin typeface="Calibri"/>
                <a:cs typeface="Calibri"/>
              </a:rPr>
              <a:t>134</a:t>
            </a:r>
            <a:r>
              <a:rPr sz="1200" spc="-20" dirty="0" smtClean="0">
                <a:latin typeface="Calibri"/>
                <a:cs typeface="Calibri"/>
              </a:rPr>
              <a:t>A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4" name="object 19">
            <a:extLst>
              <a:ext uri="{FF2B5EF4-FFF2-40B4-BE49-F238E27FC236}">
                <a16:creationId xmlns:a16="http://schemas.microsoft.com/office/drawing/2014/main" id="{6DA81FE7-6402-A3CF-126A-88D21BFCAA85}"/>
              </a:ext>
            </a:extLst>
          </p:cNvPr>
          <p:cNvSpPr txBox="1"/>
          <p:nvPr/>
        </p:nvSpPr>
        <p:spPr>
          <a:xfrm>
            <a:off x="8947738" y="6543878"/>
            <a:ext cx="4222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 smtClean="0">
                <a:latin typeface="Calibri"/>
                <a:cs typeface="Calibri"/>
              </a:rPr>
              <a:t>R</a:t>
            </a:r>
            <a:r>
              <a:rPr lang="ru-RU" sz="1200" spc="-20" dirty="0" smtClean="0">
                <a:latin typeface="Calibri"/>
                <a:cs typeface="Calibri"/>
              </a:rPr>
              <a:t>513</a:t>
            </a:r>
            <a:r>
              <a:rPr lang="en-US" sz="1200" spc="-20" dirty="0" smtClean="0">
                <a:latin typeface="Calibri"/>
                <a:cs typeface="Calibri"/>
              </a:rPr>
              <a:t>A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5" name="object 20">
            <a:extLst>
              <a:ext uri="{FF2B5EF4-FFF2-40B4-BE49-F238E27FC236}">
                <a16:creationId xmlns:a16="http://schemas.microsoft.com/office/drawing/2014/main" id="{794E57EF-38FB-851E-C7E2-7E5C13191469}"/>
              </a:ext>
            </a:extLst>
          </p:cNvPr>
          <p:cNvSpPr txBox="1"/>
          <p:nvPr/>
        </p:nvSpPr>
        <p:spPr>
          <a:xfrm>
            <a:off x="10062797" y="6543878"/>
            <a:ext cx="2628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Calibri"/>
                <a:cs typeface="Calibri"/>
              </a:rPr>
              <a:t>R32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6" name="object 21">
            <a:extLst>
              <a:ext uri="{FF2B5EF4-FFF2-40B4-BE49-F238E27FC236}">
                <a16:creationId xmlns:a16="http://schemas.microsoft.com/office/drawing/2014/main" id="{AE6CED62-2F93-D607-A1B3-C7EF3FA17F26}"/>
              </a:ext>
            </a:extLst>
          </p:cNvPr>
          <p:cNvSpPr txBox="1"/>
          <p:nvPr/>
        </p:nvSpPr>
        <p:spPr>
          <a:xfrm>
            <a:off x="11017965" y="6543878"/>
            <a:ext cx="4222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R452B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7" name="object 22">
            <a:extLst>
              <a:ext uri="{FF2B5EF4-FFF2-40B4-BE49-F238E27FC236}">
                <a16:creationId xmlns:a16="http://schemas.microsoft.com/office/drawing/2014/main" id="{D80C3976-3CF5-03F7-72A0-4FE52DEDF332}"/>
              </a:ext>
            </a:extLst>
          </p:cNvPr>
          <p:cNvSpPr txBox="1"/>
          <p:nvPr/>
        </p:nvSpPr>
        <p:spPr>
          <a:xfrm>
            <a:off x="8688265" y="5028473"/>
            <a:ext cx="9340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200" b="1" dirty="0">
                <a:solidFill>
                  <a:srgbClr val="7CB900"/>
                </a:solidFill>
                <a:latin typeface="Arial"/>
                <a:cs typeface="Arial"/>
              </a:rPr>
              <a:t>SAMURAI </a:t>
            </a:r>
            <a:r>
              <a:rPr lang="en-US" sz="1200" b="1" dirty="0">
                <a:solidFill>
                  <a:srgbClr val="7CB900"/>
                </a:solidFill>
                <a:latin typeface="Arial"/>
                <a:cs typeface="Arial"/>
              </a:rPr>
              <a:t>L</a:t>
            </a:r>
            <a:endParaRPr sz="1200" dirty="0">
              <a:latin typeface="Arial"/>
              <a:cs typeface="Arial"/>
            </a:endParaRPr>
          </a:p>
        </p:txBody>
      </p:sp>
      <p:cxnSp>
        <p:nvCxnSpPr>
          <p:cNvPr id="48" name="Straight Arrow Connector 68">
            <a:extLst>
              <a:ext uri="{FF2B5EF4-FFF2-40B4-BE49-F238E27FC236}">
                <a16:creationId xmlns:a16="http://schemas.microsoft.com/office/drawing/2014/main" id="{20842492-B5BB-1025-7677-2255D6C8813E}"/>
              </a:ext>
            </a:extLst>
          </p:cNvPr>
          <p:cNvCxnSpPr>
            <a:cxnSpLocks/>
          </p:cNvCxnSpPr>
          <p:nvPr/>
        </p:nvCxnSpPr>
        <p:spPr>
          <a:xfrm flipH="1">
            <a:off x="9155307" y="5225963"/>
            <a:ext cx="1" cy="426731"/>
          </a:xfrm>
          <a:prstGeom prst="straightConnector1">
            <a:avLst/>
          </a:prstGeom>
          <a:ln w="76200"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59">
            <a:extLst>
              <a:ext uri="{FF2B5EF4-FFF2-40B4-BE49-F238E27FC236}">
                <a16:creationId xmlns:a16="http://schemas.microsoft.com/office/drawing/2014/main" id="{67B24461-9D8F-27B2-E23F-C71E70D434BB}"/>
              </a:ext>
            </a:extLst>
          </p:cNvPr>
          <p:cNvGrpSpPr/>
          <p:nvPr/>
        </p:nvGrpSpPr>
        <p:grpSpPr>
          <a:xfrm>
            <a:off x="9224698" y="3032315"/>
            <a:ext cx="1230924" cy="764930"/>
            <a:chOff x="7491046" y="2497016"/>
            <a:chExt cx="1230924" cy="764930"/>
          </a:xfrm>
        </p:grpSpPr>
        <p:sp>
          <p:nvSpPr>
            <p:cNvPr id="50" name="Rectangle: Rounded Corners 52">
              <a:extLst>
                <a:ext uri="{FF2B5EF4-FFF2-40B4-BE49-F238E27FC236}">
                  <a16:creationId xmlns:a16="http://schemas.microsoft.com/office/drawing/2014/main" id="{61DC7701-25A3-EE1C-5D9D-4131B8174F4D}"/>
                </a:ext>
              </a:extLst>
            </p:cNvPr>
            <p:cNvSpPr/>
            <p:nvPr/>
          </p:nvSpPr>
          <p:spPr bwMode="auto">
            <a:xfrm>
              <a:off x="7779006" y="2497016"/>
              <a:ext cx="942964" cy="351692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/>
            </a:p>
          </p:txBody>
        </p:sp>
        <p:cxnSp>
          <p:nvCxnSpPr>
            <p:cNvPr id="51" name="Straight Arrow Connector 54">
              <a:extLst>
                <a:ext uri="{FF2B5EF4-FFF2-40B4-BE49-F238E27FC236}">
                  <a16:creationId xmlns:a16="http://schemas.microsoft.com/office/drawing/2014/main" id="{BAAA6E3B-EA5F-EAA8-AA76-2CD9487F6C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1046" y="2672862"/>
              <a:ext cx="296752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5">
              <a:extLst>
                <a:ext uri="{FF2B5EF4-FFF2-40B4-BE49-F238E27FC236}">
                  <a16:creationId xmlns:a16="http://schemas.microsoft.com/office/drawing/2014/main" id="{DAC4F1C7-D56D-D636-6B43-CD9371F83D66}"/>
                </a:ext>
              </a:extLst>
            </p:cNvPr>
            <p:cNvCxnSpPr>
              <a:cxnSpLocks/>
            </p:cNvCxnSpPr>
            <p:nvPr/>
          </p:nvCxnSpPr>
          <p:spPr>
            <a:xfrm>
              <a:off x="8247928" y="2816470"/>
              <a:ext cx="0" cy="445476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25ED3633-85C5-7C49-9D9A-874F4B01FD9B}"/>
              </a:ext>
            </a:extLst>
          </p:cNvPr>
          <p:cNvSpPr txBox="1">
            <a:spLocks/>
          </p:cNvSpPr>
          <p:nvPr/>
        </p:nvSpPr>
        <p:spPr>
          <a:xfrm>
            <a:off x="623392" y="1754863"/>
            <a:ext cx="5414731" cy="397417"/>
          </a:xfrm>
          <a:prstGeom prst="rect">
            <a:avLst/>
          </a:prstGeom>
        </p:spPr>
        <p:txBody>
          <a:bodyPr/>
          <a:lstStyle>
            <a:lvl1pPr marL="228578" indent="-228578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1pPr>
            <a:lvl2pPr marL="68573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2pPr>
            <a:lvl3pPr marL="1142886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3pPr>
            <a:lvl4pPr marL="1600040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4pPr>
            <a:lvl5pPr marL="2057195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Опции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 rot="16200000">
            <a:off x="7064865" y="5433992"/>
            <a:ext cx="643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ПГП</a:t>
            </a:r>
          </a:p>
        </p:txBody>
      </p:sp>
      <p:sp>
        <p:nvSpPr>
          <p:cNvPr id="55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44043"/>
            <a:ext cx="10000597" cy="431557"/>
          </a:xfrm>
        </p:spPr>
        <p:txBody>
          <a:bodyPr/>
          <a:lstStyle/>
          <a:p>
            <a:r>
              <a:rPr lang="ru-RU" dirty="0" smtClean="0">
                <a:solidFill>
                  <a:srgbClr val="C41631"/>
                </a:solidFill>
                <a:latin typeface="+mn-lt"/>
              </a:rPr>
              <a:t>Холодильные машины </a:t>
            </a:r>
            <a:r>
              <a:rPr lang="en-US" dirty="0" smtClean="0">
                <a:solidFill>
                  <a:srgbClr val="C41631"/>
                </a:solidFill>
                <a:latin typeface="+mn-lt"/>
              </a:rPr>
              <a:t>Samurai L</a:t>
            </a:r>
            <a:r>
              <a:rPr lang="ru-RU" dirty="0" smtClean="0">
                <a:solidFill>
                  <a:srgbClr val="C41631"/>
                </a:solidFill>
                <a:latin typeface="+mn-lt"/>
              </a:rPr>
              <a:t> с водяным охлаждением конденсатора</a:t>
            </a:r>
            <a:endParaRPr lang="en-US" dirty="0">
              <a:solidFill>
                <a:srgbClr val="C41631"/>
              </a:solidFill>
              <a:latin typeface="+mn-lt"/>
            </a:endParaRPr>
          </a:p>
        </p:txBody>
      </p:sp>
      <p:pic>
        <p:nvPicPr>
          <p:cNvPr id="56" name="Picture 8" descr="Drive efficiency and sustainability with eco chillers">
            <a:extLst>
              <a:ext uri="{FF2B5EF4-FFF2-40B4-BE49-F238E27FC236}">
                <a16:creationId xmlns:a16="http://schemas.microsoft.com/office/drawing/2014/main" id="{DEA8EF59-8A26-60A4-E2D5-2D4612E87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" b="99024" l="1220" r="98374">
                        <a14:foregroundMark x1="30488" y1="16585" x2="30488" y2="16585"/>
                        <a14:foregroundMark x1="36179" y1="15122" x2="36179" y2="15122"/>
                        <a14:foregroundMark x1="46748" y1="6341" x2="46748" y2="6341"/>
                        <a14:foregroundMark x1="57724" y1="6829" x2="57724" y2="6829"/>
                        <a14:foregroundMark x1="69512" y1="9756" x2="69512" y2="9756"/>
                        <a14:foregroundMark x1="72358" y1="17073" x2="72358" y2="17073"/>
                        <a14:foregroundMark x1="51626" y1="1951" x2="51626" y2="1951"/>
                        <a14:foregroundMark x1="5285" y1="42927" x2="5285" y2="42927"/>
                        <a14:foregroundMark x1="9350" y1="47805" x2="9350" y2="47805"/>
                        <a14:foregroundMark x1="5285" y1="49756" x2="5285" y2="49756"/>
                        <a14:foregroundMark x1="1220" y1="42439" x2="1220" y2="42439"/>
                        <a14:foregroundMark x1="92683" y1="39024" x2="92683" y2="39024"/>
                        <a14:foregroundMark x1="95122" y1="45854" x2="95122" y2="45854"/>
                        <a14:foregroundMark x1="98780" y1="35610" x2="98780" y2="35610"/>
                        <a14:foregroundMark x1="71138" y1="82439" x2="71138" y2="82439"/>
                        <a14:foregroundMark x1="64228" y1="85366" x2="64228" y2="85366"/>
                        <a14:foregroundMark x1="55691" y1="87805" x2="55691" y2="87805"/>
                        <a14:foregroundMark x1="48374" y1="89268" x2="48374" y2="89268"/>
                        <a14:foregroundMark x1="38618" y1="86829" x2="38618" y2="86829"/>
                        <a14:foregroundMark x1="28862" y1="82927" x2="28862" y2="82927"/>
                        <a14:foregroundMark x1="39837" y1="95610" x2="39837" y2="95610"/>
                        <a14:foregroundMark x1="47154" y1="99024" x2="47154" y2="99024"/>
                        <a14:foregroundMark x1="82114" y1="46829" x2="82114" y2="46829"/>
                        <a14:foregroundMark x1="14634" y1="51220" x2="14634" y2="51220"/>
                        <a14:foregroundMark x1="9350" y1="45854" x2="86179" y2="41463"/>
                        <a14:foregroundMark x1="88211" y1="43415" x2="8537" y2="57073"/>
                        <a14:foregroundMark x1="10976" y1="62927" x2="78455" y2="51220"/>
                        <a14:foregroundMark x1="88618" y1="65366" x2="88618" y2="65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990" y="4666523"/>
            <a:ext cx="427939" cy="35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Image 7">
            <a:extLst>
              <a:ext uri="{FF2B5EF4-FFF2-40B4-BE49-F238E27FC236}">
                <a16:creationId xmlns:a16="http://schemas.microsoft.com/office/drawing/2014/main" id="{3E9B9707-638F-4105-D555-56331F3E7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7489" y="1424971"/>
            <a:ext cx="713759" cy="651953"/>
          </a:xfrm>
          <a:prstGeom prst="rect">
            <a:avLst/>
          </a:prstGeom>
        </p:spPr>
      </p:pic>
      <p:sp>
        <p:nvSpPr>
          <p:cNvPr id="58" name="Text Placeholder 1">
            <a:extLst>
              <a:ext uri="{FF2B5EF4-FFF2-40B4-BE49-F238E27FC236}">
                <a16:creationId xmlns:a16="http://schemas.microsoft.com/office/drawing/2014/main" id="{25ED3633-85C5-7C49-9D9A-874F4B01FD9B}"/>
              </a:ext>
            </a:extLst>
          </p:cNvPr>
          <p:cNvSpPr txBox="1">
            <a:spLocks/>
          </p:cNvSpPr>
          <p:nvPr/>
        </p:nvSpPr>
        <p:spPr>
          <a:xfrm>
            <a:off x="911424" y="6435614"/>
            <a:ext cx="1413185" cy="397417"/>
          </a:xfrm>
          <a:prstGeom prst="rect">
            <a:avLst/>
          </a:prstGeom>
        </p:spPr>
        <p:txBody>
          <a:bodyPr/>
          <a:lstStyle>
            <a:lvl1pPr marL="228578" indent="-228578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1pPr>
            <a:lvl2pPr marL="68573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2pPr>
            <a:lvl3pPr marL="1142886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3pPr>
            <a:lvl4pPr marL="1600040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4pPr>
            <a:lvl5pPr marL="2057195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+5% к цене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9" name="Text Placeholder 1">
            <a:extLst>
              <a:ext uri="{FF2B5EF4-FFF2-40B4-BE49-F238E27FC236}">
                <a16:creationId xmlns:a16="http://schemas.microsoft.com/office/drawing/2014/main" id="{25ED3633-85C5-7C49-9D9A-874F4B01FD9B}"/>
              </a:ext>
            </a:extLst>
          </p:cNvPr>
          <p:cNvSpPr txBox="1">
            <a:spLocks/>
          </p:cNvSpPr>
          <p:nvPr/>
        </p:nvSpPr>
        <p:spPr>
          <a:xfrm>
            <a:off x="3431704" y="1777552"/>
            <a:ext cx="978819" cy="397417"/>
          </a:xfrm>
          <a:prstGeom prst="rect">
            <a:avLst/>
          </a:prstGeom>
        </p:spPr>
        <p:txBody>
          <a:bodyPr/>
          <a:lstStyle>
            <a:lvl1pPr marL="228578" indent="-228578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1pPr>
            <a:lvl2pPr marL="68573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2pPr>
            <a:lvl3pPr marL="1142886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3pPr>
            <a:lvl4pPr marL="1600040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4pPr>
            <a:lvl5pPr marL="2057195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R513A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3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7" grpId="0" animBg="1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54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sp>
        <p:nvSpPr>
          <p:cNvPr id="12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44043"/>
            <a:ext cx="10000597" cy="431557"/>
          </a:xfrm>
        </p:spPr>
        <p:txBody>
          <a:bodyPr/>
          <a:lstStyle/>
          <a:p>
            <a:r>
              <a:rPr lang="ru-RU" dirty="0" smtClean="0">
                <a:solidFill>
                  <a:srgbClr val="C41631"/>
                </a:solidFill>
                <a:latin typeface="+mn-lt"/>
              </a:rPr>
              <a:t>Холодильные машины </a:t>
            </a:r>
            <a:r>
              <a:rPr lang="en-US" dirty="0" smtClean="0">
                <a:solidFill>
                  <a:srgbClr val="C41631"/>
                </a:solidFill>
                <a:latin typeface="+mn-lt"/>
              </a:rPr>
              <a:t>Samurai L</a:t>
            </a:r>
            <a:r>
              <a:rPr lang="ru-RU" dirty="0" smtClean="0">
                <a:solidFill>
                  <a:srgbClr val="C41631"/>
                </a:solidFill>
                <a:latin typeface="+mn-lt"/>
              </a:rPr>
              <a:t> с водяным охлаждением конденсатора</a:t>
            </a:r>
            <a:endParaRPr lang="en-US" dirty="0">
              <a:solidFill>
                <a:srgbClr val="C41631"/>
              </a:solidFill>
              <a:latin typeface="+mn-lt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5ED3633-85C5-7C49-9D9A-874F4B01FD9B}"/>
              </a:ext>
            </a:extLst>
          </p:cNvPr>
          <p:cNvSpPr txBox="1">
            <a:spLocks/>
          </p:cNvSpPr>
          <p:nvPr/>
        </p:nvSpPr>
        <p:spPr>
          <a:xfrm>
            <a:off x="641830" y="1578593"/>
            <a:ext cx="5414731" cy="397417"/>
          </a:xfrm>
          <a:prstGeom prst="rect">
            <a:avLst/>
          </a:prstGeom>
        </p:spPr>
        <p:txBody>
          <a:bodyPr/>
          <a:lstStyle>
            <a:lvl1pPr marL="228578" indent="-228578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1pPr>
            <a:lvl2pPr marL="68573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2pPr>
            <a:lvl3pPr marL="1142886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3pPr>
            <a:lvl4pPr marL="1600040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4pPr>
            <a:lvl5pPr marL="2057195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Опции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Текст 2"/>
          <p:cNvSpPr>
            <a:spLocks noGrp="1"/>
          </p:cNvSpPr>
          <p:nvPr>
            <p:ph type="body" sz="quarter" idx="14"/>
          </p:nvPr>
        </p:nvSpPr>
        <p:spPr>
          <a:xfrm>
            <a:off x="641830" y="1916832"/>
            <a:ext cx="10638746" cy="2090316"/>
          </a:xfrm>
        </p:spPr>
        <p:txBody>
          <a:bodyPr/>
          <a:lstStyle/>
          <a:p>
            <a:pPr marL="0" lvl="1">
              <a:lnSpc>
                <a:spcPct val="150000"/>
              </a:lnSpc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Стандартный уровень шума: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88 дБ(А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) (140 кВт)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91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дБ(А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) (250 кВт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(типичный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уровень шума винтового компрессора)</a:t>
            </a:r>
          </a:p>
          <a:p>
            <a:pPr marL="285750" lvl="1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2 варианта с низким уровнем шума: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Низкий уровень шума -6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дБ(А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82 дБ(А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) (140 кВт)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85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дБ(А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) (250 кВт)</a:t>
            </a:r>
          </a:p>
          <a:p>
            <a:pPr marL="54000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Очень низкий уровень шума -16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дБ(А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72 дБ(А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) (140 кВт)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75 дБ(А) (250 кВт)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e 13">
            <a:extLst>
              <a:ext uri="{FF2B5EF4-FFF2-40B4-BE49-F238E27FC236}">
                <a16:creationId xmlns:a16="http://schemas.microsoft.com/office/drawing/2014/main" id="{8B04E8E8-AC57-AF95-4F31-D2FF8355E184}"/>
              </a:ext>
            </a:extLst>
          </p:cNvPr>
          <p:cNvGrpSpPr/>
          <p:nvPr/>
        </p:nvGrpSpPr>
        <p:grpSpPr>
          <a:xfrm>
            <a:off x="8341348" y="3872726"/>
            <a:ext cx="3464195" cy="2694958"/>
            <a:chOff x="1579418" y="4210512"/>
            <a:chExt cx="1819564" cy="1257416"/>
          </a:xfrm>
        </p:grpSpPr>
        <p:sp>
          <p:nvSpPr>
            <p:cNvPr id="17" name="Arrondir un rectangle avec un coin diagonal 14">
              <a:extLst>
                <a:ext uri="{FF2B5EF4-FFF2-40B4-BE49-F238E27FC236}">
                  <a16:creationId xmlns:a16="http://schemas.microsoft.com/office/drawing/2014/main" id="{A11BFA34-3944-2E5A-924F-1F69A1BAF9A9}"/>
                </a:ext>
              </a:extLst>
            </p:cNvPr>
            <p:cNvSpPr/>
            <p:nvPr/>
          </p:nvSpPr>
          <p:spPr bwMode="auto">
            <a:xfrm>
              <a:off x="1671782" y="4210512"/>
              <a:ext cx="1727200" cy="1169670"/>
            </a:xfrm>
            <a:prstGeom prst="round2Diag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8" name="Arrondir un rectangle avec un coin diagonal 15">
              <a:extLst>
                <a:ext uri="{FF2B5EF4-FFF2-40B4-BE49-F238E27FC236}">
                  <a16:creationId xmlns:a16="http://schemas.microsoft.com/office/drawing/2014/main" id="{E9E6085F-0A72-A849-86E2-82621421ADF2}"/>
                </a:ext>
              </a:extLst>
            </p:cNvPr>
            <p:cNvSpPr/>
            <p:nvPr/>
          </p:nvSpPr>
          <p:spPr bwMode="auto">
            <a:xfrm>
              <a:off x="1579418" y="4298258"/>
              <a:ext cx="1727200" cy="1169670"/>
            </a:xfrm>
            <a:prstGeom prst="round2Diag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ZoneTexte 22">
            <a:extLst>
              <a:ext uri="{FF2B5EF4-FFF2-40B4-BE49-F238E27FC236}">
                <a16:creationId xmlns:a16="http://schemas.microsoft.com/office/drawing/2014/main" id="{A69B7ED0-3370-9EE8-6341-2D6114682AED}"/>
              </a:ext>
            </a:extLst>
          </p:cNvPr>
          <p:cNvSpPr txBox="1"/>
          <p:nvPr/>
        </p:nvSpPr>
        <p:spPr>
          <a:xfrm>
            <a:off x="10497029" y="6605765"/>
            <a:ext cx="164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Internal use only</a:t>
            </a:r>
          </a:p>
        </p:txBody>
      </p:sp>
      <p:sp>
        <p:nvSpPr>
          <p:cNvPr id="20" name="ZoneTexte 21">
            <a:extLst>
              <a:ext uri="{FF2B5EF4-FFF2-40B4-BE49-F238E27FC236}">
                <a16:creationId xmlns:a16="http://schemas.microsoft.com/office/drawing/2014/main" id="{0177D854-9BD0-8DEB-31D4-C503C1103CDB}"/>
              </a:ext>
            </a:extLst>
          </p:cNvPr>
          <p:cNvSpPr txBox="1"/>
          <p:nvPr/>
        </p:nvSpPr>
        <p:spPr>
          <a:xfrm>
            <a:off x="8951937" y="2824934"/>
            <a:ext cx="20671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ru-RU" sz="2400" b="1" dirty="0" smtClean="0">
                <a:solidFill>
                  <a:srgbClr val="CB01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fr-FR" sz="2400" b="1" dirty="0" smtClean="0">
                <a:solidFill>
                  <a:srgbClr val="CB01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600" b="1" dirty="0">
                <a:solidFill>
                  <a:srgbClr val="0C9E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-16 </a:t>
            </a:r>
            <a:r>
              <a:rPr lang="ru-RU" sz="2600" b="1" dirty="0" smtClean="0">
                <a:solidFill>
                  <a:srgbClr val="0C9E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дБ</a:t>
            </a:r>
            <a:r>
              <a:rPr lang="fr-FR" sz="2600" b="1" dirty="0" smtClean="0">
                <a:solidFill>
                  <a:srgbClr val="0C9E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</a:t>
            </a:r>
            <a:r>
              <a:rPr lang="fr-FR" sz="2400" b="1" dirty="0" smtClean="0">
                <a:solidFill>
                  <a:srgbClr val="CB01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fr-FR" sz="2400" b="1" dirty="0">
              <a:solidFill>
                <a:srgbClr val="CB013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17">
            <a:extLst>
              <a:ext uri="{FF2B5EF4-FFF2-40B4-BE49-F238E27FC236}">
                <a16:creationId xmlns:a16="http://schemas.microsoft.com/office/drawing/2014/main" id="{650603CD-1984-5E48-B88E-7C46E725C3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63" b="58944" l="24823" r="56636">
                        <a14:foregroundMark x1="25228" y1="31516" x2="25228" y2="31516"/>
                        <a14:foregroundMark x1="25937" y1="18739" x2="25937" y2="18739"/>
                        <a14:foregroundMark x1="25025" y1="57751" x2="25025" y2="57751"/>
                        <a14:foregroundMark x1="24823" y1="59284" x2="24823" y2="59284"/>
                        <a14:foregroundMark x1="54306" y1="46508" x2="54306" y2="46508"/>
                        <a14:foregroundMark x1="55623" y1="41397" x2="55623" y2="41397"/>
                        <a14:foregroundMark x1="56434" y1="43441" x2="56434" y2="43441"/>
                        <a14:foregroundMark x1="55826" y1="6644" x2="55826" y2="6644"/>
                        <a14:foregroundMark x1="56636" y1="5963" x2="56636" y2="5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89" t="3562" r="42115" b="38863"/>
          <a:stretch/>
        </p:blipFill>
        <p:spPr>
          <a:xfrm>
            <a:off x="1138175" y="4760573"/>
            <a:ext cx="1434022" cy="1403213"/>
          </a:xfrm>
          <a:prstGeom prst="rect">
            <a:avLst/>
          </a:prstGeom>
        </p:spPr>
      </p:pic>
      <p:sp>
        <p:nvSpPr>
          <p:cNvPr id="22" name="TextBox 23">
            <a:extLst>
              <a:ext uri="{FF2B5EF4-FFF2-40B4-BE49-F238E27FC236}">
                <a16:creationId xmlns:a16="http://schemas.microsoft.com/office/drawing/2014/main" id="{F3486D16-9E3D-7C96-5918-5632B0ACF50D}"/>
              </a:ext>
            </a:extLst>
          </p:cNvPr>
          <p:cNvSpPr txBox="1"/>
          <p:nvPr/>
        </p:nvSpPr>
        <p:spPr>
          <a:xfrm>
            <a:off x="987672" y="3861048"/>
            <a:ext cx="1735027" cy="7078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Опция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Низкий уровень шума</a:t>
            </a:r>
            <a:endParaRPr kumimoji="0" lang="fr-FR" sz="1400" b="1" i="0" u="sng" strike="noStrike" kern="1200" cap="none" spc="0" normalizeH="0" baseline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C00000"/>
                </a:solidFill>
                <a:latin typeface="Calibri" panose="020F0502020204030204" pitchFamily="34" charset="0"/>
              </a:rPr>
              <a:t>- 6 </a:t>
            </a:r>
            <a:r>
              <a:rPr lang="ru-RU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дБ</a:t>
            </a:r>
            <a:r>
              <a:rPr lang="fr-FR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(A</a:t>
            </a:r>
            <a:r>
              <a:rPr lang="fr-FR" b="1" dirty="0">
                <a:solidFill>
                  <a:srgbClr val="C00000"/>
                </a:solidFill>
                <a:latin typeface="Calibri" panose="020F0502020204030204" pitchFamily="34" charset="0"/>
              </a:rPr>
              <a:t>)</a:t>
            </a:r>
            <a:endParaRPr kumimoji="0" lang="fr-FR" b="1" i="0" strike="noStrike" kern="1200" cap="none" spc="0" normalizeH="0" baseline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" name="TextBox 26">
            <a:extLst>
              <a:ext uri="{FF2B5EF4-FFF2-40B4-BE49-F238E27FC236}">
                <a16:creationId xmlns:a16="http://schemas.microsoft.com/office/drawing/2014/main" id="{DBF50C80-D204-A4F0-0887-1E0E1A8B0589}"/>
              </a:ext>
            </a:extLst>
          </p:cNvPr>
          <p:cNvSpPr txBox="1"/>
          <p:nvPr/>
        </p:nvSpPr>
        <p:spPr>
          <a:xfrm>
            <a:off x="1285892" y="6336981"/>
            <a:ext cx="904094" cy="153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lang="ru-RU" sz="1000" dirty="0">
                <a:latin typeface="Calibri" panose="020F0502020204030204" pitchFamily="34" charset="0"/>
              </a:rPr>
              <a:t>Внешняя панель</a:t>
            </a:r>
            <a:endParaRPr kumimoji="0" lang="fr-FR" sz="10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</a:endParaRPr>
          </a:p>
        </p:txBody>
      </p:sp>
      <p:cxnSp>
        <p:nvCxnSpPr>
          <p:cNvPr id="24" name="Straight Arrow Connector 38">
            <a:extLst>
              <a:ext uri="{FF2B5EF4-FFF2-40B4-BE49-F238E27FC236}">
                <a16:creationId xmlns:a16="http://schemas.microsoft.com/office/drawing/2014/main" id="{22AD6D1E-9827-318C-5F05-A6E898824E22}"/>
              </a:ext>
            </a:extLst>
          </p:cNvPr>
          <p:cNvCxnSpPr/>
          <p:nvPr/>
        </p:nvCxnSpPr>
        <p:spPr>
          <a:xfrm flipV="1">
            <a:off x="1737939" y="5968162"/>
            <a:ext cx="0" cy="362707"/>
          </a:xfrm>
          <a:prstGeom prst="straightConnector1">
            <a:avLst/>
          </a:prstGeom>
          <a:ln w="31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3">
            <a:extLst>
              <a:ext uri="{FF2B5EF4-FFF2-40B4-BE49-F238E27FC236}">
                <a16:creationId xmlns:a16="http://schemas.microsoft.com/office/drawing/2014/main" id="{8C0D1D47-193D-BC7A-DA09-BD2F355E7503}"/>
              </a:ext>
            </a:extLst>
          </p:cNvPr>
          <p:cNvSpPr txBox="1"/>
          <p:nvPr/>
        </p:nvSpPr>
        <p:spPr>
          <a:xfrm>
            <a:off x="4021630" y="3861048"/>
            <a:ext cx="2244782" cy="7078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Опция 2</a:t>
            </a:r>
            <a:endParaRPr kumimoji="0" lang="fr-FR" sz="1400" b="1" i="0" strike="noStrike" kern="1200" cap="none" spc="0" normalizeH="0" baseline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Очень низкий уровень шума</a:t>
            </a:r>
            <a:endParaRPr kumimoji="0" lang="fr-FR" sz="1400" b="1" i="0" u="sng" strike="noStrike" kern="1200" cap="none" spc="0" normalizeH="0" baseline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C00000"/>
                </a:solidFill>
                <a:latin typeface="Calibri" panose="020F0502020204030204" pitchFamily="34" charset="0"/>
              </a:rPr>
              <a:t>- 16 </a:t>
            </a:r>
            <a:r>
              <a:rPr lang="ru-RU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дБ</a:t>
            </a:r>
            <a:r>
              <a:rPr lang="fr-FR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(A</a:t>
            </a:r>
            <a:r>
              <a:rPr lang="fr-FR" b="1" dirty="0">
                <a:solidFill>
                  <a:srgbClr val="C00000"/>
                </a:solidFill>
                <a:latin typeface="Calibri" panose="020F0502020204030204" pitchFamily="34" charset="0"/>
              </a:rPr>
              <a:t>)</a:t>
            </a:r>
            <a:endParaRPr kumimoji="0" lang="fr-FR" b="1" i="0" strike="noStrike" kern="1200" cap="none" spc="0" normalizeH="0" baseline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6" name="Picture 18">
            <a:extLst>
              <a:ext uri="{FF2B5EF4-FFF2-40B4-BE49-F238E27FC236}">
                <a16:creationId xmlns:a16="http://schemas.microsoft.com/office/drawing/2014/main" id="{760B9F7E-4107-6709-A8EF-DC98C3CA92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22" b="71918" l="25228" r="62817">
                        <a14:foregroundMark x1="30699" y1="20377" x2="30699" y2="20377"/>
                        <a14:foregroundMark x1="27052" y1="31336" x2="27052" y2="31336"/>
                        <a14:foregroundMark x1="25937" y1="38870" x2="25937" y2="38870"/>
                        <a14:foregroundMark x1="25329" y1="40240" x2="25329" y2="40240"/>
                        <a14:foregroundMark x1="56130" y1="11815" x2="56130" y2="11815"/>
                        <a14:foregroundMark x1="54610" y1="8390" x2="54610" y2="8390"/>
                        <a14:foregroundMark x1="55826" y1="5993" x2="55826" y2="5993"/>
                        <a14:foregroundMark x1="35866" y1="30308" x2="35866" y2="30308"/>
                        <a14:foregroundMark x1="39210" y1="41781" x2="39210" y2="41781"/>
                        <a14:foregroundMark x1="36474" y1="36815" x2="36474" y2="36815"/>
                        <a14:foregroundMark x1="36879" y1="41781" x2="36879" y2="41781"/>
                        <a14:foregroundMark x1="35866" y1="45377" x2="35866" y2="45377"/>
                        <a14:foregroundMark x1="34448" y1="47432" x2="34448" y2="47432"/>
                        <a14:foregroundMark x1="39716" y1="43836" x2="39716" y2="43836"/>
                        <a14:foregroundMark x1="46403" y1="42295" x2="46403" y2="42295"/>
                        <a14:foregroundMark x1="51368" y1="40753" x2="51773" y2="40753"/>
                        <a14:foregroundMark x1="52381" y1="45377" x2="52381" y2="45377"/>
                        <a14:foregroundMark x1="51976" y1="46747" x2="50557" y2="49829"/>
                        <a14:foregroundMark x1="48531" y1="49829" x2="43566" y2="52740"/>
                        <a14:foregroundMark x1="40223" y1="52740" x2="40223" y2="52740"/>
                        <a14:foregroundMark x1="38298" y1="52740" x2="38298" y2="52740"/>
                        <a14:foregroundMark x1="54103" y1="50000" x2="42047" y2="34932"/>
                        <a14:foregroundMark x1="39514" y1="55308" x2="56636" y2="29281"/>
                        <a14:foregroundMark x1="54407" y1="48973" x2="39210" y2="32021"/>
                        <a14:foregroundMark x1="34650" y1="69178" x2="62817" y2="25856"/>
                        <a14:foregroundMark x1="35056" y1="71918" x2="35056" y2="71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80" t="4274" r="34789" b="26316"/>
          <a:stretch/>
        </p:blipFill>
        <p:spPr>
          <a:xfrm>
            <a:off x="4188344" y="4646496"/>
            <a:ext cx="1714104" cy="1691698"/>
          </a:xfrm>
          <a:prstGeom prst="rect">
            <a:avLst/>
          </a:prstGeom>
        </p:spPr>
      </p:pic>
      <p:pic>
        <p:nvPicPr>
          <p:cNvPr id="27" name="Picture 21">
            <a:extLst>
              <a:ext uri="{FF2B5EF4-FFF2-40B4-BE49-F238E27FC236}">
                <a16:creationId xmlns:a16="http://schemas.microsoft.com/office/drawing/2014/main" id="{31C2E3C0-0ECE-05E2-02E8-FCA44AC9A3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55" y="5324895"/>
            <a:ext cx="1370023" cy="1052237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8" name="TextBox 27">
            <a:extLst>
              <a:ext uri="{FF2B5EF4-FFF2-40B4-BE49-F238E27FC236}">
                <a16:creationId xmlns:a16="http://schemas.microsoft.com/office/drawing/2014/main" id="{1277B923-4D35-15D6-4CA8-0224C954228F}"/>
              </a:ext>
            </a:extLst>
          </p:cNvPr>
          <p:cNvSpPr txBox="1"/>
          <p:nvPr/>
        </p:nvSpPr>
        <p:spPr>
          <a:xfrm>
            <a:off x="4992548" y="6371456"/>
            <a:ext cx="1054776" cy="153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lang="ru-RU" sz="1000" dirty="0">
                <a:latin typeface="Calibri" panose="020F0502020204030204" pitchFamily="34" charset="0"/>
              </a:rPr>
              <a:t>Внутренняя панель</a:t>
            </a:r>
            <a:endParaRPr kumimoji="0" lang="fr-FR" sz="10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39" name="TextBox 28">
            <a:extLst>
              <a:ext uri="{FF2B5EF4-FFF2-40B4-BE49-F238E27FC236}">
                <a16:creationId xmlns:a16="http://schemas.microsoft.com/office/drawing/2014/main" id="{913E0957-D430-3BE5-BF30-DC63F604E96B}"/>
              </a:ext>
            </a:extLst>
          </p:cNvPr>
          <p:cNvSpPr txBox="1"/>
          <p:nvPr/>
        </p:nvSpPr>
        <p:spPr>
          <a:xfrm>
            <a:off x="3200571" y="5891218"/>
            <a:ext cx="528991" cy="15388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latin typeface="Calibri" panose="020F0502020204030204" pitchFamily="34" charset="0"/>
              </a:rPr>
              <a:t>Изоляция</a:t>
            </a:r>
            <a:endParaRPr kumimoji="0" lang="fr-FR" sz="10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</a:endParaRPr>
          </a:p>
        </p:txBody>
      </p:sp>
      <p:cxnSp>
        <p:nvCxnSpPr>
          <p:cNvPr id="40" name="Straight Arrow Connector 30">
            <a:extLst>
              <a:ext uri="{FF2B5EF4-FFF2-40B4-BE49-F238E27FC236}">
                <a16:creationId xmlns:a16="http://schemas.microsoft.com/office/drawing/2014/main" id="{1C9FB9A4-DF6B-E8BD-D901-83624CA5635A}"/>
              </a:ext>
            </a:extLst>
          </p:cNvPr>
          <p:cNvCxnSpPr/>
          <p:nvPr/>
        </p:nvCxnSpPr>
        <p:spPr>
          <a:xfrm>
            <a:off x="3772092" y="5968162"/>
            <a:ext cx="667724" cy="0"/>
          </a:xfrm>
          <a:prstGeom prst="straightConnector1">
            <a:avLst/>
          </a:prstGeom>
          <a:ln w="31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35">
            <a:extLst>
              <a:ext uri="{FF2B5EF4-FFF2-40B4-BE49-F238E27FC236}">
                <a16:creationId xmlns:a16="http://schemas.microsoft.com/office/drawing/2014/main" id="{8FB94F8B-C5D1-FB60-BDCA-695A1D396722}"/>
              </a:ext>
            </a:extLst>
          </p:cNvPr>
          <p:cNvCxnSpPr>
            <a:cxnSpLocks/>
          </p:cNvCxnSpPr>
          <p:nvPr/>
        </p:nvCxnSpPr>
        <p:spPr>
          <a:xfrm flipV="1">
            <a:off x="5519936" y="6005262"/>
            <a:ext cx="0" cy="325608"/>
          </a:xfrm>
          <a:prstGeom prst="straightConnector1">
            <a:avLst/>
          </a:prstGeom>
          <a:ln w="31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6">
            <a:extLst>
              <a:ext uri="{FF2B5EF4-FFF2-40B4-BE49-F238E27FC236}">
                <a16:creationId xmlns:a16="http://schemas.microsoft.com/office/drawing/2014/main" id="{BD80F7B9-2F19-6E37-228E-C2859811B51B}"/>
              </a:ext>
            </a:extLst>
          </p:cNvPr>
          <p:cNvSpPr/>
          <p:nvPr/>
        </p:nvSpPr>
        <p:spPr>
          <a:xfrm>
            <a:off x="4818104" y="5678170"/>
            <a:ext cx="302559" cy="28999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cxnSp>
        <p:nvCxnSpPr>
          <p:cNvPr id="43" name="Straight Arrow Connector 48">
            <a:extLst>
              <a:ext uri="{FF2B5EF4-FFF2-40B4-BE49-F238E27FC236}">
                <a16:creationId xmlns:a16="http://schemas.microsoft.com/office/drawing/2014/main" id="{71FF8643-2FCF-A0FE-18FD-09618DCC33C7}"/>
              </a:ext>
            </a:extLst>
          </p:cNvPr>
          <p:cNvCxnSpPr>
            <a:cxnSpLocks/>
          </p:cNvCxnSpPr>
          <p:nvPr/>
        </p:nvCxnSpPr>
        <p:spPr>
          <a:xfrm>
            <a:off x="5119663" y="5819301"/>
            <a:ext cx="1146749" cy="386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agen 9">
            <a:extLst>
              <a:ext uri="{FF2B5EF4-FFF2-40B4-BE49-F238E27FC236}">
                <a16:creationId xmlns:a16="http://schemas.microsoft.com/office/drawing/2014/main" id="{F2AF504E-B133-E93C-85CC-7EDDBF0D7C4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6" r="31646"/>
          <a:stretch/>
        </p:blipFill>
        <p:spPr>
          <a:xfrm>
            <a:off x="10395473" y="4835360"/>
            <a:ext cx="1102829" cy="1533600"/>
          </a:xfrm>
          <a:prstGeom prst="rect">
            <a:avLst/>
          </a:prstGeom>
        </p:spPr>
      </p:pic>
      <p:sp>
        <p:nvSpPr>
          <p:cNvPr id="45" name="TextBox 41">
            <a:extLst>
              <a:ext uri="{FF2B5EF4-FFF2-40B4-BE49-F238E27FC236}">
                <a16:creationId xmlns:a16="http://schemas.microsoft.com/office/drawing/2014/main" id="{DBA0E37C-826A-02C3-B81B-ABCFD0F8906B}"/>
              </a:ext>
            </a:extLst>
          </p:cNvPr>
          <p:cNvSpPr txBox="1"/>
          <p:nvPr/>
        </p:nvSpPr>
        <p:spPr>
          <a:xfrm>
            <a:off x="8553879" y="4212050"/>
            <a:ext cx="1160263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ru-RU" sz="1200" dirty="0">
                <a:solidFill>
                  <a:prstClr val="black"/>
                </a:solidFill>
                <a:latin typeface="Calibri" panose="020F0502020204030204" pitchFamily="34" charset="0"/>
              </a:rPr>
              <a:t>Стандартный блок без </a:t>
            </a:r>
            <a:r>
              <a:rPr lang="ru-RU" sz="1200" dirty="0" smtClean="0">
                <a:solidFill>
                  <a:prstClr val="black"/>
                </a:solidFill>
                <a:latin typeface="Calibri" panose="020F0502020204030204" pitchFamily="34" charset="0"/>
              </a:rPr>
              <a:t>опции</a:t>
            </a:r>
            <a:endParaRPr kumimoji="0" lang="fr-FR" sz="120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46" name="Picture 5">
            <a:extLst>
              <a:ext uri="{FF2B5EF4-FFF2-40B4-BE49-F238E27FC236}">
                <a16:creationId xmlns:a16="http://schemas.microsoft.com/office/drawing/2014/main" id="{E1105879-A46C-1B35-4410-73217543E63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0" t="3259" r="31098" b="3687"/>
          <a:stretch/>
        </p:blipFill>
        <p:spPr>
          <a:xfrm>
            <a:off x="8688037" y="4848274"/>
            <a:ext cx="1026105" cy="1533600"/>
          </a:xfrm>
          <a:prstGeom prst="rect">
            <a:avLst/>
          </a:prstGeom>
        </p:spPr>
      </p:pic>
      <p:sp>
        <p:nvSpPr>
          <p:cNvPr id="47" name="TextBox 42">
            <a:extLst>
              <a:ext uri="{FF2B5EF4-FFF2-40B4-BE49-F238E27FC236}">
                <a16:creationId xmlns:a16="http://schemas.microsoft.com/office/drawing/2014/main" id="{30201704-87CA-805D-85BE-C21EC8AD94DE}"/>
              </a:ext>
            </a:extLst>
          </p:cNvPr>
          <p:cNvSpPr txBox="1"/>
          <p:nvPr/>
        </p:nvSpPr>
        <p:spPr>
          <a:xfrm>
            <a:off x="9880327" y="4212050"/>
            <a:ext cx="1925216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Блок в </a:t>
            </a:r>
            <a:r>
              <a:rPr kumimoji="0" lang="ru-RU" sz="1200" i="0" u="none" strike="noStrike" kern="1200" cap="none" spc="0" normalizeH="0" baseline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низкошумном</a:t>
            </a:r>
            <a:r>
              <a:rPr kumimoji="0" lang="ru-RU" sz="120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исполнении</a:t>
            </a:r>
            <a:endParaRPr kumimoji="0" lang="fr-FR" sz="120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59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/>
      <p:bldP spid="23" grpId="0"/>
      <p:bldP spid="25" grpId="0"/>
      <p:bldP spid="38" grpId="0"/>
      <p:bldP spid="39" grpId="0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sp>
        <p:nvSpPr>
          <p:cNvPr id="12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44043"/>
            <a:ext cx="10000597" cy="431557"/>
          </a:xfrm>
        </p:spPr>
        <p:txBody>
          <a:bodyPr/>
          <a:lstStyle/>
          <a:p>
            <a:r>
              <a:rPr lang="ru-RU" dirty="0" smtClean="0">
                <a:solidFill>
                  <a:srgbClr val="C41631"/>
                </a:solidFill>
                <a:latin typeface="+mn-lt"/>
              </a:rPr>
              <a:t>Холодильные машины </a:t>
            </a:r>
            <a:r>
              <a:rPr lang="en-US" dirty="0" smtClean="0">
                <a:solidFill>
                  <a:srgbClr val="C41631"/>
                </a:solidFill>
                <a:latin typeface="+mn-lt"/>
              </a:rPr>
              <a:t>Samurai L</a:t>
            </a:r>
            <a:r>
              <a:rPr lang="ru-RU" dirty="0" smtClean="0">
                <a:solidFill>
                  <a:srgbClr val="C41631"/>
                </a:solidFill>
                <a:latin typeface="+mn-lt"/>
              </a:rPr>
              <a:t> с выносным конденсатором</a:t>
            </a:r>
            <a:endParaRPr lang="en-US" dirty="0">
              <a:solidFill>
                <a:srgbClr val="C41631"/>
              </a:solidFill>
              <a:latin typeface="+mn-lt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5ED3633-85C5-7C49-9D9A-874F4B01FD9B}"/>
              </a:ext>
            </a:extLst>
          </p:cNvPr>
          <p:cNvSpPr txBox="1">
            <a:spLocks/>
          </p:cNvSpPr>
          <p:nvPr/>
        </p:nvSpPr>
        <p:spPr>
          <a:xfrm>
            <a:off x="641830" y="1578593"/>
            <a:ext cx="5414731" cy="397417"/>
          </a:xfrm>
          <a:prstGeom prst="rect">
            <a:avLst/>
          </a:prstGeom>
        </p:spPr>
        <p:txBody>
          <a:bodyPr/>
          <a:lstStyle>
            <a:lvl1pPr marL="228578" indent="-228578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1pPr>
            <a:lvl2pPr marL="68573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2pPr>
            <a:lvl3pPr marL="1142886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3pPr>
            <a:lvl4pPr marL="1600040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4pPr>
            <a:lvl5pPr marL="2057195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Мощность охлаждения 135 – 1720 кВт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ZoneTexte 22">
            <a:extLst>
              <a:ext uri="{FF2B5EF4-FFF2-40B4-BE49-F238E27FC236}">
                <a16:creationId xmlns:a16="http://schemas.microsoft.com/office/drawing/2014/main" id="{A69B7ED0-3370-9EE8-6341-2D6114682AED}"/>
              </a:ext>
            </a:extLst>
          </p:cNvPr>
          <p:cNvSpPr txBox="1"/>
          <p:nvPr/>
        </p:nvSpPr>
        <p:spPr>
          <a:xfrm>
            <a:off x="10497029" y="6605765"/>
            <a:ext cx="164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Internal use only</a:t>
            </a:r>
          </a:p>
        </p:txBody>
      </p:sp>
      <p:sp>
        <p:nvSpPr>
          <p:cNvPr id="33" name="Текст 2"/>
          <p:cNvSpPr>
            <a:spLocks noGrp="1"/>
          </p:cNvSpPr>
          <p:nvPr>
            <p:ph type="body" sz="quarter" idx="14"/>
          </p:nvPr>
        </p:nvSpPr>
        <p:spPr>
          <a:xfrm>
            <a:off x="3680190" y="2247404"/>
            <a:ext cx="6907394" cy="4610596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Calibri "/>
                <a:cs typeface="Arial" panose="020B0604020202020204" pitchFamily="34" charset="0"/>
              </a:rPr>
              <a:t>Винтовой компрессор </a:t>
            </a:r>
            <a:r>
              <a:rPr lang="en-US" sz="1400" dirty="0" smtClean="0">
                <a:latin typeface="Calibri "/>
                <a:cs typeface="Arial" panose="020B0604020202020204" pitchFamily="34" charset="0"/>
              </a:rPr>
              <a:t>Hitachi</a:t>
            </a:r>
            <a:endParaRPr lang="ru-RU" sz="1400" dirty="0" smtClean="0">
              <a:latin typeface="Calibri 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latin typeface="Calibri "/>
                <a:cs typeface="Arial" panose="020B0604020202020204" pitchFamily="34" charset="0"/>
              </a:rPr>
              <a:t>Режим </a:t>
            </a:r>
            <a:r>
              <a:rPr lang="ru-RU" sz="1400" dirty="0" smtClean="0">
                <a:latin typeface="Calibri "/>
                <a:cs typeface="Arial" panose="020B0604020202020204" pitchFamily="34" charset="0"/>
              </a:rPr>
              <a:t>работы только охлаждение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Calibri "/>
                <a:cs typeface="Arial" panose="020B0604020202020204" pitchFamily="34" charset="0"/>
              </a:rPr>
              <a:t>Рабочий </a:t>
            </a:r>
            <a:r>
              <a:rPr lang="ru-RU" sz="1400" dirty="0" smtClean="0">
                <a:latin typeface="Calibri "/>
                <a:cs typeface="Arial" panose="020B0604020202020204" pitchFamily="34" charset="0"/>
              </a:rPr>
              <a:t>диапазон температуры выходящей жидкости:</a:t>
            </a:r>
          </a:p>
          <a:p>
            <a:pPr marL="5588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Calibri "/>
                <a:cs typeface="Arial" panose="020B0604020202020204" pitchFamily="34" charset="0"/>
              </a:rPr>
              <a:t>Охлаждение</a:t>
            </a:r>
            <a:r>
              <a:rPr lang="ru-RU" sz="1400" dirty="0" smtClean="0">
                <a:solidFill>
                  <a:schemeClr val="tx1"/>
                </a:solidFill>
                <a:latin typeface="Calibri 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Calibri "/>
                <a:cs typeface="Arial" panose="020B0604020202020204" pitchFamily="34" charset="0"/>
              </a:rPr>
              <a:t>-10</a:t>
            </a:r>
            <a:r>
              <a:rPr lang="ru-RU" sz="1400" dirty="0" smtClean="0">
                <a:latin typeface="Calibri "/>
                <a:cs typeface="Arial" panose="020B0604020202020204" pitchFamily="34" charset="0"/>
              </a:rPr>
              <a:t>…25 °С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Calibri "/>
                <a:cs typeface="Arial" panose="020B0604020202020204" pitchFamily="34" charset="0"/>
              </a:rPr>
              <a:t>Русифицированная панель управления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Calibri "/>
                <a:cs typeface="Arial" panose="020B0604020202020204" pitchFamily="34" charset="0"/>
              </a:rPr>
              <a:t>Возможна модульная установка до 8 устройств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b="1" dirty="0">
                <a:latin typeface="Calibri "/>
                <a:cs typeface="Arial" panose="020B0604020202020204" pitchFamily="34" charset="0"/>
              </a:rPr>
              <a:t>Сделано в Испании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Calibri "/>
                <a:cs typeface="Arial" panose="020B0604020202020204" pitchFamily="34" charset="0"/>
              </a:rPr>
              <a:t>Доступные </a:t>
            </a:r>
            <a:r>
              <a:rPr lang="ru-RU" sz="1400" dirty="0" smtClean="0">
                <a:latin typeface="Calibri "/>
                <a:cs typeface="Arial" panose="020B0604020202020204" pitchFamily="34" charset="0"/>
              </a:rPr>
              <a:t>опции:</a:t>
            </a:r>
          </a:p>
          <a:p>
            <a:pPr marL="558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 "/>
                <a:cs typeface="Arial" panose="020B0604020202020204" pitchFamily="34" charset="0"/>
              </a:rPr>
              <a:t>Обогреватель испарителя</a:t>
            </a:r>
          </a:p>
          <a:p>
            <a:pPr marL="558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alibri "/>
                <a:cs typeface="Arial" panose="020B0604020202020204" pitchFamily="34" charset="0"/>
              </a:rPr>
              <a:t>Запорные, предохранительные клапаны</a:t>
            </a:r>
            <a:endParaRPr lang="ru-RU" sz="1400" dirty="0">
              <a:latin typeface="Calibri "/>
              <a:cs typeface="Arial" panose="020B0604020202020204" pitchFamily="34" charset="0"/>
            </a:endParaRPr>
          </a:p>
          <a:p>
            <a:pPr marL="558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 "/>
                <a:cs typeface="Arial" panose="020B0604020202020204" pitchFamily="34" charset="0"/>
              </a:rPr>
              <a:t>BMS </a:t>
            </a:r>
            <a:r>
              <a:rPr lang="ru-RU" sz="1400" dirty="0" smtClean="0">
                <a:latin typeface="Calibri "/>
                <a:cs typeface="Arial" panose="020B0604020202020204" pitchFamily="34" charset="0"/>
              </a:rPr>
              <a:t>интерфейс (</a:t>
            </a:r>
            <a:r>
              <a:rPr lang="en-US" sz="1400" dirty="0" smtClean="0">
                <a:latin typeface="Calibri "/>
                <a:cs typeface="Arial" panose="020B0604020202020204" pitchFamily="34" charset="0"/>
              </a:rPr>
              <a:t>BA</a:t>
            </a:r>
            <a:r>
              <a:rPr lang="ru-RU" sz="1400" dirty="0" smtClean="0">
                <a:latin typeface="Calibri "/>
                <a:cs typeface="Arial" panose="020B0604020202020204" pitchFamily="34" charset="0"/>
              </a:rPr>
              <a:t>С</a:t>
            </a:r>
            <a:r>
              <a:rPr lang="en-US" sz="1400" dirty="0" smtClean="0">
                <a:latin typeface="Calibri "/>
                <a:cs typeface="Arial" panose="020B0604020202020204" pitchFamily="34" charset="0"/>
              </a:rPr>
              <a:t>net, Modbus</a:t>
            </a:r>
            <a:r>
              <a:rPr lang="ru-RU" sz="1400" dirty="0" smtClean="0">
                <a:latin typeface="Calibri "/>
                <a:cs typeface="Arial" panose="020B0604020202020204" pitchFamily="34" charset="0"/>
              </a:rPr>
              <a:t>)</a:t>
            </a:r>
            <a:endParaRPr lang="ru-RU" sz="1400" b="1" dirty="0">
              <a:latin typeface="Calibri 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054" y="1268760"/>
            <a:ext cx="2016224" cy="5586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5211" y="1839462"/>
            <a:ext cx="1285875" cy="723900"/>
          </a:xfrm>
          <a:prstGeom prst="rect">
            <a:avLst/>
          </a:prstGeom>
        </p:spPr>
      </p:pic>
      <p:sp>
        <p:nvSpPr>
          <p:cNvPr id="18" name="Rectangle 31"/>
          <p:cNvSpPr/>
          <p:nvPr/>
        </p:nvSpPr>
        <p:spPr>
          <a:xfrm>
            <a:off x="705446" y="6337511"/>
            <a:ext cx="2559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400"/>
              </a:spcAft>
            </a:pPr>
            <a:r>
              <a:rPr lang="ru-RU" b="1" dirty="0" smtClean="0">
                <a:solidFill>
                  <a:srgbClr val="C00000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rPr>
              <a:t>Только охлаждение</a:t>
            </a:r>
            <a:endParaRPr lang="fr-FR" b="1" dirty="0">
              <a:solidFill>
                <a:srgbClr val="C00000"/>
              </a:solidFill>
              <a:latin typeface="Calibri" panose="020F0502020204030204" pitchFamily="34" charset="0"/>
              <a:ea typeface="Source Sans Pro" charset="0"/>
              <a:cs typeface="Calibri" panose="020F05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13751" y="2201412"/>
            <a:ext cx="1656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SansPro-Semibold"/>
              </a:rPr>
              <a:t>RCME-CLH1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35" y="2480729"/>
            <a:ext cx="2309650" cy="37467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30" y="4925922"/>
            <a:ext cx="4320480" cy="1609794"/>
          </a:xfrm>
          <a:prstGeom prst="rect">
            <a:avLst/>
          </a:prstGeom>
        </p:spPr>
      </p:pic>
      <p:pic>
        <p:nvPicPr>
          <p:cNvPr id="13" name="図 31" descr="ロゴ&#10;&#10;自動的に生成された説明">
            <a:extLst>
              <a:ext uri="{FF2B5EF4-FFF2-40B4-BE49-F238E27FC236}">
                <a16:creationId xmlns:a16="http://schemas.microsoft.com/office/drawing/2014/main" id="{BE58186A-075A-39A9-5A2B-03FAE82F21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963467"/>
            <a:ext cx="768510" cy="738760"/>
          </a:xfrm>
          <a:prstGeom prst="rect">
            <a:avLst/>
          </a:prstGeom>
        </p:spPr>
      </p:pic>
      <p:sp>
        <p:nvSpPr>
          <p:cNvPr id="15" name="ZoneTexte 4">
            <a:extLst>
              <a:ext uri="{FF2B5EF4-FFF2-40B4-BE49-F238E27FC236}">
                <a16:creationId xmlns:a16="http://schemas.microsoft.com/office/drawing/2014/main" id="{6B1A0346-8C52-2527-3885-713B331D3738}"/>
              </a:ext>
            </a:extLst>
          </p:cNvPr>
          <p:cNvSpPr txBox="1"/>
          <p:nvPr/>
        </p:nvSpPr>
        <p:spPr>
          <a:xfrm>
            <a:off x="581486" y="2539531"/>
            <a:ext cx="29207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Хладагент</a:t>
            </a:r>
            <a:r>
              <a:rPr lang="en-US" sz="1600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1600" b="1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ru-RU" sz="16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513</a:t>
            </a:r>
            <a:r>
              <a:rPr lang="en-US" sz="1600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endParaRPr lang="fr-FR" sz="1600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78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/>
          <a:srcRect r="1327"/>
          <a:stretch/>
        </p:blipFill>
        <p:spPr>
          <a:xfrm>
            <a:off x="6960415" y="1587601"/>
            <a:ext cx="4314797" cy="2686907"/>
          </a:xfrm>
          <a:prstGeom prst="rect">
            <a:avLst/>
          </a:prstGeom>
        </p:spPr>
      </p:pic>
      <p:pic>
        <p:nvPicPr>
          <p:cNvPr id="35" name="Espace réservé pour une image 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 b="12422"/>
          <a:stretch>
            <a:fillRect/>
          </a:stretch>
        </p:blipFill>
        <p:spPr>
          <a:xfrm>
            <a:off x="7582896" y="4502036"/>
            <a:ext cx="3069833" cy="21497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sp>
        <p:nvSpPr>
          <p:cNvPr id="12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44043"/>
            <a:ext cx="10000597" cy="431557"/>
          </a:xfrm>
        </p:spPr>
        <p:txBody>
          <a:bodyPr/>
          <a:lstStyle/>
          <a:p>
            <a:r>
              <a:rPr lang="ru-RU" dirty="0" smtClean="0">
                <a:solidFill>
                  <a:srgbClr val="C41631"/>
                </a:solidFill>
                <a:latin typeface="+mn-lt"/>
              </a:rPr>
              <a:t>Особенности серии </a:t>
            </a:r>
            <a:r>
              <a:rPr lang="en-US" dirty="0" smtClean="0">
                <a:solidFill>
                  <a:srgbClr val="C41631"/>
                </a:solidFill>
                <a:latin typeface="+mn-lt"/>
              </a:rPr>
              <a:t>Samurai L</a:t>
            </a:r>
            <a:endParaRPr lang="en-US" dirty="0">
              <a:solidFill>
                <a:srgbClr val="C41631"/>
              </a:solidFill>
              <a:latin typeface="+mn-lt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C54A8A6-6353-464B-922E-2ABDE739E460}"/>
              </a:ext>
            </a:extLst>
          </p:cNvPr>
          <p:cNvSpPr txBox="1">
            <a:spLocks/>
          </p:cNvSpPr>
          <p:nvPr/>
        </p:nvSpPr>
        <p:spPr>
          <a:xfrm>
            <a:off x="602968" y="1375600"/>
            <a:ext cx="5893004" cy="5184576"/>
          </a:xfrm>
          <a:prstGeom prst="rect">
            <a:avLst/>
          </a:prstGeom>
        </p:spPr>
        <p:txBody>
          <a:bodyPr/>
          <a:lstStyle>
            <a:lvl1pPr marL="228578" indent="-228578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1pPr>
            <a:lvl2pPr marL="68573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2pPr>
            <a:lvl3pPr marL="1142886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3pPr>
            <a:lvl4pPr marL="1600040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4pPr>
            <a:lvl5pPr marL="2057195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Простота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интеграции</a:t>
            </a:r>
          </a:p>
          <a:p>
            <a:pPr marL="540000" indent="-285750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Очень компактная площадь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(занимаемая площадь 1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ru-RU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до 250 кВт)</a:t>
            </a:r>
          </a:p>
          <a:p>
            <a:pPr marL="540000" indent="-285750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Доступно 3 уровня шума</a:t>
            </a:r>
          </a:p>
          <a:p>
            <a:pPr marL="540000" indent="-285750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Ограничение энергопотребления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Прочность и безотказность</a:t>
            </a:r>
          </a:p>
          <a:p>
            <a:pPr marL="540000" indent="-285750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Двухвинтовой компрессор </a:t>
            </a:r>
            <a:r>
              <a:rPr lang="ru-R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Hitachi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0000" indent="-285750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Оснащен системой непрерывного регулирования производительности от 25% до 100%</a:t>
            </a:r>
          </a:p>
          <a:p>
            <a:pPr marL="540000" indent="-285750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Циклонный маслоотделитель</a:t>
            </a:r>
          </a:p>
          <a:p>
            <a:pPr marL="540000" indent="-285750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Гарантированный ресурс работы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40 000 моточасов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Точный контроль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0000" indent="-285750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Точность регулирования +/-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 °C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(3 регулируемых перепада)</a:t>
            </a:r>
          </a:p>
          <a:p>
            <a:pPr marL="540000" indent="-285750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Настройки «Стандартный режим» 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или «Высокая </a:t>
            </a:r>
            <a:r>
              <a:rPr lang="ru-RU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энергоэффективность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marL="540000" indent="-285750"/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регулируемых значения расхода воды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42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8"/>
          <p:cNvPicPr>
            <a:picLocks noChangeAspect="1"/>
          </p:cNvPicPr>
          <p:nvPr/>
        </p:nvPicPr>
        <p:blipFill rotWithShape="1">
          <a:blip r:embed="rId2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67674" y="0"/>
            <a:ext cx="6124422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61722B4-74C1-439E-9B1D-B78C9C6C9D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dirty="0" smtClean="0">
                <a:latin typeface="Calibri" panose="020F0502020204030204" pitchFamily="34" charset="0"/>
              </a:rPr>
              <a:t>01</a:t>
            </a:r>
            <a:endParaRPr lang="es-ES" dirty="0">
              <a:latin typeface="Calibri" panose="020F0502020204030204" pitchFamily="34" charset="0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5E9F9FA-F94C-4B54-93BE-BAAA7885F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21" y="3501008"/>
            <a:ext cx="5384853" cy="2358507"/>
          </a:xfrm>
          <a:solidFill>
            <a:schemeClr val="bg1"/>
          </a:solidFill>
        </p:spPr>
        <p:txBody>
          <a:bodyPr/>
          <a:lstStyle/>
          <a:p>
            <a:r>
              <a:rPr lang="ru-RU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Водоохлаждающие</a:t>
            </a: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</a:rPr>
              <a:t> машины –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Samurai</a:t>
            </a:r>
            <a:endParaRPr lang="es-E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4FD6CC03-A5E8-40E8-814F-E2371988DF1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48311" y="3143174"/>
            <a:ext cx="5632164" cy="3753987"/>
          </a:xfrm>
        </p:spPr>
      </p:sp>
      <p:grpSp>
        <p:nvGrpSpPr>
          <p:cNvPr id="6" name="Группа 5"/>
          <p:cNvGrpSpPr/>
          <p:nvPr/>
        </p:nvGrpSpPr>
        <p:grpSpPr>
          <a:xfrm>
            <a:off x="8927917" y="0"/>
            <a:ext cx="3259589" cy="1728000"/>
            <a:chOff x="6646411" y="-53285"/>
            <a:chExt cx="3259589" cy="1728000"/>
          </a:xfrm>
        </p:grpSpPr>
        <p:sp>
          <p:nvSpPr>
            <p:cNvPr id="8" name="Прямоугольник 7"/>
            <p:cNvSpPr/>
            <p:nvPr/>
          </p:nvSpPr>
          <p:spPr>
            <a:xfrm rot="16200000">
              <a:off x="8916000" y="684715"/>
              <a:ext cx="1728000" cy="252000"/>
            </a:xfrm>
            <a:prstGeom prst="rect">
              <a:avLst/>
            </a:prstGeom>
            <a:solidFill>
              <a:srgbClr val="0853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9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HITACHI CHILLERS</a:t>
              </a:r>
              <a:endParaRPr lang="ru-RU" sz="9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0480" y="182060"/>
              <a:ext cx="1080000" cy="25806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646411" y="209291"/>
              <a:ext cx="126230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900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ОБЪЕДИНЯЯ ЛУЧШЕЕ</a:t>
              </a: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7975951" y="218840"/>
              <a:ext cx="0" cy="258063"/>
            </a:xfrm>
            <a:prstGeom prst="line">
              <a:avLst/>
            </a:prstGeom>
            <a:ln>
              <a:solidFill>
                <a:srgbClr val="0853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Gráfico 1">
            <a:extLst>
              <a:ext uri="{FF2B5EF4-FFF2-40B4-BE49-F238E27FC236}">
                <a16:creationId xmlns:a16="http://schemas.microsoft.com/office/drawing/2014/main" id="{09CA1E63-BAD1-47B9-AF8E-0CF1C1E16CB3}"/>
              </a:ext>
            </a:extLst>
          </p:cNvPr>
          <p:cNvSpPr>
            <a:spLocks noChangeAspect="1"/>
          </p:cNvSpPr>
          <p:nvPr/>
        </p:nvSpPr>
        <p:spPr>
          <a:xfrm rot="5400000">
            <a:off x="1075867" y="63897"/>
            <a:ext cx="130572" cy="783431"/>
          </a:xfrm>
          <a:custGeom>
            <a:avLst/>
            <a:gdLst>
              <a:gd name="connsiteX0" fmla="*/ 313849 w 323850"/>
              <a:gd name="connsiteY0" fmla="*/ 86201 h 1943100"/>
              <a:gd name="connsiteX1" fmla="*/ 313849 w 323850"/>
              <a:gd name="connsiteY1" fmla="*/ 7144 h 1943100"/>
              <a:gd name="connsiteX2" fmla="*/ 15716 w 323850"/>
              <a:gd name="connsiteY2" fmla="*/ 7144 h 1943100"/>
              <a:gd name="connsiteX3" fmla="*/ 15716 w 323850"/>
              <a:gd name="connsiteY3" fmla="*/ 86201 h 1943100"/>
              <a:gd name="connsiteX4" fmla="*/ 313849 w 323850"/>
              <a:gd name="connsiteY4" fmla="*/ 86201 h 1943100"/>
              <a:gd name="connsiteX5" fmla="*/ 136684 w 323850"/>
              <a:gd name="connsiteY5" fmla="*/ 227171 h 1943100"/>
              <a:gd name="connsiteX6" fmla="*/ 136684 w 323850"/>
              <a:gd name="connsiteY6" fmla="*/ 386239 h 1943100"/>
              <a:gd name="connsiteX7" fmla="*/ 15716 w 323850"/>
              <a:gd name="connsiteY7" fmla="*/ 386239 h 1943100"/>
              <a:gd name="connsiteX8" fmla="*/ 15716 w 323850"/>
              <a:gd name="connsiteY8" fmla="*/ 464344 h 1943100"/>
              <a:gd name="connsiteX9" fmla="*/ 312896 w 323850"/>
              <a:gd name="connsiteY9" fmla="*/ 464344 h 1943100"/>
              <a:gd name="connsiteX10" fmla="*/ 312896 w 323850"/>
              <a:gd name="connsiteY10" fmla="*/ 386239 h 1943100"/>
              <a:gd name="connsiteX11" fmla="*/ 184309 w 323850"/>
              <a:gd name="connsiteY11" fmla="*/ 386239 h 1943100"/>
              <a:gd name="connsiteX12" fmla="*/ 184309 w 323850"/>
              <a:gd name="connsiteY12" fmla="*/ 227171 h 1943100"/>
              <a:gd name="connsiteX13" fmla="*/ 313849 w 323850"/>
              <a:gd name="connsiteY13" fmla="*/ 227171 h 1943100"/>
              <a:gd name="connsiteX14" fmla="*/ 313849 w 323850"/>
              <a:gd name="connsiteY14" fmla="*/ 149066 h 1943100"/>
              <a:gd name="connsiteX15" fmla="*/ 15716 w 323850"/>
              <a:gd name="connsiteY15" fmla="*/ 149066 h 1943100"/>
              <a:gd name="connsiteX16" fmla="*/ 15716 w 323850"/>
              <a:gd name="connsiteY16" fmla="*/ 228124 h 1943100"/>
              <a:gd name="connsiteX17" fmla="*/ 136684 w 323850"/>
              <a:gd name="connsiteY17" fmla="*/ 228124 h 1943100"/>
              <a:gd name="connsiteX18" fmla="*/ 236696 w 323850"/>
              <a:gd name="connsiteY18" fmla="*/ 592931 h 1943100"/>
              <a:gd name="connsiteX19" fmla="*/ 268129 w 323850"/>
              <a:gd name="connsiteY19" fmla="*/ 627221 h 1943100"/>
              <a:gd name="connsiteX20" fmla="*/ 274796 w 323850"/>
              <a:gd name="connsiteY20" fmla="*/ 663416 h 1943100"/>
              <a:gd name="connsiteX21" fmla="*/ 267176 w 323850"/>
              <a:gd name="connsiteY21" fmla="*/ 705326 h 1943100"/>
              <a:gd name="connsiteX22" fmla="*/ 219551 w 323850"/>
              <a:gd name="connsiteY22" fmla="*/ 747236 h 1943100"/>
              <a:gd name="connsiteX23" fmla="*/ 167164 w 323850"/>
              <a:gd name="connsiteY23" fmla="*/ 754856 h 1943100"/>
              <a:gd name="connsiteX24" fmla="*/ 105251 w 323850"/>
              <a:gd name="connsiteY24" fmla="*/ 745331 h 1943100"/>
              <a:gd name="connsiteX25" fmla="*/ 61436 w 323850"/>
              <a:gd name="connsiteY25" fmla="*/ 701516 h 1943100"/>
              <a:gd name="connsiteX26" fmla="*/ 53816 w 323850"/>
              <a:gd name="connsiteY26" fmla="*/ 663416 h 1943100"/>
              <a:gd name="connsiteX27" fmla="*/ 58579 w 323850"/>
              <a:gd name="connsiteY27" fmla="*/ 628174 h 1943100"/>
              <a:gd name="connsiteX28" fmla="*/ 93821 w 323850"/>
              <a:gd name="connsiteY28" fmla="*/ 591026 h 1943100"/>
              <a:gd name="connsiteX29" fmla="*/ 115729 w 323850"/>
              <a:gd name="connsiteY29" fmla="*/ 587216 h 1943100"/>
              <a:gd name="connsiteX30" fmla="*/ 115729 w 323850"/>
              <a:gd name="connsiteY30" fmla="*/ 503396 h 1943100"/>
              <a:gd name="connsiteX31" fmla="*/ 96679 w 323850"/>
              <a:gd name="connsiteY31" fmla="*/ 507206 h 1943100"/>
              <a:gd name="connsiteX32" fmla="*/ 28099 w 323850"/>
              <a:gd name="connsiteY32" fmla="*/ 563404 h 1943100"/>
              <a:gd name="connsiteX33" fmla="*/ 7144 w 323850"/>
              <a:gd name="connsiteY33" fmla="*/ 664369 h 1943100"/>
              <a:gd name="connsiteX34" fmla="*/ 23336 w 323850"/>
              <a:gd name="connsiteY34" fmla="*/ 751046 h 1943100"/>
              <a:gd name="connsiteX35" fmla="*/ 79534 w 323850"/>
              <a:gd name="connsiteY35" fmla="*/ 817721 h 1943100"/>
              <a:gd name="connsiteX36" fmla="*/ 167164 w 323850"/>
              <a:gd name="connsiteY36" fmla="*/ 838676 h 1943100"/>
              <a:gd name="connsiteX37" fmla="*/ 230981 w 323850"/>
              <a:gd name="connsiteY37" fmla="*/ 827246 h 1943100"/>
              <a:gd name="connsiteX38" fmla="*/ 308134 w 323850"/>
              <a:gd name="connsiteY38" fmla="*/ 742474 h 1943100"/>
              <a:gd name="connsiteX39" fmla="*/ 320516 w 323850"/>
              <a:gd name="connsiteY39" fmla="*/ 663416 h 1943100"/>
              <a:gd name="connsiteX40" fmla="*/ 299561 w 323850"/>
              <a:gd name="connsiteY40" fmla="*/ 561499 h 1943100"/>
              <a:gd name="connsiteX41" fmla="*/ 234791 w 323850"/>
              <a:gd name="connsiteY41" fmla="*/ 507206 h 1943100"/>
              <a:gd name="connsiteX42" fmla="*/ 206216 w 323850"/>
              <a:gd name="connsiteY42" fmla="*/ 503396 h 1943100"/>
              <a:gd name="connsiteX43" fmla="*/ 206216 w 323850"/>
              <a:gd name="connsiteY43" fmla="*/ 586264 h 1943100"/>
              <a:gd name="connsiteX44" fmla="*/ 236696 w 323850"/>
              <a:gd name="connsiteY44" fmla="*/ 592931 h 1943100"/>
              <a:gd name="connsiteX45" fmla="*/ 313849 w 323850"/>
              <a:gd name="connsiteY45" fmla="*/ 1557814 h 1943100"/>
              <a:gd name="connsiteX46" fmla="*/ 313849 w 323850"/>
              <a:gd name="connsiteY46" fmla="*/ 1478756 h 1943100"/>
              <a:gd name="connsiteX47" fmla="*/ 15716 w 323850"/>
              <a:gd name="connsiteY47" fmla="*/ 1478756 h 1943100"/>
              <a:gd name="connsiteX48" fmla="*/ 15716 w 323850"/>
              <a:gd name="connsiteY48" fmla="*/ 1557814 h 1943100"/>
              <a:gd name="connsiteX49" fmla="*/ 313849 w 323850"/>
              <a:gd name="connsiteY49" fmla="*/ 1557814 h 1943100"/>
              <a:gd name="connsiteX50" fmla="*/ 136684 w 323850"/>
              <a:gd name="connsiteY50" fmla="*/ 1698784 h 1943100"/>
              <a:gd name="connsiteX51" fmla="*/ 136684 w 323850"/>
              <a:gd name="connsiteY51" fmla="*/ 1857851 h 1943100"/>
              <a:gd name="connsiteX52" fmla="*/ 15716 w 323850"/>
              <a:gd name="connsiteY52" fmla="*/ 1857851 h 1943100"/>
              <a:gd name="connsiteX53" fmla="*/ 15716 w 323850"/>
              <a:gd name="connsiteY53" fmla="*/ 1935956 h 1943100"/>
              <a:gd name="connsiteX54" fmla="*/ 312896 w 323850"/>
              <a:gd name="connsiteY54" fmla="*/ 1935956 h 1943100"/>
              <a:gd name="connsiteX55" fmla="*/ 312896 w 323850"/>
              <a:gd name="connsiteY55" fmla="*/ 1857851 h 1943100"/>
              <a:gd name="connsiteX56" fmla="*/ 184309 w 323850"/>
              <a:gd name="connsiteY56" fmla="*/ 1857851 h 1943100"/>
              <a:gd name="connsiteX57" fmla="*/ 184309 w 323850"/>
              <a:gd name="connsiteY57" fmla="*/ 1698784 h 1943100"/>
              <a:gd name="connsiteX58" fmla="*/ 313849 w 323850"/>
              <a:gd name="connsiteY58" fmla="*/ 1698784 h 1943100"/>
              <a:gd name="connsiteX59" fmla="*/ 313849 w 323850"/>
              <a:gd name="connsiteY59" fmla="*/ 1620679 h 1943100"/>
              <a:gd name="connsiteX60" fmla="*/ 15716 w 323850"/>
              <a:gd name="connsiteY60" fmla="*/ 1620679 h 1943100"/>
              <a:gd name="connsiteX61" fmla="*/ 15716 w 323850"/>
              <a:gd name="connsiteY61" fmla="*/ 1699736 h 1943100"/>
              <a:gd name="connsiteX62" fmla="*/ 136684 w 323850"/>
              <a:gd name="connsiteY62" fmla="*/ 1699736 h 1943100"/>
              <a:gd name="connsiteX63" fmla="*/ 201454 w 323850"/>
              <a:gd name="connsiteY63" fmla="*/ 1067276 h 1943100"/>
              <a:gd name="connsiteX64" fmla="*/ 67151 w 323850"/>
              <a:gd name="connsiteY64" fmla="*/ 1012984 h 1943100"/>
              <a:gd name="connsiteX65" fmla="*/ 201454 w 323850"/>
              <a:gd name="connsiteY65" fmla="*/ 957739 h 1943100"/>
              <a:gd name="connsiteX66" fmla="*/ 201454 w 323850"/>
              <a:gd name="connsiteY66" fmla="*/ 1067276 h 1943100"/>
              <a:gd name="connsiteX67" fmla="*/ 15716 w 323850"/>
              <a:gd name="connsiteY67" fmla="*/ 1060609 h 1943100"/>
              <a:gd name="connsiteX68" fmla="*/ 312896 w 323850"/>
              <a:gd name="connsiteY68" fmla="*/ 1198721 h 1943100"/>
              <a:gd name="connsiteX69" fmla="*/ 312896 w 323850"/>
              <a:gd name="connsiteY69" fmla="*/ 1110139 h 1943100"/>
              <a:gd name="connsiteX70" fmla="*/ 249079 w 323850"/>
              <a:gd name="connsiteY70" fmla="*/ 1085374 h 1943100"/>
              <a:gd name="connsiteX71" fmla="*/ 249079 w 323850"/>
              <a:gd name="connsiteY71" fmla="*/ 938689 h 1943100"/>
              <a:gd name="connsiteX72" fmla="*/ 312896 w 323850"/>
              <a:gd name="connsiteY72" fmla="*/ 912019 h 1943100"/>
              <a:gd name="connsiteX73" fmla="*/ 312896 w 323850"/>
              <a:gd name="connsiteY73" fmla="*/ 825341 h 1943100"/>
              <a:gd name="connsiteX74" fmla="*/ 15716 w 323850"/>
              <a:gd name="connsiteY74" fmla="*/ 965359 h 1943100"/>
              <a:gd name="connsiteX75" fmla="*/ 15716 w 323850"/>
              <a:gd name="connsiteY75" fmla="*/ 1060609 h 1943100"/>
              <a:gd name="connsiteX76" fmla="*/ 15716 w 323850"/>
              <a:gd name="connsiteY76" fmla="*/ 1132046 h 1943100"/>
              <a:gd name="connsiteX77" fmla="*/ 15716 w 323850"/>
              <a:gd name="connsiteY77" fmla="*/ 1451134 h 1943100"/>
              <a:gd name="connsiteX78" fmla="*/ 66199 w 323850"/>
              <a:gd name="connsiteY78" fmla="*/ 1451134 h 1943100"/>
              <a:gd name="connsiteX79" fmla="*/ 66199 w 323850"/>
              <a:gd name="connsiteY79" fmla="*/ 1331119 h 1943100"/>
              <a:gd name="connsiteX80" fmla="*/ 312896 w 323850"/>
              <a:gd name="connsiteY80" fmla="*/ 1331119 h 1943100"/>
              <a:gd name="connsiteX81" fmla="*/ 312896 w 323850"/>
              <a:gd name="connsiteY81" fmla="*/ 1253014 h 1943100"/>
              <a:gd name="connsiteX82" fmla="*/ 66199 w 323850"/>
              <a:gd name="connsiteY82" fmla="*/ 1253014 h 1943100"/>
              <a:gd name="connsiteX83" fmla="*/ 66199 w 323850"/>
              <a:gd name="connsiteY83" fmla="*/ 1132046 h 1943100"/>
              <a:gd name="connsiteX84" fmla="*/ 15716 w 323850"/>
              <a:gd name="connsiteY84" fmla="*/ 1132046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23850" h="1943100">
                <a:moveTo>
                  <a:pt x="313849" y="86201"/>
                </a:moveTo>
                <a:lnTo>
                  <a:pt x="313849" y="7144"/>
                </a:lnTo>
                <a:lnTo>
                  <a:pt x="15716" y="7144"/>
                </a:lnTo>
                <a:lnTo>
                  <a:pt x="15716" y="86201"/>
                </a:lnTo>
                <a:lnTo>
                  <a:pt x="313849" y="86201"/>
                </a:lnTo>
                <a:close/>
                <a:moveTo>
                  <a:pt x="136684" y="227171"/>
                </a:moveTo>
                <a:lnTo>
                  <a:pt x="136684" y="386239"/>
                </a:lnTo>
                <a:lnTo>
                  <a:pt x="15716" y="386239"/>
                </a:lnTo>
                <a:lnTo>
                  <a:pt x="15716" y="464344"/>
                </a:lnTo>
                <a:lnTo>
                  <a:pt x="312896" y="464344"/>
                </a:lnTo>
                <a:lnTo>
                  <a:pt x="312896" y="386239"/>
                </a:lnTo>
                <a:lnTo>
                  <a:pt x="184309" y="386239"/>
                </a:lnTo>
                <a:lnTo>
                  <a:pt x="184309" y="227171"/>
                </a:lnTo>
                <a:lnTo>
                  <a:pt x="313849" y="227171"/>
                </a:lnTo>
                <a:lnTo>
                  <a:pt x="313849" y="149066"/>
                </a:lnTo>
                <a:lnTo>
                  <a:pt x="15716" y="149066"/>
                </a:lnTo>
                <a:lnTo>
                  <a:pt x="15716" y="228124"/>
                </a:lnTo>
                <a:lnTo>
                  <a:pt x="136684" y="228124"/>
                </a:lnTo>
                <a:close/>
                <a:moveTo>
                  <a:pt x="236696" y="592931"/>
                </a:moveTo>
                <a:cubicBezTo>
                  <a:pt x="251936" y="598646"/>
                  <a:pt x="262414" y="611981"/>
                  <a:pt x="268129" y="627221"/>
                </a:cubicBezTo>
                <a:cubicBezTo>
                  <a:pt x="271939" y="638651"/>
                  <a:pt x="274796" y="651034"/>
                  <a:pt x="274796" y="663416"/>
                </a:cubicBezTo>
                <a:cubicBezTo>
                  <a:pt x="274796" y="678656"/>
                  <a:pt x="270986" y="691991"/>
                  <a:pt x="267176" y="705326"/>
                </a:cubicBezTo>
                <a:cubicBezTo>
                  <a:pt x="258604" y="725329"/>
                  <a:pt x="241459" y="741521"/>
                  <a:pt x="219551" y="747236"/>
                </a:cubicBezTo>
                <a:cubicBezTo>
                  <a:pt x="202406" y="751999"/>
                  <a:pt x="184309" y="754856"/>
                  <a:pt x="167164" y="754856"/>
                </a:cubicBezTo>
                <a:cubicBezTo>
                  <a:pt x="144304" y="754856"/>
                  <a:pt x="123349" y="751046"/>
                  <a:pt x="105251" y="745331"/>
                </a:cubicBezTo>
                <a:cubicBezTo>
                  <a:pt x="84296" y="737711"/>
                  <a:pt x="68104" y="721519"/>
                  <a:pt x="61436" y="701516"/>
                </a:cubicBezTo>
                <a:cubicBezTo>
                  <a:pt x="56674" y="689134"/>
                  <a:pt x="53816" y="676751"/>
                  <a:pt x="53816" y="663416"/>
                </a:cubicBezTo>
                <a:cubicBezTo>
                  <a:pt x="53816" y="651034"/>
                  <a:pt x="56674" y="639604"/>
                  <a:pt x="58579" y="628174"/>
                </a:cubicBezTo>
                <a:cubicBezTo>
                  <a:pt x="64294" y="611029"/>
                  <a:pt x="77629" y="596741"/>
                  <a:pt x="93821" y="591026"/>
                </a:cubicBezTo>
                <a:cubicBezTo>
                  <a:pt x="101441" y="588169"/>
                  <a:pt x="109061" y="587216"/>
                  <a:pt x="115729" y="587216"/>
                </a:cubicBezTo>
                <a:lnTo>
                  <a:pt x="115729" y="503396"/>
                </a:lnTo>
                <a:cubicBezTo>
                  <a:pt x="110014" y="504349"/>
                  <a:pt x="103346" y="506254"/>
                  <a:pt x="96679" y="507206"/>
                </a:cubicBezTo>
                <a:cubicBezTo>
                  <a:pt x="65246" y="513874"/>
                  <a:pt x="40481" y="534829"/>
                  <a:pt x="28099" y="563404"/>
                </a:cubicBezTo>
                <a:cubicBezTo>
                  <a:pt x="15716" y="594836"/>
                  <a:pt x="7144" y="628174"/>
                  <a:pt x="7144" y="664369"/>
                </a:cubicBezTo>
                <a:cubicBezTo>
                  <a:pt x="7144" y="693896"/>
                  <a:pt x="13811" y="724376"/>
                  <a:pt x="23336" y="751046"/>
                </a:cubicBezTo>
                <a:cubicBezTo>
                  <a:pt x="34766" y="779621"/>
                  <a:pt x="54769" y="803434"/>
                  <a:pt x="79534" y="817721"/>
                </a:cubicBezTo>
                <a:cubicBezTo>
                  <a:pt x="106204" y="832009"/>
                  <a:pt x="135731" y="838676"/>
                  <a:pt x="167164" y="838676"/>
                </a:cubicBezTo>
                <a:cubicBezTo>
                  <a:pt x="190024" y="838676"/>
                  <a:pt x="210979" y="834866"/>
                  <a:pt x="230981" y="827246"/>
                </a:cubicBezTo>
                <a:cubicBezTo>
                  <a:pt x="268129" y="814864"/>
                  <a:pt x="295751" y="781526"/>
                  <a:pt x="308134" y="742474"/>
                </a:cubicBezTo>
                <a:cubicBezTo>
                  <a:pt x="315754" y="717709"/>
                  <a:pt x="320516" y="690086"/>
                  <a:pt x="320516" y="663416"/>
                </a:cubicBezTo>
                <a:cubicBezTo>
                  <a:pt x="320516" y="627221"/>
                  <a:pt x="312896" y="591979"/>
                  <a:pt x="299561" y="561499"/>
                </a:cubicBezTo>
                <a:cubicBezTo>
                  <a:pt x="288131" y="533876"/>
                  <a:pt x="263366" y="514826"/>
                  <a:pt x="234791" y="507206"/>
                </a:cubicBezTo>
                <a:cubicBezTo>
                  <a:pt x="224314" y="504349"/>
                  <a:pt x="215741" y="503396"/>
                  <a:pt x="206216" y="503396"/>
                </a:cubicBezTo>
                <a:lnTo>
                  <a:pt x="206216" y="586264"/>
                </a:lnTo>
                <a:cubicBezTo>
                  <a:pt x="216694" y="587216"/>
                  <a:pt x="227171" y="588169"/>
                  <a:pt x="236696" y="592931"/>
                </a:cubicBezTo>
                <a:moveTo>
                  <a:pt x="313849" y="1557814"/>
                </a:moveTo>
                <a:lnTo>
                  <a:pt x="313849" y="1478756"/>
                </a:lnTo>
                <a:lnTo>
                  <a:pt x="15716" y="1478756"/>
                </a:lnTo>
                <a:lnTo>
                  <a:pt x="15716" y="1557814"/>
                </a:lnTo>
                <a:lnTo>
                  <a:pt x="313849" y="1557814"/>
                </a:lnTo>
                <a:close/>
                <a:moveTo>
                  <a:pt x="136684" y="1698784"/>
                </a:moveTo>
                <a:lnTo>
                  <a:pt x="136684" y="1857851"/>
                </a:lnTo>
                <a:lnTo>
                  <a:pt x="15716" y="1857851"/>
                </a:lnTo>
                <a:lnTo>
                  <a:pt x="15716" y="1935956"/>
                </a:lnTo>
                <a:lnTo>
                  <a:pt x="312896" y="1935956"/>
                </a:lnTo>
                <a:lnTo>
                  <a:pt x="312896" y="1857851"/>
                </a:lnTo>
                <a:lnTo>
                  <a:pt x="184309" y="1857851"/>
                </a:lnTo>
                <a:lnTo>
                  <a:pt x="184309" y="1698784"/>
                </a:lnTo>
                <a:lnTo>
                  <a:pt x="313849" y="1698784"/>
                </a:lnTo>
                <a:lnTo>
                  <a:pt x="313849" y="1620679"/>
                </a:lnTo>
                <a:lnTo>
                  <a:pt x="15716" y="1620679"/>
                </a:lnTo>
                <a:lnTo>
                  <a:pt x="15716" y="1699736"/>
                </a:lnTo>
                <a:lnTo>
                  <a:pt x="136684" y="1699736"/>
                </a:lnTo>
                <a:close/>
                <a:moveTo>
                  <a:pt x="201454" y="1067276"/>
                </a:moveTo>
                <a:lnTo>
                  <a:pt x="67151" y="1012984"/>
                </a:lnTo>
                <a:lnTo>
                  <a:pt x="201454" y="957739"/>
                </a:lnTo>
                <a:lnTo>
                  <a:pt x="201454" y="1067276"/>
                </a:lnTo>
                <a:close/>
                <a:moveTo>
                  <a:pt x="15716" y="1060609"/>
                </a:moveTo>
                <a:lnTo>
                  <a:pt x="312896" y="1198721"/>
                </a:lnTo>
                <a:lnTo>
                  <a:pt x="312896" y="1110139"/>
                </a:lnTo>
                <a:lnTo>
                  <a:pt x="249079" y="1085374"/>
                </a:lnTo>
                <a:lnTo>
                  <a:pt x="249079" y="938689"/>
                </a:lnTo>
                <a:lnTo>
                  <a:pt x="312896" y="912019"/>
                </a:lnTo>
                <a:lnTo>
                  <a:pt x="312896" y="825341"/>
                </a:lnTo>
                <a:lnTo>
                  <a:pt x="15716" y="965359"/>
                </a:lnTo>
                <a:lnTo>
                  <a:pt x="15716" y="1060609"/>
                </a:lnTo>
                <a:close/>
                <a:moveTo>
                  <a:pt x="15716" y="1132046"/>
                </a:moveTo>
                <a:lnTo>
                  <a:pt x="15716" y="1451134"/>
                </a:lnTo>
                <a:lnTo>
                  <a:pt x="66199" y="1451134"/>
                </a:lnTo>
                <a:lnTo>
                  <a:pt x="66199" y="1331119"/>
                </a:lnTo>
                <a:lnTo>
                  <a:pt x="312896" y="1331119"/>
                </a:lnTo>
                <a:lnTo>
                  <a:pt x="312896" y="1253014"/>
                </a:lnTo>
                <a:lnTo>
                  <a:pt x="66199" y="1253014"/>
                </a:lnTo>
                <a:lnTo>
                  <a:pt x="66199" y="1132046"/>
                </a:lnTo>
                <a:lnTo>
                  <a:pt x="15716" y="1132046"/>
                </a:lnTo>
                <a:close/>
              </a:path>
            </a:pathLst>
          </a:custGeom>
          <a:solidFill>
            <a:srgbClr val="33333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0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sp>
        <p:nvSpPr>
          <p:cNvPr id="12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44043"/>
            <a:ext cx="10000597" cy="431557"/>
          </a:xfrm>
        </p:spPr>
        <p:txBody>
          <a:bodyPr/>
          <a:lstStyle/>
          <a:p>
            <a:r>
              <a:rPr lang="ru-RU" dirty="0" smtClean="0">
                <a:solidFill>
                  <a:srgbClr val="C41631"/>
                </a:solidFill>
                <a:latin typeface="+mn-lt"/>
              </a:rPr>
              <a:t>Особенности серии </a:t>
            </a:r>
            <a:r>
              <a:rPr lang="en-US" dirty="0" smtClean="0">
                <a:solidFill>
                  <a:srgbClr val="C41631"/>
                </a:solidFill>
                <a:latin typeface="+mn-lt"/>
              </a:rPr>
              <a:t>Samurai L</a:t>
            </a:r>
            <a:endParaRPr lang="en-US" dirty="0">
              <a:solidFill>
                <a:srgbClr val="C41631"/>
              </a:solidFill>
              <a:latin typeface="+mn-lt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C54A8A6-6353-464B-922E-2ABDE739E460}"/>
              </a:ext>
            </a:extLst>
          </p:cNvPr>
          <p:cNvSpPr txBox="1">
            <a:spLocks/>
          </p:cNvSpPr>
          <p:nvPr/>
        </p:nvSpPr>
        <p:spPr>
          <a:xfrm>
            <a:off x="6279576" y="1052736"/>
            <a:ext cx="5637420" cy="3672408"/>
          </a:xfrm>
          <a:prstGeom prst="rect">
            <a:avLst/>
          </a:prstGeom>
        </p:spPr>
        <p:txBody>
          <a:bodyPr/>
          <a:lstStyle>
            <a:lvl1pPr marL="228578" indent="-228578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1pPr>
            <a:lvl2pPr marL="68573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2pPr>
            <a:lvl3pPr marL="1142886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3pPr>
            <a:lvl4pPr marL="1600040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4pPr>
            <a:lvl5pPr marL="2057195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Контроллер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агрегата:</a:t>
            </a:r>
          </a:p>
          <a:p>
            <a:pPr marL="540000" indent="-285750">
              <a:lnSpc>
                <a:spcPct val="150000"/>
              </a:lnSpc>
              <a:spcBef>
                <a:spcPct val="30000"/>
              </a:spcBef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3,5-дюймовый сенсорный ЖК-дисплей</a:t>
            </a:r>
          </a:p>
          <a:p>
            <a:pPr marL="540000" indent="-285750">
              <a:lnSpc>
                <a:spcPct val="150000"/>
              </a:lnSpc>
              <a:spcBef>
                <a:spcPct val="30000"/>
              </a:spcBef>
            </a:pPr>
            <a:r>
              <a:rPr lang="ru-RU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8-уровневая яркость</a:t>
            </a:r>
          </a:p>
          <a:p>
            <a:pPr marL="540000" indent="-285750">
              <a:lnSpc>
                <a:spcPct val="150000"/>
              </a:lnSpc>
              <a:spcBef>
                <a:spcPct val="30000"/>
              </a:spcBef>
            </a:pPr>
            <a:r>
              <a:rPr lang="ru-RU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Доступно несколько </a:t>
            </a:r>
            <a:r>
              <a:rPr lang="ru-RU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языков, включая </a:t>
            </a:r>
            <a:r>
              <a:rPr lang="ru-RU" altLang="ja-JP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русский</a:t>
            </a:r>
            <a:endParaRPr lang="ru-RU" altLang="ja-JP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300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altLang="ja-JP" sz="1600" b="1" dirty="0">
                <a:latin typeface="Calibri" panose="020F0502020204030204" pitchFamily="34" charset="0"/>
                <a:cs typeface="Calibri" panose="020F0502020204030204" pitchFamily="34" charset="0"/>
              </a:rPr>
              <a:t>Доступны основные данные</a:t>
            </a:r>
            <a:r>
              <a:rPr lang="en-US" altLang="ja-JP" sz="1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40000" indent="-285750">
              <a:lnSpc>
                <a:spcPct val="150000"/>
              </a:lnSpc>
              <a:spcBef>
                <a:spcPct val="30000"/>
              </a:spcBef>
            </a:pPr>
            <a:r>
              <a:rPr lang="ru-RU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Отображение состояния агрегата, насоса, вентилятора, аварийной сигнализации, предупреждений…</a:t>
            </a:r>
          </a:p>
          <a:p>
            <a:pPr marL="540000" indent="-285750">
              <a:lnSpc>
                <a:spcPct val="150000"/>
              </a:lnSpc>
              <a:spcBef>
                <a:spcPct val="30000"/>
              </a:spcBef>
            </a:pPr>
            <a:r>
              <a:rPr lang="ru-RU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Температуры, давления и т.д</a:t>
            </a:r>
            <a:r>
              <a:rPr lang="ru-RU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0000" indent="-285750">
              <a:lnSpc>
                <a:spcPct val="150000"/>
              </a:lnSpc>
              <a:spcBef>
                <a:spcPct val="30000"/>
              </a:spcBef>
            </a:pPr>
            <a:r>
              <a:rPr lang="ru-RU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До 10 последних аварийных сигналов и сохранение подробного состояния для последних 3-х</a:t>
            </a:r>
          </a:p>
          <a:p>
            <a:pPr>
              <a:lnSpc>
                <a:spcPct val="150000"/>
              </a:lnSpc>
              <a:spcBef>
                <a:spcPct val="300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Интеграция в системы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BMS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40000" indent="-285750">
              <a:lnSpc>
                <a:spcPct val="150000"/>
              </a:lnSpc>
              <a:spcBef>
                <a:spcPct val="30000"/>
              </a:spcBef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Интерфейс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Modbus</a:t>
            </a:r>
          </a:p>
          <a:p>
            <a:pPr marL="540000" indent="-285750">
              <a:lnSpc>
                <a:spcPct val="150000"/>
              </a:lnSpc>
              <a:spcBef>
                <a:spcPct val="30000"/>
              </a:spcBef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Интерфейс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Bacnet</a:t>
            </a:r>
          </a:p>
          <a:p>
            <a:pPr marL="540000" indent="-285750">
              <a:lnSpc>
                <a:spcPct val="150000"/>
              </a:lnSpc>
            </a:pP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1" descr="Immagine che contiene macchina, motore&#10;&#10;Descrizione generata automaticamente">
            <a:extLst>
              <a:ext uri="{FF2B5EF4-FFF2-40B4-BE49-F238E27FC236}">
                <a16:creationId xmlns:a16="http://schemas.microsoft.com/office/drawing/2014/main" id="{0A7B403C-5E35-71B7-E70E-23D93FE86D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485" y1="60979" x2="75485" y2="60979"/>
                        <a14:foregroundMark x1="45328" y1="76345" x2="45328" y2="76345"/>
                        <a14:foregroundMark x1="50910" y1="78366" x2="50910" y2="78366"/>
                        <a14:foregroundMark x1="52306" y1="78326" x2="52306" y2="78326"/>
                        <a14:foregroundMark x1="51638" y1="78569" x2="51638" y2="78569"/>
                        <a14:foregroundMark x1="49697" y1="78528" x2="49697" y2="78528"/>
                        <a14:backgroundMark x1="45206" y1="83057" x2="45206" y2="83057"/>
                        <a14:backgroundMark x1="40655" y1="83623" x2="40655" y2="83623"/>
                        <a14:backgroundMark x1="71481" y1="55600" x2="71481" y2="55600"/>
                        <a14:backgroundMark x1="74939" y1="60655" x2="74939" y2="60655"/>
                        <a14:backgroundMark x1="41869" y1="79822" x2="41869" y2="79822"/>
                        <a14:backgroundMark x1="48544" y1="80469" x2="48544" y2="80469"/>
                        <a14:backgroundMark x1="83738" y1="74646" x2="83738" y2="74646"/>
                        <a14:backgroundMark x1="54490" y1="52163" x2="54490" y2="52163"/>
                        <a14:backgroundMark x1="64138" y1="51233" x2="64138" y2="51233"/>
                        <a14:backgroundMark x1="63046" y1="53336" x2="63046" y2="53336"/>
                        <a14:backgroundMark x1="47209" y1="80267" x2="47209" y2="80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4860" r="11701" b="12027"/>
          <a:stretch/>
        </p:blipFill>
        <p:spPr>
          <a:xfrm>
            <a:off x="656256" y="1641187"/>
            <a:ext cx="2137724" cy="3200400"/>
          </a:xfrm>
          <a:prstGeom prst="rect">
            <a:avLst/>
          </a:prstGeom>
        </p:spPr>
      </p:pic>
      <p:pic>
        <p:nvPicPr>
          <p:cNvPr id="9" name="Imagen 9">
            <a:extLst>
              <a:ext uri="{FF2B5EF4-FFF2-40B4-BE49-F238E27FC236}">
                <a16:creationId xmlns:a16="http://schemas.microsoft.com/office/drawing/2014/main" id="{8C4EBB52-E920-37DB-CE0F-FA12D6477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538" y="1641187"/>
            <a:ext cx="2504480" cy="2103120"/>
          </a:xfrm>
          <a:prstGeom prst="rect">
            <a:avLst/>
          </a:prstGeom>
        </p:spPr>
      </p:pic>
      <p:sp>
        <p:nvSpPr>
          <p:cNvPr id="10" name="Rettangolo con angoli arrotondati 4">
            <a:extLst>
              <a:ext uri="{FF2B5EF4-FFF2-40B4-BE49-F238E27FC236}">
                <a16:creationId xmlns:a16="http://schemas.microsoft.com/office/drawing/2014/main" id="{D69E927F-EE55-1C0D-46F1-4C38EFE5262E}"/>
              </a:ext>
            </a:extLst>
          </p:cNvPr>
          <p:cNvSpPr/>
          <p:nvPr/>
        </p:nvSpPr>
        <p:spPr>
          <a:xfrm>
            <a:off x="723900" y="1930473"/>
            <a:ext cx="361950" cy="314504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2 6">
            <a:extLst>
              <a:ext uri="{FF2B5EF4-FFF2-40B4-BE49-F238E27FC236}">
                <a16:creationId xmlns:a16="http://schemas.microsoft.com/office/drawing/2014/main" id="{5BD4233E-E1F1-C8EC-9373-2388AFAE36DE}"/>
              </a:ext>
            </a:extLst>
          </p:cNvPr>
          <p:cNvCxnSpPr>
            <a:stCxn id="10" idx="3"/>
          </p:cNvCxnSpPr>
          <p:nvPr/>
        </p:nvCxnSpPr>
        <p:spPr>
          <a:xfrm flipV="1">
            <a:off x="1085850" y="2054477"/>
            <a:ext cx="212407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ce réservé pour une image 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9" r="-1319"/>
          <a:stretch/>
        </p:blipFill>
        <p:spPr>
          <a:xfrm>
            <a:off x="2908419" y="3933056"/>
            <a:ext cx="3078692" cy="215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1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sp>
        <p:nvSpPr>
          <p:cNvPr id="12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44043"/>
            <a:ext cx="10000597" cy="431557"/>
          </a:xfrm>
        </p:spPr>
        <p:txBody>
          <a:bodyPr/>
          <a:lstStyle/>
          <a:p>
            <a:r>
              <a:rPr lang="en-US" kern="0" dirty="0">
                <a:solidFill>
                  <a:srgbClr val="C00000"/>
                </a:solidFill>
                <a:latin typeface="Arial"/>
              </a:rPr>
              <a:t>On-line </a:t>
            </a:r>
            <a:r>
              <a:rPr lang="ru-RU" kern="0" dirty="0">
                <a:solidFill>
                  <a:srgbClr val="C00000"/>
                </a:solidFill>
                <a:latin typeface="Arial"/>
              </a:rPr>
              <a:t>программа</a:t>
            </a:r>
            <a:r>
              <a:rPr lang="en-US" kern="0" dirty="0">
                <a:solidFill>
                  <a:srgbClr val="C00000"/>
                </a:solidFill>
                <a:latin typeface="Arial"/>
              </a:rPr>
              <a:t> </a:t>
            </a:r>
            <a:r>
              <a:rPr lang="ru-RU" kern="0" dirty="0">
                <a:solidFill>
                  <a:srgbClr val="C00000"/>
                </a:solidFill>
                <a:latin typeface="Arial"/>
              </a:rPr>
              <a:t>подбора</a:t>
            </a:r>
            <a:endParaRPr lang="en-GB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2348880"/>
            <a:ext cx="6492794" cy="354921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00520" y="1900640"/>
            <a:ext cx="3168352" cy="369332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www.hitachi</a:t>
            </a:r>
            <a:r>
              <a:rPr lang="ru-RU" b="1" dirty="0"/>
              <a:t>-</a:t>
            </a:r>
            <a:r>
              <a:rPr lang="en-US" b="1" dirty="0"/>
              <a:t>hitoolkit.com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858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" y="9144"/>
            <a:ext cx="12183884" cy="68488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467C951-2C8B-4498-BB9A-A310FF11DA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20775" y="3894138"/>
            <a:ext cx="11071225" cy="1427162"/>
          </a:xfrm>
        </p:spPr>
        <p:txBody>
          <a:bodyPr/>
          <a:lstStyle/>
          <a:p>
            <a:r>
              <a:rPr lang="ru-RU" sz="48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Спасибо</a:t>
            </a:r>
            <a:r>
              <a:rPr lang="en-US" sz="48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ru-RU" sz="48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за внимание</a:t>
            </a:r>
            <a:r>
              <a:rPr lang="en-US" sz="48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!</a:t>
            </a:r>
            <a:endParaRPr lang="es-ES" sz="4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21766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25">
            <a:extLst>
              <a:ext uri="{FF2B5EF4-FFF2-40B4-BE49-F238E27FC236}">
                <a16:creationId xmlns:a16="http://schemas.microsoft.com/office/drawing/2014/main" id="{5119903D-49F4-41F7-AD61-E8F372F12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08399"/>
              </p:ext>
            </p:extLst>
          </p:nvPr>
        </p:nvGraphicFramePr>
        <p:xfrm>
          <a:off x="165694" y="2097776"/>
          <a:ext cx="11868700" cy="4347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706">
                  <a:extLst>
                    <a:ext uri="{9D8B030D-6E8A-4147-A177-3AD203B41FA5}">
                      <a16:colId xmlns:a16="http://schemas.microsoft.com/office/drawing/2014/main" val="1120276141"/>
                    </a:ext>
                  </a:extLst>
                </a:gridCol>
                <a:gridCol w="10937994">
                  <a:extLst>
                    <a:ext uri="{9D8B030D-6E8A-4147-A177-3AD203B41FA5}">
                      <a16:colId xmlns:a16="http://schemas.microsoft.com/office/drawing/2014/main" val="1860102828"/>
                    </a:ext>
                  </a:extLst>
                </a:gridCol>
              </a:tblGrid>
              <a:tr h="2132215"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Source Sans Pro Regular" panose="020B0503030403020204" pitchFamily="34" charset="0"/>
                          <a:cs typeface="Calibri" panose="020F0502020204030204" pitchFamily="34" charset="0"/>
                        </a:rPr>
                        <a:t>С воздушным охлаждением конденсатора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Source Sans Pro Regular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5314" marR="65314" marT="32657" marB="32657" vert="vert27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kern="1200" dirty="0">
                        <a:solidFill>
                          <a:srgbClr val="858585"/>
                        </a:solidFill>
                        <a:latin typeface="Calibri" panose="020F0502020204030204" pitchFamily="34" charset="0"/>
                        <a:ea typeface="Source Sans Pro Regular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5314" marR="65314" marT="32657" marB="32657"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0528292"/>
                  </a:ext>
                </a:extLst>
              </a:tr>
              <a:tr h="1107642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Source Sans Pro Regular" panose="020B0503030403020204" pitchFamily="34" charset="0"/>
                          <a:cs typeface="Calibri" panose="020F0502020204030204" pitchFamily="34" charset="0"/>
                        </a:rPr>
                        <a:t>С водяным охлаждением конденсатора</a:t>
                      </a:r>
                      <a:endParaRPr lang="fr-FR" sz="12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Source Sans Pro Regular" panose="020B050303040302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5314" marR="65314" marT="32657" marB="32657" vert="vert27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kern="1200" dirty="0">
                        <a:solidFill>
                          <a:srgbClr val="858585"/>
                        </a:solidFill>
                        <a:latin typeface="Calibri" panose="020F0502020204030204" pitchFamily="34" charset="0"/>
                        <a:ea typeface="Source Sans Pro Regular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5314" marR="65314" marT="32657" marB="32657"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942841"/>
                  </a:ext>
                </a:extLst>
              </a:tr>
              <a:tr h="1107642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Source Sans Pro Regular" panose="020B0503030403020204" pitchFamily="34" charset="0"/>
                          <a:cs typeface="Calibri" panose="020F0502020204030204" pitchFamily="34" charset="0"/>
                        </a:rPr>
                        <a:t>С выносным конденсатором</a:t>
                      </a:r>
                      <a:endParaRPr lang="fr-FR" sz="1200" b="1" kern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Source Sans Pro Regular" panose="020B050303040302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65314" marR="65314" marT="32657" marB="32657" vert="vert27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kern="1200" dirty="0">
                        <a:solidFill>
                          <a:srgbClr val="858585"/>
                        </a:solidFill>
                        <a:latin typeface="Calibri" panose="020F0502020204030204" pitchFamily="34" charset="0"/>
                        <a:ea typeface="Source Sans Pro Regular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5314" marR="65314" marT="32657" marB="32657"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905260"/>
                  </a:ext>
                </a:extLst>
              </a:tr>
            </a:tbl>
          </a:graphicData>
        </a:graphic>
      </p:graphicFrame>
      <p:sp>
        <p:nvSpPr>
          <p:cNvPr id="13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277" y="941347"/>
            <a:ext cx="4000564" cy="431557"/>
          </a:xfrm>
        </p:spPr>
        <p:txBody>
          <a:bodyPr/>
          <a:lstStyle/>
          <a:p>
            <a:r>
              <a:rPr lang="ru-RU" dirty="0" smtClean="0">
                <a:solidFill>
                  <a:srgbClr val="C41631"/>
                </a:solidFill>
                <a:latin typeface="+mn-lt"/>
              </a:rPr>
              <a:t>Линейка оборудования</a:t>
            </a:r>
            <a:endParaRPr lang="es-ES" dirty="0">
              <a:solidFill>
                <a:srgbClr val="C41631"/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sp>
        <p:nvSpPr>
          <p:cNvPr id="12" name="Rectangle 45">
            <a:hlinkClick r:id="" action="ppaction://noaction"/>
          </p:cNvPr>
          <p:cNvSpPr/>
          <p:nvPr/>
        </p:nvSpPr>
        <p:spPr bwMode="auto">
          <a:xfrm>
            <a:off x="1160807" y="2935415"/>
            <a:ext cx="4854982" cy="693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hape 15925"/>
          <p:cNvSpPr txBox="1"/>
          <p:nvPr/>
        </p:nvSpPr>
        <p:spPr>
          <a:xfrm>
            <a:off x="1675404" y="1781923"/>
            <a:ext cx="604940" cy="454616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s-ES"/>
            </a:defPPr>
            <a:lvl1pPr algn="ctr">
              <a:buClr>
                <a:srgbClr val="000000"/>
              </a:buClr>
              <a:buSzPts val="300"/>
              <a:buFont typeface="Arial"/>
              <a:buNone/>
              <a:defRPr sz="1200">
                <a:solidFill>
                  <a:srgbClr val="929292"/>
                </a:solidFill>
                <a:latin typeface="Source Sans Pro" panose="020B0503030403020204"/>
                <a:ea typeface="Source Sans Pro Regular" panose="020B0503030403020204" pitchFamily="34" charset="0"/>
                <a:cs typeface="Calibri"/>
              </a:defRPr>
            </a:lvl1pPr>
          </a:lstStyle>
          <a:p>
            <a:r>
              <a:rPr lang="fr-FR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50</a:t>
            </a:r>
            <a:endParaRPr lang="fr-FR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hape 15927"/>
          <p:cNvSpPr txBox="1"/>
          <p:nvPr/>
        </p:nvSpPr>
        <p:spPr>
          <a:xfrm>
            <a:off x="3240532" y="1781923"/>
            <a:ext cx="636839" cy="454616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s-ES"/>
            </a:defPPr>
            <a:lvl1pPr algn="ctr">
              <a:buClr>
                <a:srgbClr val="000000"/>
              </a:buClr>
              <a:buSzPts val="300"/>
              <a:buFont typeface="Arial"/>
              <a:buNone/>
              <a:defRPr sz="1200">
                <a:solidFill>
                  <a:srgbClr val="929292"/>
                </a:solidFill>
                <a:latin typeface="Source Sans Pro" panose="020B0503030403020204"/>
                <a:ea typeface="Source Sans Pro Regular" panose="020B0503030403020204" pitchFamily="34" charset="0"/>
                <a:cs typeface="Calibri"/>
              </a:defRPr>
            </a:lvl1pPr>
          </a:lstStyle>
          <a:p>
            <a:r>
              <a:rPr lang="fr-FR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150</a:t>
            </a:r>
            <a:endParaRPr lang="fr-FR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hape 15928"/>
          <p:cNvSpPr txBox="1"/>
          <p:nvPr/>
        </p:nvSpPr>
        <p:spPr>
          <a:xfrm>
            <a:off x="4081314" y="1781923"/>
            <a:ext cx="636839" cy="454616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s-ES"/>
            </a:defPPr>
            <a:lvl1pPr algn="ctr">
              <a:buClr>
                <a:srgbClr val="000000"/>
              </a:buClr>
              <a:buSzPts val="300"/>
              <a:buFont typeface="Arial"/>
              <a:buNone/>
              <a:defRPr sz="1200">
                <a:solidFill>
                  <a:srgbClr val="929292"/>
                </a:solidFill>
                <a:latin typeface="Source Sans Pro" panose="020B0503030403020204"/>
                <a:ea typeface="Source Sans Pro Regular" panose="020B0503030403020204" pitchFamily="34" charset="0"/>
                <a:cs typeface="Calibri"/>
              </a:defRPr>
            </a:lvl1pPr>
          </a:lstStyle>
          <a:p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200</a:t>
            </a:r>
            <a:endParaRPr lang="fr-FR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hape 15929"/>
          <p:cNvSpPr txBox="1"/>
          <p:nvPr/>
        </p:nvSpPr>
        <p:spPr>
          <a:xfrm>
            <a:off x="4922096" y="1781923"/>
            <a:ext cx="636839" cy="454616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s-ES"/>
            </a:defPPr>
            <a:lvl1pPr algn="ctr">
              <a:buClr>
                <a:srgbClr val="000000"/>
              </a:buClr>
              <a:buSzPts val="300"/>
              <a:buFont typeface="Arial"/>
              <a:buNone/>
              <a:defRPr sz="1200">
                <a:solidFill>
                  <a:srgbClr val="929292"/>
                </a:solidFill>
                <a:latin typeface="Source Sans Pro" panose="020B0503030403020204"/>
                <a:ea typeface="Source Sans Pro Regular" panose="020B0503030403020204" pitchFamily="34" charset="0"/>
                <a:cs typeface="Calibri"/>
              </a:defRPr>
            </a:lvl1pPr>
          </a:lstStyle>
          <a:p>
            <a:r>
              <a:rPr lang="fr-FR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250</a:t>
            </a:r>
            <a:endParaRPr lang="fr-FR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hape 15930"/>
          <p:cNvSpPr txBox="1"/>
          <p:nvPr/>
        </p:nvSpPr>
        <p:spPr>
          <a:xfrm>
            <a:off x="5707899" y="1781923"/>
            <a:ext cx="746798" cy="454616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s-ES"/>
            </a:defPPr>
            <a:lvl1pPr algn="ctr">
              <a:buClr>
                <a:srgbClr val="000000"/>
              </a:buClr>
              <a:buSzPts val="300"/>
              <a:buFont typeface="Arial"/>
              <a:buNone/>
              <a:defRPr sz="1200">
                <a:solidFill>
                  <a:srgbClr val="929292"/>
                </a:solidFill>
                <a:latin typeface="Source Sans Pro" panose="020B0503030403020204"/>
                <a:ea typeface="Source Sans Pro Regular" panose="020B0503030403020204" pitchFamily="34" charset="0"/>
                <a:cs typeface="Calibri"/>
              </a:defRPr>
            </a:lvl1pPr>
          </a:lstStyle>
          <a:p>
            <a:r>
              <a:rPr lang="fr-FR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300</a:t>
            </a:r>
            <a:endParaRPr lang="fr-FR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hape 14193">
            <a:hlinkClick r:id="" action="ppaction://noaction"/>
          </p:cNvPr>
          <p:cNvSpPr/>
          <p:nvPr/>
        </p:nvSpPr>
        <p:spPr>
          <a:xfrm>
            <a:off x="1785228" y="3088228"/>
            <a:ext cx="3564000" cy="374684"/>
          </a:xfrm>
          <a:prstGeom prst="rect">
            <a:avLst/>
          </a:prstGeom>
          <a:solidFill>
            <a:srgbClr val="ADADA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300"/>
            </a:pPr>
            <a:r>
              <a:rPr lang="fr-FR" sz="1200" b="1" dirty="0">
                <a:solidFill>
                  <a:schemeClr val="bg1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  <a:sym typeface="Calibri"/>
              </a:rPr>
              <a:t>SAMURAI </a:t>
            </a:r>
            <a:r>
              <a:rPr lang="fr-FR" sz="1200" b="1" dirty="0" smtClean="0">
                <a:solidFill>
                  <a:schemeClr val="bg1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  <a:sym typeface="Calibri"/>
              </a:rPr>
              <a:t>M</a:t>
            </a:r>
            <a:endParaRPr lang="fr-FR" sz="1200" dirty="0">
              <a:solidFill>
                <a:schemeClr val="bg1"/>
              </a:solidFill>
              <a:latin typeface="Calibri" panose="020F0502020204030204" pitchFamily="34" charset="0"/>
              <a:ea typeface="Source Sans Pro Regular" panose="020B050303040302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1" name="Shape 14193"/>
          <p:cNvSpPr/>
          <p:nvPr/>
        </p:nvSpPr>
        <p:spPr>
          <a:xfrm>
            <a:off x="3308099" y="5659768"/>
            <a:ext cx="1951473" cy="374684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300"/>
            </a:pPr>
            <a:r>
              <a:rPr lang="fr-FR" sz="1200" b="1" dirty="0">
                <a:solidFill>
                  <a:srgbClr val="858585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  <a:sym typeface="Calibri"/>
              </a:rPr>
              <a:t>SAMURAI </a:t>
            </a:r>
            <a:r>
              <a:rPr lang="fr-FR" sz="1200" b="1" dirty="0" smtClean="0">
                <a:solidFill>
                  <a:srgbClr val="858585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  <a:sym typeface="Calibri"/>
              </a:rPr>
              <a:t>L</a:t>
            </a:r>
            <a:endParaRPr lang="fr-FR" sz="1200" b="1" dirty="0">
              <a:solidFill>
                <a:srgbClr val="858585"/>
              </a:solidFill>
              <a:latin typeface="Calibri" panose="020F0502020204030204" pitchFamily="34" charset="0"/>
              <a:ea typeface="Source Sans Pro Regular" panose="020B050303040302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2" name="Shape 15930"/>
          <p:cNvSpPr txBox="1"/>
          <p:nvPr/>
        </p:nvSpPr>
        <p:spPr>
          <a:xfrm>
            <a:off x="6562051" y="1781923"/>
            <a:ext cx="746798" cy="454616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s-ES"/>
            </a:defPPr>
            <a:lvl1pPr algn="ctr">
              <a:buClr>
                <a:srgbClr val="000000"/>
              </a:buClr>
              <a:buSzPts val="300"/>
              <a:buFont typeface="Arial"/>
              <a:buNone/>
              <a:defRPr sz="1200">
                <a:solidFill>
                  <a:srgbClr val="929292"/>
                </a:solidFill>
                <a:latin typeface="Source Sans Pro" panose="020B0503030403020204"/>
                <a:ea typeface="Source Sans Pro Regular" panose="020B0503030403020204" pitchFamily="34" charset="0"/>
                <a:cs typeface="Calibri"/>
              </a:defRPr>
            </a:lvl1pPr>
          </a:lstStyle>
          <a:p>
            <a:r>
              <a:rPr lang="fr-FR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350</a:t>
            </a:r>
            <a:endParaRPr lang="fr-FR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hape 15930"/>
          <p:cNvSpPr txBox="1"/>
          <p:nvPr/>
        </p:nvSpPr>
        <p:spPr>
          <a:xfrm>
            <a:off x="8188672" y="1781923"/>
            <a:ext cx="832214" cy="454616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s-ES"/>
            </a:defPPr>
            <a:lvl1pPr algn="ctr">
              <a:buClr>
                <a:srgbClr val="000000"/>
              </a:buClr>
              <a:buSzPts val="300"/>
              <a:buFont typeface="Arial"/>
              <a:buNone/>
              <a:defRPr sz="1200">
                <a:solidFill>
                  <a:srgbClr val="929292"/>
                </a:solidFill>
                <a:latin typeface="Source Sans Pro" panose="020B0503030403020204"/>
                <a:ea typeface="Source Sans Pro Regular" panose="020B0503030403020204" pitchFamily="34" charset="0"/>
                <a:cs typeface="Calibri"/>
              </a:defRPr>
            </a:lvl1pPr>
          </a:lstStyle>
          <a:p>
            <a:r>
              <a:rPr lang="fr-FR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2000</a:t>
            </a:r>
            <a:endParaRPr lang="fr-FR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hape 15930"/>
          <p:cNvSpPr txBox="1"/>
          <p:nvPr/>
        </p:nvSpPr>
        <p:spPr>
          <a:xfrm>
            <a:off x="9908594" y="1781923"/>
            <a:ext cx="746798" cy="454616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s-ES"/>
            </a:defPPr>
            <a:lvl1pPr algn="ctr">
              <a:buClr>
                <a:srgbClr val="000000"/>
              </a:buClr>
              <a:buSzPts val="300"/>
              <a:buFont typeface="Arial"/>
              <a:buNone/>
              <a:defRPr sz="1200">
                <a:solidFill>
                  <a:srgbClr val="929292"/>
                </a:solidFill>
                <a:latin typeface="Source Sans Pro" panose="020B0503030403020204"/>
                <a:ea typeface="Source Sans Pro Regular" panose="020B0503030403020204" pitchFamily="34" charset="0"/>
                <a:cs typeface="Calibri"/>
              </a:defRPr>
            </a:lvl1pPr>
          </a:lstStyle>
          <a:p>
            <a:r>
              <a:rPr lang="fr-FR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3000</a:t>
            </a:r>
            <a:endParaRPr lang="fr-FR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Shape 15930"/>
          <p:cNvSpPr txBox="1"/>
          <p:nvPr/>
        </p:nvSpPr>
        <p:spPr>
          <a:xfrm>
            <a:off x="11558915" y="1781923"/>
            <a:ext cx="746798" cy="454616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s-ES"/>
            </a:defPPr>
            <a:lvl1pPr algn="ctr">
              <a:buClr>
                <a:srgbClr val="000000"/>
              </a:buClr>
              <a:buSzPts val="300"/>
              <a:buFont typeface="Arial"/>
              <a:buNone/>
              <a:defRPr sz="1200">
                <a:solidFill>
                  <a:srgbClr val="929292"/>
                </a:solidFill>
                <a:latin typeface="Source Sans Pro" panose="020B0503030403020204"/>
                <a:ea typeface="Source Sans Pro Regular" panose="020B0503030403020204" pitchFamily="34" charset="0"/>
                <a:cs typeface="Calibri"/>
              </a:defRPr>
            </a:lvl1pPr>
          </a:lstStyle>
          <a:p>
            <a:r>
              <a:rPr lang="fr-FR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4000</a:t>
            </a:r>
            <a:endParaRPr lang="fr-FR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Shape 14193"/>
          <p:cNvSpPr/>
          <p:nvPr/>
        </p:nvSpPr>
        <p:spPr>
          <a:xfrm>
            <a:off x="5370879" y="3088228"/>
            <a:ext cx="6663515" cy="374684"/>
          </a:xfrm>
          <a:prstGeom prst="rect">
            <a:avLst/>
          </a:prstGeom>
          <a:noFill/>
          <a:ln w="12700">
            <a:solidFill>
              <a:srgbClr val="858585"/>
            </a:solidFill>
            <a:prstDash val="lgDash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300"/>
            </a:pPr>
            <a:r>
              <a:rPr lang="fr-FR" sz="1200" b="1" dirty="0" smtClean="0">
                <a:solidFill>
                  <a:srgbClr val="858585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  <a:sym typeface="Calibri"/>
              </a:rPr>
              <a:t>R4</a:t>
            </a:r>
            <a:r>
              <a:rPr lang="ru-RU" sz="1200" b="1" dirty="0" smtClean="0">
                <a:solidFill>
                  <a:srgbClr val="858585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  <a:sym typeface="Calibri"/>
              </a:rPr>
              <a:t>10</a:t>
            </a:r>
            <a:r>
              <a:rPr lang="en-US" sz="1200" b="1" dirty="0" smtClean="0">
                <a:solidFill>
                  <a:srgbClr val="858585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  <a:sym typeface="Calibri"/>
              </a:rPr>
              <a:t>A/</a:t>
            </a:r>
            <a:endParaRPr lang="fr-FR" sz="1200" b="1" dirty="0">
              <a:solidFill>
                <a:srgbClr val="FF0000"/>
              </a:solidFill>
              <a:latin typeface="Calibri" panose="020F0502020204030204" pitchFamily="34" charset="0"/>
              <a:ea typeface="Source Sans Pro Regular" panose="020B050303040302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" name="Shape 14193"/>
          <p:cNvSpPr/>
          <p:nvPr/>
        </p:nvSpPr>
        <p:spPr>
          <a:xfrm>
            <a:off x="5286304" y="5659768"/>
            <a:ext cx="2969936" cy="374684"/>
          </a:xfrm>
          <a:prstGeom prst="rect">
            <a:avLst/>
          </a:prstGeom>
          <a:noFill/>
          <a:ln w="12700">
            <a:solidFill>
              <a:schemeClr val="accent4">
                <a:lumMod val="75000"/>
              </a:schemeClr>
            </a:solidFill>
            <a:prstDash val="lgDash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300"/>
            </a:pPr>
            <a:r>
              <a:rPr lang="fr-FR" sz="1200" b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  <a:sym typeface="Calibri"/>
              </a:rPr>
              <a:t>R134A </a:t>
            </a:r>
            <a:endParaRPr lang="fr-FR" sz="12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Source Sans Pro Regular" panose="020B0503030403020204" pitchFamily="34" charset="0"/>
              <a:cs typeface="Calibri" panose="020F0502020204030204" pitchFamily="34" charset="0"/>
              <a:sym typeface="Calibri"/>
            </a:endParaRPr>
          </a:p>
        </p:txBody>
      </p:sp>
      <p:cxnSp>
        <p:nvCxnSpPr>
          <p:cNvPr id="28" name="Connecteur droit 3"/>
          <p:cNvCxnSpPr/>
          <p:nvPr/>
        </p:nvCxnSpPr>
        <p:spPr>
          <a:xfrm flipV="1">
            <a:off x="1448569" y="6763349"/>
            <a:ext cx="468000" cy="0"/>
          </a:xfrm>
          <a:prstGeom prst="line">
            <a:avLst/>
          </a:prstGeom>
          <a:ln w="12700">
            <a:solidFill>
              <a:srgbClr val="858585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4"/>
          <p:cNvSpPr txBox="1"/>
          <p:nvPr/>
        </p:nvSpPr>
        <p:spPr>
          <a:xfrm>
            <a:off x="1896733" y="6536377"/>
            <a:ext cx="2042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  <a:sym typeface="Calibri"/>
              </a:rPr>
              <a:t>Модульные комбинации</a:t>
            </a:r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Shape 15925"/>
          <p:cNvSpPr txBox="1"/>
          <p:nvPr/>
        </p:nvSpPr>
        <p:spPr>
          <a:xfrm>
            <a:off x="1024944" y="1781923"/>
            <a:ext cx="604940" cy="454616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s-ES"/>
            </a:defPPr>
            <a:lvl1pPr algn="ctr">
              <a:buClr>
                <a:srgbClr val="000000"/>
              </a:buClr>
              <a:buSzPts val="300"/>
              <a:buFont typeface="Arial"/>
              <a:buNone/>
              <a:defRPr sz="1200">
                <a:solidFill>
                  <a:srgbClr val="929292"/>
                </a:solidFill>
                <a:latin typeface="Source Sans Pro" panose="020B0503030403020204"/>
                <a:ea typeface="Source Sans Pro Regular" panose="020B0503030403020204" pitchFamily="34" charset="0"/>
                <a:cs typeface="Calibri"/>
              </a:defRPr>
            </a:lvl1pPr>
          </a:lstStyle>
          <a:p>
            <a:r>
              <a:rPr lang="fr-FR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10</a:t>
            </a:r>
            <a:endParaRPr lang="fr-FR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hape 14193">
            <a:hlinkClick r:id="" action="ppaction://noaction"/>
          </p:cNvPr>
          <p:cNvSpPr/>
          <p:nvPr/>
        </p:nvSpPr>
        <p:spPr>
          <a:xfrm>
            <a:off x="1433045" y="2394137"/>
            <a:ext cx="324258" cy="374684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300"/>
            </a:pPr>
            <a:endParaRPr lang="fr-FR" sz="600">
              <a:latin typeface="Calibri" panose="020F0502020204030204" pitchFamily="34" charset="0"/>
              <a:ea typeface="Source Sans Pro Regular" panose="020B050303040302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2" name="Shape 14193"/>
          <p:cNvSpPr/>
          <p:nvPr/>
        </p:nvSpPr>
        <p:spPr>
          <a:xfrm>
            <a:off x="1741232" y="2401946"/>
            <a:ext cx="1004819" cy="374684"/>
          </a:xfrm>
          <a:prstGeom prst="rect">
            <a:avLst/>
          </a:prstGeom>
          <a:noFill/>
          <a:ln w="12700">
            <a:solidFill>
              <a:schemeClr val="accent5">
                <a:lumMod val="90000"/>
              </a:schemeClr>
            </a:solidFill>
            <a:prstDash val="lgDash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300"/>
            </a:pPr>
            <a:endParaRPr lang="fr-FR" sz="1200" b="1">
              <a:solidFill>
                <a:schemeClr val="accent5">
                  <a:lumMod val="90000"/>
                </a:schemeClr>
              </a:solidFill>
              <a:latin typeface="Calibri" panose="020F0502020204030204" pitchFamily="34" charset="0"/>
              <a:ea typeface="Source Sans Pro Regular" panose="020B050303040302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3" name="ZoneTexte 19"/>
          <p:cNvSpPr txBox="1"/>
          <p:nvPr/>
        </p:nvSpPr>
        <p:spPr>
          <a:xfrm>
            <a:off x="1349104" y="2469525"/>
            <a:ext cx="989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858585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</a:rPr>
              <a:t>SAMURAI S</a:t>
            </a:r>
            <a:endParaRPr lang="ru-RU" sz="1200" b="1" dirty="0">
              <a:solidFill>
                <a:srgbClr val="858585"/>
              </a:solidFill>
              <a:latin typeface="Calibri" panose="020F0502020204030204" pitchFamily="34" charset="0"/>
              <a:ea typeface="Source Sans Pro Regular" panose="020B0503030403020204" pitchFamily="34" charset="0"/>
              <a:cs typeface="Calibri" panose="020F0502020204030204" pitchFamily="34" charset="0"/>
            </a:endParaRPr>
          </a:p>
          <a:p>
            <a:endParaRPr lang="fr-FR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ZoneTexte 20"/>
          <p:cNvSpPr txBox="1"/>
          <p:nvPr/>
        </p:nvSpPr>
        <p:spPr>
          <a:xfrm>
            <a:off x="2225380" y="2467918"/>
            <a:ext cx="599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accent5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R410A</a:t>
            </a:r>
          </a:p>
        </p:txBody>
      </p:sp>
      <p:sp>
        <p:nvSpPr>
          <p:cNvPr id="35" name="Shape 14180"/>
          <p:cNvSpPr/>
          <p:nvPr/>
        </p:nvSpPr>
        <p:spPr>
          <a:xfrm>
            <a:off x="4615803" y="1431711"/>
            <a:ext cx="3572869" cy="445456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300"/>
              <a:buFont typeface="Arial"/>
              <a:buNone/>
            </a:pPr>
            <a:r>
              <a:rPr lang="ru-RU" sz="1200" b="1" dirty="0"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  <a:sym typeface="Calibri"/>
              </a:rPr>
              <a:t>Номинальная мощность </a:t>
            </a:r>
            <a:r>
              <a:rPr lang="ru-RU" sz="1200" b="1" dirty="0" smtClean="0"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  <a:sym typeface="Calibri"/>
              </a:rPr>
              <a:t>охлаждения, кВт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Shape 15925"/>
          <p:cNvSpPr txBox="1"/>
          <p:nvPr/>
        </p:nvSpPr>
        <p:spPr>
          <a:xfrm>
            <a:off x="2486628" y="1783700"/>
            <a:ext cx="604940" cy="454616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s-ES"/>
            </a:defPPr>
            <a:lvl1pPr algn="ctr">
              <a:buClr>
                <a:srgbClr val="000000"/>
              </a:buClr>
              <a:buSzPts val="300"/>
              <a:buFont typeface="Arial"/>
              <a:buNone/>
              <a:defRPr sz="1200">
                <a:solidFill>
                  <a:srgbClr val="929292"/>
                </a:solidFill>
                <a:latin typeface="Source Sans Pro" panose="020B0503030403020204"/>
                <a:ea typeface="Source Sans Pro Regular" panose="020B0503030403020204" pitchFamily="34" charset="0"/>
                <a:cs typeface="Calibri"/>
              </a:defRPr>
            </a:lvl1pPr>
          </a:lstStyle>
          <a:p>
            <a:r>
              <a:rPr lang="fr-FR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100</a:t>
            </a:r>
            <a:endParaRPr lang="fr-FR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Picture 1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3" r="33333"/>
          <a:stretch/>
        </p:blipFill>
        <p:spPr>
          <a:xfrm>
            <a:off x="1124423" y="2386018"/>
            <a:ext cx="323997" cy="538381"/>
          </a:xfrm>
          <a:prstGeom prst="rect">
            <a:avLst/>
          </a:prstGeom>
        </p:spPr>
      </p:pic>
      <p:pic>
        <p:nvPicPr>
          <p:cNvPr id="38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13647" r="10143" b="11293"/>
          <a:stretch/>
        </p:blipFill>
        <p:spPr>
          <a:xfrm>
            <a:off x="1245966" y="4450111"/>
            <a:ext cx="476263" cy="675986"/>
          </a:xfrm>
          <a:prstGeom prst="rect">
            <a:avLst/>
          </a:prstGeom>
        </p:spPr>
      </p:pic>
      <p:pic>
        <p:nvPicPr>
          <p:cNvPr id="39" name="Image 38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/>
          <a:srcRect t="5701" b="4601"/>
          <a:stretch/>
        </p:blipFill>
        <p:spPr>
          <a:xfrm>
            <a:off x="1045284" y="3112005"/>
            <a:ext cx="840747" cy="812850"/>
          </a:xfrm>
          <a:prstGeom prst="rect">
            <a:avLst/>
          </a:prstGeom>
        </p:spPr>
      </p:pic>
      <p:pic>
        <p:nvPicPr>
          <p:cNvPr id="40" name="図 31" descr="ロゴ&#10;&#10;自動的に生成された説明">
            <a:extLst>
              <a:ext uri="{FF2B5EF4-FFF2-40B4-BE49-F238E27FC236}">
                <a16:creationId xmlns:a16="http://schemas.microsoft.com/office/drawing/2014/main" id="{1CB9636D-366A-E128-8EF9-5862F78E1E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98" y="2642442"/>
            <a:ext cx="768510" cy="738760"/>
          </a:xfrm>
          <a:prstGeom prst="rect">
            <a:avLst/>
          </a:prstGeom>
        </p:spPr>
      </p:pic>
      <p:sp>
        <p:nvSpPr>
          <p:cNvPr id="41" name="Shape 14193"/>
          <p:cNvSpPr/>
          <p:nvPr/>
        </p:nvSpPr>
        <p:spPr>
          <a:xfrm>
            <a:off x="3431704" y="4617899"/>
            <a:ext cx="1836000" cy="374684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300"/>
            </a:pPr>
            <a:r>
              <a:rPr lang="fr-FR" sz="1200" b="1" dirty="0">
                <a:solidFill>
                  <a:srgbClr val="858585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  <a:sym typeface="Calibri"/>
              </a:rPr>
              <a:t>SAMURAI </a:t>
            </a:r>
            <a:r>
              <a:rPr lang="fr-FR" sz="1200" b="1" dirty="0" smtClean="0">
                <a:solidFill>
                  <a:srgbClr val="858585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  <a:sym typeface="Calibri"/>
              </a:rPr>
              <a:t>L</a:t>
            </a:r>
            <a:endParaRPr lang="fr-FR" sz="1200" b="1" dirty="0">
              <a:solidFill>
                <a:srgbClr val="858585"/>
              </a:solidFill>
              <a:latin typeface="Calibri" panose="020F0502020204030204" pitchFamily="34" charset="0"/>
              <a:ea typeface="Source Sans Pro Regular" panose="020B050303040302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2" name="Shape 14193"/>
          <p:cNvSpPr/>
          <p:nvPr/>
        </p:nvSpPr>
        <p:spPr>
          <a:xfrm>
            <a:off x="5294435" y="4617899"/>
            <a:ext cx="3348000" cy="374684"/>
          </a:xfrm>
          <a:prstGeom prst="rect">
            <a:avLst/>
          </a:prstGeom>
          <a:noFill/>
          <a:ln w="12700">
            <a:solidFill>
              <a:schemeClr val="accent4">
                <a:lumMod val="75000"/>
              </a:schemeClr>
            </a:solidFill>
            <a:prstDash val="lgDash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300"/>
            </a:pPr>
            <a:r>
              <a:rPr lang="fr-FR" sz="1200" b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  <a:sym typeface="Calibri"/>
              </a:rPr>
              <a:t>R134A</a:t>
            </a:r>
            <a:endParaRPr lang="fr-FR" sz="12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ea typeface="Source Sans Pro Regular" panose="020B050303040302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3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13647" r="10143" b="11293"/>
          <a:stretch/>
        </p:blipFill>
        <p:spPr>
          <a:xfrm>
            <a:off x="1257013" y="5499647"/>
            <a:ext cx="476263" cy="675986"/>
          </a:xfrm>
          <a:prstGeom prst="rect">
            <a:avLst/>
          </a:prstGeom>
        </p:spPr>
      </p:pic>
      <p:pic>
        <p:nvPicPr>
          <p:cNvPr id="44" name="Picture 41">
            <a:extLst>
              <a:ext uri="{FF2B5EF4-FFF2-40B4-BE49-F238E27FC236}">
                <a16:creationId xmlns:a16="http://schemas.microsoft.com/office/drawing/2014/main" id="{08427CAF-74EC-47DF-B02B-58FFBD29E6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1689" y="2400216"/>
            <a:ext cx="1245785" cy="513167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2967789" y="2382002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 smtClean="0">
                <a:solidFill>
                  <a:srgbClr val="858585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</a:rPr>
              <a:t>До </a:t>
            </a:r>
            <a:r>
              <a:rPr lang="ru-RU" sz="1200" b="1" dirty="0">
                <a:solidFill>
                  <a:srgbClr val="858585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</a:rPr>
              <a:t>4 модулей / </a:t>
            </a:r>
            <a:r>
              <a:rPr lang="ru-RU" sz="1200" b="1" dirty="0" smtClean="0">
                <a:solidFill>
                  <a:srgbClr val="858585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</a:rPr>
              <a:t>72 </a:t>
            </a:r>
            <a:r>
              <a:rPr lang="ru-RU" sz="1200" b="1" dirty="0">
                <a:solidFill>
                  <a:srgbClr val="858585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</a:rPr>
              <a:t>кВт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580998" y="3131617"/>
            <a:ext cx="36194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858585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</a:rPr>
              <a:t>До 32 модулей </a:t>
            </a:r>
            <a:r>
              <a:rPr lang="ru-RU" sz="1200" b="1" dirty="0" smtClean="0">
                <a:solidFill>
                  <a:srgbClr val="858585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</a:rPr>
              <a:t>/ 4000 </a:t>
            </a:r>
            <a:r>
              <a:rPr lang="ru-RU" sz="1200" b="1" dirty="0">
                <a:solidFill>
                  <a:srgbClr val="858585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</a:rPr>
              <a:t>кВт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DD8C8FB-D386-43A9-BF06-D8A9044349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2078" y="2837334"/>
            <a:ext cx="2335428" cy="769528"/>
          </a:xfrm>
          <a:prstGeom prst="rect">
            <a:avLst/>
          </a:prstGeom>
        </p:spPr>
      </p:pic>
      <p:pic>
        <p:nvPicPr>
          <p:cNvPr id="48" name="Picture 20">
            <a:extLst>
              <a:ext uri="{FF2B5EF4-FFF2-40B4-BE49-F238E27FC236}">
                <a16:creationId xmlns:a16="http://schemas.microsoft.com/office/drawing/2014/main" id="{6D3ACB07-C61E-498B-8BE6-32F145B1E68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1" t="23428" r="12354" b="18087"/>
          <a:stretch/>
        </p:blipFill>
        <p:spPr>
          <a:xfrm>
            <a:off x="9093471" y="4370720"/>
            <a:ext cx="2213970" cy="834767"/>
          </a:xfrm>
          <a:prstGeom prst="rect">
            <a:avLst/>
          </a:prstGeom>
        </p:spPr>
      </p:pic>
      <p:pic>
        <p:nvPicPr>
          <p:cNvPr id="49" name="Picture 44" descr="A picture containing text&#10;&#10;Description automatically generated">
            <a:extLst>
              <a:ext uri="{FF2B5EF4-FFF2-40B4-BE49-F238E27FC236}">
                <a16:creationId xmlns:a16="http://schemas.microsoft.com/office/drawing/2014/main" id="{3BD271D8-0063-4866-8362-AE0933316C7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9"/>
          <a:stretch/>
        </p:blipFill>
        <p:spPr>
          <a:xfrm>
            <a:off x="9150137" y="5533784"/>
            <a:ext cx="2100637" cy="6847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2124405" y="5172248"/>
            <a:ext cx="1047358" cy="790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6580998" y="4690335"/>
            <a:ext cx="18114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858585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</a:rPr>
              <a:t>До 8 модулей / 2000 кВт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153469" y="5716396"/>
            <a:ext cx="18114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858585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</a:rPr>
              <a:t>До 8 модулей / 1720 кВт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848928" y="3142978"/>
            <a:ext cx="5934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ts val="300"/>
            </a:pPr>
            <a:r>
              <a:rPr lang="fr-FR" sz="1200" b="1" dirty="0">
                <a:solidFill>
                  <a:srgbClr val="FF0000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  <a:sym typeface="Calibri"/>
              </a:rPr>
              <a:t>R454B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07579" y="5528477"/>
            <a:ext cx="5998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latin typeface="Calibri" panose="020F0502020204030204" pitchFamily="34" charset="0"/>
                <a:ea typeface="Source Sans Pro Regular" panose="020B0503030403020204" pitchFamily="34" charset="0"/>
                <a:cs typeface="Calibri" panose="020F0502020204030204" pitchFamily="34" charset="0"/>
                <a:sym typeface="Calibri"/>
              </a:rPr>
              <a:t>R513A</a:t>
            </a:r>
            <a:endParaRPr lang="ru-RU" sz="1200" dirty="0"/>
          </a:p>
        </p:txBody>
      </p:sp>
      <p:pic>
        <p:nvPicPr>
          <p:cNvPr id="52" name="図 31" descr="ロゴ&#10;&#10;自動的に生成された説明">
            <a:extLst>
              <a:ext uri="{FF2B5EF4-FFF2-40B4-BE49-F238E27FC236}">
                <a16:creationId xmlns:a16="http://schemas.microsoft.com/office/drawing/2014/main" id="{1CB9636D-366A-E128-8EF9-5862F78E1E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024" y="4966305"/>
            <a:ext cx="768510" cy="73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8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6" grpId="0" animBg="1"/>
      <p:bldP spid="27" grpId="0" animBg="1"/>
      <p:bldP spid="31" grpId="0" animBg="1"/>
      <p:bldP spid="32" grpId="0" animBg="1"/>
      <p:bldP spid="33" grpId="0"/>
      <p:bldP spid="34" grpId="0"/>
      <p:bldP spid="41" grpId="0" animBg="1"/>
      <p:bldP spid="42" grpId="0" animBg="1"/>
      <p:bldP spid="45" grpId="0"/>
      <p:bldP spid="46" grpId="0"/>
      <p:bldP spid="3" grpId="0" animBg="1"/>
      <p:bldP spid="50" grpId="0"/>
      <p:bldP spid="51" grpId="0"/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sp>
        <p:nvSpPr>
          <p:cNvPr id="12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44043"/>
            <a:ext cx="10000597" cy="431557"/>
          </a:xfrm>
        </p:spPr>
        <p:txBody>
          <a:bodyPr/>
          <a:lstStyle/>
          <a:p>
            <a:r>
              <a:rPr lang="ru-RU" dirty="0" smtClean="0">
                <a:solidFill>
                  <a:srgbClr val="C41631"/>
                </a:solidFill>
                <a:latin typeface="+mn-lt"/>
              </a:rPr>
              <a:t>Инверторные холодильные машины </a:t>
            </a:r>
            <a:r>
              <a:rPr lang="en-US" dirty="0" smtClean="0">
                <a:solidFill>
                  <a:srgbClr val="C41631"/>
                </a:solidFill>
                <a:latin typeface="+mn-lt"/>
              </a:rPr>
              <a:t>Samurai S</a:t>
            </a:r>
            <a:endParaRPr lang="en-US" dirty="0">
              <a:solidFill>
                <a:srgbClr val="C41631"/>
              </a:solidFill>
              <a:latin typeface="+mn-lt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5ED3633-85C5-7C49-9D9A-874F4B01FD9B}"/>
              </a:ext>
            </a:extLst>
          </p:cNvPr>
          <p:cNvSpPr txBox="1">
            <a:spLocks/>
          </p:cNvSpPr>
          <p:nvPr/>
        </p:nvSpPr>
        <p:spPr>
          <a:xfrm>
            <a:off x="641830" y="1578593"/>
            <a:ext cx="5414731" cy="397417"/>
          </a:xfrm>
          <a:prstGeom prst="rect">
            <a:avLst/>
          </a:prstGeom>
        </p:spPr>
        <p:txBody>
          <a:bodyPr/>
          <a:lstStyle>
            <a:lvl1pPr marL="228578" indent="-228578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1pPr>
            <a:lvl2pPr marL="68573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2pPr>
            <a:lvl3pPr marL="1142886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3pPr>
            <a:lvl4pPr marL="1600040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4pPr>
            <a:lvl5pPr marL="2057195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Мощность охлаждения 11,2 – 17,8 кВт 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C54A8A6-6353-464B-922E-2ABDE739E460}"/>
              </a:ext>
            </a:extLst>
          </p:cNvPr>
          <p:cNvSpPr txBox="1">
            <a:spLocks/>
          </p:cNvSpPr>
          <p:nvPr/>
        </p:nvSpPr>
        <p:spPr>
          <a:xfrm>
            <a:off x="3287688" y="2158594"/>
            <a:ext cx="8904312" cy="4699406"/>
          </a:xfrm>
          <a:prstGeom prst="rect">
            <a:avLst/>
          </a:prstGeom>
        </p:spPr>
        <p:txBody>
          <a:bodyPr/>
          <a:lstStyle>
            <a:lvl1pPr marL="228578" indent="-228578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1pPr>
            <a:lvl2pPr marL="68573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2pPr>
            <a:lvl3pPr marL="1142886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3pPr>
            <a:lvl4pPr marL="1600040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4pPr>
            <a:lvl5pPr marL="2057195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Роторный компрессор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Hitachi DC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Inverter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Режим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работы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тепло/холод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Рабочая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температура наружного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воздуха:</a:t>
            </a:r>
          </a:p>
          <a:p>
            <a:pPr marL="615950" indent="-342900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Охлаждение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-5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+ 48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°С</a:t>
            </a:r>
          </a:p>
          <a:p>
            <a:pPr marL="615950" indent="-342900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Нагрев </a:t>
            </a:r>
            <a:r>
              <a:rPr lang="ru-RU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…25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Рабочий диапазон температуры выходящей жидкости:</a:t>
            </a:r>
          </a:p>
          <a:p>
            <a:pPr marL="615600" indent="-342000">
              <a:lnSpc>
                <a:spcPct val="100000"/>
              </a:lnSpc>
              <a:spcBef>
                <a:spcPts val="600"/>
              </a:spcBef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Охлаждение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10…15 °С</a:t>
            </a:r>
          </a:p>
          <a:p>
            <a:pPr marL="615600" indent="-342000">
              <a:lnSpc>
                <a:spcPct val="100000"/>
              </a:lnSpc>
              <a:spcBef>
                <a:spcPts val="600"/>
              </a:spcBef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Нагрев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30…52 °С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Электропитание – 230/1/50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Комбинации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до 4 модулей (до 72 кВт)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Страна производства – Китай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завод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Hitachi York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Стандартная </a:t>
            </a:r>
            <a:r>
              <a:rPr lang="ru-RU" sz="1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комплектация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Циркуляционный насос, реле протока, предохранительный клапан, вентиль подпитки, сетчатый фильтр, внешний пульт управления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Шлюз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MODBUS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Опции</a:t>
            </a:r>
            <a:r>
              <a:rPr lang="ru-RU" sz="1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Комплект управления ведущий-ведомый </a:t>
            </a: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CHL-MOD-02</a:t>
            </a:r>
          </a:p>
        </p:txBody>
      </p:sp>
      <p:pic>
        <p:nvPicPr>
          <p:cNvPr id="8" name="Pictur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120" y="2394685"/>
            <a:ext cx="2328792" cy="38697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37272" y="6308818"/>
            <a:ext cx="1738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Aft>
                <a:spcPts val="400"/>
              </a:spcAft>
            </a:pP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rPr>
              <a:t>Тепловой насос</a:t>
            </a:r>
            <a:endParaRPr lang="fr-FR" b="1" dirty="0">
              <a:solidFill>
                <a:srgbClr val="C00000"/>
              </a:solidFill>
              <a:latin typeface="Calibri" panose="020F0502020204030204" pitchFamily="34" charset="0"/>
              <a:ea typeface="Source Sans Pro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8498" y="2174930"/>
            <a:ext cx="12760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SansPro-Semibold"/>
              </a:rPr>
              <a:t>RHMA-AVN</a:t>
            </a: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851" y="692696"/>
            <a:ext cx="2016224" cy="5586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333" y="1876210"/>
            <a:ext cx="1098742" cy="6026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r="31228"/>
          <a:stretch/>
        </p:blipFill>
        <p:spPr>
          <a:xfrm>
            <a:off x="9347819" y="1096376"/>
            <a:ext cx="2436813" cy="6477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4272" y="4350866"/>
            <a:ext cx="336232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sp>
        <p:nvSpPr>
          <p:cNvPr id="12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44043"/>
            <a:ext cx="10000597" cy="431557"/>
          </a:xfrm>
        </p:spPr>
        <p:txBody>
          <a:bodyPr/>
          <a:lstStyle/>
          <a:p>
            <a:r>
              <a:rPr lang="ru-RU" dirty="0" smtClean="0">
                <a:solidFill>
                  <a:srgbClr val="C41631"/>
                </a:solidFill>
                <a:latin typeface="+mn-lt"/>
              </a:rPr>
              <a:t>Инверторные холодильные машины </a:t>
            </a:r>
            <a:r>
              <a:rPr lang="en-US" dirty="0" smtClean="0">
                <a:solidFill>
                  <a:srgbClr val="C41631"/>
                </a:solidFill>
                <a:latin typeface="+mn-lt"/>
              </a:rPr>
              <a:t>Samurai M</a:t>
            </a:r>
            <a:endParaRPr lang="en-US" dirty="0">
              <a:solidFill>
                <a:srgbClr val="C41631"/>
              </a:solidFill>
              <a:latin typeface="+mn-lt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5ED3633-85C5-7C49-9D9A-874F4B01FD9B}"/>
              </a:ext>
            </a:extLst>
          </p:cNvPr>
          <p:cNvSpPr txBox="1">
            <a:spLocks/>
          </p:cNvSpPr>
          <p:nvPr/>
        </p:nvSpPr>
        <p:spPr>
          <a:xfrm>
            <a:off x="641830" y="1578593"/>
            <a:ext cx="5414731" cy="397417"/>
          </a:xfrm>
          <a:prstGeom prst="rect">
            <a:avLst/>
          </a:prstGeom>
        </p:spPr>
        <p:txBody>
          <a:bodyPr/>
          <a:lstStyle>
            <a:lvl1pPr marL="228578" indent="-228578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1pPr>
            <a:lvl2pPr marL="68573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2pPr>
            <a:lvl3pPr marL="1142886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3pPr>
            <a:lvl4pPr marL="1600040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4pPr>
            <a:lvl5pPr marL="2057195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Мощность охлаждения 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43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254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кВт 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C54A8A6-6353-464B-922E-2ABDE739E460}"/>
              </a:ext>
            </a:extLst>
          </p:cNvPr>
          <p:cNvSpPr txBox="1">
            <a:spLocks/>
          </p:cNvSpPr>
          <p:nvPr/>
        </p:nvSpPr>
        <p:spPr>
          <a:xfrm>
            <a:off x="3287688" y="2158594"/>
            <a:ext cx="8904312" cy="4699406"/>
          </a:xfrm>
          <a:prstGeom prst="rect">
            <a:avLst/>
          </a:prstGeom>
        </p:spPr>
        <p:txBody>
          <a:bodyPr/>
          <a:lstStyle>
            <a:lvl1pPr marL="228578" indent="-228578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1pPr>
            <a:lvl2pPr marL="68573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2pPr>
            <a:lvl3pPr marL="1142886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3pPr>
            <a:lvl4pPr marL="1600040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4pPr>
            <a:lvl5pPr marL="2057195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Спиральный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компрессор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Hitachi DC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Inverter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Режим работы:</a:t>
            </a:r>
          </a:p>
          <a:p>
            <a:pPr marL="615950" indent="-342900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Охлаждение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15950" indent="-342900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Тепло/холод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Рабочая температура наружного воздуха:</a:t>
            </a:r>
          </a:p>
          <a:p>
            <a:pPr marL="615600" indent="-342000">
              <a:lnSpc>
                <a:spcPct val="100000"/>
              </a:lnSpc>
              <a:spcBef>
                <a:spcPts val="600"/>
              </a:spcBef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Охлаждение </a:t>
            </a:r>
            <a:r>
              <a:rPr lang="ru-RU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…48 °С</a:t>
            </a:r>
          </a:p>
          <a:p>
            <a:pPr marL="615600" indent="-342000">
              <a:lnSpc>
                <a:spcPct val="100000"/>
              </a:lnSpc>
              <a:spcBef>
                <a:spcPts val="600"/>
              </a:spcBef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Нагрев -15…25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°С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Рабочий диапазон температуры выходящей жидкости: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15600" indent="-342000">
              <a:lnSpc>
                <a:spcPct val="100000"/>
              </a:lnSpc>
              <a:spcBef>
                <a:spcPts val="600"/>
              </a:spcBef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Охлаждение </a:t>
            </a:r>
            <a:r>
              <a:rPr lang="ru-RU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-12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…20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°С</a:t>
            </a:r>
          </a:p>
          <a:p>
            <a:pPr marL="615600" indent="-342000">
              <a:lnSpc>
                <a:spcPct val="10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Нагрев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25…55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Комбинации до 32 модулей (до 4 000 кВт)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Страна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производства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Китай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завод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Hitachi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York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Стандартная </a:t>
            </a:r>
            <a:r>
              <a:rPr lang="ru-RU" sz="1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комплектация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Реле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протока,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предохранительный и сервисный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клапан,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русифицированная панель управления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Шлюзы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MODBUS/BACNET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Imag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427" y="2786801"/>
            <a:ext cx="3235487" cy="3128129"/>
          </a:xfrm>
          <a:prstGeom prst="rect">
            <a:avLst/>
          </a:prstGeom>
        </p:spPr>
      </p:pic>
      <p:sp>
        <p:nvSpPr>
          <p:cNvPr id="18" name="Rectangle 31"/>
          <p:cNvSpPr/>
          <p:nvPr/>
        </p:nvSpPr>
        <p:spPr>
          <a:xfrm>
            <a:off x="1049001" y="6095573"/>
            <a:ext cx="2061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400"/>
              </a:spcAft>
            </a:pP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rPr>
              <a:t>Тепловой насос</a:t>
            </a:r>
            <a:endParaRPr lang="fr-FR" b="1" dirty="0">
              <a:solidFill>
                <a:srgbClr val="C00000"/>
              </a:solidFill>
              <a:latin typeface="Calibri" panose="020F0502020204030204" pitchFamily="34" charset="0"/>
              <a:ea typeface="Source Sans Pro" charset="0"/>
              <a:cs typeface="Calibri" panose="020F0502020204030204" pitchFamily="34" charset="0"/>
            </a:endParaRPr>
          </a:p>
        </p:txBody>
      </p:sp>
      <p:pic>
        <p:nvPicPr>
          <p:cNvPr id="20" name="図 31" descr="ロゴ&#10;&#10;自動的に生成された説明">
            <a:extLst>
              <a:ext uri="{FF2B5EF4-FFF2-40B4-BE49-F238E27FC236}">
                <a16:creationId xmlns:a16="http://schemas.microsoft.com/office/drawing/2014/main" id="{BE58186A-075A-39A9-5A2B-03FAE82F21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41" y="1940493"/>
            <a:ext cx="768510" cy="738760"/>
          </a:xfrm>
          <a:prstGeom prst="rect">
            <a:avLst/>
          </a:prstGeom>
        </p:spPr>
      </p:pic>
      <p:sp>
        <p:nvSpPr>
          <p:cNvPr id="21" name="ZoneTexte 4">
            <a:extLst>
              <a:ext uri="{FF2B5EF4-FFF2-40B4-BE49-F238E27FC236}">
                <a16:creationId xmlns:a16="http://schemas.microsoft.com/office/drawing/2014/main" id="{6B1A0346-8C52-2527-3885-713B331D3738}"/>
              </a:ext>
            </a:extLst>
          </p:cNvPr>
          <p:cNvSpPr txBox="1"/>
          <p:nvPr/>
        </p:nvSpPr>
        <p:spPr>
          <a:xfrm>
            <a:off x="189343" y="2516557"/>
            <a:ext cx="29207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Хладагент</a:t>
            </a:r>
            <a:r>
              <a:rPr lang="en-US" sz="1600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fr-FR" sz="1600" b="1" dirty="0" smtClean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R454B</a:t>
            </a:r>
            <a:endParaRPr lang="fr-FR" sz="1600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63343" y="2147205"/>
            <a:ext cx="1276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ourceSansPro-Semibold"/>
              </a:rPr>
              <a:t>RHMA-AN</a:t>
            </a:r>
            <a:r>
              <a:rPr lang="ru-RU" sz="1400" b="1" dirty="0" smtClean="0">
                <a:latin typeface="SourceSansPro-Semibold"/>
              </a:rPr>
              <a:t>(</a:t>
            </a:r>
            <a:r>
              <a:rPr lang="en-US" sz="1400" b="1" dirty="0" smtClean="0">
                <a:solidFill>
                  <a:schemeClr val="accent1"/>
                </a:solidFill>
                <a:latin typeface="SourceSansPro-Semibold"/>
              </a:rPr>
              <a:t>X</a:t>
            </a:r>
            <a:r>
              <a:rPr lang="en-US" sz="1400" b="1" dirty="0" smtClean="0">
                <a:latin typeface="SourceSansPro-Semibold"/>
              </a:rPr>
              <a:t>)</a:t>
            </a:r>
            <a:r>
              <a:rPr lang="en-US" sz="1400" b="1" dirty="0" smtClean="0">
                <a:solidFill>
                  <a:schemeClr val="accent1"/>
                </a:solidFill>
              </a:rPr>
              <a:t>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0216" y="3378198"/>
            <a:ext cx="3695700" cy="17907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/>
          <a:srcRect r="57750"/>
          <a:stretch/>
        </p:blipFill>
        <p:spPr>
          <a:xfrm>
            <a:off x="10539415" y="1189319"/>
            <a:ext cx="1299863" cy="63817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054" y="764704"/>
            <a:ext cx="2016224" cy="55861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536" y="1836630"/>
            <a:ext cx="1098742" cy="6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3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sp>
        <p:nvSpPr>
          <p:cNvPr id="12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44043"/>
            <a:ext cx="10000597" cy="431557"/>
          </a:xfrm>
        </p:spPr>
        <p:txBody>
          <a:bodyPr/>
          <a:lstStyle/>
          <a:p>
            <a:r>
              <a:rPr lang="ru-RU" dirty="0" smtClean="0">
                <a:solidFill>
                  <a:srgbClr val="C41631"/>
                </a:solidFill>
                <a:latin typeface="+mn-lt"/>
              </a:rPr>
              <a:t>Инверторные холодильные машины </a:t>
            </a:r>
            <a:r>
              <a:rPr lang="en-US" dirty="0" smtClean="0">
                <a:solidFill>
                  <a:srgbClr val="C41631"/>
                </a:solidFill>
                <a:latin typeface="+mn-lt"/>
              </a:rPr>
              <a:t>Samurai M</a:t>
            </a:r>
            <a:endParaRPr lang="en-US" dirty="0">
              <a:solidFill>
                <a:srgbClr val="C41631"/>
              </a:solidFill>
              <a:latin typeface="+mn-lt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5ED3633-85C5-7C49-9D9A-874F4B01FD9B}"/>
              </a:ext>
            </a:extLst>
          </p:cNvPr>
          <p:cNvSpPr txBox="1">
            <a:spLocks/>
          </p:cNvSpPr>
          <p:nvPr/>
        </p:nvSpPr>
        <p:spPr>
          <a:xfrm>
            <a:off x="641830" y="1578593"/>
            <a:ext cx="5414731" cy="397417"/>
          </a:xfrm>
          <a:prstGeom prst="rect">
            <a:avLst/>
          </a:prstGeom>
        </p:spPr>
        <p:txBody>
          <a:bodyPr/>
          <a:lstStyle>
            <a:lvl1pPr marL="228578" indent="-228578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1pPr>
            <a:lvl2pPr marL="68573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2pPr>
            <a:lvl3pPr marL="1142886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3pPr>
            <a:lvl4pPr marL="1600040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4pPr>
            <a:lvl5pPr marL="2057195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Модули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Rectangle 28">
            <a:extLst>
              <a:ext uri="{FF2B5EF4-FFF2-40B4-BE49-F238E27FC236}">
                <a16:creationId xmlns:a16="http://schemas.microsoft.com/office/drawing/2014/main" id="{951C6B45-7583-4788-AFFC-E5D59D36F799}"/>
              </a:ext>
            </a:extLst>
          </p:cNvPr>
          <p:cNvSpPr/>
          <p:nvPr/>
        </p:nvSpPr>
        <p:spPr bwMode="auto">
          <a:xfrm>
            <a:off x="1861361" y="1651852"/>
            <a:ext cx="5112568" cy="5017508"/>
          </a:xfrm>
          <a:prstGeom prst="rect">
            <a:avLst/>
          </a:prstGeom>
          <a:solidFill>
            <a:srgbClr val="EEE6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8035AAAB-58CC-4D38-85C8-EF064F134C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3926" y1="51286" x2="33926" y2="51286"/>
                        <a14:backgroundMark x1="27645" y1="49669" x2="27645" y2="49669"/>
                        <a14:backgroundMark x1="28058" y1="59221" x2="28058" y2="59221"/>
                        <a14:backgroundMark x1="29504" y1="81484" x2="29504" y2="81484"/>
                        <a14:backgroundMark x1="66281" y1="91918" x2="66281" y2="91918"/>
                        <a14:backgroundMark x1="74008" y1="66936" x2="74008" y2="66936"/>
                        <a14:backgroundMark x1="77438" y1="31594" x2="77438" y2="31594"/>
                        <a14:backgroundMark x1="65992" y1="6980" x2="65992" y2="6980"/>
                        <a14:backgroundMark x1="31860" y1="3453" x2="31860" y2="3453"/>
                        <a14:backgroundMark x1="20041" y1="8009" x2="20041" y2="8009"/>
                        <a14:backgroundMark x1="17314" y1="66936" x2="17314" y2="66936"/>
                        <a14:backgroundMark x1="22107" y1="79427" x2="22107" y2="79427"/>
                        <a14:backgroundMark x1="35661" y1="91550" x2="36157" y2="91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79" t="2434" r="30890" b="1994"/>
          <a:stretch/>
        </p:blipFill>
        <p:spPr>
          <a:xfrm>
            <a:off x="2495600" y="1924985"/>
            <a:ext cx="1119820" cy="1595601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75548BAB-1367-440D-8B74-C642A7078E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711">
                        <a14:foregroundMark x1="33264" y1="27994" x2="33264" y2="27994"/>
                        <a14:foregroundMark x1="33760" y1="35342" x2="33760" y2="35342"/>
                        <a14:foregroundMark x1="34132" y1="53637" x2="34132" y2="53637"/>
                        <a14:foregroundMark x1="34298" y1="57017" x2="34298" y2="57017"/>
                        <a14:foregroundMark x1="34132" y1="48861" x2="34132" y2="48861"/>
                        <a14:backgroundMark x1="19793" y1="15650" x2="19793" y2="15650"/>
                        <a14:backgroundMark x1="43223" y1="6025" x2="43223" y2="6025"/>
                        <a14:backgroundMark x1="71777" y1="8376" x2="71777" y2="8376"/>
                        <a14:backgroundMark x1="75455" y1="46363" x2="75455" y2="46363"/>
                        <a14:backgroundMark x1="70207" y1="82145" x2="70207" y2="82145"/>
                        <a14:backgroundMark x1="58678" y1="90669" x2="58678" y2="90669"/>
                        <a14:backgroundMark x1="44339" y1="93828" x2="44339" y2="93828"/>
                        <a14:backgroundMark x1="28223" y1="71492" x2="28223" y2="71492"/>
                        <a14:backgroundMark x1="30950" y1="52021" x2="31322" y2="50992"/>
                        <a14:backgroundMark x1="24835" y1="55988" x2="24835" y2="55988"/>
                        <a14:backgroundMark x1="30661" y1="60323" x2="30661" y2="60323"/>
                        <a14:backgroundMark x1="28967" y1="20353" x2="28967" y2="20353"/>
                        <a14:backgroundMark x1="37314" y1="6172" x2="37314" y2="6172"/>
                        <a14:backgroundMark x1="36198" y1="87142" x2="36198" y2="87142"/>
                        <a14:backgroundMark x1="61653" y1="82954" x2="62066" y2="82807"/>
                        <a14:backgroundMark x1="71983" y1="67671" x2="71983" y2="67671"/>
                        <a14:backgroundMark x1="72810" y1="35856" x2="72810" y2="35856"/>
                        <a14:backgroundMark x1="82479" y1="16679" x2="82479" y2="16679"/>
                        <a14:backgroundMark x1="89711" y1="51800" x2="89711" y2="51800"/>
                        <a14:backgroundMark x1="12190" y1="45849" x2="12190" y2="45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22" t="4346" r="29147" b="5521"/>
          <a:stretch/>
        </p:blipFill>
        <p:spPr>
          <a:xfrm>
            <a:off x="5087888" y="1873216"/>
            <a:ext cx="1245098" cy="1584936"/>
          </a:xfrm>
          <a:prstGeom prst="rect">
            <a:avLst/>
          </a:prstGeom>
        </p:spPr>
      </p:pic>
      <p:sp>
        <p:nvSpPr>
          <p:cNvPr id="28" name="Rectangle 11">
            <a:extLst>
              <a:ext uri="{FF2B5EF4-FFF2-40B4-BE49-F238E27FC236}">
                <a16:creationId xmlns:a16="http://schemas.microsoft.com/office/drawing/2014/main" id="{F69AB6BD-1DB4-4A06-B227-787C985B8DDF}"/>
              </a:ext>
            </a:extLst>
          </p:cNvPr>
          <p:cNvSpPr/>
          <p:nvPr/>
        </p:nvSpPr>
        <p:spPr>
          <a:xfrm>
            <a:off x="1643332" y="3872019"/>
            <a:ext cx="2538692" cy="688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/>
          <a:lstStyle/>
          <a:p>
            <a:pPr marL="0" lvl="1" algn="ctr">
              <a:spcAft>
                <a:spcPts val="400"/>
              </a:spcAft>
            </a:pPr>
            <a:r>
              <a:rPr lang="ru-RU" sz="1200" b="1" dirty="0">
                <a:solidFill>
                  <a:srgbClr val="C00000"/>
                </a:solidFill>
                <a:latin typeface="Calibri" panose="020F0502020204030204" pitchFamily="34" charset="0"/>
              </a:rPr>
              <a:t>1 ВЕНТИЛЯТОРНЫЙ </a:t>
            </a:r>
            <a:endParaRPr lang="ru-RU" sz="1200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0" lvl="1" algn="ctr">
              <a:spcAft>
                <a:spcPts val="400"/>
              </a:spcAft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44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кВт – 60 кВт</a:t>
            </a:r>
          </a:p>
          <a:p>
            <a:pPr marL="0" lvl="1" algn="ctr">
              <a:spcAft>
                <a:spcPts val="400"/>
              </a:spcAft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Группа до 32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модулей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5DAE0F70-F4E4-46D5-8326-219A3987092B}"/>
              </a:ext>
            </a:extLst>
          </p:cNvPr>
          <p:cNvSpPr/>
          <p:nvPr/>
        </p:nvSpPr>
        <p:spPr>
          <a:xfrm>
            <a:off x="4461737" y="3865631"/>
            <a:ext cx="2690920" cy="688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/>
          <a:lstStyle/>
          <a:p>
            <a:pPr marL="0" lvl="1" algn="ctr">
              <a:spcAft>
                <a:spcPts val="400"/>
              </a:spcAft>
            </a:pPr>
            <a:r>
              <a:rPr lang="ru-RU" sz="1200" b="1" dirty="0">
                <a:solidFill>
                  <a:srgbClr val="C00000"/>
                </a:solidFill>
                <a:latin typeface="Calibri" panose="020F0502020204030204" pitchFamily="34" charset="0"/>
              </a:rPr>
              <a:t>2 </a:t>
            </a:r>
            <a:r>
              <a:rPr lang="ru-RU" sz="1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ВЕНТИЛЯТОРНЫЙ </a:t>
            </a:r>
          </a:p>
          <a:p>
            <a:pPr marL="0" lvl="1" algn="ctr">
              <a:spcAft>
                <a:spcPts val="400"/>
              </a:spcAft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78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кВт – 122 кВт</a:t>
            </a:r>
          </a:p>
          <a:p>
            <a:pPr marL="0" lvl="1" algn="ctr">
              <a:spcAft>
                <a:spcPts val="400"/>
              </a:spcAft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Группа до 32 модулей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30" name="Straight Connector 32">
            <a:extLst>
              <a:ext uri="{FF2B5EF4-FFF2-40B4-BE49-F238E27FC236}">
                <a16:creationId xmlns:a16="http://schemas.microsoft.com/office/drawing/2014/main" id="{E6373DAE-D3B8-4845-BA56-5C58D7587F30}"/>
              </a:ext>
            </a:extLst>
          </p:cNvPr>
          <p:cNvCxnSpPr>
            <a:cxnSpLocks/>
          </p:cNvCxnSpPr>
          <p:nvPr/>
        </p:nvCxnSpPr>
        <p:spPr>
          <a:xfrm>
            <a:off x="2005377" y="3681736"/>
            <a:ext cx="48531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Espace réservé pour une image 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9" r="-3229"/>
          <a:stretch/>
        </p:blipFill>
        <p:spPr>
          <a:xfrm>
            <a:off x="7537369" y="2636912"/>
            <a:ext cx="3877796" cy="2715518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15B64798-B0E9-4D77-988F-9F6A0ED4198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633" l="0" r="99587">
                        <a14:foregroundMark x1="51322" y1="57678" x2="51322" y2="57678"/>
                        <a14:foregroundMark x1="74008" y1="40338" x2="74008" y2="40338"/>
                        <a14:foregroundMark x1="74587" y1="31815" x2="74587" y2="31815"/>
                        <a14:foregroundMark x1="74380" y1="34313" x2="74380" y2="34313"/>
                        <a14:foregroundMark x1="74091" y1="38501" x2="74091" y2="38501"/>
                        <a14:foregroundMark x1="73636" y1="45849" x2="73636" y2="45849"/>
                        <a14:foregroundMark x1="51240" y1="47171" x2="51240" y2="47171"/>
                        <a14:foregroundMark x1="27438" y1="34166" x2="27438" y2="34166"/>
                        <a14:foregroundMark x1="26942" y1="26672" x2="26942" y2="26672"/>
                        <a14:foregroundMark x1="27603" y1="39677" x2="27603" y2="39677"/>
                        <a14:foregroundMark x1="27810" y1="44967" x2="27810" y2="44967"/>
                        <a14:foregroundMark x1="27810" y1="47318" x2="27810" y2="47318"/>
                        <a14:backgroundMark x1="20496" y1="59662" x2="21612" y2="57972"/>
                        <a14:backgroundMark x1="27893" y1="76120" x2="27893" y2="76120"/>
                        <a14:backgroundMark x1="66116" y1="89493" x2="66116" y2="89493"/>
                        <a14:backgroundMark x1="80455" y1="54960" x2="80455" y2="54960"/>
                        <a14:backgroundMark x1="76529" y1="20132" x2="76529" y2="20132"/>
                        <a14:backgroundMark x1="61736" y1="6539" x2="61736" y2="6539"/>
                        <a14:backgroundMark x1="33058" y1="4702" x2="33058" y2="4702"/>
                        <a14:backgroundMark x1="22355" y1="14034" x2="22355" y2="1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61" t="6194" r="23648" b="4840"/>
          <a:stretch/>
        </p:blipFill>
        <p:spPr>
          <a:xfrm>
            <a:off x="2301745" y="4730525"/>
            <a:ext cx="1897375" cy="1865926"/>
          </a:xfrm>
          <a:prstGeom prst="rect">
            <a:avLst/>
          </a:prstGeom>
        </p:spPr>
      </p:pic>
      <p:sp>
        <p:nvSpPr>
          <p:cNvPr id="33" name="Rectangle 14">
            <a:extLst>
              <a:ext uri="{FF2B5EF4-FFF2-40B4-BE49-F238E27FC236}">
                <a16:creationId xmlns:a16="http://schemas.microsoft.com/office/drawing/2014/main" id="{36836B99-5FDD-4CF0-AB45-DF69C0AC6422}"/>
              </a:ext>
            </a:extLst>
          </p:cNvPr>
          <p:cNvSpPr/>
          <p:nvPr/>
        </p:nvSpPr>
        <p:spPr>
          <a:xfrm>
            <a:off x="4240010" y="5231035"/>
            <a:ext cx="3046406" cy="688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/>
          <a:lstStyle/>
          <a:p>
            <a:pPr marL="0" lvl="1" algn="ctr">
              <a:spcAft>
                <a:spcPts val="40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3-4 ВЕНТИЛЯТОРНЫЙ</a:t>
            </a:r>
          </a:p>
          <a:p>
            <a:pPr marL="0" lvl="1" algn="ctr">
              <a:spcAft>
                <a:spcPts val="400"/>
              </a:spcAft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159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кВт – 254 кВт</a:t>
            </a:r>
          </a:p>
          <a:p>
            <a:pPr marL="0" lvl="1" algn="ctr">
              <a:spcAft>
                <a:spcPts val="400"/>
              </a:spcAft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Группа до 16 модулей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34" name="Straight Connector 32">
            <a:extLst>
              <a:ext uri="{FF2B5EF4-FFF2-40B4-BE49-F238E27FC236}">
                <a16:creationId xmlns:a16="http://schemas.microsoft.com/office/drawing/2014/main" id="{E6373DAE-D3B8-4845-BA56-5C58D7587F30}"/>
              </a:ext>
            </a:extLst>
          </p:cNvPr>
          <p:cNvCxnSpPr>
            <a:cxnSpLocks/>
          </p:cNvCxnSpPr>
          <p:nvPr/>
        </p:nvCxnSpPr>
        <p:spPr>
          <a:xfrm>
            <a:off x="4583832" y="4927445"/>
            <a:ext cx="0" cy="1296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73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09" y="397790"/>
            <a:ext cx="792088" cy="128000"/>
          </a:xfrm>
          <a:prstGeom prst="rect">
            <a:avLst/>
          </a:prstGeom>
        </p:spPr>
      </p:pic>
      <p:sp>
        <p:nvSpPr>
          <p:cNvPr id="12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44043"/>
            <a:ext cx="10000597" cy="431557"/>
          </a:xfrm>
        </p:spPr>
        <p:txBody>
          <a:bodyPr/>
          <a:lstStyle/>
          <a:p>
            <a:r>
              <a:rPr lang="ru-RU" dirty="0" smtClean="0">
                <a:solidFill>
                  <a:srgbClr val="C41631"/>
                </a:solidFill>
                <a:latin typeface="+mn-lt"/>
              </a:rPr>
              <a:t>Инверторные холодильные машины </a:t>
            </a:r>
            <a:r>
              <a:rPr lang="en-US" dirty="0" smtClean="0">
                <a:solidFill>
                  <a:srgbClr val="C41631"/>
                </a:solidFill>
                <a:latin typeface="+mn-lt"/>
              </a:rPr>
              <a:t>Samurai M</a:t>
            </a:r>
            <a:endParaRPr lang="en-US" dirty="0">
              <a:solidFill>
                <a:srgbClr val="C41631"/>
              </a:solidFill>
              <a:latin typeface="+mn-lt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5ED3633-85C5-7C49-9D9A-874F4B01FD9B}"/>
              </a:ext>
            </a:extLst>
          </p:cNvPr>
          <p:cNvSpPr txBox="1">
            <a:spLocks/>
          </p:cNvSpPr>
          <p:nvPr/>
        </p:nvSpPr>
        <p:spPr>
          <a:xfrm>
            <a:off x="641830" y="1578593"/>
            <a:ext cx="5414731" cy="397417"/>
          </a:xfrm>
          <a:prstGeom prst="rect">
            <a:avLst/>
          </a:prstGeom>
        </p:spPr>
        <p:txBody>
          <a:bodyPr/>
          <a:lstStyle>
            <a:lvl1pPr marL="228578" indent="-228578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1pPr>
            <a:lvl2pPr marL="68573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2pPr>
            <a:lvl3pPr marL="1142886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3pPr>
            <a:lvl4pPr marL="1600040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4pPr>
            <a:lvl5pPr marL="2057195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Основные компоненты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Image 24"/>
          <p:cNvPicPr>
            <a:picLocks noChangeAspect="1"/>
          </p:cNvPicPr>
          <p:nvPr/>
        </p:nvPicPr>
        <p:blipFill rotWithShape="1">
          <a:blip r:embed="rId4"/>
          <a:srcRect t="5701" b="4601"/>
          <a:stretch/>
        </p:blipFill>
        <p:spPr>
          <a:xfrm>
            <a:off x="3775769" y="1609391"/>
            <a:ext cx="4638481" cy="4484568"/>
          </a:xfrm>
          <a:prstGeom prst="rect">
            <a:avLst/>
          </a:prstGeom>
        </p:spPr>
      </p:pic>
      <p:grpSp>
        <p:nvGrpSpPr>
          <p:cNvPr id="17" name="Groupe 37"/>
          <p:cNvGrpSpPr/>
          <p:nvPr/>
        </p:nvGrpSpPr>
        <p:grpSpPr>
          <a:xfrm>
            <a:off x="7152118" y="1546006"/>
            <a:ext cx="1397292" cy="220235"/>
            <a:chOff x="5642848" y="1309247"/>
            <a:chExt cx="1044000" cy="276088"/>
          </a:xfrm>
        </p:grpSpPr>
        <p:cxnSp>
          <p:nvCxnSpPr>
            <p:cNvPr id="18" name="Connecteur droit avec flèche 38"/>
            <p:cNvCxnSpPr/>
            <p:nvPr/>
          </p:nvCxnSpPr>
          <p:spPr>
            <a:xfrm>
              <a:off x="5642848" y="1314448"/>
              <a:ext cx="1044000" cy="0"/>
            </a:xfrm>
            <a:prstGeom prst="straightConnector1">
              <a:avLst/>
            </a:prstGeom>
            <a:ln>
              <a:prstDash val="sysDash"/>
              <a:round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39"/>
            <p:cNvCxnSpPr/>
            <p:nvPr/>
          </p:nvCxnSpPr>
          <p:spPr>
            <a:xfrm flipH="1">
              <a:off x="5642848" y="1309247"/>
              <a:ext cx="4256" cy="276088"/>
            </a:xfrm>
            <a:prstGeom prst="line">
              <a:avLst/>
            </a:prstGeom>
            <a:ln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Connecteur droit avec flèche 40"/>
          <p:cNvCxnSpPr/>
          <p:nvPr/>
        </p:nvCxnSpPr>
        <p:spPr>
          <a:xfrm flipH="1">
            <a:off x="3349195" y="2847212"/>
            <a:ext cx="1403678" cy="0"/>
          </a:xfrm>
          <a:prstGeom prst="straightConnector1">
            <a:avLst/>
          </a:prstGeom>
          <a:ln>
            <a:prstDash val="sysDash"/>
            <a:round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41"/>
          <p:cNvCxnSpPr/>
          <p:nvPr/>
        </p:nvCxnSpPr>
        <p:spPr>
          <a:xfrm flipH="1">
            <a:off x="3404465" y="5000967"/>
            <a:ext cx="1628536" cy="0"/>
          </a:xfrm>
          <a:prstGeom prst="straightConnector1">
            <a:avLst/>
          </a:prstGeom>
          <a:ln>
            <a:prstDash val="sysDash"/>
            <a:round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43"/>
          <p:cNvCxnSpPr/>
          <p:nvPr/>
        </p:nvCxnSpPr>
        <p:spPr>
          <a:xfrm flipH="1">
            <a:off x="3404465" y="5877272"/>
            <a:ext cx="2259487" cy="1"/>
          </a:xfrm>
          <a:prstGeom prst="straightConnector1">
            <a:avLst/>
          </a:prstGeom>
          <a:ln>
            <a:prstDash val="sysDash"/>
            <a:round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44"/>
          <p:cNvCxnSpPr/>
          <p:nvPr/>
        </p:nvCxnSpPr>
        <p:spPr>
          <a:xfrm flipV="1">
            <a:off x="6509996" y="6068498"/>
            <a:ext cx="2149200" cy="0"/>
          </a:xfrm>
          <a:prstGeom prst="straightConnector1">
            <a:avLst/>
          </a:prstGeom>
          <a:ln>
            <a:prstDash val="sysDash"/>
            <a:round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45"/>
          <p:cNvCxnSpPr/>
          <p:nvPr/>
        </p:nvCxnSpPr>
        <p:spPr>
          <a:xfrm>
            <a:off x="6509996" y="5305902"/>
            <a:ext cx="0" cy="762596"/>
          </a:xfrm>
          <a:prstGeom prst="line">
            <a:avLst/>
          </a:prstGeom>
          <a:ln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8659196" y="1306207"/>
            <a:ext cx="2862069" cy="519318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Вентилятор </a:t>
            </a:r>
            <a:r>
              <a:rPr lang="ru-RU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079472" y="2708920"/>
            <a:ext cx="2195639" cy="682339"/>
          </a:xfrm>
        </p:spPr>
        <p:txBody>
          <a:bodyPr/>
          <a:lstStyle/>
          <a:p>
            <a:pPr marL="0" indent="0" algn="r">
              <a:buNone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Усиленная защита ребер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теплообменника </a:t>
            </a:r>
            <a:b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от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коррозии (</a:t>
            </a:r>
            <a:r>
              <a:rPr lang="ru-RU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слоя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826867" y="5723533"/>
            <a:ext cx="2464244" cy="455736"/>
          </a:xfrm>
        </p:spPr>
        <p:txBody>
          <a:bodyPr/>
          <a:lstStyle/>
          <a:p>
            <a:pPr marL="0" indent="0" algn="r">
              <a:buNone/>
            </a:pP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Стандартные нижние панели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8659196" y="2847212"/>
            <a:ext cx="3480916" cy="661443"/>
          </a:xfrm>
        </p:spPr>
        <p:txBody>
          <a:bodyPr/>
          <a:lstStyle/>
          <a:p>
            <a:pPr marL="0" indent="0">
              <a:buNone/>
            </a:pPr>
            <a:r>
              <a:rPr lang="ru-RU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Электронный расширительный </a:t>
            </a:r>
            <a:r>
              <a:rPr lang="ru-RU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клапан</a:t>
            </a:r>
          </a:p>
          <a:p>
            <a:pPr marL="0" indent="0">
              <a:buNone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Паяный пластинчатый теплообменник. Нержавеющая сталь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9" name="Connecteur droit avec flèche 30"/>
          <p:cNvCxnSpPr/>
          <p:nvPr/>
        </p:nvCxnSpPr>
        <p:spPr>
          <a:xfrm flipV="1">
            <a:off x="6216400" y="4546912"/>
            <a:ext cx="2333010" cy="4279"/>
          </a:xfrm>
          <a:prstGeom prst="straightConnector1">
            <a:avLst/>
          </a:prstGeom>
          <a:ln>
            <a:prstDash val="sysDash"/>
            <a:round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8659196" y="4353286"/>
            <a:ext cx="2818845" cy="354112"/>
          </a:xfrm>
        </p:spPr>
        <p:txBody>
          <a:bodyPr/>
          <a:lstStyle/>
          <a:p>
            <a:pPr marL="0" indent="0">
              <a:buNone/>
            </a:pPr>
            <a:r>
              <a:rPr lang="fr-FR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ru-RU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-дюймовый</a:t>
            </a:r>
            <a:r>
              <a:rPr lang="fr-FR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контроллер с сенсорным экраном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92719" y="4869160"/>
            <a:ext cx="2295850" cy="489135"/>
          </a:xfrm>
        </p:spPr>
        <p:txBody>
          <a:bodyPr/>
          <a:lstStyle/>
          <a:p>
            <a:pPr marL="0" indent="0" algn="r">
              <a:buNone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Шкаф управления и питания </a:t>
            </a:r>
            <a:r>
              <a:rPr lang="ru-RU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IP55</a:t>
            </a:r>
            <a:r>
              <a:rPr lang="ru-RU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 ручкой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8683914" y="5951401"/>
            <a:ext cx="3281538" cy="652867"/>
          </a:xfrm>
        </p:spPr>
        <p:txBody>
          <a:bodyPr/>
          <a:lstStyle/>
          <a:p>
            <a:pPr marL="0" indent="0"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Спиральный компрессор</a:t>
            </a:r>
            <a:r>
              <a:rPr lang="fr-FR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HITACHI</a:t>
            </a:r>
            <a:r>
              <a:rPr lang="ru-RU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8 компрессоров</a:t>
            </a:r>
            <a:endParaRPr lang="fr-FR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8676030" y="5475076"/>
            <a:ext cx="3036593" cy="258180"/>
          </a:xfrm>
        </p:spPr>
        <p:txBody>
          <a:bodyPr/>
          <a:lstStyle/>
          <a:p>
            <a:pPr marL="0" indent="0">
              <a:buNone/>
            </a:pPr>
            <a:r>
              <a:rPr lang="fr-FR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IP54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Блок управления компрессором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4" name="Connecteur droit avec flèche 32"/>
          <p:cNvCxnSpPr/>
          <p:nvPr/>
        </p:nvCxnSpPr>
        <p:spPr>
          <a:xfrm flipV="1">
            <a:off x="6706883" y="5617920"/>
            <a:ext cx="1952313" cy="9993"/>
          </a:xfrm>
          <a:prstGeom prst="straightConnector1">
            <a:avLst/>
          </a:prstGeom>
          <a:ln>
            <a:prstDash val="sysDash"/>
            <a:round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35"/>
          <p:cNvCxnSpPr/>
          <p:nvPr/>
        </p:nvCxnSpPr>
        <p:spPr>
          <a:xfrm>
            <a:off x="6706883" y="5193141"/>
            <a:ext cx="0" cy="434772"/>
          </a:xfrm>
          <a:prstGeom prst="line">
            <a:avLst/>
          </a:prstGeom>
          <a:ln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4"/>
          <p:cNvCxnSpPr/>
          <p:nvPr/>
        </p:nvCxnSpPr>
        <p:spPr>
          <a:xfrm flipH="1" flipV="1">
            <a:off x="8549410" y="3004144"/>
            <a:ext cx="4910" cy="1216944"/>
          </a:xfrm>
          <a:prstGeom prst="straightConnector1">
            <a:avLst/>
          </a:prstGeom>
          <a:ln>
            <a:prstDash val="sysDash"/>
            <a:round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5"/>
          <p:cNvCxnSpPr/>
          <p:nvPr/>
        </p:nvCxnSpPr>
        <p:spPr>
          <a:xfrm>
            <a:off x="7299910" y="4221088"/>
            <a:ext cx="1249500" cy="0"/>
          </a:xfrm>
          <a:prstGeom prst="line">
            <a:avLst/>
          </a:prstGeom>
          <a:ln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66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35" grpId="0" build="p"/>
      <p:bldP spid="36" grpId="0" build="p"/>
      <p:bldP spid="38" grpId="0" uiExpand="1" build="p"/>
      <p:bldP spid="40" grpId="0" build="p"/>
      <p:bldP spid="41" grpId="0" build="p"/>
      <p:bldP spid="42" grpId="0" build="p"/>
      <p:bldP spid="4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449" y="908859"/>
            <a:ext cx="3697127" cy="3189512"/>
          </a:xfrm>
          <a:prstGeom prst="rect">
            <a:avLst/>
          </a:prstGeom>
        </p:spPr>
      </p:pic>
      <p:sp>
        <p:nvSpPr>
          <p:cNvPr id="49" name="object 5">
            <a:extLst>
              <a:ext uri="{FF2B5EF4-FFF2-40B4-BE49-F238E27FC236}">
                <a16:creationId xmlns:a16="http://schemas.microsoft.com/office/drawing/2014/main" id="{EF41F1D8-B1D1-23FA-2BB0-D8D2D4564A7F}"/>
              </a:ext>
            </a:extLst>
          </p:cNvPr>
          <p:cNvSpPr/>
          <p:nvPr/>
        </p:nvSpPr>
        <p:spPr>
          <a:xfrm>
            <a:off x="7605347" y="4741344"/>
            <a:ext cx="4140835" cy="1186180"/>
          </a:xfrm>
          <a:custGeom>
            <a:avLst/>
            <a:gdLst/>
            <a:ahLst/>
            <a:cxnLst/>
            <a:rect l="l" t="t" r="r" b="b"/>
            <a:pathLst>
              <a:path w="4140834" h="1186179">
                <a:moveTo>
                  <a:pt x="0" y="1185671"/>
                </a:moveTo>
                <a:lnTo>
                  <a:pt x="259079" y="1185671"/>
                </a:lnTo>
              </a:path>
              <a:path w="4140834" h="1186179">
                <a:moveTo>
                  <a:pt x="775715" y="1185671"/>
                </a:moveTo>
                <a:lnTo>
                  <a:pt x="2328671" y="1185671"/>
                </a:lnTo>
              </a:path>
              <a:path w="4140834" h="1186179">
                <a:moveTo>
                  <a:pt x="0" y="790955"/>
                </a:moveTo>
                <a:lnTo>
                  <a:pt x="259079" y="790955"/>
                </a:lnTo>
              </a:path>
              <a:path w="4140834" h="1186179">
                <a:moveTo>
                  <a:pt x="775715" y="790955"/>
                </a:moveTo>
                <a:lnTo>
                  <a:pt x="4140708" y="790955"/>
                </a:lnTo>
              </a:path>
              <a:path w="4140834" h="1186179">
                <a:moveTo>
                  <a:pt x="0" y="394715"/>
                </a:moveTo>
                <a:lnTo>
                  <a:pt x="259079" y="394715"/>
                </a:lnTo>
              </a:path>
              <a:path w="4140834" h="1186179">
                <a:moveTo>
                  <a:pt x="775715" y="394715"/>
                </a:moveTo>
                <a:lnTo>
                  <a:pt x="4140708" y="394715"/>
                </a:lnTo>
              </a:path>
              <a:path w="4140834" h="1186179">
                <a:moveTo>
                  <a:pt x="0" y="0"/>
                </a:moveTo>
                <a:lnTo>
                  <a:pt x="259079" y="0"/>
                </a:lnTo>
              </a:path>
              <a:path w="4140834" h="1186179">
                <a:moveTo>
                  <a:pt x="775715" y="0"/>
                </a:moveTo>
                <a:lnTo>
                  <a:pt x="4140708" y="0"/>
                </a:lnTo>
              </a:path>
            </a:pathLst>
          </a:custGeom>
          <a:ln w="952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12">
            <a:extLst>
              <a:ext uri="{FF2B5EF4-FFF2-40B4-BE49-F238E27FC236}">
                <a16:creationId xmlns:a16="http://schemas.microsoft.com/office/drawing/2014/main" id="{1D5E6F66-828B-971F-C6F2-1D50D7809D6A}"/>
              </a:ext>
            </a:extLst>
          </p:cNvPr>
          <p:cNvSpPr/>
          <p:nvPr/>
        </p:nvSpPr>
        <p:spPr>
          <a:xfrm>
            <a:off x="7605347" y="6321732"/>
            <a:ext cx="4140835" cy="0"/>
          </a:xfrm>
          <a:custGeom>
            <a:avLst/>
            <a:gdLst/>
            <a:ahLst/>
            <a:cxnLst/>
            <a:rect l="l" t="t" r="r" b="b"/>
            <a:pathLst>
              <a:path w="4140834">
                <a:moveTo>
                  <a:pt x="0" y="0"/>
                </a:moveTo>
                <a:lnTo>
                  <a:pt x="4140708" y="0"/>
                </a:lnTo>
              </a:path>
            </a:pathLst>
          </a:custGeom>
          <a:ln w="952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3">
            <a:extLst>
              <a:ext uri="{FF2B5EF4-FFF2-40B4-BE49-F238E27FC236}">
                <a16:creationId xmlns:a16="http://schemas.microsoft.com/office/drawing/2014/main" id="{5AC3EAA5-9F53-440F-F4AD-65CD871F625D}"/>
              </a:ext>
            </a:extLst>
          </p:cNvPr>
          <p:cNvSpPr/>
          <p:nvPr/>
        </p:nvSpPr>
        <p:spPr>
          <a:xfrm>
            <a:off x="7605347" y="4346628"/>
            <a:ext cx="4140835" cy="0"/>
          </a:xfrm>
          <a:custGeom>
            <a:avLst/>
            <a:gdLst/>
            <a:ahLst/>
            <a:cxnLst/>
            <a:rect l="l" t="t" r="r" b="b"/>
            <a:pathLst>
              <a:path w="4140834">
                <a:moveTo>
                  <a:pt x="0" y="0"/>
                </a:moveTo>
                <a:lnTo>
                  <a:pt x="4140708" y="0"/>
                </a:lnTo>
              </a:path>
            </a:pathLst>
          </a:custGeom>
          <a:ln w="952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658494" y="2417099"/>
            <a:ext cx="4506438" cy="3985547"/>
          </a:xfrm>
        </p:spPr>
        <p:txBody>
          <a:bodyPr/>
          <a:lstStyle/>
          <a:p>
            <a:pPr marL="54000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Низкий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ПГП (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466)</a:t>
            </a:r>
          </a:p>
          <a:p>
            <a:pPr marL="54000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Низкая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степень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воспламеняемости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Нулевой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потенциал разрушения озонового слоя (ODP)</a:t>
            </a:r>
          </a:p>
          <a:p>
            <a:pPr marL="54000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Физические свойства хладагента R454B аналогичны хладагенту R410A → большинство компонентов, разработанных для R410A, можно использовать с хладагентом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R454B</a:t>
            </a:r>
          </a:p>
          <a:p>
            <a:pPr marL="54000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Повышение эффективности на 2%</a:t>
            </a:r>
          </a:p>
          <a:p>
            <a:pPr marL="54000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Снижение массового расхода на 20%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object 6">
            <a:extLst>
              <a:ext uri="{FF2B5EF4-FFF2-40B4-BE49-F238E27FC236}">
                <a16:creationId xmlns:a16="http://schemas.microsoft.com/office/drawing/2014/main" id="{DEB96C3F-AB3B-CA11-BD35-0645958A0098}"/>
              </a:ext>
            </a:extLst>
          </p:cNvPr>
          <p:cNvSpPr/>
          <p:nvPr/>
        </p:nvSpPr>
        <p:spPr>
          <a:xfrm>
            <a:off x="7864427" y="4671240"/>
            <a:ext cx="516890" cy="1651000"/>
          </a:xfrm>
          <a:custGeom>
            <a:avLst/>
            <a:gdLst/>
            <a:ahLst/>
            <a:cxnLst/>
            <a:rect l="l" t="t" r="r" b="b"/>
            <a:pathLst>
              <a:path w="516890" h="1651000">
                <a:moveTo>
                  <a:pt x="516636" y="0"/>
                </a:moveTo>
                <a:lnTo>
                  <a:pt x="0" y="0"/>
                </a:lnTo>
                <a:lnTo>
                  <a:pt x="0" y="1650492"/>
                </a:lnTo>
                <a:lnTo>
                  <a:pt x="516636" y="1650492"/>
                </a:lnTo>
                <a:lnTo>
                  <a:pt x="516636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7">
            <a:extLst>
              <a:ext uri="{FF2B5EF4-FFF2-40B4-BE49-F238E27FC236}">
                <a16:creationId xmlns:a16="http://schemas.microsoft.com/office/drawing/2014/main" id="{57861F3D-4E09-E5D8-9D11-342039B52C7B}"/>
              </a:ext>
            </a:extLst>
          </p:cNvPr>
          <p:cNvSpPr/>
          <p:nvPr/>
        </p:nvSpPr>
        <p:spPr>
          <a:xfrm>
            <a:off x="8899223" y="5954448"/>
            <a:ext cx="516890" cy="367665"/>
          </a:xfrm>
          <a:custGeom>
            <a:avLst/>
            <a:gdLst/>
            <a:ahLst/>
            <a:cxnLst/>
            <a:rect l="l" t="t" r="r" b="b"/>
            <a:pathLst>
              <a:path w="516890" h="367664">
                <a:moveTo>
                  <a:pt x="516635" y="0"/>
                </a:moveTo>
                <a:lnTo>
                  <a:pt x="0" y="0"/>
                </a:lnTo>
                <a:lnTo>
                  <a:pt x="0" y="367283"/>
                </a:lnTo>
                <a:lnTo>
                  <a:pt x="516635" y="367283"/>
                </a:lnTo>
                <a:lnTo>
                  <a:pt x="516635" y="0"/>
                </a:lnTo>
                <a:close/>
              </a:path>
            </a:pathLst>
          </a:custGeom>
          <a:solidFill>
            <a:srgbClr val="7CB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8">
            <a:extLst>
              <a:ext uri="{FF2B5EF4-FFF2-40B4-BE49-F238E27FC236}">
                <a16:creationId xmlns:a16="http://schemas.microsoft.com/office/drawing/2014/main" id="{6BFA31F2-9C5E-23A1-D135-31DFF0618089}"/>
              </a:ext>
            </a:extLst>
          </p:cNvPr>
          <p:cNvSpPr/>
          <p:nvPr/>
        </p:nvSpPr>
        <p:spPr>
          <a:xfrm>
            <a:off x="10452180" y="5927015"/>
            <a:ext cx="516890" cy="0"/>
          </a:xfrm>
          <a:custGeom>
            <a:avLst/>
            <a:gdLst/>
            <a:ahLst/>
            <a:cxnLst/>
            <a:rect l="l" t="t" r="r" b="b"/>
            <a:pathLst>
              <a:path w="516890">
                <a:moveTo>
                  <a:pt x="0" y="0"/>
                </a:moveTo>
                <a:lnTo>
                  <a:pt x="516636" y="0"/>
                </a:lnTo>
              </a:path>
            </a:pathLst>
          </a:custGeom>
          <a:ln w="9525">
            <a:solidFill>
              <a:srgbClr val="CEE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3" name="object 9">
            <a:extLst>
              <a:ext uri="{FF2B5EF4-FFF2-40B4-BE49-F238E27FC236}">
                <a16:creationId xmlns:a16="http://schemas.microsoft.com/office/drawing/2014/main" id="{08D0FE54-C470-DD9D-244A-001DF9B66B5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4019" y="5788332"/>
            <a:ext cx="518159" cy="533400"/>
          </a:xfrm>
          <a:prstGeom prst="rect">
            <a:avLst/>
          </a:prstGeom>
        </p:spPr>
      </p:pic>
      <p:sp>
        <p:nvSpPr>
          <p:cNvPr id="54" name="object 10">
            <a:extLst>
              <a:ext uri="{FF2B5EF4-FFF2-40B4-BE49-F238E27FC236}">
                <a16:creationId xmlns:a16="http://schemas.microsoft.com/office/drawing/2014/main" id="{67DB2A19-85AE-6C64-5016-DF03FDC9E8FF}"/>
              </a:ext>
            </a:extLst>
          </p:cNvPr>
          <p:cNvSpPr/>
          <p:nvPr/>
        </p:nvSpPr>
        <p:spPr>
          <a:xfrm>
            <a:off x="11486976" y="5927015"/>
            <a:ext cx="259079" cy="0"/>
          </a:xfrm>
          <a:custGeom>
            <a:avLst/>
            <a:gdLst/>
            <a:ahLst/>
            <a:cxnLst/>
            <a:rect l="l" t="t" r="r" b="b"/>
            <a:pathLst>
              <a:path w="259079">
                <a:moveTo>
                  <a:pt x="0" y="0"/>
                </a:moveTo>
                <a:lnTo>
                  <a:pt x="259080" y="0"/>
                </a:lnTo>
              </a:path>
            </a:pathLst>
          </a:custGeom>
          <a:ln w="9525">
            <a:solidFill>
              <a:srgbClr val="CEE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5" name="object 11">
            <a:extLst>
              <a:ext uri="{FF2B5EF4-FFF2-40B4-BE49-F238E27FC236}">
                <a16:creationId xmlns:a16="http://schemas.microsoft.com/office/drawing/2014/main" id="{0E26D74F-6075-AA63-865E-DD36E1ADE04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8815" y="5770043"/>
            <a:ext cx="518159" cy="551688"/>
          </a:xfrm>
          <a:prstGeom prst="rect">
            <a:avLst/>
          </a:prstGeom>
        </p:spPr>
      </p:pic>
      <p:sp>
        <p:nvSpPr>
          <p:cNvPr id="58" name="object 14">
            <a:extLst>
              <a:ext uri="{FF2B5EF4-FFF2-40B4-BE49-F238E27FC236}">
                <a16:creationId xmlns:a16="http://schemas.microsoft.com/office/drawing/2014/main" id="{9E03D7AE-EADB-978E-62B1-CEEFCC175AA1}"/>
              </a:ext>
            </a:extLst>
          </p:cNvPr>
          <p:cNvSpPr txBox="1"/>
          <p:nvPr/>
        </p:nvSpPr>
        <p:spPr>
          <a:xfrm>
            <a:off x="7955359" y="4409873"/>
            <a:ext cx="3365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2088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9" name="object 15">
            <a:extLst>
              <a:ext uri="{FF2B5EF4-FFF2-40B4-BE49-F238E27FC236}">
                <a16:creationId xmlns:a16="http://schemas.microsoft.com/office/drawing/2014/main" id="{F7BA107E-C3DC-8853-83FA-9C3C559F61D5}"/>
              </a:ext>
            </a:extLst>
          </p:cNvPr>
          <p:cNvSpPr txBox="1"/>
          <p:nvPr/>
        </p:nvSpPr>
        <p:spPr>
          <a:xfrm>
            <a:off x="9028509" y="5692066"/>
            <a:ext cx="2590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7CB900"/>
                </a:solidFill>
                <a:latin typeface="Calibri"/>
                <a:cs typeface="Calibri"/>
              </a:rPr>
              <a:t>466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0" name="object 16">
            <a:extLst>
              <a:ext uri="{FF2B5EF4-FFF2-40B4-BE49-F238E27FC236}">
                <a16:creationId xmlns:a16="http://schemas.microsoft.com/office/drawing/2014/main" id="{2118258F-A863-7F3A-BCF2-BFC4A1490A0F}"/>
              </a:ext>
            </a:extLst>
          </p:cNvPr>
          <p:cNvSpPr txBox="1"/>
          <p:nvPr/>
        </p:nvSpPr>
        <p:spPr>
          <a:xfrm>
            <a:off x="10063687" y="5526966"/>
            <a:ext cx="25907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Calibri"/>
                <a:cs typeface="Calibri"/>
              </a:rPr>
              <a:t>675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1" name="object 17">
            <a:extLst>
              <a:ext uri="{FF2B5EF4-FFF2-40B4-BE49-F238E27FC236}">
                <a16:creationId xmlns:a16="http://schemas.microsoft.com/office/drawing/2014/main" id="{EF275A17-7041-E3D3-31FF-F56F52284EA9}"/>
              </a:ext>
            </a:extLst>
          </p:cNvPr>
          <p:cNvSpPr txBox="1"/>
          <p:nvPr/>
        </p:nvSpPr>
        <p:spPr>
          <a:xfrm>
            <a:off x="11098737" y="5508678"/>
            <a:ext cx="25907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Calibri"/>
                <a:cs typeface="Calibri"/>
              </a:rPr>
              <a:t>698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2" name="object 18">
            <a:extLst>
              <a:ext uri="{FF2B5EF4-FFF2-40B4-BE49-F238E27FC236}">
                <a16:creationId xmlns:a16="http://schemas.microsoft.com/office/drawing/2014/main" id="{0F860CE4-A623-76B7-7744-7DECFBC6C2D2}"/>
              </a:ext>
            </a:extLst>
          </p:cNvPr>
          <p:cNvSpPr txBox="1"/>
          <p:nvPr/>
        </p:nvSpPr>
        <p:spPr>
          <a:xfrm>
            <a:off x="7909894" y="6399862"/>
            <a:ext cx="4273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R410A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3" name="object 19">
            <a:extLst>
              <a:ext uri="{FF2B5EF4-FFF2-40B4-BE49-F238E27FC236}">
                <a16:creationId xmlns:a16="http://schemas.microsoft.com/office/drawing/2014/main" id="{6DA81FE7-6402-A3CF-126A-88D21BFCAA85}"/>
              </a:ext>
            </a:extLst>
          </p:cNvPr>
          <p:cNvSpPr txBox="1"/>
          <p:nvPr/>
        </p:nvSpPr>
        <p:spPr>
          <a:xfrm>
            <a:off x="8947738" y="6399862"/>
            <a:ext cx="4222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R454B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4" name="object 20">
            <a:extLst>
              <a:ext uri="{FF2B5EF4-FFF2-40B4-BE49-F238E27FC236}">
                <a16:creationId xmlns:a16="http://schemas.microsoft.com/office/drawing/2014/main" id="{794E57EF-38FB-851E-C7E2-7E5C13191469}"/>
              </a:ext>
            </a:extLst>
          </p:cNvPr>
          <p:cNvSpPr txBox="1"/>
          <p:nvPr/>
        </p:nvSpPr>
        <p:spPr>
          <a:xfrm>
            <a:off x="10062797" y="6399862"/>
            <a:ext cx="2628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Calibri"/>
                <a:cs typeface="Calibri"/>
              </a:rPr>
              <a:t>R32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5" name="object 21">
            <a:extLst>
              <a:ext uri="{FF2B5EF4-FFF2-40B4-BE49-F238E27FC236}">
                <a16:creationId xmlns:a16="http://schemas.microsoft.com/office/drawing/2014/main" id="{AE6CED62-2F93-D607-A1B3-C7EF3FA17F26}"/>
              </a:ext>
            </a:extLst>
          </p:cNvPr>
          <p:cNvSpPr txBox="1"/>
          <p:nvPr/>
        </p:nvSpPr>
        <p:spPr>
          <a:xfrm>
            <a:off x="11017965" y="6399862"/>
            <a:ext cx="4222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R452B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6" name="object 22">
            <a:extLst>
              <a:ext uri="{FF2B5EF4-FFF2-40B4-BE49-F238E27FC236}">
                <a16:creationId xmlns:a16="http://schemas.microsoft.com/office/drawing/2014/main" id="{D80C3976-3CF5-03F7-72A0-4FE52DEDF332}"/>
              </a:ext>
            </a:extLst>
          </p:cNvPr>
          <p:cNvSpPr txBox="1"/>
          <p:nvPr/>
        </p:nvSpPr>
        <p:spPr>
          <a:xfrm>
            <a:off x="8688265" y="4884457"/>
            <a:ext cx="9340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1200" b="1" dirty="0">
                <a:solidFill>
                  <a:srgbClr val="7CB900"/>
                </a:solidFill>
                <a:latin typeface="Arial"/>
                <a:cs typeface="Arial"/>
              </a:rPr>
              <a:t>SAMURAI M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67" name="object 30">
            <a:extLst>
              <a:ext uri="{FF2B5EF4-FFF2-40B4-BE49-F238E27FC236}">
                <a16:creationId xmlns:a16="http://schemas.microsoft.com/office/drawing/2014/main" id="{3F72E940-9090-2857-C786-120134725C7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52680" y="4398555"/>
            <a:ext cx="457200" cy="457200"/>
          </a:xfrm>
          <a:prstGeom prst="rect">
            <a:avLst/>
          </a:prstGeom>
        </p:spPr>
      </p:pic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20842492-B5BB-1025-7677-2255D6C8813E}"/>
              </a:ext>
            </a:extLst>
          </p:cNvPr>
          <p:cNvCxnSpPr>
            <a:cxnSpLocks/>
          </p:cNvCxnSpPr>
          <p:nvPr/>
        </p:nvCxnSpPr>
        <p:spPr>
          <a:xfrm>
            <a:off x="9155308" y="5081947"/>
            <a:ext cx="2741" cy="610119"/>
          </a:xfrm>
          <a:prstGeom prst="straightConnector1">
            <a:avLst/>
          </a:prstGeom>
          <a:ln w="76200">
            <a:solidFill>
              <a:srgbClr val="70AD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59">
            <a:extLst>
              <a:ext uri="{FF2B5EF4-FFF2-40B4-BE49-F238E27FC236}">
                <a16:creationId xmlns:a16="http://schemas.microsoft.com/office/drawing/2014/main" id="{67B24461-9D8F-27B2-E23F-C71E70D434BB}"/>
              </a:ext>
            </a:extLst>
          </p:cNvPr>
          <p:cNvGrpSpPr/>
          <p:nvPr/>
        </p:nvGrpSpPr>
        <p:grpSpPr>
          <a:xfrm>
            <a:off x="8733387" y="2428829"/>
            <a:ext cx="1230924" cy="764930"/>
            <a:chOff x="7491046" y="2497016"/>
            <a:chExt cx="1230924" cy="764930"/>
          </a:xfrm>
        </p:grpSpPr>
        <p:sp>
          <p:nvSpPr>
            <p:cNvPr id="29" name="Rectangle: Rounded Corners 52">
              <a:extLst>
                <a:ext uri="{FF2B5EF4-FFF2-40B4-BE49-F238E27FC236}">
                  <a16:creationId xmlns:a16="http://schemas.microsoft.com/office/drawing/2014/main" id="{61DC7701-25A3-EE1C-5D9D-4131B8174F4D}"/>
                </a:ext>
              </a:extLst>
            </p:cNvPr>
            <p:cNvSpPr/>
            <p:nvPr/>
          </p:nvSpPr>
          <p:spPr bwMode="auto">
            <a:xfrm>
              <a:off x="7779006" y="2497016"/>
              <a:ext cx="942964" cy="351692"/>
            </a:xfrm>
            <a:prstGeom prst="roundRect">
              <a:avLst/>
            </a:prstGeom>
            <a:noFill/>
            <a:ln w="76200">
              <a:solidFill>
                <a:srgbClr val="FFFF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/>
            </a:p>
          </p:txBody>
        </p:sp>
        <p:cxnSp>
          <p:nvCxnSpPr>
            <p:cNvPr id="30" name="Straight Arrow Connector 54">
              <a:extLst>
                <a:ext uri="{FF2B5EF4-FFF2-40B4-BE49-F238E27FC236}">
                  <a16:creationId xmlns:a16="http://schemas.microsoft.com/office/drawing/2014/main" id="{BAAA6E3B-EA5F-EAA8-AA76-2CD9487F6C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1046" y="2672862"/>
              <a:ext cx="296752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55">
              <a:extLst>
                <a:ext uri="{FF2B5EF4-FFF2-40B4-BE49-F238E27FC236}">
                  <a16:creationId xmlns:a16="http://schemas.microsoft.com/office/drawing/2014/main" id="{DAC4F1C7-D56D-D636-6B43-CD9371F83D66}"/>
                </a:ext>
              </a:extLst>
            </p:cNvPr>
            <p:cNvCxnSpPr>
              <a:cxnSpLocks/>
            </p:cNvCxnSpPr>
            <p:nvPr/>
          </p:nvCxnSpPr>
          <p:spPr>
            <a:xfrm>
              <a:off x="8247928" y="2816470"/>
              <a:ext cx="0" cy="445476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44043"/>
            <a:ext cx="7668517" cy="431557"/>
          </a:xfrm>
        </p:spPr>
        <p:txBody>
          <a:bodyPr/>
          <a:lstStyle/>
          <a:p>
            <a:r>
              <a:rPr lang="ru-RU" dirty="0" smtClean="0">
                <a:solidFill>
                  <a:srgbClr val="C41631"/>
                </a:solidFill>
                <a:latin typeface="+mn-lt"/>
              </a:rPr>
              <a:t>Инверторные холодильные машины </a:t>
            </a:r>
            <a:r>
              <a:rPr lang="en-US" dirty="0" smtClean="0">
                <a:solidFill>
                  <a:srgbClr val="C41631"/>
                </a:solidFill>
                <a:latin typeface="+mn-lt"/>
              </a:rPr>
              <a:t>Samurai M</a:t>
            </a:r>
            <a:endParaRPr lang="en-US" dirty="0">
              <a:solidFill>
                <a:srgbClr val="C41631"/>
              </a:solidFill>
              <a:latin typeface="+mn-lt"/>
            </a:endParaRP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25ED3633-85C5-7C49-9D9A-874F4B01FD9B}"/>
              </a:ext>
            </a:extLst>
          </p:cNvPr>
          <p:cNvSpPr txBox="1">
            <a:spLocks/>
          </p:cNvSpPr>
          <p:nvPr/>
        </p:nvSpPr>
        <p:spPr>
          <a:xfrm>
            <a:off x="641830" y="1578593"/>
            <a:ext cx="5414731" cy="397417"/>
          </a:xfrm>
          <a:prstGeom prst="rect">
            <a:avLst/>
          </a:prstGeom>
        </p:spPr>
        <p:txBody>
          <a:bodyPr/>
          <a:lstStyle>
            <a:lvl1pPr marL="228578" indent="-228578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1pPr>
            <a:lvl2pPr marL="68573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2pPr>
            <a:lvl3pPr marL="1142886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3pPr>
            <a:lvl4pPr marL="1600040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4pPr>
            <a:lvl5pPr marL="2057195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Версия на хладагенте 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R454B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7064865" y="5289976"/>
            <a:ext cx="643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ПГП</a:t>
            </a:r>
          </a:p>
        </p:txBody>
      </p:sp>
      <p:pic>
        <p:nvPicPr>
          <p:cNvPr id="39" name="Image 7">
            <a:extLst>
              <a:ext uri="{FF2B5EF4-FFF2-40B4-BE49-F238E27FC236}">
                <a16:creationId xmlns:a16="http://schemas.microsoft.com/office/drawing/2014/main" id="{3E9B9707-638F-4105-D555-56331F3E7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7489" y="1424971"/>
            <a:ext cx="713759" cy="651953"/>
          </a:xfrm>
          <a:prstGeom prst="rect">
            <a:avLst/>
          </a:prstGeom>
        </p:spPr>
      </p:pic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25ED3633-85C5-7C49-9D9A-874F4B01FD9B}"/>
              </a:ext>
            </a:extLst>
          </p:cNvPr>
          <p:cNvSpPr txBox="1">
            <a:spLocks/>
          </p:cNvSpPr>
          <p:nvPr/>
        </p:nvSpPr>
        <p:spPr>
          <a:xfrm>
            <a:off x="1154423" y="6101190"/>
            <a:ext cx="2133265" cy="397417"/>
          </a:xfrm>
          <a:prstGeom prst="rect">
            <a:avLst/>
          </a:prstGeom>
        </p:spPr>
        <p:txBody>
          <a:bodyPr/>
          <a:lstStyle>
            <a:lvl1pPr marL="228578" indent="-228578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1pPr>
            <a:lvl2pPr marL="68573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2pPr>
            <a:lvl3pPr marL="1142886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3pPr>
            <a:lvl4pPr marL="1600040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4pPr>
            <a:lvl5pPr marL="2057195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Дороже на </a:t>
            </a:r>
            <a:r>
              <a:rPr lang="ru-RU" sz="1600" b="1" dirty="0" smtClean="0">
                <a:solidFill>
                  <a:srgbClr val="FF0000"/>
                </a:solidFill>
              </a:rPr>
              <a:t>5%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41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6" grpId="0" animBg="1"/>
      <p:bldP spid="57" grpId="0" animBg="1"/>
      <p:bldP spid="50" grpId="0" animBg="1"/>
      <p:bldP spid="51" grpId="0" animBg="1"/>
      <p:bldP spid="52" grpId="0" animBg="1"/>
      <p:bldP spid="54" grpId="0" animBg="1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7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ítulo 4">
            <a:extLst>
              <a:ext uri="{FF2B5EF4-FFF2-40B4-BE49-F238E27FC236}">
                <a16:creationId xmlns:a16="http://schemas.microsoft.com/office/drawing/2014/main" id="{ECB361F3-69E8-4E54-A96B-1DDD3915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944043"/>
            <a:ext cx="7668517" cy="431557"/>
          </a:xfrm>
        </p:spPr>
        <p:txBody>
          <a:bodyPr/>
          <a:lstStyle/>
          <a:p>
            <a:r>
              <a:rPr lang="ru-RU" dirty="0" smtClean="0">
                <a:solidFill>
                  <a:srgbClr val="C41631"/>
                </a:solidFill>
                <a:latin typeface="+mn-lt"/>
              </a:rPr>
              <a:t>Инверторные холодильные машины </a:t>
            </a:r>
            <a:r>
              <a:rPr lang="en-US" dirty="0" smtClean="0">
                <a:solidFill>
                  <a:srgbClr val="C41631"/>
                </a:solidFill>
                <a:latin typeface="+mn-lt"/>
              </a:rPr>
              <a:t>Samurai M</a:t>
            </a:r>
            <a:endParaRPr lang="en-US" dirty="0">
              <a:solidFill>
                <a:srgbClr val="C41631"/>
              </a:solidFill>
              <a:latin typeface="+mn-lt"/>
            </a:endParaRP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25ED3633-85C5-7C49-9D9A-874F4B01FD9B}"/>
              </a:ext>
            </a:extLst>
          </p:cNvPr>
          <p:cNvSpPr txBox="1">
            <a:spLocks/>
          </p:cNvSpPr>
          <p:nvPr/>
        </p:nvSpPr>
        <p:spPr>
          <a:xfrm>
            <a:off x="641830" y="1578593"/>
            <a:ext cx="6534290" cy="397417"/>
          </a:xfrm>
          <a:prstGeom prst="rect">
            <a:avLst/>
          </a:prstGeom>
        </p:spPr>
        <p:txBody>
          <a:bodyPr/>
          <a:lstStyle>
            <a:lvl1pPr marL="228578" indent="-228578" algn="l" defTabSz="9143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1pPr>
            <a:lvl2pPr marL="68573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2pPr>
            <a:lvl3pPr marL="1142886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3pPr>
            <a:lvl4pPr marL="1600040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4pPr>
            <a:lvl5pPr marL="2057195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 Regular" panose="020B0503030403020204" pitchFamily="34" charset="0"/>
                <a:ea typeface="Source Sans Pro Regular" panose="020B0503030403020204" pitchFamily="34" charset="0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Версия на хладагенте 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R454B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Энергоэффективность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1765913273"/>
              </p:ext>
            </p:extLst>
          </p:nvPr>
        </p:nvGraphicFramePr>
        <p:xfrm>
          <a:off x="2207568" y="2276872"/>
          <a:ext cx="6768752" cy="4366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228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e Office">
  <a:themeElements>
    <a:clrScheme name="hitach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41631"/>
      </a:accent1>
      <a:accent2>
        <a:srgbClr val="333333"/>
      </a:accent2>
      <a:accent3>
        <a:srgbClr val="EEE6DB"/>
      </a:accent3>
      <a:accent4>
        <a:srgbClr val="DCEBEC"/>
      </a:accent4>
      <a:accent5>
        <a:srgbClr val="F0D9C5"/>
      </a:accent5>
      <a:accent6>
        <a:srgbClr val="70AD47"/>
      </a:accent6>
      <a:hlink>
        <a:srgbClr val="0563C1"/>
      </a:hlink>
      <a:folHlink>
        <a:srgbClr val="954F72"/>
      </a:folHlink>
    </a:clrScheme>
    <a:fontScheme name="source">
      <a:majorFont>
        <a:latin typeface="Source Sans Pro"/>
        <a:ea typeface=""/>
        <a:cs typeface=""/>
      </a:majorFont>
      <a:minorFont>
        <a:latin typeface="Source Sans Pro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>
          <a:noFill/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algn="ctr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141846</TotalTime>
  <Words>1285</Words>
  <Application>Microsoft Office PowerPoint</Application>
  <PresentationFormat>Широкоэкранный</PresentationFormat>
  <Paragraphs>336</Paragraphs>
  <Slides>22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6" baseType="lpstr">
      <vt:lpstr>ＭＳ Ｐゴシック</vt:lpstr>
      <vt:lpstr>Arial</vt:lpstr>
      <vt:lpstr>Arial Narrow</vt:lpstr>
      <vt:lpstr>Calibri</vt:lpstr>
      <vt:lpstr>Calibri </vt:lpstr>
      <vt:lpstr>Calibri Light</vt:lpstr>
      <vt:lpstr>Source Sans Pro</vt:lpstr>
      <vt:lpstr>Source Sans Pro Black</vt:lpstr>
      <vt:lpstr>Source Sans Pro ExtraLight</vt:lpstr>
      <vt:lpstr>Source Sans Pro Regular</vt:lpstr>
      <vt:lpstr>SourceSansPro-Semibold</vt:lpstr>
      <vt:lpstr>Wingdings</vt:lpstr>
      <vt:lpstr>1_Tema de Office</vt:lpstr>
      <vt:lpstr>2_Tema de Office</vt:lpstr>
      <vt:lpstr>Системы кондиционирования, вентиляции и отопления</vt:lpstr>
      <vt:lpstr>Водоохлаждающие машины – Samurai</vt:lpstr>
      <vt:lpstr>Линейка оборудования</vt:lpstr>
      <vt:lpstr>Инверторные холодильные машины Samurai S</vt:lpstr>
      <vt:lpstr>Инверторные холодильные машины Samurai M</vt:lpstr>
      <vt:lpstr>Инверторные холодильные машины Samurai M</vt:lpstr>
      <vt:lpstr>Инверторные холодильные машины Samurai M</vt:lpstr>
      <vt:lpstr>Инверторные холодильные машины Samurai M</vt:lpstr>
      <vt:lpstr>Инверторные холодильные машины Samurai M</vt:lpstr>
      <vt:lpstr>Инверторные холодильные машины Samurai M</vt:lpstr>
      <vt:lpstr>Инверторные холодильные машины Samurai M</vt:lpstr>
      <vt:lpstr>Инверторные холодильные машины Samurai M</vt:lpstr>
      <vt:lpstr>Инверторные холодильные машины Samurai M</vt:lpstr>
      <vt:lpstr>Холодильные машины Samurai L</vt:lpstr>
      <vt:lpstr>Холодильные машины Samurai L с водяным охлаждением конденсатора</vt:lpstr>
      <vt:lpstr>Холодильные машины Samurai L с водяным охлаждением конденсатора</vt:lpstr>
      <vt:lpstr>Холодильные машины Samurai L с водяным охлаждением конденсатора</vt:lpstr>
      <vt:lpstr>Холодильные машины Samurai L с выносным конденсатором</vt:lpstr>
      <vt:lpstr>Особенности серии Samurai L</vt:lpstr>
      <vt:lpstr>Особенности серии Samurai L</vt:lpstr>
      <vt:lpstr>On-line программа подбора</vt:lpstr>
      <vt:lpstr>Спасибо за внимание!</vt:lpstr>
    </vt:vector>
  </TitlesOfParts>
  <Company>Hitachi Europe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Lorenzo, Nerea</dc:creator>
  <cp:lastModifiedBy>Kseniya Kotlyarova</cp:lastModifiedBy>
  <cp:revision>952</cp:revision>
  <dcterms:created xsi:type="dcterms:W3CDTF">2015-10-01T15:38:04Z</dcterms:created>
  <dcterms:modified xsi:type="dcterms:W3CDTF">2025-04-16T10:52:15Z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e01c0c-f9b3-4dc4-af0b-a82110cc37cd_Enabled">
    <vt:lpwstr>True</vt:lpwstr>
  </property>
  <property fmtid="{D5CDD505-2E9C-101B-9397-08002B2CF9AE}" pid="3" name="MSIP_Label_6be01c0c-f9b3-4dc4-af0b-a82110cc37cd_SiteId">
    <vt:lpwstr>a1f1e214-7ded-45b6-81a1-9e8ae3459641</vt:lpwstr>
  </property>
  <property fmtid="{D5CDD505-2E9C-101B-9397-08002B2CF9AE}" pid="4" name="MSIP_Label_6be01c0c-f9b3-4dc4-af0b-a82110cc37cd_Ref">
    <vt:lpwstr>https://api.informationprotection.azure.com/api/a1f1e214-7ded-45b6-81a1-9e8ae3459641</vt:lpwstr>
  </property>
  <property fmtid="{D5CDD505-2E9C-101B-9397-08002B2CF9AE}" pid="5" name="MSIP_Label_6be01c0c-f9b3-4dc4-af0b-a82110cc37cd_SetBy">
    <vt:lpwstr>jnovosi@jci.com</vt:lpwstr>
  </property>
  <property fmtid="{D5CDD505-2E9C-101B-9397-08002B2CF9AE}" pid="6" name="MSIP_Label_6be01c0c-f9b3-4dc4-af0b-a82110cc37cd_SetDate">
    <vt:lpwstr>2017-05-22T17:31:45.9267023+03:00</vt:lpwstr>
  </property>
  <property fmtid="{D5CDD505-2E9C-101B-9397-08002B2CF9AE}" pid="7" name="MSIP_Label_6be01c0c-f9b3-4dc4-af0b-a82110cc37cd_Name">
    <vt:lpwstr>Internal </vt:lpwstr>
  </property>
  <property fmtid="{D5CDD505-2E9C-101B-9397-08002B2CF9AE}" pid="8" name="MSIP_Label_6be01c0c-f9b3-4dc4-af0b-a82110cc37cd_Application">
    <vt:lpwstr>Microsoft Azure Information Protection</vt:lpwstr>
  </property>
  <property fmtid="{D5CDD505-2E9C-101B-9397-08002B2CF9AE}" pid="9" name="MSIP_Label_6be01c0c-f9b3-4dc4-af0b-a82110cc37cd_Extended_MSFT_Method">
    <vt:lpwstr>Automatic</vt:lpwstr>
  </property>
  <property fmtid="{D5CDD505-2E9C-101B-9397-08002B2CF9AE}" pid="10" name="Information Classification">
    <vt:lpwstr>Internal </vt:lpwstr>
  </property>
</Properties>
</file>