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18" r:id="rId2"/>
  </p:sldMasterIdLst>
  <p:notesMasterIdLst>
    <p:notesMasterId r:id="rId44"/>
  </p:notesMasterIdLst>
  <p:handoutMasterIdLst>
    <p:handoutMasterId r:id="rId45"/>
  </p:handoutMasterIdLst>
  <p:sldIdLst>
    <p:sldId id="859" r:id="rId3"/>
    <p:sldId id="809" r:id="rId4"/>
    <p:sldId id="827" r:id="rId5"/>
    <p:sldId id="857" r:id="rId6"/>
    <p:sldId id="814" r:id="rId7"/>
    <p:sldId id="820" r:id="rId8"/>
    <p:sldId id="818" r:id="rId9"/>
    <p:sldId id="828" r:id="rId10"/>
    <p:sldId id="855" r:id="rId11"/>
    <p:sldId id="856" r:id="rId12"/>
    <p:sldId id="822" r:id="rId13"/>
    <p:sldId id="834" r:id="rId14"/>
    <p:sldId id="823" r:id="rId15"/>
    <p:sldId id="832" r:id="rId16"/>
    <p:sldId id="858" r:id="rId17"/>
    <p:sldId id="835" r:id="rId18"/>
    <p:sldId id="836" r:id="rId19"/>
    <p:sldId id="802" r:id="rId20"/>
    <p:sldId id="796" r:id="rId21"/>
    <p:sldId id="837" r:id="rId22"/>
    <p:sldId id="824" r:id="rId23"/>
    <p:sldId id="838" r:id="rId24"/>
    <p:sldId id="839" r:id="rId25"/>
    <p:sldId id="842" r:id="rId26"/>
    <p:sldId id="844" r:id="rId27"/>
    <p:sldId id="843" r:id="rId28"/>
    <p:sldId id="850" r:id="rId29"/>
    <p:sldId id="840" r:id="rId30"/>
    <p:sldId id="786" r:id="rId31"/>
    <p:sldId id="841" r:id="rId32"/>
    <p:sldId id="787" r:id="rId33"/>
    <p:sldId id="861" r:id="rId34"/>
    <p:sldId id="848" r:id="rId35"/>
    <p:sldId id="865" r:id="rId36"/>
    <p:sldId id="867" r:id="rId37"/>
    <p:sldId id="866" r:id="rId38"/>
    <p:sldId id="847" r:id="rId39"/>
    <p:sldId id="849" r:id="rId40"/>
    <p:sldId id="862" r:id="rId41"/>
    <p:sldId id="852" r:id="rId42"/>
    <p:sldId id="860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Novoseltsev" initials="IN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2D5"/>
    <a:srgbClr val="FFFFFF"/>
    <a:srgbClr val="349FA7"/>
    <a:srgbClr val="4FA0A6"/>
    <a:srgbClr val="3E3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5652" autoAdjust="0"/>
  </p:normalViewPr>
  <p:slideViewPr>
    <p:cSldViewPr>
      <p:cViewPr varScale="1">
        <p:scale>
          <a:sx n="84" d="100"/>
          <a:sy n="84" d="100"/>
        </p:scale>
        <p:origin x="634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238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C8F16-28C1-468E-B6C9-37B82595ED66}" type="datetimeFigureOut">
              <a:rPr lang="pl-PL" smtClean="0"/>
              <a:t>18.12.2025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EF7B-3746-416E-A337-F938048BF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918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75BF6-7551-4BA5-A93E-1B7E0356EDF9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B7848-6F22-426A-86CB-8B1679776E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23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946150"/>
            <a:ext cx="7169150" cy="4033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4925" y="8882333"/>
            <a:ext cx="3302014" cy="26292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Footer - Use 'Insert &gt;Header &amp; Footer' to modify this text and ‘Apply to all’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905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5213" y="669925"/>
            <a:ext cx="5073650" cy="2854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405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027127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85193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87271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332179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294188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764197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904338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786276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697315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7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1170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786276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5213" y="669925"/>
            <a:ext cx="5073650" cy="2854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35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897219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042622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662671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043546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521043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46460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118645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201638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8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6507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9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2345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10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783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946150"/>
            <a:ext cx="7169150" cy="4033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4925" y="8882333"/>
            <a:ext cx="3302014" cy="26292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Footer - Use 'Insert &gt;Header &amp; Footer' to modify this text and ‘Apply to all’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2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946150"/>
            <a:ext cx="7169150" cy="4033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4925" y="8882333"/>
            <a:ext cx="3302014" cy="26292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Footer - Use 'Insert &gt;Header &amp; Footer' to modify this text and ‘Apply to all’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741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5580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5D46-552D-450B-87EC-1425C0AF8057}" type="slidenum">
              <a:rPr lang="fr-FR" smtClean="0">
                <a:solidFill>
                  <a:prstClr val="black"/>
                </a:solidFill>
              </a:rPr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1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5"/>
            <a:ext cx="5040560" cy="4338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20" name="Marcador de texto 18"/>
          <p:cNvSpPr>
            <a:spLocks noGrp="1"/>
          </p:cNvSpPr>
          <p:nvPr>
            <p:ph type="body" sz="quarter" idx="12"/>
          </p:nvPr>
        </p:nvSpPr>
        <p:spPr>
          <a:xfrm>
            <a:off x="6240016" y="1503744"/>
            <a:ext cx="5040560" cy="4338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81" name="Conector recto 80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4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054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9372008" y="6599261"/>
            <a:ext cx="2218876" cy="2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50000"/>
              </a:spcBef>
              <a:defRPr/>
            </a:pPr>
            <a:r>
              <a:rPr lang="en-US" altLang="ja-JP" sz="900" dirty="0" smtClean="0">
                <a:solidFill>
                  <a:srgbClr val="000000"/>
                </a:solidFill>
              </a:rPr>
              <a:t>© Hitachi, Ltd. 2015. All rights reserved.</a:t>
            </a:r>
          </a:p>
        </p:txBody>
      </p:sp>
      <p:sp>
        <p:nvSpPr>
          <p:cNvPr id="39" name="タイトル 1"/>
          <p:cNvSpPr>
            <a:spLocks noGrp="1"/>
          </p:cNvSpPr>
          <p:nvPr>
            <p:ph type="title"/>
          </p:nvPr>
        </p:nvSpPr>
        <p:spPr>
          <a:xfrm>
            <a:off x="240003" y="180015"/>
            <a:ext cx="3298980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lang="en-US" altLang="ja-JP" sz="2400" b="1" smtClean="0"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fr-FR" altLang="ja-JP" smtClean="0"/>
              <a:t>Modifiez le style du titre</a:t>
            </a:r>
            <a:endParaRPr lang="ja-JP" altLang="en-US" dirty="0"/>
          </a:p>
        </p:txBody>
      </p:sp>
      <p:sp>
        <p:nvSpPr>
          <p:cNvPr id="41" name="48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240016" y="1080000"/>
            <a:ext cx="11662833" cy="5543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smtClean="0"/>
              <a:t>Cliquez sur l'icône pour ajouter une image</a:t>
            </a:r>
            <a:endParaRPr lang="es-ES" noProof="0" dirty="0"/>
          </a:p>
        </p:txBody>
      </p:sp>
      <p:sp>
        <p:nvSpPr>
          <p:cNvPr id="34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11472333" y="6545263"/>
            <a:ext cx="719667" cy="30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charset="0"/>
                <a:ea typeface="ＭＳ Ｐゴシック" charset="-128"/>
              </a:defRPr>
            </a:lvl1pPr>
          </a:lstStyle>
          <a:p>
            <a:pPr algn="ctr">
              <a:lnSpc>
                <a:spcPct val="115000"/>
              </a:lnSpc>
              <a:spcBef>
                <a:spcPct val="20000"/>
              </a:spcBef>
              <a:defRPr/>
            </a:pPr>
            <a:fld id="{4EEEFD22-824C-4643-A68C-97DB878758F1}" type="slidenum">
              <a:rPr lang="en-US" altLang="ja-JP">
                <a:solidFill>
                  <a:srgbClr val="000000"/>
                </a:solidFill>
              </a:rPr>
              <a:pPr algn="ctr">
                <a:lnSpc>
                  <a:spcPct val="115000"/>
                </a:lnSpc>
                <a:spcBef>
                  <a:spcPct val="20000"/>
                </a:spcBef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34" y="188913"/>
            <a:ext cx="10943167" cy="79216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420" y="1340769"/>
            <a:ext cx="10943165" cy="46806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/>
          <a:lstStyle/>
          <a:p>
            <a:fld id="{54C82F5F-99B9-4730-877E-5DF622F23115}" type="datetimeFigureOut">
              <a:rPr lang="en-GB" smtClean="0">
                <a:solidFill>
                  <a:prstClr val="black"/>
                </a:solidFill>
                <a:latin typeface="Arial"/>
              </a:rPr>
              <a:pPr/>
              <a:t>18/12/2025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/>
          <a:lstStyle/>
          <a:p>
            <a:fld id="{F267C583-5372-409F-8A92-BBD13F2F2582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10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9372008" y="6599239"/>
            <a:ext cx="2218876" cy="2308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9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</a:t>
            </a:r>
            <a:r>
              <a:rPr kumimoji="0" lang="en-US" altLang="ja-JP" sz="9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2015. </a:t>
            </a:r>
            <a:r>
              <a:rPr kumimoji="0" lang="en-US" altLang="ja-JP" sz="9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All rights reserved.</a:t>
            </a:r>
          </a:p>
        </p:txBody>
      </p:sp>
      <p:sp>
        <p:nvSpPr>
          <p:cNvPr id="38" name="スライド番号プレースホルダ 8"/>
          <p:cNvSpPr>
            <a:spLocks noGrp="1"/>
          </p:cNvSpPr>
          <p:nvPr>
            <p:ph type="sldNum" sz="quarter" idx="10"/>
          </p:nvPr>
        </p:nvSpPr>
        <p:spPr>
          <a:xfrm>
            <a:off x="11472333" y="6545263"/>
            <a:ext cx="719667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A1DDACD-DAE0-4783-A4E1-DEB1E2FA7C7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9" name="タイトル 1"/>
          <p:cNvSpPr>
            <a:spLocks noGrp="1"/>
          </p:cNvSpPr>
          <p:nvPr>
            <p:ph type="title" hasCustomPrompt="1"/>
          </p:nvPr>
        </p:nvSpPr>
        <p:spPr>
          <a:xfrm>
            <a:off x="240014" y="180015"/>
            <a:ext cx="2436949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lang="en-US" altLang="ja-JP" sz="2400" b="1" smtClean="0"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en-US" altLang="ja-JP" noProof="0" dirty="0" smtClean="0">
                <a:latin typeface="+mj-lt"/>
                <a:ea typeface="ＭＳ Ｐゴシック" pitchFamily="50" charset="-128"/>
                <a:cs typeface="Arial" charset="0"/>
              </a:rPr>
              <a:t>1-1 Contents Title</a:t>
            </a:r>
            <a:endParaRPr lang="en-US" altLang="ja-JP" noProof="0" dirty="0"/>
          </a:p>
        </p:txBody>
      </p:sp>
      <p:sp>
        <p:nvSpPr>
          <p:cNvPr id="40" name="2 Marcador de texto"/>
          <p:cNvSpPr>
            <a:spLocks noGrp="1"/>
          </p:cNvSpPr>
          <p:nvPr>
            <p:ph type="body" sz="quarter" idx="11"/>
          </p:nvPr>
        </p:nvSpPr>
        <p:spPr>
          <a:xfrm>
            <a:off x="240003" y="1080000"/>
            <a:ext cx="11671300" cy="5543550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000"/>
            </a:lvl1pPr>
            <a:lvl2pPr>
              <a:buClr>
                <a:srgbClr val="FF0000"/>
              </a:buClr>
              <a:defRPr sz="1800"/>
            </a:lvl2pPr>
            <a:lvl3pPr>
              <a:buClr>
                <a:srgbClr val="FF0000"/>
              </a:buClr>
              <a:defRPr sz="1600"/>
            </a:lvl3pPr>
            <a:lvl4pPr>
              <a:buClr>
                <a:srgbClr val="FF0000"/>
              </a:buClr>
              <a:defRPr sz="1800"/>
            </a:lvl4pPr>
            <a:lvl5pPr>
              <a:buClr>
                <a:srgbClr val="FF0000"/>
              </a:buClr>
              <a:defRPr sz="1800"/>
            </a:lvl5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034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68286"/>
            <a:ext cx="8026400" cy="5302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32833" y="908053"/>
            <a:ext cx="11719984" cy="574992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-63500" y="6669088"/>
            <a:ext cx="1201631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HITACHI AIR CONDITIONNING EUROPE – HEATING RANGE – YUTAKI S (04-2012)</a:t>
            </a:r>
          </a:p>
        </p:txBody>
      </p:sp>
    </p:spTree>
    <p:extLst>
      <p:ext uri="{BB962C8B-B14F-4D97-AF65-F5344CB8AC3E}">
        <p14:creationId xmlns:p14="http://schemas.microsoft.com/office/powerpoint/2010/main" val="83987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01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34" y="188913"/>
            <a:ext cx="10943167" cy="792162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prstClr val="black"/>
                </a:solidFill>
              </a:rPr>
              <a:pPr eaLnBrk="1" hangingPunct="1"/>
              <a:t>‹#›</a:t>
            </a:fld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 userDrawn="1"/>
        </p:nvSpPr>
        <p:spPr>
          <a:xfrm>
            <a:off x="9167317" y="6514590"/>
            <a:ext cx="24002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prstClr val="black"/>
                </a:solidFill>
              </a:rPr>
              <a:pPr eaLnBrk="1" hangingPunct="1"/>
              <a:t>‹#›</a:t>
            </a:fld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31" name="Footer Placeholder 1"/>
          <p:cNvSpPr txBox="1">
            <a:spLocks/>
          </p:cNvSpPr>
          <p:nvPr userDrawn="1"/>
        </p:nvSpPr>
        <p:spPr>
          <a:xfrm>
            <a:off x="9167317" y="6514590"/>
            <a:ext cx="24002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53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表紙　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264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GB" noProof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grpSp>
        <p:nvGrpSpPr>
          <p:cNvPr id="13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Footer Placeholder 1"/>
          <p:cNvSpPr txBox="1">
            <a:spLocks/>
          </p:cNvSpPr>
          <p:nvPr userDrawn="1"/>
        </p:nvSpPr>
        <p:spPr>
          <a:xfrm>
            <a:off x="1005247" y="648063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45" y="5321314"/>
            <a:ext cx="2032752" cy="1310592"/>
          </a:xfrm>
          <a:prstGeom prst="rect">
            <a:avLst/>
          </a:prstGeom>
        </p:spPr>
      </p:pic>
      <p:sp>
        <p:nvSpPr>
          <p:cNvPr id="3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0" y="3384000"/>
            <a:ext cx="12192000" cy="1188000"/>
          </a:xfrm>
          <a:prstGeom prst="rect">
            <a:avLst/>
          </a:prstGeo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49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50" indent="-179364">
              <a:spcAft>
                <a:spcPts val="0"/>
              </a:spcAft>
              <a:defRPr/>
            </a:lvl3pPr>
            <a:lvl4pPr marL="361902" indent="-179364">
              <a:defRPr/>
            </a:lvl4pPr>
            <a:lvl5pPr marL="542845" indent="-179364">
              <a:defRPr/>
            </a:lvl5pPr>
            <a:lvl6pPr marL="714267" indent="-179364">
              <a:defRPr/>
            </a:lvl6pPr>
            <a:lvl7pPr marL="895218" indent="-160315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0"/>
            <a:endParaRPr lang="ja-JP" altLang="en-US" dirty="0" smtClean="0"/>
          </a:p>
        </p:txBody>
      </p:sp>
      <p:sp>
        <p:nvSpPr>
          <p:cNvPr id="51" name="TextBox 37"/>
          <p:cNvSpPr txBox="1">
            <a:spLocks noChangeArrowheads="1"/>
          </p:cNvSpPr>
          <p:nvPr userDrawn="1"/>
        </p:nvSpPr>
        <p:spPr bwMode="auto">
          <a:xfrm>
            <a:off x="10502903" y="1111262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If the you can read this </a:t>
            </a: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52" name="TextBox 38"/>
          <p:cNvSpPr txBox="1">
            <a:spLocks noChangeArrowheads="1"/>
          </p:cNvSpPr>
          <p:nvPr userDrawn="1"/>
        </p:nvSpPr>
        <p:spPr bwMode="auto">
          <a:xfrm>
            <a:off x="171451" y="1111262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If the you can read this </a:t>
            </a: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53" name="Picture Placeholder 30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"/>
            <a:ext cx="12143317" cy="340161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264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ctr" defTabSz="914264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altLang="ja-JP" noProof="0" dirty="0" smtClean="0"/>
              <a:t>Click icon to add picture</a:t>
            </a:r>
            <a:endParaRPr lang="en-GB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624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、テキスト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34" y="188913"/>
            <a:ext cx="10943167" cy="792162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4434" y="1144589"/>
            <a:ext cx="5232399" cy="4876800"/>
          </a:xfrm>
          <a:prstGeom prst="rect">
            <a:avLst/>
          </a:prstGeom>
        </p:spPr>
        <p:txBody>
          <a:bodyPr rIns="0" bIns="0"/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en-GB" altLang="ja-JP" dirty="0" smtClean="0"/>
          </a:p>
          <a:p>
            <a:pPr lvl="0"/>
            <a:endParaRPr lang="en-GB" altLang="ja-JP" dirty="0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prstClr val="black"/>
                </a:solidFill>
              </a:rPr>
              <a:pPr eaLnBrk="1" hangingPunct="1"/>
              <a:t>‹#›</a:t>
            </a:fld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9" name="Footer Placeholder 1"/>
          <p:cNvSpPr txBox="1">
            <a:spLocks/>
          </p:cNvSpPr>
          <p:nvPr userDrawn="1"/>
        </p:nvSpPr>
        <p:spPr>
          <a:xfrm>
            <a:off x="9167317" y="6514590"/>
            <a:ext cx="24002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337303" y="1196975"/>
            <a:ext cx="5230284" cy="4824414"/>
          </a:xfrm>
          <a:prstGeom prst="rect">
            <a:avLst/>
          </a:prstGeom>
        </p:spPr>
        <p:txBody>
          <a:bodyPr anchor="ctr"/>
          <a:lstStyle>
            <a:lvl1pPr marL="0" marR="0" indent="0" algn="ctr" defTabSz="91426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noProof="0" dirty="0" smtClean="0"/>
              <a:t>Click icon to add picture</a:t>
            </a:r>
            <a:endParaRPr lang="en-GB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400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-Hitachi-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6"/>
            <a:ext cx="5040560" cy="466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20" name="Marcador de texto 18"/>
          <p:cNvSpPr>
            <a:spLocks noGrp="1"/>
          </p:cNvSpPr>
          <p:nvPr>
            <p:ph type="body" sz="quarter" idx="12"/>
          </p:nvPr>
        </p:nvSpPr>
        <p:spPr>
          <a:xfrm>
            <a:off x="6240016" y="1503746"/>
            <a:ext cx="5040560" cy="466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22" name="Conector recto 21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15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07535" y="6416698"/>
            <a:ext cx="8928100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Johnson Controls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4417" y="6416698"/>
            <a:ext cx="287867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BAC42-192B-4036-903E-593E7736EE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09906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33" y="1268414"/>
            <a:ext cx="5369983" cy="46815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68414"/>
            <a:ext cx="5369984" cy="46815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07535" y="6416698"/>
            <a:ext cx="8928100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Johnson Controls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4417" y="6416698"/>
            <a:ext cx="287867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B018C-8DD1-47A2-830B-0299F0090F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043988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4433" y="1268414"/>
            <a:ext cx="5369983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268436"/>
            <a:ext cx="5369984" cy="2263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684588"/>
            <a:ext cx="5369984" cy="2265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1007535" y="6416698"/>
            <a:ext cx="8928100" cy="130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Confidential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24417" y="6416698"/>
            <a:ext cx="287867" cy="130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5F004-FF3D-4B01-BAC7-BC2AB7F923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926826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33" y="1268414"/>
            <a:ext cx="10943167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69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89E88E4-82C7-408A-88A1-FAA20AD728A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C3E0DE0-CF0D-4020-AF0E-DBD6EB917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609" y="3378516"/>
            <a:ext cx="4662407" cy="227689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tx1">
              <a:alpha val="15000"/>
            </a:schemeClr>
          </a:solidFill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22" name="Прямоугольник 21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53200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3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5DE2BF0-2FB2-4B3C-85EB-60715502261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10000"/>
            </a:schemeClr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Gráfico 1">
            <a:extLst>
              <a:ext uri="{FF2B5EF4-FFF2-40B4-BE49-F238E27FC236}">
                <a16:creationId xmlns:a16="http://schemas.microsoft.com/office/drawing/2014/main" id="{DB36740D-40B4-435B-80B4-3B75D78A582A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075146" y="63739"/>
            <a:ext cx="132015" cy="792087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D0022802-3406-461D-89BF-CC30732CA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609" y="3378516"/>
            <a:ext cx="4662407" cy="227689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8929019" y="0"/>
            <a:ext cx="3262981" cy="1728000"/>
            <a:chOff x="8929019" y="0"/>
            <a:chExt cx="3262981" cy="1728000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8929019" y="0"/>
              <a:ext cx="3262981" cy="1728000"/>
              <a:chOff x="6643019" y="0"/>
              <a:chExt cx="3262981" cy="1728000"/>
            </a:xfrm>
          </p:grpSpPr>
          <p:sp>
            <p:nvSpPr>
              <p:cNvPr id="21" name="Прямоугольник 20"/>
              <p:cNvSpPr/>
              <p:nvPr/>
            </p:nvSpPr>
            <p:spPr>
              <a:xfrm rot="16200000">
                <a:off x="8916000" y="738000"/>
                <a:ext cx="1728000" cy="252000"/>
              </a:xfrm>
              <a:prstGeom prst="rect">
                <a:avLst/>
              </a:prstGeom>
              <a:solidFill>
                <a:srgbClr val="0853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9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HITACHI</a:t>
                </a:r>
                <a:endParaRPr lang="ru-RU" sz="9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643019" y="245840"/>
                <a:ext cx="126230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9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ОБЪЕДИНЯЯ ЛУЧШЕЕ</a:t>
                </a:r>
              </a:p>
            </p:txBody>
          </p: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7975951" y="218840"/>
                <a:ext cx="0" cy="25806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4985" y="219639"/>
              <a:ext cx="1072367" cy="25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77825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703" userDrawn="1">
          <p15:clr>
            <a:srgbClr val="FBAE40"/>
          </p15:clr>
        </p15:guide>
        <p15:guide id="2" pos="37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"/>
            <a:ext cx="12183884" cy="68488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68" y="386254"/>
            <a:ext cx="1800200" cy="290908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85FFE-B313-469D-8627-1E9013369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9496" y="2636912"/>
            <a:ext cx="8568952" cy="227689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48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132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f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B1C1E1-5D85-4415-B732-D6657B6C8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DB60E1-42B9-4E9C-A83F-CBA517AF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50000"/>
            </a:schemeClr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21" name="Прямоугольник 20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5049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DEB5880D-8DAD-4034-986A-87064724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50000"/>
            </a:schemeClr>
          </a:solidFill>
        </p:grpSpPr>
        <p:sp>
          <p:nvSpPr>
            <p:cNvPr id="15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id="{A6D6E59A-9F1F-E149-8D9C-5E86F9557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19" name="Marcador de texto 11">
            <a:extLst>
              <a:ext uri="{FF2B5EF4-FFF2-40B4-BE49-F238E27FC236}">
                <a16:creationId xmlns:a16="http://schemas.microsoft.com/office/drawing/2014/main" id="{3BB6CBAC-78DF-A74B-AFE0-E67980D07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22" name="Группа 21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24" name="Прямоугольник 23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499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50000"/>
            </a:schemeClr>
          </a:solidFill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05D0CC99-9082-6A4F-A45F-F2D804AEF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19" name="Marcador de texto 11">
            <a:extLst>
              <a:ext uri="{FF2B5EF4-FFF2-40B4-BE49-F238E27FC236}">
                <a16:creationId xmlns:a16="http://schemas.microsoft.com/office/drawing/2014/main" id="{36D60641-E517-354F-A696-A3A415F581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29" name="Группа 2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30" name="Прямоугольник 29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865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cxnSp>
        <p:nvCxnSpPr>
          <p:cNvPr id="94" name="Conector recto 93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96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6"/>
            <a:ext cx="5040560" cy="466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97" name="Marcador de texto 18"/>
          <p:cNvSpPr>
            <a:spLocks noGrp="1"/>
          </p:cNvSpPr>
          <p:nvPr>
            <p:ph type="body" sz="quarter" idx="12"/>
          </p:nvPr>
        </p:nvSpPr>
        <p:spPr>
          <a:xfrm>
            <a:off x="6240016" y="1503744"/>
            <a:ext cx="5040560" cy="4130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98" name="Conector recto 9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5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af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7120891" y="1726456"/>
            <a:ext cx="4919592" cy="4933036"/>
            <a:chOff x="6537326" y="989013"/>
            <a:chExt cx="581025" cy="582612"/>
          </a:xfrm>
          <a:solidFill>
            <a:schemeClr val="bg1">
              <a:alpha val="50000"/>
            </a:schemeClr>
          </a:solidFill>
        </p:grpSpPr>
        <p:sp>
          <p:nvSpPr>
            <p:cNvPr id="20" name="Freeform 158"/>
            <p:cNvSpPr>
              <a:spLocks noEditPoints="1"/>
            </p:cNvSpPr>
            <p:nvPr/>
          </p:nvSpPr>
          <p:spPr bwMode="auto">
            <a:xfrm>
              <a:off x="6540501" y="989013"/>
              <a:ext cx="577850" cy="577850"/>
            </a:xfrm>
            <a:custGeom>
              <a:avLst/>
              <a:gdLst>
                <a:gd name="T0" fmla="*/ 522 w 728"/>
                <a:gd name="T1" fmla="*/ 275 h 729"/>
                <a:gd name="T2" fmla="*/ 458 w 728"/>
                <a:gd name="T3" fmla="*/ 339 h 729"/>
                <a:gd name="T4" fmla="*/ 481 w 728"/>
                <a:gd name="T5" fmla="*/ 343 h 729"/>
                <a:gd name="T6" fmla="*/ 585 w 728"/>
                <a:gd name="T7" fmla="*/ 310 h 729"/>
                <a:gd name="T8" fmla="*/ 651 w 728"/>
                <a:gd name="T9" fmla="*/ 292 h 729"/>
                <a:gd name="T10" fmla="*/ 719 w 728"/>
                <a:gd name="T11" fmla="*/ 210 h 729"/>
                <a:gd name="T12" fmla="*/ 725 w 728"/>
                <a:gd name="T13" fmla="*/ 123 h 729"/>
                <a:gd name="T14" fmla="*/ 706 w 728"/>
                <a:gd name="T15" fmla="*/ 102 h 729"/>
                <a:gd name="T16" fmla="*/ 617 w 728"/>
                <a:gd name="T17" fmla="*/ 167 h 729"/>
                <a:gd name="T18" fmla="*/ 581 w 728"/>
                <a:gd name="T19" fmla="*/ 174 h 729"/>
                <a:gd name="T20" fmla="*/ 556 w 728"/>
                <a:gd name="T21" fmla="*/ 150 h 729"/>
                <a:gd name="T22" fmla="*/ 558 w 728"/>
                <a:gd name="T23" fmla="*/ 117 h 729"/>
                <a:gd name="T24" fmla="*/ 630 w 728"/>
                <a:gd name="T25" fmla="*/ 32 h 729"/>
                <a:gd name="T26" fmla="*/ 607 w 728"/>
                <a:gd name="T27" fmla="*/ 4 h 729"/>
                <a:gd name="T28" fmla="*/ 530 w 728"/>
                <a:gd name="T29" fmla="*/ 6 h 729"/>
                <a:gd name="T30" fmla="*/ 460 w 728"/>
                <a:gd name="T31" fmla="*/ 49 h 729"/>
                <a:gd name="T32" fmla="*/ 420 w 728"/>
                <a:gd name="T33" fmla="*/ 123 h 729"/>
                <a:gd name="T34" fmla="*/ 422 w 728"/>
                <a:gd name="T35" fmla="*/ 197 h 729"/>
                <a:gd name="T36" fmla="*/ 132 w 728"/>
                <a:gd name="T37" fmla="*/ 38 h 729"/>
                <a:gd name="T38" fmla="*/ 93 w 728"/>
                <a:gd name="T39" fmla="*/ 6 h 729"/>
                <a:gd name="T40" fmla="*/ 4 w 728"/>
                <a:gd name="T41" fmla="*/ 36 h 729"/>
                <a:gd name="T42" fmla="*/ 0 w 728"/>
                <a:gd name="T43" fmla="*/ 99 h 729"/>
                <a:gd name="T44" fmla="*/ 32 w 728"/>
                <a:gd name="T45" fmla="*/ 140 h 729"/>
                <a:gd name="T46" fmla="*/ 197 w 728"/>
                <a:gd name="T47" fmla="*/ 443 h 729"/>
                <a:gd name="T48" fmla="*/ 208 w 728"/>
                <a:gd name="T49" fmla="*/ 462 h 729"/>
                <a:gd name="T50" fmla="*/ 367 w 728"/>
                <a:gd name="T51" fmla="*/ 418 h 729"/>
                <a:gd name="T52" fmla="*/ 358 w 728"/>
                <a:gd name="T53" fmla="*/ 441 h 729"/>
                <a:gd name="T54" fmla="*/ 611 w 728"/>
                <a:gd name="T55" fmla="*/ 710 h 729"/>
                <a:gd name="T56" fmla="*/ 670 w 728"/>
                <a:gd name="T57" fmla="*/ 727 h 729"/>
                <a:gd name="T58" fmla="*/ 717 w 728"/>
                <a:gd name="T59" fmla="*/ 687 h 729"/>
                <a:gd name="T60" fmla="*/ 711 w 728"/>
                <a:gd name="T61" fmla="*/ 626 h 729"/>
                <a:gd name="T62" fmla="*/ 571 w 728"/>
                <a:gd name="T63" fmla="*/ 498 h 729"/>
                <a:gd name="T64" fmla="*/ 568 w 728"/>
                <a:gd name="T65" fmla="*/ 519 h 729"/>
                <a:gd name="T66" fmla="*/ 694 w 728"/>
                <a:gd name="T67" fmla="*/ 662 h 729"/>
                <a:gd name="T68" fmla="*/ 677 w 728"/>
                <a:gd name="T69" fmla="*/ 695 h 729"/>
                <a:gd name="T70" fmla="*/ 636 w 728"/>
                <a:gd name="T71" fmla="*/ 695 h 729"/>
                <a:gd name="T72" fmla="*/ 384 w 728"/>
                <a:gd name="T73" fmla="*/ 439 h 729"/>
                <a:gd name="T74" fmla="*/ 439 w 728"/>
                <a:gd name="T75" fmla="*/ 390 h 729"/>
                <a:gd name="T76" fmla="*/ 535 w 728"/>
                <a:gd name="T77" fmla="*/ 475 h 729"/>
                <a:gd name="T78" fmla="*/ 539 w 728"/>
                <a:gd name="T79" fmla="*/ 454 h 729"/>
                <a:gd name="T80" fmla="*/ 435 w 728"/>
                <a:gd name="T81" fmla="*/ 363 h 729"/>
                <a:gd name="T82" fmla="*/ 399 w 728"/>
                <a:gd name="T83" fmla="*/ 386 h 729"/>
                <a:gd name="T84" fmla="*/ 447 w 728"/>
                <a:gd name="T85" fmla="*/ 180 h 729"/>
                <a:gd name="T86" fmla="*/ 454 w 728"/>
                <a:gd name="T87" fmla="*/ 106 h 729"/>
                <a:gd name="T88" fmla="*/ 549 w 728"/>
                <a:gd name="T89" fmla="*/ 29 h 729"/>
                <a:gd name="T90" fmla="*/ 604 w 728"/>
                <a:gd name="T91" fmla="*/ 32 h 729"/>
                <a:gd name="T92" fmla="*/ 532 w 728"/>
                <a:gd name="T93" fmla="*/ 114 h 729"/>
                <a:gd name="T94" fmla="*/ 537 w 728"/>
                <a:gd name="T95" fmla="*/ 169 h 729"/>
                <a:gd name="T96" fmla="*/ 583 w 728"/>
                <a:gd name="T97" fmla="*/ 203 h 729"/>
                <a:gd name="T98" fmla="*/ 636 w 728"/>
                <a:gd name="T99" fmla="*/ 186 h 729"/>
                <a:gd name="T100" fmla="*/ 700 w 728"/>
                <a:gd name="T101" fmla="*/ 129 h 729"/>
                <a:gd name="T102" fmla="*/ 677 w 728"/>
                <a:gd name="T103" fmla="*/ 231 h 729"/>
                <a:gd name="T104" fmla="*/ 47 w 728"/>
                <a:gd name="T105" fmla="*/ 117 h 729"/>
                <a:gd name="T106" fmla="*/ 26 w 728"/>
                <a:gd name="T107" fmla="*/ 49 h 729"/>
                <a:gd name="T108" fmla="*/ 106 w 728"/>
                <a:gd name="T109" fmla="*/ 46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8" h="729">
                  <a:moveTo>
                    <a:pt x="583" y="284"/>
                  </a:moveTo>
                  <a:lnTo>
                    <a:pt x="583" y="284"/>
                  </a:lnTo>
                  <a:lnTo>
                    <a:pt x="568" y="286"/>
                  </a:lnTo>
                  <a:lnTo>
                    <a:pt x="552" y="284"/>
                  </a:lnTo>
                  <a:lnTo>
                    <a:pt x="537" y="280"/>
                  </a:lnTo>
                  <a:lnTo>
                    <a:pt x="522" y="275"/>
                  </a:lnTo>
                  <a:lnTo>
                    <a:pt x="513" y="271"/>
                  </a:lnTo>
                  <a:lnTo>
                    <a:pt x="462" y="324"/>
                  </a:lnTo>
                  <a:lnTo>
                    <a:pt x="462" y="324"/>
                  </a:lnTo>
                  <a:lnTo>
                    <a:pt x="458" y="327"/>
                  </a:lnTo>
                  <a:lnTo>
                    <a:pt x="458" y="333"/>
                  </a:lnTo>
                  <a:lnTo>
                    <a:pt x="458" y="339"/>
                  </a:lnTo>
                  <a:lnTo>
                    <a:pt x="462" y="343"/>
                  </a:lnTo>
                  <a:lnTo>
                    <a:pt x="462" y="343"/>
                  </a:lnTo>
                  <a:lnTo>
                    <a:pt x="465" y="345"/>
                  </a:lnTo>
                  <a:lnTo>
                    <a:pt x="471" y="346"/>
                  </a:lnTo>
                  <a:lnTo>
                    <a:pt x="475" y="345"/>
                  </a:lnTo>
                  <a:lnTo>
                    <a:pt x="481" y="343"/>
                  </a:lnTo>
                  <a:lnTo>
                    <a:pt x="520" y="303"/>
                  </a:lnTo>
                  <a:lnTo>
                    <a:pt x="520" y="303"/>
                  </a:lnTo>
                  <a:lnTo>
                    <a:pt x="535" y="307"/>
                  </a:lnTo>
                  <a:lnTo>
                    <a:pt x="552" y="310"/>
                  </a:lnTo>
                  <a:lnTo>
                    <a:pt x="570" y="312"/>
                  </a:lnTo>
                  <a:lnTo>
                    <a:pt x="585" y="310"/>
                  </a:lnTo>
                  <a:lnTo>
                    <a:pt x="585" y="310"/>
                  </a:lnTo>
                  <a:lnTo>
                    <a:pt x="600" y="309"/>
                  </a:lnTo>
                  <a:lnTo>
                    <a:pt x="613" y="307"/>
                  </a:lnTo>
                  <a:lnTo>
                    <a:pt x="626" y="303"/>
                  </a:lnTo>
                  <a:lnTo>
                    <a:pt x="638" y="297"/>
                  </a:lnTo>
                  <a:lnTo>
                    <a:pt x="651" y="292"/>
                  </a:lnTo>
                  <a:lnTo>
                    <a:pt x="662" y="284"/>
                  </a:lnTo>
                  <a:lnTo>
                    <a:pt x="683" y="267"/>
                  </a:lnTo>
                  <a:lnTo>
                    <a:pt x="700" y="246"/>
                  </a:lnTo>
                  <a:lnTo>
                    <a:pt x="708" y="235"/>
                  </a:lnTo>
                  <a:lnTo>
                    <a:pt x="713" y="223"/>
                  </a:lnTo>
                  <a:lnTo>
                    <a:pt x="719" y="210"/>
                  </a:lnTo>
                  <a:lnTo>
                    <a:pt x="723" y="197"/>
                  </a:lnTo>
                  <a:lnTo>
                    <a:pt x="727" y="184"/>
                  </a:lnTo>
                  <a:lnTo>
                    <a:pt x="728" y="170"/>
                  </a:lnTo>
                  <a:lnTo>
                    <a:pt x="728" y="170"/>
                  </a:lnTo>
                  <a:lnTo>
                    <a:pt x="728" y="148"/>
                  </a:lnTo>
                  <a:lnTo>
                    <a:pt x="725" y="123"/>
                  </a:lnTo>
                  <a:lnTo>
                    <a:pt x="725" y="123"/>
                  </a:lnTo>
                  <a:lnTo>
                    <a:pt x="723" y="116"/>
                  </a:lnTo>
                  <a:lnTo>
                    <a:pt x="719" y="110"/>
                  </a:lnTo>
                  <a:lnTo>
                    <a:pt x="711" y="104"/>
                  </a:lnTo>
                  <a:lnTo>
                    <a:pt x="706" y="102"/>
                  </a:lnTo>
                  <a:lnTo>
                    <a:pt x="706" y="102"/>
                  </a:lnTo>
                  <a:lnTo>
                    <a:pt x="696" y="100"/>
                  </a:lnTo>
                  <a:lnTo>
                    <a:pt x="689" y="100"/>
                  </a:lnTo>
                  <a:lnTo>
                    <a:pt x="683" y="104"/>
                  </a:lnTo>
                  <a:lnTo>
                    <a:pt x="675" y="108"/>
                  </a:lnTo>
                  <a:lnTo>
                    <a:pt x="617" y="167"/>
                  </a:lnTo>
                  <a:lnTo>
                    <a:pt x="617" y="167"/>
                  </a:lnTo>
                  <a:lnTo>
                    <a:pt x="613" y="170"/>
                  </a:lnTo>
                  <a:lnTo>
                    <a:pt x="607" y="174"/>
                  </a:lnTo>
                  <a:lnTo>
                    <a:pt x="600" y="176"/>
                  </a:lnTo>
                  <a:lnTo>
                    <a:pt x="594" y="176"/>
                  </a:lnTo>
                  <a:lnTo>
                    <a:pt x="588" y="176"/>
                  </a:lnTo>
                  <a:lnTo>
                    <a:pt x="581" y="174"/>
                  </a:lnTo>
                  <a:lnTo>
                    <a:pt x="575" y="170"/>
                  </a:lnTo>
                  <a:lnTo>
                    <a:pt x="570" y="167"/>
                  </a:lnTo>
                  <a:lnTo>
                    <a:pt x="562" y="159"/>
                  </a:lnTo>
                  <a:lnTo>
                    <a:pt x="562" y="159"/>
                  </a:lnTo>
                  <a:lnTo>
                    <a:pt x="558" y="155"/>
                  </a:lnTo>
                  <a:lnTo>
                    <a:pt x="556" y="150"/>
                  </a:lnTo>
                  <a:lnTo>
                    <a:pt x="554" y="142"/>
                  </a:lnTo>
                  <a:lnTo>
                    <a:pt x="552" y="136"/>
                  </a:lnTo>
                  <a:lnTo>
                    <a:pt x="552" y="136"/>
                  </a:lnTo>
                  <a:lnTo>
                    <a:pt x="554" y="129"/>
                  </a:lnTo>
                  <a:lnTo>
                    <a:pt x="556" y="123"/>
                  </a:lnTo>
                  <a:lnTo>
                    <a:pt x="558" y="117"/>
                  </a:lnTo>
                  <a:lnTo>
                    <a:pt x="562" y="112"/>
                  </a:lnTo>
                  <a:lnTo>
                    <a:pt x="622" y="53"/>
                  </a:lnTo>
                  <a:lnTo>
                    <a:pt x="622" y="53"/>
                  </a:lnTo>
                  <a:lnTo>
                    <a:pt x="626" y="47"/>
                  </a:lnTo>
                  <a:lnTo>
                    <a:pt x="630" y="40"/>
                  </a:lnTo>
                  <a:lnTo>
                    <a:pt x="630" y="32"/>
                  </a:lnTo>
                  <a:lnTo>
                    <a:pt x="630" y="25"/>
                  </a:lnTo>
                  <a:lnTo>
                    <a:pt x="630" y="25"/>
                  </a:lnTo>
                  <a:lnTo>
                    <a:pt x="626" y="17"/>
                  </a:lnTo>
                  <a:lnTo>
                    <a:pt x="621" y="11"/>
                  </a:lnTo>
                  <a:lnTo>
                    <a:pt x="615" y="6"/>
                  </a:lnTo>
                  <a:lnTo>
                    <a:pt x="607" y="4"/>
                  </a:lnTo>
                  <a:lnTo>
                    <a:pt x="607" y="4"/>
                  </a:lnTo>
                  <a:lnTo>
                    <a:pt x="583" y="0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545" y="2"/>
                  </a:lnTo>
                  <a:lnTo>
                    <a:pt x="530" y="6"/>
                  </a:lnTo>
                  <a:lnTo>
                    <a:pt x="517" y="10"/>
                  </a:lnTo>
                  <a:lnTo>
                    <a:pt x="503" y="15"/>
                  </a:lnTo>
                  <a:lnTo>
                    <a:pt x="492" y="23"/>
                  </a:lnTo>
                  <a:lnTo>
                    <a:pt x="481" y="30"/>
                  </a:lnTo>
                  <a:lnTo>
                    <a:pt x="469" y="40"/>
                  </a:lnTo>
                  <a:lnTo>
                    <a:pt x="460" y="49"/>
                  </a:lnTo>
                  <a:lnTo>
                    <a:pt x="450" y="59"/>
                  </a:lnTo>
                  <a:lnTo>
                    <a:pt x="443" y="70"/>
                  </a:lnTo>
                  <a:lnTo>
                    <a:pt x="435" y="83"/>
                  </a:lnTo>
                  <a:lnTo>
                    <a:pt x="429" y="95"/>
                  </a:lnTo>
                  <a:lnTo>
                    <a:pt x="424" y="108"/>
                  </a:lnTo>
                  <a:lnTo>
                    <a:pt x="420" y="123"/>
                  </a:lnTo>
                  <a:lnTo>
                    <a:pt x="418" y="136"/>
                  </a:lnTo>
                  <a:lnTo>
                    <a:pt x="418" y="152"/>
                  </a:lnTo>
                  <a:lnTo>
                    <a:pt x="418" y="152"/>
                  </a:lnTo>
                  <a:lnTo>
                    <a:pt x="418" y="167"/>
                  </a:lnTo>
                  <a:lnTo>
                    <a:pt x="420" y="182"/>
                  </a:lnTo>
                  <a:lnTo>
                    <a:pt x="422" y="197"/>
                  </a:lnTo>
                  <a:lnTo>
                    <a:pt x="428" y="210"/>
                  </a:lnTo>
                  <a:lnTo>
                    <a:pt x="325" y="312"/>
                  </a:lnTo>
                  <a:lnTo>
                    <a:pt x="163" y="150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32" y="38"/>
                  </a:lnTo>
                  <a:lnTo>
                    <a:pt x="129" y="30"/>
                  </a:lnTo>
                  <a:lnTo>
                    <a:pt x="123" y="23"/>
                  </a:lnTo>
                  <a:lnTo>
                    <a:pt x="117" y="17"/>
                  </a:lnTo>
                  <a:lnTo>
                    <a:pt x="110" y="11"/>
                  </a:lnTo>
                  <a:lnTo>
                    <a:pt x="100" y="8"/>
                  </a:lnTo>
                  <a:lnTo>
                    <a:pt x="93" y="6"/>
                  </a:lnTo>
                  <a:lnTo>
                    <a:pt x="83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4" y="6"/>
                  </a:lnTo>
                  <a:lnTo>
                    <a:pt x="28" y="1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9"/>
                  </a:lnTo>
                  <a:lnTo>
                    <a:pt x="2" y="108"/>
                  </a:lnTo>
                  <a:lnTo>
                    <a:pt x="6" y="116"/>
                  </a:lnTo>
                  <a:lnTo>
                    <a:pt x="11" y="123"/>
                  </a:lnTo>
                  <a:lnTo>
                    <a:pt x="17" y="129"/>
                  </a:lnTo>
                  <a:lnTo>
                    <a:pt x="25" y="134"/>
                  </a:lnTo>
                  <a:lnTo>
                    <a:pt x="32" y="140"/>
                  </a:lnTo>
                  <a:lnTo>
                    <a:pt x="42" y="142"/>
                  </a:lnTo>
                  <a:lnTo>
                    <a:pt x="144" y="169"/>
                  </a:lnTo>
                  <a:lnTo>
                    <a:pt x="306" y="331"/>
                  </a:lnTo>
                  <a:lnTo>
                    <a:pt x="199" y="439"/>
                  </a:lnTo>
                  <a:lnTo>
                    <a:pt x="199" y="439"/>
                  </a:lnTo>
                  <a:lnTo>
                    <a:pt x="197" y="443"/>
                  </a:lnTo>
                  <a:lnTo>
                    <a:pt x="195" y="449"/>
                  </a:lnTo>
                  <a:lnTo>
                    <a:pt x="197" y="452"/>
                  </a:lnTo>
                  <a:lnTo>
                    <a:pt x="199" y="458"/>
                  </a:lnTo>
                  <a:lnTo>
                    <a:pt x="199" y="458"/>
                  </a:lnTo>
                  <a:lnTo>
                    <a:pt x="202" y="460"/>
                  </a:lnTo>
                  <a:lnTo>
                    <a:pt x="208" y="462"/>
                  </a:lnTo>
                  <a:lnTo>
                    <a:pt x="208" y="462"/>
                  </a:lnTo>
                  <a:lnTo>
                    <a:pt x="214" y="460"/>
                  </a:lnTo>
                  <a:lnTo>
                    <a:pt x="218" y="458"/>
                  </a:lnTo>
                  <a:lnTo>
                    <a:pt x="325" y="350"/>
                  </a:lnTo>
                  <a:lnTo>
                    <a:pt x="380" y="405"/>
                  </a:lnTo>
                  <a:lnTo>
                    <a:pt x="367" y="418"/>
                  </a:lnTo>
                  <a:lnTo>
                    <a:pt x="367" y="418"/>
                  </a:lnTo>
                  <a:lnTo>
                    <a:pt x="363" y="422"/>
                  </a:lnTo>
                  <a:lnTo>
                    <a:pt x="359" y="428"/>
                  </a:lnTo>
                  <a:lnTo>
                    <a:pt x="358" y="435"/>
                  </a:lnTo>
                  <a:lnTo>
                    <a:pt x="358" y="441"/>
                  </a:lnTo>
                  <a:lnTo>
                    <a:pt x="358" y="441"/>
                  </a:lnTo>
                  <a:lnTo>
                    <a:pt x="358" y="449"/>
                  </a:lnTo>
                  <a:lnTo>
                    <a:pt x="359" y="454"/>
                  </a:lnTo>
                  <a:lnTo>
                    <a:pt x="363" y="460"/>
                  </a:lnTo>
                  <a:lnTo>
                    <a:pt x="367" y="466"/>
                  </a:lnTo>
                  <a:lnTo>
                    <a:pt x="611" y="710"/>
                  </a:lnTo>
                  <a:lnTo>
                    <a:pt x="611" y="710"/>
                  </a:lnTo>
                  <a:lnTo>
                    <a:pt x="621" y="717"/>
                  </a:lnTo>
                  <a:lnTo>
                    <a:pt x="632" y="723"/>
                  </a:lnTo>
                  <a:lnTo>
                    <a:pt x="643" y="727"/>
                  </a:lnTo>
                  <a:lnTo>
                    <a:pt x="657" y="729"/>
                  </a:lnTo>
                  <a:lnTo>
                    <a:pt x="657" y="729"/>
                  </a:lnTo>
                  <a:lnTo>
                    <a:pt x="670" y="727"/>
                  </a:lnTo>
                  <a:lnTo>
                    <a:pt x="681" y="723"/>
                  </a:lnTo>
                  <a:lnTo>
                    <a:pt x="693" y="717"/>
                  </a:lnTo>
                  <a:lnTo>
                    <a:pt x="702" y="710"/>
                  </a:lnTo>
                  <a:lnTo>
                    <a:pt x="702" y="710"/>
                  </a:lnTo>
                  <a:lnTo>
                    <a:pt x="711" y="698"/>
                  </a:lnTo>
                  <a:lnTo>
                    <a:pt x="717" y="687"/>
                  </a:lnTo>
                  <a:lnTo>
                    <a:pt x="721" y="676"/>
                  </a:lnTo>
                  <a:lnTo>
                    <a:pt x="721" y="662"/>
                  </a:lnTo>
                  <a:lnTo>
                    <a:pt x="721" y="662"/>
                  </a:lnTo>
                  <a:lnTo>
                    <a:pt x="721" y="649"/>
                  </a:lnTo>
                  <a:lnTo>
                    <a:pt x="717" y="638"/>
                  </a:lnTo>
                  <a:lnTo>
                    <a:pt x="711" y="626"/>
                  </a:lnTo>
                  <a:lnTo>
                    <a:pt x="702" y="617"/>
                  </a:lnTo>
                  <a:lnTo>
                    <a:pt x="587" y="500"/>
                  </a:lnTo>
                  <a:lnTo>
                    <a:pt x="587" y="500"/>
                  </a:lnTo>
                  <a:lnTo>
                    <a:pt x="583" y="498"/>
                  </a:lnTo>
                  <a:lnTo>
                    <a:pt x="577" y="496"/>
                  </a:lnTo>
                  <a:lnTo>
                    <a:pt x="571" y="498"/>
                  </a:lnTo>
                  <a:lnTo>
                    <a:pt x="568" y="500"/>
                  </a:lnTo>
                  <a:lnTo>
                    <a:pt x="568" y="500"/>
                  </a:lnTo>
                  <a:lnTo>
                    <a:pt x="566" y="505"/>
                  </a:lnTo>
                  <a:lnTo>
                    <a:pt x="564" y="509"/>
                  </a:lnTo>
                  <a:lnTo>
                    <a:pt x="566" y="515"/>
                  </a:lnTo>
                  <a:lnTo>
                    <a:pt x="568" y="519"/>
                  </a:lnTo>
                  <a:lnTo>
                    <a:pt x="683" y="636"/>
                  </a:lnTo>
                  <a:lnTo>
                    <a:pt x="683" y="636"/>
                  </a:lnTo>
                  <a:lnTo>
                    <a:pt x="689" y="642"/>
                  </a:lnTo>
                  <a:lnTo>
                    <a:pt x="693" y="647"/>
                  </a:lnTo>
                  <a:lnTo>
                    <a:pt x="694" y="655"/>
                  </a:lnTo>
                  <a:lnTo>
                    <a:pt x="694" y="662"/>
                  </a:lnTo>
                  <a:lnTo>
                    <a:pt x="694" y="670"/>
                  </a:lnTo>
                  <a:lnTo>
                    <a:pt x="693" y="678"/>
                  </a:lnTo>
                  <a:lnTo>
                    <a:pt x="689" y="683"/>
                  </a:lnTo>
                  <a:lnTo>
                    <a:pt x="683" y="691"/>
                  </a:lnTo>
                  <a:lnTo>
                    <a:pt x="683" y="691"/>
                  </a:lnTo>
                  <a:lnTo>
                    <a:pt x="677" y="695"/>
                  </a:lnTo>
                  <a:lnTo>
                    <a:pt x="672" y="698"/>
                  </a:lnTo>
                  <a:lnTo>
                    <a:pt x="664" y="700"/>
                  </a:lnTo>
                  <a:lnTo>
                    <a:pt x="657" y="702"/>
                  </a:lnTo>
                  <a:lnTo>
                    <a:pt x="649" y="700"/>
                  </a:lnTo>
                  <a:lnTo>
                    <a:pt x="641" y="698"/>
                  </a:lnTo>
                  <a:lnTo>
                    <a:pt x="636" y="695"/>
                  </a:lnTo>
                  <a:lnTo>
                    <a:pt x="628" y="691"/>
                  </a:lnTo>
                  <a:lnTo>
                    <a:pt x="386" y="447"/>
                  </a:lnTo>
                  <a:lnTo>
                    <a:pt x="386" y="447"/>
                  </a:lnTo>
                  <a:lnTo>
                    <a:pt x="384" y="445"/>
                  </a:lnTo>
                  <a:lnTo>
                    <a:pt x="384" y="441"/>
                  </a:lnTo>
                  <a:lnTo>
                    <a:pt x="384" y="439"/>
                  </a:lnTo>
                  <a:lnTo>
                    <a:pt x="386" y="435"/>
                  </a:lnTo>
                  <a:lnTo>
                    <a:pt x="429" y="392"/>
                  </a:lnTo>
                  <a:lnTo>
                    <a:pt x="429" y="392"/>
                  </a:lnTo>
                  <a:lnTo>
                    <a:pt x="433" y="390"/>
                  </a:lnTo>
                  <a:lnTo>
                    <a:pt x="435" y="390"/>
                  </a:lnTo>
                  <a:lnTo>
                    <a:pt x="439" y="390"/>
                  </a:lnTo>
                  <a:lnTo>
                    <a:pt x="441" y="392"/>
                  </a:lnTo>
                  <a:lnTo>
                    <a:pt x="522" y="473"/>
                  </a:lnTo>
                  <a:lnTo>
                    <a:pt x="522" y="473"/>
                  </a:lnTo>
                  <a:lnTo>
                    <a:pt x="526" y="475"/>
                  </a:lnTo>
                  <a:lnTo>
                    <a:pt x="532" y="477"/>
                  </a:lnTo>
                  <a:lnTo>
                    <a:pt x="535" y="475"/>
                  </a:lnTo>
                  <a:lnTo>
                    <a:pt x="539" y="473"/>
                  </a:lnTo>
                  <a:lnTo>
                    <a:pt x="539" y="473"/>
                  </a:lnTo>
                  <a:lnTo>
                    <a:pt x="543" y="468"/>
                  </a:lnTo>
                  <a:lnTo>
                    <a:pt x="545" y="464"/>
                  </a:lnTo>
                  <a:lnTo>
                    <a:pt x="543" y="458"/>
                  </a:lnTo>
                  <a:lnTo>
                    <a:pt x="539" y="454"/>
                  </a:lnTo>
                  <a:lnTo>
                    <a:pt x="460" y="373"/>
                  </a:lnTo>
                  <a:lnTo>
                    <a:pt x="460" y="373"/>
                  </a:lnTo>
                  <a:lnTo>
                    <a:pt x="454" y="369"/>
                  </a:lnTo>
                  <a:lnTo>
                    <a:pt x="448" y="365"/>
                  </a:lnTo>
                  <a:lnTo>
                    <a:pt x="443" y="363"/>
                  </a:lnTo>
                  <a:lnTo>
                    <a:pt x="435" y="363"/>
                  </a:lnTo>
                  <a:lnTo>
                    <a:pt x="435" y="363"/>
                  </a:lnTo>
                  <a:lnTo>
                    <a:pt x="429" y="363"/>
                  </a:lnTo>
                  <a:lnTo>
                    <a:pt x="422" y="365"/>
                  </a:lnTo>
                  <a:lnTo>
                    <a:pt x="416" y="369"/>
                  </a:lnTo>
                  <a:lnTo>
                    <a:pt x="411" y="373"/>
                  </a:lnTo>
                  <a:lnTo>
                    <a:pt x="399" y="386"/>
                  </a:lnTo>
                  <a:lnTo>
                    <a:pt x="344" y="331"/>
                  </a:lnTo>
                  <a:lnTo>
                    <a:pt x="458" y="216"/>
                  </a:lnTo>
                  <a:lnTo>
                    <a:pt x="454" y="208"/>
                  </a:lnTo>
                  <a:lnTo>
                    <a:pt x="454" y="208"/>
                  </a:lnTo>
                  <a:lnTo>
                    <a:pt x="450" y="195"/>
                  </a:lnTo>
                  <a:lnTo>
                    <a:pt x="447" y="180"/>
                  </a:lnTo>
                  <a:lnTo>
                    <a:pt x="445" y="167"/>
                  </a:lnTo>
                  <a:lnTo>
                    <a:pt x="445" y="152"/>
                  </a:lnTo>
                  <a:lnTo>
                    <a:pt x="445" y="152"/>
                  </a:lnTo>
                  <a:lnTo>
                    <a:pt x="445" y="140"/>
                  </a:lnTo>
                  <a:lnTo>
                    <a:pt x="447" y="129"/>
                  </a:lnTo>
                  <a:lnTo>
                    <a:pt x="454" y="106"/>
                  </a:lnTo>
                  <a:lnTo>
                    <a:pt x="465" y="85"/>
                  </a:lnTo>
                  <a:lnTo>
                    <a:pt x="479" y="68"/>
                  </a:lnTo>
                  <a:lnTo>
                    <a:pt x="496" y="51"/>
                  </a:lnTo>
                  <a:lnTo>
                    <a:pt x="517" y="40"/>
                  </a:lnTo>
                  <a:lnTo>
                    <a:pt x="537" y="30"/>
                  </a:lnTo>
                  <a:lnTo>
                    <a:pt x="549" y="29"/>
                  </a:lnTo>
                  <a:lnTo>
                    <a:pt x="562" y="27"/>
                  </a:lnTo>
                  <a:lnTo>
                    <a:pt x="562" y="27"/>
                  </a:lnTo>
                  <a:lnTo>
                    <a:pt x="581" y="27"/>
                  </a:lnTo>
                  <a:lnTo>
                    <a:pt x="602" y="30"/>
                  </a:lnTo>
                  <a:lnTo>
                    <a:pt x="602" y="30"/>
                  </a:lnTo>
                  <a:lnTo>
                    <a:pt x="604" y="32"/>
                  </a:lnTo>
                  <a:lnTo>
                    <a:pt x="604" y="32"/>
                  </a:lnTo>
                  <a:lnTo>
                    <a:pt x="604" y="34"/>
                  </a:lnTo>
                  <a:lnTo>
                    <a:pt x="545" y="93"/>
                  </a:lnTo>
                  <a:lnTo>
                    <a:pt x="545" y="93"/>
                  </a:lnTo>
                  <a:lnTo>
                    <a:pt x="537" y="102"/>
                  </a:lnTo>
                  <a:lnTo>
                    <a:pt x="532" y="114"/>
                  </a:lnTo>
                  <a:lnTo>
                    <a:pt x="528" y="125"/>
                  </a:lnTo>
                  <a:lnTo>
                    <a:pt x="526" y="136"/>
                  </a:lnTo>
                  <a:lnTo>
                    <a:pt x="526" y="136"/>
                  </a:lnTo>
                  <a:lnTo>
                    <a:pt x="528" y="148"/>
                  </a:lnTo>
                  <a:lnTo>
                    <a:pt x="532" y="159"/>
                  </a:lnTo>
                  <a:lnTo>
                    <a:pt x="537" y="169"/>
                  </a:lnTo>
                  <a:lnTo>
                    <a:pt x="545" y="178"/>
                  </a:lnTo>
                  <a:lnTo>
                    <a:pt x="551" y="186"/>
                  </a:lnTo>
                  <a:lnTo>
                    <a:pt x="551" y="186"/>
                  </a:lnTo>
                  <a:lnTo>
                    <a:pt x="560" y="193"/>
                  </a:lnTo>
                  <a:lnTo>
                    <a:pt x="571" y="199"/>
                  </a:lnTo>
                  <a:lnTo>
                    <a:pt x="583" y="203"/>
                  </a:lnTo>
                  <a:lnTo>
                    <a:pt x="594" y="203"/>
                  </a:lnTo>
                  <a:lnTo>
                    <a:pt x="594" y="203"/>
                  </a:lnTo>
                  <a:lnTo>
                    <a:pt x="605" y="203"/>
                  </a:lnTo>
                  <a:lnTo>
                    <a:pt x="617" y="199"/>
                  </a:lnTo>
                  <a:lnTo>
                    <a:pt x="628" y="193"/>
                  </a:lnTo>
                  <a:lnTo>
                    <a:pt x="636" y="186"/>
                  </a:lnTo>
                  <a:lnTo>
                    <a:pt x="694" y="127"/>
                  </a:lnTo>
                  <a:lnTo>
                    <a:pt x="694" y="127"/>
                  </a:lnTo>
                  <a:lnTo>
                    <a:pt x="698" y="127"/>
                  </a:lnTo>
                  <a:lnTo>
                    <a:pt x="698" y="127"/>
                  </a:lnTo>
                  <a:lnTo>
                    <a:pt x="700" y="129"/>
                  </a:lnTo>
                  <a:lnTo>
                    <a:pt x="700" y="129"/>
                  </a:lnTo>
                  <a:lnTo>
                    <a:pt x="702" y="148"/>
                  </a:lnTo>
                  <a:lnTo>
                    <a:pt x="702" y="169"/>
                  </a:lnTo>
                  <a:lnTo>
                    <a:pt x="702" y="169"/>
                  </a:lnTo>
                  <a:lnTo>
                    <a:pt x="698" y="191"/>
                  </a:lnTo>
                  <a:lnTo>
                    <a:pt x="689" y="212"/>
                  </a:lnTo>
                  <a:lnTo>
                    <a:pt x="677" y="231"/>
                  </a:lnTo>
                  <a:lnTo>
                    <a:pt x="664" y="248"/>
                  </a:lnTo>
                  <a:lnTo>
                    <a:pt x="647" y="261"/>
                  </a:lnTo>
                  <a:lnTo>
                    <a:pt x="626" y="273"/>
                  </a:lnTo>
                  <a:lnTo>
                    <a:pt x="605" y="280"/>
                  </a:lnTo>
                  <a:lnTo>
                    <a:pt x="583" y="284"/>
                  </a:lnTo>
                  <a:close/>
                  <a:moveTo>
                    <a:pt x="47" y="117"/>
                  </a:moveTo>
                  <a:lnTo>
                    <a:pt x="47" y="117"/>
                  </a:lnTo>
                  <a:lnTo>
                    <a:pt x="38" y="114"/>
                  </a:lnTo>
                  <a:lnTo>
                    <a:pt x="32" y="106"/>
                  </a:lnTo>
                  <a:lnTo>
                    <a:pt x="26" y="99"/>
                  </a:lnTo>
                  <a:lnTo>
                    <a:pt x="26" y="89"/>
                  </a:lnTo>
                  <a:lnTo>
                    <a:pt x="26" y="49"/>
                  </a:lnTo>
                  <a:lnTo>
                    <a:pt x="43" y="32"/>
                  </a:lnTo>
                  <a:lnTo>
                    <a:pt x="83" y="32"/>
                  </a:lnTo>
                  <a:lnTo>
                    <a:pt x="83" y="32"/>
                  </a:lnTo>
                  <a:lnTo>
                    <a:pt x="93" y="34"/>
                  </a:lnTo>
                  <a:lnTo>
                    <a:pt x="100" y="38"/>
                  </a:lnTo>
                  <a:lnTo>
                    <a:pt x="106" y="46"/>
                  </a:lnTo>
                  <a:lnTo>
                    <a:pt x="110" y="53"/>
                  </a:lnTo>
                  <a:lnTo>
                    <a:pt x="132" y="138"/>
                  </a:lnTo>
                  <a:lnTo>
                    <a:pt x="47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161"/>
            <p:cNvSpPr>
              <a:spLocks/>
            </p:cNvSpPr>
            <p:nvPr/>
          </p:nvSpPr>
          <p:spPr bwMode="auto">
            <a:xfrm>
              <a:off x="6537326" y="1323975"/>
              <a:ext cx="269875" cy="247650"/>
            </a:xfrm>
            <a:custGeom>
              <a:avLst/>
              <a:gdLst>
                <a:gd name="T0" fmla="*/ 273 w 341"/>
                <a:gd name="T1" fmla="*/ 102 h 310"/>
                <a:gd name="T2" fmla="*/ 282 w 341"/>
                <a:gd name="T3" fmla="*/ 131 h 310"/>
                <a:gd name="T4" fmla="*/ 284 w 341"/>
                <a:gd name="T5" fmla="*/ 159 h 310"/>
                <a:gd name="T6" fmla="*/ 275 w 341"/>
                <a:gd name="T7" fmla="*/ 204 h 310"/>
                <a:gd name="T8" fmla="*/ 231 w 341"/>
                <a:gd name="T9" fmla="*/ 259 h 310"/>
                <a:gd name="T10" fmla="*/ 178 w 341"/>
                <a:gd name="T11" fmla="*/ 282 h 310"/>
                <a:gd name="T12" fmla="*/ 146 w 341"/>
                <a:gd name="T13" fmla="*/ 284 h 310"/>
                <a:gd name="T14" fmla="*/ 125 w 341"/>
                <a:gd name="T15" fmla="*/ 278 h 310"/>
                <a:gd name="T16" fmla="*/ 184 w 341"/>
                <a:gd name="T17" fmla="*/ 218 h 310"/>
                <a:gd name="T18" fmla="*/ 197 w 341"/>
                <a:gd name="T19" fmla="*/ 197 h 310"/>
                <a:gd name="T20" fmla="*/ 201 w 341"/>
                <a:gd name="T21" fmla="*/ 174 h 310"/>
                <a:gd name="T22" fmla="*/ 191 w 341"/>
                <a:gd name="T23" fmla="*/ 142 h 310"/>
                <a:gd name="T24" fmla="*/ 176 w 341"/>
                <a:gd name="T25" fmla="*/ 125 h 310"/>
                <a:gd name="T26" fmla="*/ 146 w 341"/>
                <a:gd name="T27" fmla="*/ 108 h 310"/>
                <a:gd name="T28" fmla="*/ 123 w 341"/>
                <a:gd name="T29" fmla="*/ 108 h 310"/>
                <a:gd name="T30" fmla="*/ 91 w 341"/>
                <a:gd name="T31" fmla="*/ 125 h 310"/>
                <a:gd name="T32" fmla="*/ 30 w 341"/>
                <a:gd name="T33" fmla="*/ 184 h 310"/>
                <a:gd name="T34" fmla="*/ 29 w 341"/>
                <a:gd name="T35" fmla="*/ 182 h 310"/>
                <a:gd name="T36" fmla="*/ 27 w 341"/>
                <a:gd name="T37" fmla="*/ 142 h 310"/>
                <a:gd name="T38" fmla="*/ 49 w 341"/>
                <a:gd name="T39" fmla="*/ 79 h 310"/>
                <a:gd name="T40" fmla="*/ 100 w 341"/>
                <a:gd name="T41" fmla="*/ 38 h 310"/>
                <a:gd name="T42" fmla="*/ 144 w 341"/>
                <a:gd name="T43" fmla="*/ 26 h 310"/>
                <a:gd name="T44" fmla="*/ 155 w 341"/>
                <a:gd name="T45" fmla="*/ 17 h 310"/>
                <a:gd name="T46" fmla="*/ 155 w 341"/>
                <a:gd name="T47" fmla="*/ 8 h 310"/>
                <a:gd name="T48" fmla="*/ 142 w 341"/>
                <a:gd name="T49" fmla="*/ 0 h 310"/>
                <a:gd name="T50" fmla="*/ 116 w 341"/>
                <a:gd name="T51" fmla="*/ 4 h 310"/>
                <a:gd name="T52" fmla="*/ 78 w 341"/>
                <a:gd name="T53" fmla="*/ 19 h 310"/>
                <a:gd name="T54" fmla="*/ 29 w 341"/>
                <a:gd name="T55" fmla="*/ 64 h 310"/>
                <a:gd name="T56" fmla="*/ 10 w 341"/>
                <a:gd name="T57" fmla="*/ 100 h 310"/>
                <a:gd name="T58" fmla="*/ 0 w 341"/>
                <a:gd name="T59" fmla="*/ 140 h 310"/>
                <a:gd name="T60" fmla="*/ 2 w 341"/>
                <a:gd name="T61" fmla="*/ 187 h 310"/>
                <a:gd name="T62" fmla="*/ 10 w 341"/>
                <a:gd name="T63" fmla="*/ 201 h 310"/>
                <a:gd name="T64" fmla="*/ 23 w 341"/>
                <a:gd name="T65" fmla="*/ 210 h 310"/>
                <a:gd name="T66" fmla="*/ 46 w 341"/>
                <a:gd name="T67" fmla="*/ 206 h 310"/>
                <a:gd name="T68" fmla="*/ 110 w 341"/>
                <a:gd name="T69" fmla="*/ 144 h 310"/>
                <a:gd name="T70" fmla="*/ 127 w 341"/>
                <a:gd name="T71" fmla="*/ 134 h 310"/>
                <a:gd name="T72" fmla="*/ 140 w 341"/>
                <a:gd name="T73" fmla="*/ 134 h 310"/>
                <a:gd name="T74" fmla="*/ 157 w 341"/>
                <a:gd name="T75" fmla="*/ 144 h 310"/>
                <a:gd name="T76" fmla="*/ 169 w 341"/>
                <a:gd name="T77" fmla="*/ 155 h 310"/>
                <a:gd name="T78" fmla="*/ 174 w 341"/>
                <a:gd name="T79" fmla="*/ 174 h 310"/>
                <a:gd name="T80" fmla="*/ 172 w 341"/>
                <a:gd name="T81" fmla="*/ 187 h 310"/>
                <a:gd name="T82" fmla="*/ 106 w 341"/>
                <a:gd name="T83" fmla="*/ 257 h 310"/>
                <a:gd name="T84" fmla="*/ 99 w 341"/>
                <a:gd name="T85" fmla="*/ 271 h 310"/>
                <a:gd name="T86" fmla="*/ 99 w 341"/>
                <a:gd name="T87" fmla="*/ 286 h 310"/>
                <a:gd name="T88" fmla="*/ 114 w 341"/>
                <a:gd name="T89" fmla="*/ 305 h 310"/>
                <a:gd name="T90" fmla="*/ 138 w 341"/>
                <a:gd name="T91" fmla="*/ 310 h 310"/>
                <a:gd name="T92" fmla="*/ 169 w 341"/>
                <a:gd name="T93" fmla="*/ 310 h 310"/>
                <a:gd name="T94" fmla="*/ 197 w 341"/>
                <a:gd name="T95" fmla="*/ 305 h 310"/>
                <a:gd name="T96" fmla="*/ 237 w 341"/>
                <a:gd name="T97" fmla="*/ 288 h 310"/>
                <a:gd name="T98" fmla="*/ 269 w 341"/>
                <a:gd name="T99" fmla="*/ 261 h 310"/>
                <a:gd name="T100" fmla="*/ 293 w 341"/>
                <a:gd name="T101" fmla="*/ 229 h 310"/>
                <a:gd name="T102" fmla="*/ 307 w 341"/>
                <a:gd name="T103" fmla="*/ 189 h 310"/>
                <a:gd name="T104" fmla="*/ 310 w 341"/>
                <a:gd name="T105" fmla="*/ 159 h 310"/>
                <a:gd name="T106" fmla="*/ 305 w 341"/>
                <a:gd name="T107" fmla="*/ 115 h 310"/>
                <a:gd name="T108" fmla="*/ 337 w 341"/>
                <a:gd name="T109" fmla="*/ 66 h 310"/>
                <a:gd name="T110" fmla="*/ 339 w 341"/>
                <a:gd name="T111" fmla="*/ 51 h 310"/>
                <a:gd name="T112" fmla="*/ 331 w 341"/>
                <a:gd name="T113" fmla="*/ 44 h 310"/>
                <a:gd name="T114" fmla="*/ 318 w 341"/>
                <a:gd name="T115" fmla="*/ 47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1" h="310">
                  <a:moveTo>
                    <a:pt x="318" y="47"/>
                  </a:moveTo>
                  <a:lnTo>
                    <a:pt x="271" y="95"/>
                  </a:lnTo>
                  <a:lnTo>
                    <a:pt x="273" y="102"/>
                  </a:lnTo>
                  <a:lnTo>
                    <a:pt x="273" y="102"/>
                  </a:lnTo>
                  <a:lnTo>
                    <a:pt x="278" y="117"/>
                  </a:lnTo>
                  <a:lnTo>
                    <a:pt x="282" y="131"/>
                  </a:lnTo>
                  <a:lnTo>
                    <a:pt x="284" y="144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4" y="170"/>
                  </a:lnTo>
                  <a:lnTo>
                    <a:pt x="282" y="182"/>
                  </a:lnTo>
                  <a:lnTo>
                    <a:pt x="275" y="204"/>
                  </a:lnTo>
                  <a:lnTo>
                    <a:pt x="263" y="225"/>
                  </a:lnTo>
                  <a:lnTo>
                    <a:pt x="248" y="244"/>
                  </a:lnTo>
                  <a:lnTo>
                    <a:pt x="231" y="259"/>
                  </a:lnTo>
                  <a:lnTo>
                    <a:pt x="212" y="271"/>
                  </a:lnTo>
                  <a:lnTo>
                    <a:pt x="189" y="280"/>
                  </a:lnTo>
                  <a:lnTo>
                    <a:pt x="178" y="282"/>
                  </a:lnTo>
                  <a:lnTo>
                    <a:pt x="167" y="284"/>
                  </a:lnTo>
                  <a:lnTo>
                    <a:pt x="167" y="284"/>
                  </a:lnTo>
                  <a:lnTo>
                    <a:pt x="146" y="284"/>
                  </a:lnTo>
                  <a:lnTo>
                    <a:pt x="127" y="280"/>
                  </a:lnTo>
                  <a:lnTo>
                    <a:pt x="127" y="280"/>
                  </a:lnTo>
                  <a:lnTo>
                    <a:pt x="125" y="278"/>
                  </a:lnTo>
                  <a:lnTo>
                    <a:pt x="125" y="278"/>
                  </a:lnTo>
                  <a:lnTo>
                    <a:pt x="125" y="276"/>
                  </a:lnTo>
                  <a:lnTo>
                    <a:pt x="184" y="218"/>
                  </a:lnTo>
                  <a:lnTo>
                    <a:pt x="184" y="218"/>
                  </a:lnTo>
                  <a:lnTo>
                    <a:pt x="191" y="208"/>
                  </a:lnTo>
                  <a:lnTo>
                    <a:pt x="197" y="197"/>
                  </a:lnTo>
                  <a:lnTo>
                    <a:pt x="201" y="187"/>
                  </a:lnTo>
                  <a:lnTo>
                    <a:pt x="201" y="174"/>
                  </a:lnTo>
                  <a:lnTo>
                    <a:pt x="201" y="174"/>
                  </a:lnTo>
                  <a:lnTo>
                    <a:pt x="201" y="163"/>
                  </a:lnTo>
                  <a:lnTo>
                    <a:pt x="197" y="151"/>
                  </a:lnTo>
                  <a:lnTo>
                    <a:pt x="191" y="142"/>
                  </a:lnTo>
                  <a:lnTo>
                    <a:pt x="184" y="132"/>
                  </a:lnTo>
                  <a:lnTo>
                    <a:pt x="176" y="125"/>
                  </a:lnTo>
                  <a:lnTo>
                    <a:pt x="176" y="125"/>
                  </a:lnTo>
                  <a:lnTo>
                    <a:pt x="167" y="117"/>
                  </a:lnTo>
                  <a:lnTo>
                    <a:pt x="157" y="112"/>
                  </a:lnTo>
                  <a:lnTo>
                    <a:pt x="146" y="108"/>
                  </a:lnTo>
                  <a:lnTo>
                    <a:pt x="135" y="108"/>
                  </a:lnTo>
                  <a:lnTo>
                    <a:pt x="135" y="108"/>
                  </a:lnTo>
                  <a:lnTo>
                    <a:pt x="123" y="108"/>
                  </a:lnTo>
                  <a:lnTo>
                    <a:pt x="112" y="112"/>
                  </a:lnTo>
                  <a:lnTo>
                    <a:pt x="100" y="117"/>
                  </a:lnTo>
                  <a:lnTo>
                    <a:pt x="91" y="125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0" y="184"/>
                  </a:lnTo>
                  <a:lnTo>
                    <a:pt x="30" y="184"/>
                  </a:lnTo>
                  <a:lnTo>
                    <a:pt x="29" y="182"/>
                  </a:lnTo>
                  <a:lnTo>
                    <a:pt x="29" y="182"/>
                  </a:lnTo>
                  <a:lnTo>
                    <a:pt x="27" y="163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30" y="119"/>
                  </a:lnTo>
                  <a:lnTo>
                    <a:pt x="38" y="98"/>
                  </a:lnTo>
                  <a:lnTo>
                    <a:pt x="49" y="79"/>
                  </a:lnTo>
                  <a:lnTo>
                    <a:pt x="65" y="62"/>
                  </a:lnTo>
                  <a:lnTo>
                    <a:pt x="82" y="49"/>
                  </a:lnTo>
                  <a:lnTo>
                    <a:pt x="100" y="38"/>
                  </a:lnTo>
                  <a:lnTo>
                    <a:pt x="121" y="30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50" y="25"/>
                  </a:lnTo>
                  <a:lnTo>
                    <a:pt x="153" y="21"/>
                  </a:lnTo>
                  <a:lnTo>
                    <a:pt x="155" y="17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5" y="8"/>
                  </a:lnTo>
                  <a:lnTo>
                    <a:pt x="152" y="2"/>
                  </a:lnTo>
                  <a:lnTo>
                    <a:pt x="148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9" y="2"/>
                  </a:lnTo>
                  <a:lnTo>
                    <a:pt x="116" y="4"/>
                  </a:lnTo>
                  <a:lnTo>
                    <a:pt x="102" y="8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26"/>
                  </a:lnTo>
                  <a:lnTo>
                    <a:pt x="46" y="44"/>
                  </a:lnTo>
                  <a:lnTo>
                    <a:pt x="29" y="64"/>
                  </a:lnTo>
                  <a:lnTo>
                    <a:pt x="21" y="76"/>
                  </a:lnTo>
                  <a:lnTo>
                    <a:pt x="15" y="87"/>
                  </a:lnTo>
                  <a:lnTo>
                    <a:pt x="10" y="100"/>
                  </a:lnTo>
                  <a:lnTo>
                    <a:pt x="6" y="114"/>
                  </a:lnTo>
                  <a:lnTo>
                    <a:pt x="2" y="127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65"/>
                  </a:lnTo>
                  <a:lnTo>
                    <a:pt x="2" y="187"/>
                  </a:lnTo>
                  <a:lnTo>
                    <a:pt x="2" y="187"/>
                  </a:lnTo>
                  <a:lnTo>
                    <a:pt x="6" y="195"/>
                  </a:lnTo>
                  <a:lnTo>
                    <a:pt x="10" y="201"/>
                  </a:lnTo>
                  <a:lnTo>
                    <a:pt x="15" y="206"/>
                  </a:lnTo>
                  <a:lnTo>
                    <a:pt x="23" y="210"/>
                  </a:lnTo>
                  <a:lnTo>
                    <a:pt x="23" y="210"/>
                  </a:lnTo>
                  <a:lnTo>
                    <a:pt x="30" y="210"/>
                  </a:lnTo>
                  <a:lnTo>
                    <a:pt x="38" y="210"/>
                  </a:lnTo>
                  <a:lnTo>
                    <a:pt x="46" y="206"/>
                  </a:lnTo>
                  <a:lnTo>
                    <a:pt x="53" y="202"/>
                  </a:lnTo>
                  <a:lnTo>
                    <a:pt x="110" y="144"/>
                  </a:lnTo>
                  <a:lnTo>
                    <a:pt x="110" y="144"/>
                  </a:lnTo>
                  <a:lnTo>
                    <a:pt x="116" y="140"/>
                  </a:lnTo>
                  <a:lnTo>
                    <a:pt x="121" y="136"/>
                  </a:lnTo>
                  <a:lnTo>
                    <a:pt x="127" y="134"/>
                  </a:lnTo>
                  <a:lnTo>
                    <a:pt x="135" y="134"/>
                  </a:lnTo>
                  <a:lnTo>
                    <a:pt x="135" y="134"/>
                  </a:lnTo>
                  <a:lnTo>
                    <a:pt x="140" y="134"/>
                  </a:lnTo>
                  <a:lnTo>
                    <a:pt x="148" y="136"/>
                  </a:lnTo>
                  <a:lnTo>
                    <a:pt x="153" y="140"/>
                  </a:lnTo>
                  <a:lnTo>
                    <a:pt x="157" y="144"/>
                  </a:lnTo>
                  <a:lnTo>
                    <a:pt x="165" y="151"/>
                  </a:lnTo>
                  <a:lnTo>
                    <a:pt x="165" y="151"/>
                  </a:lnTo>
                  <a:lnTo>
                    <a:pt x="169" y="155"/>
                  </a:lnTo>
                  <a:lnTo>
                    <a:pt x="172" y="163"/>
                  </a:lnTo>
                  <a:lnTo>
                    <a:pt x="174" y="168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74" y="182"/>
                  </a:lnTo>
                  <a:lnTo>
                    <a:pt x="172" y="187"/>
                  </a:lnTo>
                  <a:lnTo>
                    <a:pt x="169" y="193"/>
                  </a:lnTo>
                  <a:lnTo>
                    <a:pt x="165" y="199"/>
                  </a:lnTo>
                  <a:lnTo>
                    <a:pt x="106" y="257"/>
                  </a:lnTo>
                  <a:lnTo>
                    <a:pt x="106" y="257"/>
                  </a:lnTo>
                  <a:lnTo>
                    <a:pt x="102" y="263"/>
                  </a:lnTo>
                  <a:lnTo>
                    <a:pt x="99" y="271"/>
                  </a:lnTo>
                  <a:lnTo>
                    <a:pt x="99" y="278"/>
                  </a:lnTo>
                  <a:lnTo>
                    <a:pt x="99" y="286"/>
                  </a:lnTo>
                  <a:lnTo>
                    <a:pt x="99" y="286"/>
                  </a:lnTo>
                  <a:lnTo>
                    <a:pt x="102" y="293"/>
                  </a:lnTo>
                  <a:lnTo>
                    <a:pt x="106" y="299"/>
                  </a:lnTo>
                  <a:lnTo>
                    <a:pt x="114" y="305"/>
                  </a:lnTo>
                  <a:lnTo>
                    <a:pt x="121" y="307"/>
                  </a:lnTo>
                  <a:lnTo>
                    <a:pt x="121" y="307"/>
                  </a:lnTo>
                  <a:lnTo>
                    <a:pt x="138" y="310"/>
                  </a:lnTo>
                  <a:lnTo>
                    <a:pt x="155" y="310"/>
                  </a:lnTo>
                  <a:lnTo>
                    <a:pt x="155" y="310"/>
                  </a:lnTo>
                  <a:lnTo>
                    <a:pt x="169" y="310"/>
                  </a:lnTo>
                  <a:lnTo>
                    <a:pt x="169" y="310"/>
                  </a:lnTo>
                  <a:lnTo>
                    <a:pt x="184" y="308"/>
                  </a:lnTo>
                  <a:lnTo>
                    <a:pt x="197" y="305"/>
                  </a:lnTo>
                  <a:lnTo>
                    <a:pt x="210" y="301"/>
                  </a:lnTo>
                  <a:lnTo>
                    <a:pt x="223" y="295"/>
                  </a:lnTo>
                  <a:lnTo>
                    <a:pt x="237" y="288"/>
                  </a:lnTo>
                  <a:lnTo>
                    <a:pt x="248" y="280"/>
                  </a:lnTo>
                  <a:lnTo>
                    <a:pt x="258" y="271"/>
                  </a:lnTo>
                  <a:lnTo>
                    <a:pt x="269" y="261"/>
                  </a:lnTo>
                  <a:lnTo>
                    <a:pt x="278" y="252"/>
                  </a:lnTo>
                  <a:lnTo>
                    <a:pt x="286" y="240"/>
                  </a:lnTo>
                  <a:lnTo>
                    <a:pt x="293" y="229"/>
                  </a:lnTo>
                  <a:lnTo>
                    <a:pt x="299" y="216"/>
                  </a:lnTo>
                  <a:lnTo>
                    <a:pt x="303" y="202"/>
                  </a:lnTo>
                  <a:lnTo>
                    <a:pt x="307" y="189"/>
                  </a:lnTo>
                  <a:lnTo>
                    <a:pt x="310" y="174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0" y="144"/>
                  </a:lnTo>
                  <a:lnTo>
                    <a:pt x="309" y="131"/>
                  </a:lnTo>
                  <a:lnTo>
                    <a:pt x="305" y="115"/>
                  </a:lnTo>
                  <a:lnTo>
                    <a:pt x="301" y="100"/>
                  </a:lnTo>
                  <a:lnTo>
                    <a:pt x="337" y="66"/>
                  </a:lnTo>
                  <a:lnTo>
                    <a:pt x="337" y="66"/>
                  </a:lnTo>
                  <a:lnTo>
                    <a:pt x="339" y="61"/>
                  </a:lnTo>
                  <a:lnTo>
                    <a:pt x="341" y="57"/>
                  </a:lnTo>
                  <a:lnTo>
                    <a:pt x="339" y="51"/>
                  </a:lnTo>
                  <a:lnTo>
                    <a:pt x="337" y="47"/>
                  </a:lnTo>
                  <a:lnTo>
                    <a:pt x="337" y="47"/>
                  </a:lnTo>
                  <a:lnTo>
                    <a:pt x="331" y="44"/>
                  </a:lnTo>
                  <a:lnTo>
                    <a:pt x="328" y="44"/>
                  </a:lnTo>
                  <a:lnTo>
                    <a:pt x="322" y="44"/>
                  </a:lnTo>
                  <a:lnTo>
                    <a:pt x="318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52281EFB-0A74-594B-9B70-160BE6D73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000E7848-9146-0149-97A8-F5405C76E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7" name="Прямоугольник 16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6566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Divider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áfico 1">
            <a:extLst>
              <a:ext uri="{FF2B5EF4-FFF2-40B4-BE49-F238E27FC236}">
                <a16:creationId xmlns:a16="http://schemas.microsoft.com/office/drawing/2014/main" id="{B07E9A94-79F5-4E5A-A0E7-712110C7640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55AB25C-56E9-400D-A6F2-82B992C10BA5}"/>
              </a:ext>
            </a:extLst>
          </p:cNvPr>
          <p:cNvSpPr/>
          <p:nvPr userDrawn="1"/>
        </p:nvSpPr>
        <p:spPr bwMode="auto">
          <a:xfrm>
            <a:off x="770568" y="3580677"/>
            <a:ext cx="285125" cy="6112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4" name="Gráfico 3">
            <a:extLst>
              <a:ext uri="{FF2B5EF4-FFF2-40B4-BE49-F238E27FC236}">
                <a16:creationId xmlns:a16="http://schemas.microsoft.com/office/drawing/2014/main" id="{D2E7C849-282F-4688-8AA4-6933002A367E}"/>
              </a:ext>
            </a:extLst>
          </p:cNvPr>
          <p:cNvSpPr/>
          <p:nvPr userDrawn="1"/>
        </p:nvSpPr>
        <p:spPr>
          <a:xfrm>
            <a:off x="667385" y="5960725"/>
            <a:ext cx="825783" cy="116501"/>
          </a:xfrm>
          <a:custGeom>
            <a:avLst/>
            <a:gdLst>
              <a:gd name="connsiteX0" fmla="*/ 1128236 w 2295525"/>
              <a:gd name="connsiteY0" fmla="*/ 237649 h 323850"/>
              <a:gd name="connsiteX1" fmla="*/ 1078706 w 2295525"/>
              <a:gd name="connsiteY1" fmla="*/ 190024 h 323850"/>
              <a:gd name="connsiteX2" fmla="*/ 1114901 w 2295525"/>
              <a:gd name="connsiteY2" fmla="*/ 136684 h 323850"/>
              <a:gd name="connsiteX3" fmla="*/ 1176814 w 2295525"/>
              <a:gd name="connsiteY3" fmla="*/ 213836 h 323850"/>
              <a:gd name="connsiteX4" fmla="*/ 1128236 w 2295525"/>
              <a:gd name="connsiteY4" fmla="*/ 237649 h 323850"/>
              <a:gd name="connsiteX5" fmla="*/ 1234916 w 2295525"/>
              <a:gd name="connsiteY5" fmla="*/ 131921 h 323850"/>
              <a:gd name="connsiteX6" fmla="*/ 1220629 w 2295525"/>
              <a:gd name="connsiteY6" fmla="*/ 131921 h 323850"/>
              <a:gd name="connsiteX7" fmla="*/ 1186339 w 2295525"/>
              <a:gd name="connsiteY7" fmla="*/ 204311 h 323850"/>
              <a:gd name="connsiteX8" fmla="*/ 1108234 w 2295525"/>
              <a:gd name="connsiteY8" fmla="*/ 71914 h 323850"/>
              <a:gd name="connsiteX9" fmla="*/ 1139666 w 2295525"/>
              <a:gd name="connsiteY9" fmla="*/ 35719 h 323850"/>
              <a:gd name="connsiteX10" fmla="*/ 1153001 w 2295525"/>
              <a:gd name="connsiteY10" fmla="*/ 39529 h 323850"/>
              <a:gd name="connsiteX11" fmla="*/ 1153001 w 2295525"/>
              <a:gd name="connsiteY11" fmla="*/ 39529 h 323850"/>
              <a:gd name="connsiteX12" fmla="*/ 1159669 w 2295525"/>
              <a:gd name="connsiteY12" fmla="*/ 28099 h 323850"/>
              <a:gd name="connsiteX13" fmla="*/ 1140619 w 2295525"/>
              <a:gd name="connsiteY13" fmla="*/ 23336 h 323850"/>
              <a:gd name="connsiteX14" fmla="*/ 1094899 w 2295525"/>
              <a:gd name="connsiteY14" fmla="*/ 71914 h 323850"/>
              <a:gd name="connsiteX15" fmla="*/ 1109186 w 2295525"/>
              <a:gd name="connsiteY15" fmla="*/ 126206 h 323850"/>
              <a:gd name="connsiteX16" fmla="*/ 1064419 w 2295525"/>
              <a:gd name="connsiteY16" fmla="*/ 190976 h 323850"/>
              <a:gd name="connsiteX17" fmla="*/ 1127284 w 2295525"/>
              <a:gd name="connsiteY17" fmla="*/ 250984 h 323850"/>
              <a:gd name="connsiteX18" fmla="*/ 1187291 w 2295525"/>
              <a:gd name="connsiteY18" fmla="*/ 223361 h 323850"/>
              <a:gd name="connsiteX19" fmla="*/ 1233964 w 2295525"/>
              <a:gd name="connsiteY19" fmla="*/ 250984 h 323850"/>
              <a:gd name="connsiteX20" fmla="*/ 1238726 w 2295525"/>
              <a:gd name="connsiteY20" fmla="*/ 237649 h 323850"/>
              <a:gd name="connsiteX21" fmla="*/ 1195864 w 2295525"/>
              <a:gd name="connsiteY21" fmla="*/ 211931 h 323850"/>
              <a:gd name="connsiteX22" fmla="*/ 1234916 w 2295525"/>
              <a:gd name="connsiteY22" fmla="*/ 131921 h 323850"/>
              <a:gd name="connsiteX23" fmla="*/ 2278856 w 2295525"/>
              <a:gd name="connsiteY23" fmla="*/ 207169 h 323850"/>
              <a:gd name="connsiteX24" fmla="*/ 2229326 w 2295525"/>
              <a:gd name="connsiteY24" fmla="*/ 233839 h 323850"/>
              <a:gd name="connsiteX25" fmla="*/ 2175986 w 2295525"/>
              <a:gd name="connsiteY25" fmla="*/ 165259 h 323850"/>
              <a:gd name="connsiteX26" fmla="*/ 2232184 w 2295525"/>
              <a:gd name="connsiteY26" fmla="*/ 96679 h 323850"/>
              <a:gd name="connsiteX27" fmla="*/ 2278856 w 2295525"/>
              <a:gd name="connsiteY27" fmla="*/ 117634 h 323850"/>
              <a:gd name="connsiteX28" fmla="*/ 2278856 w 2295525"/>
              <a:gd name="connsiteY28" fmla="*/ 207169 h 323850"/>
              <a:gd name="connsiteX29" fmla="*/ 2279809 w 2295525"/>
              <a:gd name="connsiteY29" fmla="*/ 87154 h 323850"/>
              <a:gd name="connsiteX30" fmla="*/ 2278856 w 2295525"/>
              <a:gd name="connsiteY30" fmla="*/ 101441 h 323850"/>
              <a:gd name="connsiteX31" fmla="*/ 2277904 w 2295525"/>
              <a:gd name="connsiteY31" fmla="*/ 101441 h 323850"/>
              <a:gd name="connsiteX32" fmla="*/ 2231231 w 2295525"/>
              <a:gd name="connsiteY32" fmla="*/ 82391 h 323850"/>
              <a:gd name="connsiteX33" fmla="*/ 2160746 w 2295525"/>
              <a:gd name="connsiteY33" fmla="*/ 164306 h 323850"/>
              <a:gd name="connsiteX34" fmla="*/ 2226469 w 2295525"/>
              <a:gd name="connsiteY34" fmla="*/ 246221 h 323850"/>
              <a:gd name="connsiteX35" fmla="*/ 2278856 w 2295525"/>
              <a:gd name="connsiteY35" fmla="*/ 221456 h 323850"/>
              <a:gd name="connsiteX36" fmla="*/ 2278856 w 2295525"/>
              <a:gd name="connsiteY36" fmla="*/ 257651 h 323850"/>
              <a:gd name="connsiteX37" fmla="*/ 2229326 w 2295525"/>
              <a:gd name="connsiteY37" fmla="*/ 310039 h 323850"/>
              <a:gd name="connsiteX38" fmla="*/ 2179796 w 2295525"/>
              <a:gd name="connsiteY38" fmla="*/ 293846 h 323850"/>
              <a:gd name="connsiteX39" fmla="*/ 2173129 w 2295525"/>
              <a:gd name="connsiteY39" fmla="*/ 305276 h 323850"/>
              <a:gd name="connsiteX40" fmla="*/ 2229326 w 2295525"/>
              <a:gd name="connsiteY40" fmla="*/ 322421 h 323850"/>
              <a:gd name="connsiteX41" fmla="*/ 2294096 w 2295525"/>
              <a:gd name="connsiteY41" fmla="*/ 260509 h 323850"/>
              <a:gd name="connsiteX42" fmla="*/ 2294096 w 2295525"/>
              <a:gd name="connsiteY42" fmla="*/ 87154 h 323850"/>
              <a:gd name="connsiteX43" fmla="*/ 2279809 w 2295525"/>
              <a:gd name="connsiteY43" fmla="*/ 87154 h 323850"/>
              <a:gd name="connsiteX44" fmla="*/ 2075021 w 2295525"/>
              <a:gd name="connsiteY44" fmla="*/ 82391 h 323850"/>
              <a:gd name="connsiteX45" fmla="*/ 2019776 w 2295525"/>
              <a:gd name="connsiteY45" fmla="*/ 110966 h 323850"/>
              <a:gd name="connsiteX46" fmla="*/ 2018824 w 2295525"/>
              <a:gd name="connsiteY46" fmla="*/ 110966 h 323850"/>
              <a:gd name="connsiteX47" fmla="*/ 2017871 w 2295525"/>
              <a:gd name="connsiteY47" fmla="*/ 86201 h 323850"/>
              <a:gd name="connsiteX48" fmla="*/ 2005489 w 2295525"/>
              <a:gd name="connsiteY48" fmla="*/ 86201 h 323850"/>
              <a:gd name="connsiteX49" fmla="*/ 2005489 w 2295525"/>
              <a:gd name="connsiteY49" fmla="*/ 246221 h 323850"/>
              <a:gd name="connsiteX50" fmla="*/ 2019776 w 2295525"/>
              <a:gd name="connsiteY50" fmla="*/ 246221 h 323850"/>
              <a:gd name="connsiteX51" fmla="*/ 2019776 w 2295525"/>
              <a:gd name="connsiteY51" fmla="*/ 126206 h 323850"/>
              <a:gd name="connsiteX52" fmla="*/ 2072164 w 2295525"/>
              <a:gd name="connsiteY52" fmla="*/ 96679 h 323850"/>
              <a:gd name="connsiteX53" fmla="*/ 2108359 w 2295525"/>
              <a:gd name="connsiteY53" fmla="*/ 146209 h 323850"/>
              <a:gd name="connsiteX54" fmla="*/ 2108359 w 2295525"/>
              <a:gd name="connsiteY54" fmla="*/ 247174 h 323850"/>
              <a:gd name="connsiteX55" fmla="*/ 2122646 w 2295525"/>
              <a:gd name="connsiteY55" fmla="*/ 247174 h 323850"/>
              <a:gd name="connsiteX56" fmla="*/ 2122646 w 2295525"/>
              <a:gd name="connsiteY56" fmla="*/ 144304 h 323850"/>
              <a:gd name="connsiteX57" fmla="*/ 2075021 w 2295525"/>
              <a:gd name="connsiteY57" fmla="*/ 82391 h 323850"/>
              <a:gd name="connsiteX58" fmla="*/ 1949291 w 2295525"/>
              <a:gd name="connsiteY58" fmla="*/ 21431 h 323850"/>
              <a:gd name="connsiteX59" fmla="*/ 1935956 w 2295525"/>
              <a:gd name="connsiteY59" fmla="*/ 34766 h 323850"/>
              <a:gd name="connsiteX60" fmla="*/ 1949291 w 2295525"/>
              <a:gd name="connsiteY60" fmla="*/ 48101 h 323850"/>
              <a:gd name="connsiteX61" fmla="*/ 1962626 w 2295525"/>
              <a:gd name="connsiteY61" fmla="*/ 34766 h 323850"/>
              <a:gd name="connsiteX62" fmla="*/ 1949291 w 2295525"/>
              <a:gd name="connsiteY62" fmla="*/ 21431 h 323850"/>
              <a:gd name="connsiteX63" fmla="*/ 1941671 w 2295525"/>
              <a:gd name="connsiteY63" fmla="*/ 246221 h 323850"/>
              <a:gd name="connsiteX64" fmla="*/ 1955959 w 2295525"/>
              <a:gd name="connsiteY64" fmla="*/ 246221 h 323850"/>
              <a:gd name="connsiteX65" fmla="*/ 1955959 w 2295525"/>
              <a:gd name="connsiteY65" fmla="*/ 87154 h 323850"/>
              <a:gd name="connsiteX66" fmla="*/ 1941671 w 2295525"/>
              <a:gd name="connsiteY66" fmla="*/ 87154 h 323850"/>
              <a:gd name="connsiteX67" fmla="*/ 1941671 w 2295525"/>
              <a:gd name="connsiteY67" fmla="*/ 246221 h 323850"/>
              <a:gd name="connsiteX68" fmla="*/ 1890236 w 2295525"/>
              <a:gd name="connsiteY68" fmla="*/ 237649 h 323850"/>
              <a:gd name="connsiteX69" fmla="*/ 1863566 w 2295525"/>
              <a:gd name="connsiteY69" fmla="*/ 203359 h 323850"/>
              <a:gd name="connsiteX70" fmla="*/ 1863566 w 2295525"/>
              <a:gd name="connsiteY70" fmla="*/ 99536 h 323850"/>
              <a:gd name="connsiteX71" fmla="*/ 1910239 w 2295525"/>
              <a:gd name="connsiteY71" fmla="*/ 99536 h 323850"/>
              <a:gd name="connsiteX72" fmla="*/ 1910239 w 2295525"/>
              <a:gd name="connsiteY72" fmla="*/ 87154 h 323850"/>
              <a:gd name="connsiteX73" fmla="*/ 1863566 w 2295525"/>
              <a:gd name="connsiteY73" fmla="*/ 87154 h 323850"/>
              <a:gd name="connsiteX74" fmla="*/ 1863566 w 2295525"/>
              <a:gd name="connsiteY74" fmla="*/ 40481 h 323850"/>
              <a:gd name="connsiteX75" fmla="*/ 1851184 w 2295525"/>
              <a:gd name="connsiteY75" fmla="*/ 40481 h 323850"/>
              <a:gd name="connsiteX76" fmla="*/ 1849279 w 2295525"/>
              <a:gd name="connsiteY76" fmla="*/ 87154 h 323850"/>
              <a:gd name="connsiteX77" fmla="*/ 1823561 w 2295525"/>
              <a:gd name="connsiteY77" fmla="*/ 88106 h 323850"/>
              <a:gd name="connsiteX78" fmla="*/ 1823561 w 2295525"/>
              <a:gd name="connsiteY78" fmla="*/ 99536 h 323850"/>
              <a:gd name="connsiteX79" fmla="*/ 1848326 w 2295525"/>
              <a:gd name="connsiteY79" fmla="*/ 99536 h 323850"/>
              <a:gd name="connsiteX80" fmla="*/ 1848326 w 2295525"/>
              <a:gd name="connsiteY80" fmla="*/ 202406 h 323850"/>
              <a:gd name="connsiteX81" fmla="*/ 1888331 w 2295525"/>
              <a:gd name="connsiteY81" fmla="*/ 250984 h 323850"/>
              <a:gd name="connsiteX82" fmla="*/ 1914049 w 2295525"/>
              <a:gd name="connsiteY82" fmla="*/ 245269 h 323850"/>
              <a:gd name="connsiteX83" fmla="*/ 1910239 w 2295525"/>
              <a:gd name="connsiteY83" fmla="*/ 232886 h 323850"/>
              <a:gd name="connsiteX84" fmla="*/ 1890236 w 2295525"/>
              <a:gd name="connsiteY84" fmla="*/ 237649 h 323850"/>
              <a:gd name="connsiteX85" fmla="*/ 1784509 w 2295525"/>
              <a:gd name="connsiteY85" fmla="*/ 211931 h 323850"/>
              <a:gd name="connsiteX86" fmla="*/ 1730216 w 2295525"/>
              <a:gd name="connsiteY86" fmla="*/ 237649 h 323850"/>
              <a:gd name="connsiteX87" fmla="*/ 1696879 w 2295525"/>
              <a:gd name="connsiteY87" fmla="*/ 205264 h 323850"/>
              <a:gd name="connsiteX88" fmla="*/ 1784509 w 2295525"/>
              <a:gd name="connsiteY88" fmla="*/ 156686 h 323850"/>
              <a:gd name="connsiteX89" fmla="*/ 1784509 w 2295525"/>
              <a:gd name="connsiteY89" fmla="*/ 211931 h 323850"/>
              <a:gd name="connsiteX90" fmla="*/ 1748314 w 2295525"/>
              <a:gd name="connsiteY90" fmla="*/ 82391 h 323850"/>
              <a:gd name="connsiteX91" fmla="*/ 1689259 w 2295525"/>
              <a:gd name="connsiteY91" fmla="*/ 103346 h 323850"/>
              <a:gd name="connsiteX92" fmla="*/ 1695926 w 2295525"/>
              <a:gd name="connsiteY92" fmla="*/ 114776 h 323850"/>
              <a:gd name="connsiteX93" fmla="*/ 1746409 w 2295525"/>
              <a:gd name="connsiteY93" fmla="*/ 95726 h 323850"/>
              <a:gd name="connsiteX94" fmla="*/ 1783556 w 2295525"/>
              <a:gd name="connsiteY94" fmla="*/ 146209 h 323850"/>
              <a:gd name="connsiteX95" fmla="*/ 1680686 w 2295525"/>
              <a:gd name="connsiteY95" fmla="*/ 206216 h 323850"/>
              <a:gd name="connsiteX96" fmla="*/ 1727359 w 2295525"/>
              <a:gd name="connsiteY96" fmla="*/ 250031 h 323850"/>
              <a:gd name="connsiteX97" fmla="*/ 1783556 w 2295525"/>
              <a:gd name="connsiteY97" fmla="*/ 225266 h 323850"/>
              <a:gd name="connsiteX98" fmla="*/ 1784509 w 2295525"/>
              <a:gd name="connsiteY98" fmla="*/ 225266 h 323850"/>
              <a:gd name="connsiteX99" fmla="*/ 1786414 w 2295525"/>
              <a:gd name="connsiteY99" fmla="*/ 246221 h 323850"/>
              <a:gd name="connsiteX100" fmla="*/ 1798796 w 2295525"/>
              <a:gd name="connsiteY100" fmla="*/ 246221 h 323850"/>
              <a:gd name="connsiteX101" fmla="*/ 1798796 w 2295525"/>
              <a:gd name="connsiteY101" fmla="*/ 144304 h 323850"/>
              <a:gd name="connsiteX102" fmla="*/ 1748314 w 2295525"/>
              <a:gd name="connsiteY102" fmla="*/ 82391 h 323850"/>
              <a:gd name="connsiteX103" fmla="*/ 1543526 w 2295525"/>
              <a:gd name="connsiteY103" fmla="*/ 157639 h 323850"/>
              <a:gd name="connsiteX104" fmla="*/ 1598771 w 2295525"/>
              <a:gd name="connsiteY104" fmla="*/ 95726 h 323850"/>
              <a:gd name="connsiteX105" fmla="*/ 1645444 w 2295525"/>
              <a:gd name="connsiteY105" fmla="*/ 157639 h 323850"/>
              <a:gd name="connsiteX106" fmla="*/ 1543526 w 2295525"/>
              <a:gd name="connsiteY106" fmla="*/ 157639 h 323850"/>
              <a:gd name="connsiteX107" fmla="*/ 1598771 w 2295525"/>
              <a:gd name="connsiteY107" fmla="*/ 82391 h 323850"/>
              <a:gd name="connsiteX108" fmla="*/ 1529239 w 2295525"/>
              <a:gd name="connsiteY108" fmla="*/ 166211 h 323850"/>
              <a:gd name="connsiteX109" fmla="*/ 1603534 w 2295525"/>
              <a:gd name="connsiteY109" fmla="*/ 250031 h 323850"/>
              <a:gd name="connsiteX110" fmla="*/ 1654016 w 2295525"/>
              <a:gd name="connsiteY110" fmla="*/ 234791 h 323850"/>
              <a:gd name="connsiteX111" fmla="*/ 1648301 w 2295525"/>
              <a:gd name="connsiteY111" fmla="*/ 223361 h 323850"/>
              <a:gd name="connsiteX112" fmla="*/ 1605439 w 2295525"/>
              <a:gd name="connsiteY112" fmla="*/ 237649 h 323850"/>
              <a:gd name="connsiteX113" fmla="*/ 1545431 w 2295525"/>
              <a:gd name="connsiteY113" fmla="*/ 168116 h 323850"/>
              <a:gd name="connsiteX114" fmla="*/ 1660684 w 2295525"/>
              <a:gd name="connsiteY114" fmla="*/ 168116 h 323850"/>
              <a:gd name="connsiteX115" fmla="*/ 1661636 w 2295525"/>
              <a:gd name="connsiteY115" fmla="*/ 155734 h 323850"/>
              <a:gd name="connsiteX116" fmla="*/ 1598771 w 2295525"/>
              <a:gd name="connsiteY116" fmla="*/ 82391 h 323850"/>
              <a:gd name="connsiteX117" fmla="*/ 1473041 w 2295525"/>
              <a:gd name="connsiteY117" fmla="*/ 123349 h 323850"/>
              <a:gd name="connsiteX118" fmla="*/ 1355884 w 2295525"/>
              <a:gd name="connsiteY118" fmla="*/ 123349 h 323850"/>
              <a:gd name="connsiteX119" fmla="*/ 1355884 w 2295525"/>
              <a:gd name="connsiteY119" fmla="*/ 27146 h 323850"/>
              <a:gd name="connsiteX120" fmla="*/ 1340644 w 2295525"/>
              <a:gd name="connsiteY120" fmla="*/ 27146 h 323850"/>
              <a:gd name="connsiteX121" fmla="*/ 1340644 w 2295525"/>
              <a:gd name="connsiteY121" fmla="*/ 246221 h 323850"/>
              <a:gd name="connsiteX122" fmla="*/ 1355884 w 2295525"/>
              <a:gd name="connsiteY122" fmla="*/ 246221 h 323850"/>
              <a:gd name="connsiteX123" fmla="*/ 1355884 w 2295525"/>
              <a:gd name="connsiteY123" fmla="*/ 136684 h 323850"/>
              <a:gd name="connsiteX124" fmla="*/ 1473041 w 2295525"/>
              <a:gd name="connsiteY124" fmla="*/ 136684 h 323850"/>
              <a:gd name="connsiteX125" fmla="*/ 1473041 w 2295525"/>
              <a:gd name="connsiteY125" fmla="*/ 246221 h 323850"/>
              <a:gd name="connsiteX126" fmla="*/ 1488281 w 2295525"/>
              <a:gd name="connsiteY126" fmla="*/ 246221 h 323850"/>
              <a:gd name="connsiteX127" fmla="*/ 1488281 w 2295525"/>
              <a:gd name="connsiteY127" fmla="*/ 27146 h 323850"/>
              <a:gd name="connsiteX128" fmla="*/ 1473041 w 2295525"/>
              <a:gd name="connsiteY128" fmla="*/ 27146 h 323850"/>
              <a:gd name="connsiteX129" fmla="*/ 1473041 w 2295525"/>
              <a:gd name="connsiteY129" fmla="*/ 123349 h 323850"/>
              <a:gd name="connsiteX130" fmla="*/ 939641 w 2295525"/>
              <a:gd name="connsiteY130" fmla="*/ 207169 h 323850"/>
              <a:gd name="connsiteX131" fmla="*/ 890111 w 2295525"/>
              <a:gd name="connsiteY131" fmla="*/ 233839 h 323850"/>
              <a:gd name="connsiteX132" fmla="*/ 836771 w 2295525"/>
              <a:gd name="connsiteY132" fmla="*/ 165259 h 323850"/>
              <a:gd name="connsiteX133" fmla="*/ 892969 w 2295525"/>
              <a:gd name="connsiteY133" fmla="*/ 96679 h 323850"/>
              <a:gd name="connsiteX134" fmla="*/ 939641 w 2295525"/>
              <a:gd name="connsiteY134" fmla="*/ 117634 h 323850"/>
              <a:gd name="connsiteX135" fmla="*/ 939641 w 2295525"/>
              <a:gd name="connsiteY135" fmla="*/ 207169 h 323850"/>
              <a:gd name="connsiteX136" fmla="*/ 940594 w 2295525"/>
              <a:gd name="connsiteY136" fmla="*/ 101441 h 323850"/>
              <a:gd name="connsiteX137" fmla="*/ 939641 w 2295525"/>
              <a:gd name="connsiteY137" fmla="*/ 101441 h 323850"/>
              <a:gd name="connsiteX138" fmla="*/ 892969 w 2295525"/>
              <a:gd name="connsiteY138" fmla="*/ 82391 h 323850"/>
              <a:gd name="connsiteX139" fmla="*/ 822484 w 2295525"/>
              <a:gd name="connsiteY139" fmla="*/ 164306 h 323850"/>
              <a:gd name="connsiteX140" fmla="*/ 888206 w 2295525"/>
              <a:gd name="connsiteY140" fmla="*/ 246221 h 323850"/>
              <a:gd name="connsiteX141" fmla="*/ 940594 w 2295525"/>
              <a:gd name="connsiteY141" fmla="*/ 221456 h 323850"/>
              <a:gd name="connsiteX142" fmla="*/ 940594 w 2295525"/>
              <a:gd name="connsiteY142" fmla="*/ 257651 h 323850"/>
              <a:gd name="connsiteX143" fmla="*/ 891064 w 2295525"/>
              <a:gd name="connsiteY143" fmla="*/ 310039 h 323850"/>
              <a:gd name="connsiteX144" fmla="*/ 841534 w 2295525"/>
              <a:gd name="connsiteY144" fmla="*/ 293846 h 323850"/>
              <a:gd name="connsiteX145" fmla="*/ 834866 w 2295525"/>
              <a:gd name="connsiteY145" fmla="*/ 305276 h 323850"/>
              <a:gd name="connsiteX146" fmla="*/ 891064 w 2295525"/>
              <a:gd name="connsiteY146" fmla="*/ 322421 h 323850"/>
              <a:gd name="connsiteX147" fmla="*/ 955834 w 2295525"/>
              <a:gd name="connsiteY147" fmla="*/ 260509 h 323850"/>
              <a:gd name="connsiteX148" fmla="*/ 955834 w 2295525"/>
              <a:gd name="connsiteY148" fmla="*/ 87154 h 323850"/>
              <a:gd name="connsiteX149" fmla="*/ 942499 w 2295525"/>
              <a:gd name="connsiteY149" fmla="*/ 87154 h 323850"/>
              <a:gd name="connsiteX150" fmla="*/ 940594 w 2295525"/>
              <a:gd name="connsiteY150" fmla="*/ 101441 h 323850"/>
              <a:gd name="connsiteX151" fmla="*/ 736759 w 2295525"/>
              <a:gd name="connsiteY151" fmla="*/ 82391 h 323850"/>
              <a:gd name="connsiteX152" fmla="*/ 681514 w 2295525"/>
              <a:gd name="connsiteY152" fmla="*/ 110966 h 323850"/>
              <a:gd name="connsiteX153" fmla="*/ 680561 w 2295525"/>
              <a:gd name="connsiteY153" fmla="*/ 110966 h 323850"/>
              <a:gd name="connsiteX154" fmla="*/ 679609 w 2295525"/>
              <a:gd name="connsiteY154" fmla="*/ 86201 h 323850"/>
              <a:gd name="connsiteX155" fmla="*/ 667226 w 2295525"/>
              <a:gd name="connsiteY155" fmla="*/ 86201 h 323850"/>
              <a:gd name="connsiteX156" fmla="*/ 667226 w 2295525"/>
              <a:gd name="connsiteY156" fmla="*/ 246221 h 323850"/>
              <a:gd name="connsiteX157" fmla="*/ 681514 w 2295525"/>
              <a:gd name="connsiteY157" fmla="*/ 246221 h 323850"/>
              <a:gd name="connsiteX158" fmla="*/ 681514 w 2295525"/>
              <a:gd name="connsiteY158" fmla="*/ 126206 h 323850"/>
              <a:gd name="connsiteX159" fmla="*/ 733901 w 2295525"/>
              <a:gd name="connsiteY159" fmla="*/ 96679 h 323850"/>
              <a:gd name="connsiteX160" fmla="*/ 770096 w 2295525"/>
              <a:gd name="connsiteY160" fmla="*/ 146209 h 323850"/>
              <a:gd name="connsiteX161" fmla="*/ 770096 w 2295525"/>
              <a:gd name="connsiteY161" fmla="*/ 247174 h 323850"/>
              <a:gd name="connsiteX162" fmla="*/ 784384 w 2295525"/>
              <a:gd name="connsiteY162" fmla="*/ 247174 h 323850"/>
              <a:gd name="connsiteX163" fmla="*/ 784384 w 2295525"/>
              <a:gd name="connsiteY163" fmla="*/ 144304 h 323850"/>
              <a:gd name="connsiteX164" fmla="*/ 736759 w 2295525"/>
              <a:gd name="connsiteY164" fmla="*/ 82391 h 323850"/>
              <a:gd name="connsiteX165" fmla="*/ 603409 w 2295525"/>
              <a:gd name="connsiteY165" fmla="*/ 246221 h 323850"/>
              <a:gd name="connsiteX166" fmla="*/ 617696 w 2295525"/>
              <a:gd name="connsiteY166" fmla="*/ 246221 h 323850"/>
              <a:gd name="connsiteX167" fmla="*/ 617696 w 2295525"/>
              <a:gd name="connsiteY167" fmla="*/ 87154 h 323850"/>
              <a:gd name="connsiteX168" fmla="*/ 603409 w 2295525"/>
              <a:gd name="connsiteY168" fmla="*/ 87154 h 323850"/>
              <a:gd name="connsiteX169" fmla="*/ 603409 w 2295525"/>
              <a:gd name="connsiteY169" fmla="*/ 246221 h 323850"/>
              <a:gd name="connsiteX170" fmla="*/ 611029 w 2295525"/>
              <a:gd name="connsiteY170" fmla="*/ 21431 h 323850"/>
              <a:gd name="connsiteX171" fmla="*/ 597694 w 2295525"/>
              <a:gd name="connsiteY171" fmla="*/ 34766 h 323850"/>
              <a:gd name="connsiteX172" fmla="*/ 611029 w 2295525"/>
              <a:gd name="connsiteY172" fmla="*/ 48101 h 323850"/>
              <a:gd name="connsiteX173" fmla="*/ 624364 w 2295525"/>
              <a:gd name="connsiteY173" fmla="*/ 34766 h 323850"/>
              <a:gd name="connsiteX174" fmla="*/ 611029 w 2295525"/>
              <a:gd name="connsiteY174" fmla="*/ 21431 h 323850"/>
              <a:gd name="connsiteX175" fmla="*/ 558641 w 2295525"/>
              <a:gd name="connsiteY175" fmla="*/ 237649 h 323850"/>
              <a:gd name="connsiteX176" fmla="*/ 551974 w 2295525"/>
              <a:gd name="connsiteY176" fmla="*/ 227171 h 323850"/>
              <a:gd name="connsiteX177" fmla="*/ 551974 w 2295525"/>
              <a:gd name="connsiteY177" fmla="*/ 7144 h 323850"/>
              <a:gd name="connsiteX178" fmla="*/ 537686 w 2295525"/>
              <a:gd name="connsiteY178" fmla="*/ 7144 h 323850"/>
              <a:gd name="connsiteX179" fmla="*/ 537686 w 2295525"/>
              <a:gd name="connsiteY179" fmla="*/ 225266 h 323850"/>
              <a:gd name="connsiteX180" fmla="*/ 557689 w 2295525"/>
              <a:gd name="connsiteY180" fmla="*/ 250984 h 323850"/>
              <a:gd name="connsiteX181" fmla="*/ 568166 w 2295525"/>
              <a:gd name="connsiteY181" fmla="*/ 249079 h 323850"/>
              <a:gd name="connsiteX182" fmla="*/ 565309 w 2295525"/>
              <a:gd name="connsiteY182" fmla="*/ 236696 h 323850"/>
              <a:gd name="connsiteX183" fmla="*/ 558641 w 2295525"/>
              <a:gd name="connsiteY183" fmla="*/ 237649 h 323850"/>
              <a:gd name="connsiteX184" fmla="*/ 427196 w 2295525"/>
              <a:gd name="connsiteY184" fmla="*/ 237649 h 323850"/>
              <a:gd name="connsiteX185" fmla="*/ 370999 w 2295525"/>
              <a:gd name="connsiteY185" fmla="*/ 167164 h 323850"/>
              <a:gd name="connsiteX186" fmla="*/ 427196 w 2295525"/>
              <a:gd name="connsiteY186" fmla="*/ 95726 h 323850"/>
              <a:gd name="connsiteX187" fmla="*/ 483394 w 2295525"/>
              <a:gd name="connsiteY187" fmla="*/ 167164 h 323850"/>
              <a:gd name="connsiteX188" fmla="*/ 427196 w 2295525"/>
              <a:gd name="connsiteY188" fmla="*/ 237649 h 323850"/>
              <a:gd name="connsiteX189" fmla="*/ 427196 w 2295525"/>
              <a:gd name="connsiteY189" fmla="*/ 82391 h 323850"/>
              <a:gd name="connsiteX190" fmla="*/ 355759 w 2295525"/>
              <a:gd name="connsiteY190" fmla="*/ 166211 h 323850"/>
              <a:gd name="connsiteX191" fmla="*/ 427196 w 2295525"/>
              <a:gd name="connsiteY191" fmla="*/ 250031 h 323850"/>
              <a:gd name="connsiteX192" fmla="*/ 498634 w 2295525"/>
              <a:gd name="connsiteY192" fmla="*/ 166211 h 323850"/>
              <a:gd name="connsiteX193" fmla="*/ 427196 w 2295525"/>
              <a:gd name="connsiteY193" fmla="*/ 82391 h 323850"/>
              <a:gd name="connsiteX194" fmla="*/ 254794 w 2295525"/>
              <a:gd name="connsiteY194" fmla="*/ 237649 h 323850"/>
              <a:gd name="connsiteX195" fmla="*/ 198596 w 2295525"/>
              <a:gd name="connsiteY195" fmla="*/ 167164 h 323850"/>
              <a:gd name="connsiteX196" fmla="*/ 254794 w 2295525"/>
              <a:gd name="connsiteY196" fmla="*/ 95726 h 323850"/>
              <a:gd name="connsiteX197" fmla="*/ 310991 w 2295525"/>
              <a:gd name="connsiteY197" fmla="*/ 167164 h 323850"/>
              <a:gd name="connsiteX198" fmla="*/ 254794 w 2295525"/>
              <a:gd name="connsiteY198" fmla="*/ 237649 h 323850"/>
              <a:gd name="connsiteX199" fmla="*/ 254794 w 2295525"/>
              <a:gd name="connsiteY199" fmla="*/ 82391 h 323850"/>
              <a:gd name="connsiteX200" fmla="*/ 183356 w 2295525"/>
              <a:gd name="connsiteY200" fmla="*/ 166211 h 323850"/>
              <a:gd name="connsiteX201" fmla="*/ 254794 w 2295525"/>
              <a:gd name="connsiteY201" fmla="*/ 250031 h 323850"/>
              <a:gd name="connsiteX202" fmla="*/ 326231 w 2295525"/>
              <a:gd name="connsiteY202" fmla="*/ 166211 h 323850"/>
              <a:gd name="connsiteX203" fmla="*/ 254794 w 2295525"/>
              <a:gd name="connsiteY203" fmla="*/ 82391 h 323850"/>
              <a:gd name="connsiteX204" fmla="*/ 99536 w 2295525"/>
              <a:gd name="connsiteY204" fmla="*/ 236696 h 323850"/>
              <a:gd name="connsiteX205" fmla="*/ 23336 w 2295525"/>
              <a:gd name="connsiteY205" fmla="*/ 136684 h 323850"/>
              <a:gd name="connsiteX206" fmla="*/ 101441 w 2295525"/>
              <a:gd name="connsiteY206" fmla="*/ 37624 h 323850"/>
              <a:gd name="connsiteX207" fmla="*/ 149066 w 2295525"/>
              <a:gd name="connsiteY207" fmla="*/ 59531 h 323850"/>
              <a:gd name="connsiteX208" fmla="*/ 157639 w 2295525"/>
              <a:gd name="connsiteY208" fmla="*/ 50006 h 323850"/>
              <a:gd name="connsiteX209" fmla="*/ 100489 w 2295525"/>
              <a:gd name="connsiteY209" fmla="*/ 23336 h 323850"/>
              <a:gd name="connsiteX210" fmla="*/ 7144 w 2295525"/>
              <a:gd name="connsiteY210" fmla="*/ 136684 h 323850"/>
              <a:gd name="connsiteX211" fmla="*/ 98584 w 2295525"/>
              <a:gd name="connsiteY211" fmla="*/ 250984 h 323850"/>
              <a:gd name="connsiteX212" fmla="*/ 164306 w 2295525"/>
              <a:gd name="connsiteY212" fmla="*/ 219551 h 323850"/>
              <a:gd name="connsiteX213" fmla="*/ 155734 w 2295525"/>
              <a:gd name="connsiteY213" fmla="*/ 210026 h 323850"/>
              <a:gd name="connsiteX214" fmla="*/ 99536 w 2295525"/>
              <a:gd name="connsiteY214" fmla="*/ 236696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2295525" h="323850">
                <a:moveTo>
                  <a:pt x="1128236" y="237649"/>
                </a:moveTo>
                <a:cubicBezTo>
                  <a:pt x="1101566" y="237649"/>
                  <a:pt x="1078706" y="218599"/>
                  <a:pt x="1078706" y="190024"/>
                </a:cubicBezTo>
                <a:cubicBezTo>
                  <a:pt x="1078706" y="168116"/>
                  <a:pt x="1094899" y="151924"/>
                  <a:pt x="1114901" y="136684"/>
                </a:cubicBezTo>
                <a:cubicBezTo>
                  <a:pt x="1130141" y="165259"/>
                  <a:pt x="1153954" y="192881"/>
                  <a:pt x="1176814" y="213836"/>
                </a:cubicBezTo>
                <a:cubicBezTo>
                  <a:pt x="1163479" y="228124"/>
                  <a:pt x="1146334" y="237649"/>
                  <a:pt x="1128236" y="237649"/>
                </a:cubicBezTo>
                <a:moveTo>
                  <a:pt x="1234916" y="131921"/>
                </a:moveTo>
                <a:lnTo>
                  <a:pt x="1220629" y="131921"/>
                </a:lnTo>
                <a:cubicBezTo>
                  <a:pt x="1213009" y="159544"/>
                  <a:pt x="1201579" y="184309"/>
                  <a:pt x="1186339" y="204311"/>
                </a:cubicBezTo>
                <a:cubicBezTo>
                  <a:pt x="1163479" y="184309"/>
                  <a:pt x="1108234" y="122396"/>
                  <a:pt x="1108234" y="71914"/>
                </a:cubicBezTo>
                <a:cubicBezTo>
                  <a:pt x="1108234" y="51911"/>
                  <a:pt x="1119664" y="35719"/>
                  <a:pt x="1139666" y="35719"/>
                </a:cubicBezTo>
                <a:cubicBezTo>
                  <a:pt x="1145381" y="35719"/>
                  <a:pt x="1150144" y="37624"/>
                  <a:pt x="1153001" y="39529"/>
                </a:cubicBezTo>
                <a:lnTo>
                  <a:pt x="1153001" y="39529"/>
                </a:lnTo>
                <a:lnTo>
                  <a:pt x="1159669" y="28099"/>
                </a:lnTo>
                <a:cubicBezTo>
                  <a:pt x="1153954" y="25241"/>
                  <a:pt x="1148239" y="23336"/>
                  <a:pt x="1140619" y="23336"/>
                </a:cubicBezTo>
                <a:cubicBezTo>
                  <a:pt x="1113949" y="23336"/>
                  <a:pt x="1094899" y="44291"/>
                  <a:pt x="1094899" y="71914"/>
                </a:cubicBezTo>
                <a:cubicBezTo>
                  <a:pt x="1094899" y="89059"/>
                  <a:pt x="1100614" y="107156"/>
                  <a:pt x="1109186" y="126206"/>
                </a:cubicBezTo>
                <a:cubicBezTo>
                  <a:pt x="1086326" y="143351"/>
                  <a:pt x="1064419" y="161449"/>
                  <a:pt x="1064419" y="190976"/>
                </a:cubicBezTo>
                <a:cubicBezTo>
                  <a:pt x="1064419" y="227171"/>
                  <a:pt x="1092994" y="250984"/>
                  <a:pt x="1127284" y="250984"/>
                </a:cubicBezTo>
                <a:cubicBezTo>
                  <a:pt x="1152049" y="250984"/>
                  <a:pt x="1171099" y="239554"/>
                  <a:pt x="1187291" y="223361"/>
                </a:cubicBezTo>
                <a:cubicBezTo>
                  <a:pt x="1204436" y="236696"/>
                  <a:pt x="1220629" y="246221"/>
                  <a:pt x="1233964" y="250984"/>
                </a:cubicBezTo>
                <a:lnTo>
                  <a:pt x="1238726" y="237649"/>
                </a:lnTo>
                <a:cubicBezTo>
                  <a:pt x="1226344" y="232886"/>
                  <a:pt x="1211104" y="224314"/>
                  <a:pt x="1195864" y="211931"/>
                </a:cubicBezTo>
                <a:cubicBezTo>
                  <a:pt x="1213961" y="190024"/>
                  <a:pt x="1226344" y="161449"/>
                  <a:pt x="1234916" y="131921"/>
                </a:cubicBezTo>
                <a:moveTo>
                  <a:pt x="2278856" y="207169"/>
                </a:moveTo>
                <a:cubicBezTo>
                  <a:pt x="2262664" y="224314"/>
                  <a:pt x="2246471" y="233839"/>
                  <a:pt x="2229326" y="233839"/>
                </a:cubicBezTo>
                <a:cubicBezTo>
                  <a:pt x="2195036" y="233839"/>
                  <a:pt x="2175986" y="206216"/>
                  <a:pt x="2175986" y="165259"/>
                </a:cubicBezTo>
                <a:cubicBezTo>
                  <a:pt x="2175986" y="126206"/>
                  <a:pt x="2200751" y="96679"/>
                  <a:pt x="2232184" y="96679"/>
                </a:cubicBezTo>
                <a:cubicBezTo>
                  <a:pt x="2247424" y="96679"/>
                  <a:pt x="2261711" y="102394"/>
                  <a:pt x="2278856" y="117634"/>
                </a:cubicBezTo>
                <a:lnTo>
                  <a:pt x="2278856" y="207169"/>
                </a:lnTo>
                <a:close/>
                <a:moveTo>
                  <a:pt x="2279809" y="87154"/>
                </a:moveTo>
                <a:lnTo>
                  <a:pt x="2278856" y="101441"/>
                </a:lnTo>
                <a:lnTo>
                  <a:pt x="2277904" y="101441"/>
                </a:lnTo>
                <a:cubicBezTo>
                  <a:pt x="2263616" y="90011"/>
                  <a:pt x="2250281" y="82391"/>
                  <a:pt x="2231231" y="82391"/>
                </a:cubicBezTo>
                <a:cubicBezTo>
                  <a:pt x="2193131" y="82391"/>
                  <a:pt x="2160746" y="113824"/>
                  <a:pt x="2160746" y="164306"/>
                </a:cubicBezTo>
                <a:cubicBezTo>
                  <a:pt x="2160746" y="216694"/>
                  <a:pt x="2186464" y="246221"/>
                  <a:pt x="2226469" y="246221"/>
                </a:cubicBezTo>
                <a:cubicBezTo>
                  <a:pt x="2247424" y="246221"/>
                  <a:pt x="2265521" y="234791"/>
                  <a:pt x="2278856" y="221456"/>
                </a:cubicBezTo>
                <a:lnTo>
                  <a:pt x="2278856" y="257651"/>
                </a:lnTo>
                <a:cubicBezTo>
                  <a:pt x="2278856" y="290036"/>
                  <a:pt x="2261711" y="310039"/>
                  <a:pt x="2229326" y="310039"/>
                </a:cubicBezTo>
                <a:cubicBezTo>
                  <a:pt x="2213134" y="310039"/>
                  <a:pt x="2195989" y="305276"/>
                  <a:pt x="2179796" y="293846"/>
                </a:cubicBezTo>
                <a:lnTo>
                  <a:pt x="2173129" y="305276"/>
                </a:lnTo>
                <a:cubicBezTo>
                  <a:pt x="2188369" y="315754"/>
                  <a:pt x="2207419" y="322421"/>
                  <a:pt x="2229326" y="322421"/>
                </a:cubicBezTo>
                <a:cubicBezTo>
                  <a:pt x="2270284" y="322421"/>
                  <a:pt x="2294096" y="297656"/>
                  <a:pt x="2294096" y="260509"/>
                </a:cubicBezTo>
                <a:lnTo>
                  <a:pt x="2294096" y="87154"/>
                </a:lnTo>
                <a:lnTo>
                  <a:pt x="2279809" y="87154"/>
                </a:lnTo>
                <a:close/>
                <a:moveTo>
                  <a:pt x="2075021" y="82391"/>
                </a:moveTo>
                <a:cubicBezTo>
                  <a:pt x="2053114" y="82391"/>
                  <a:pt x="2035969" y="94774"/>
                  <a:pt x="2019776" y="110966"/>
                </a:cubicBezTo>
                <a:lnTo>
                  <a:pt x="2018824" y="110966"/>
                </a:lnTo>
                <a:lnTo>
                  <a:pt x="2017871" y="86201"/>
                </a:lnTo>
                <a:lnTo>
                  <a:pt x="2005489" y="86201"/>
                </a:lnTo>
                <a:lnTo>
                  <a:pt x="2005489" y="246221"/>
                </a:lnTo>
                <a:lnTo>
                  <a:pt x="2019776" y="246221"/>
                </a:lnTo>
                <a:lnTo>
                  <a:pt x="2019776" y="126206"/>
                </a:lnTo>
                <a:cubicBezTo>
                  <a:pt x="2039779" y="106204"/>
                  <a:pt x="2053114" y="96679"/>
                  <a:pt x="2072164" y="96679"/>
                </a:cubicBezTo>
                <a:cubicBezTo>
                  <a:pt x="2097881" y="96679"/>
                  <a:pt x="2108359" y="112871"/>
                  <a:pt x="2108359" y="146209"/>
                </a:cubicBezTo>
                <a:lnTo>
                  <a:pt x="2108359" y="247174"/>
                </a:lnTo>
                <a:lnTo>
                  <a:pt x="2122646" y="247174"/>
                </a:lnTo>
                <a:lnTo>
                  <a:pt x="2122646" y="144304"/>
                </a:lnTo>
                <a:cubicBezTo>
                  <a:pt x="2123599" y="102394"/>
                  <a:pt x="2107406" y="82391"/>
                  <a:pt x="2075021" y="82391"/>
                </a:cubicBezTo>
                <a:moveTo>
                  <a:pt x="1949291" y="21431"/>
                </a:moveTo>
                <a:cubicBezTo>
                  <a:pt x="1941671" y="21431"/>
                  <a:pt x="1935956" y="26194"/>
                  <a:pt x="1935956" y="34766"/>
                </a:cubicBezTo>
                <a:cubicBezTo>
                  <a:pt x="1935956" y="42386"/>
                  <a:pt x="1941671" y="48101"/>
                  <a:pt x="1949291" y="48101"/>
                </a:cubicBezTo>
                <a:cubicBezTo>
                  <a:pt x="1956911" y="48101"/>
                  <a:pt x="1962626" y="42386"/>
                  <a:pt x="1962626" y="34766"/>
                </a:cubicBezTo>
                <a:cubicBezTo>
                  <a:pt x="1962626" y="27146"/>
                  <a:pt x="1956911" y="21431"/>
                  <a:pt x="1949291" y="21431"/>
                </a:cubicBezTo>
                <a:moveTo>
                  <a:pt x="1941671" y="246221"/>
                </a:moveTo>
                <a:lnTo>
                  <a:pt x="1955959" y="246221"/>
                </a:lnTo>
                <a:lnTo>
                  <a:pt x="1955959" y="87154"/>
                </a:lnTo>
                <a:lnTo>
                  <a:pt x="1941671" y="87154"/>
                </a:lnTo>
                <a:lnTo>
                  <a:pt x="1941671" y="246221"/>
                </a:lnTo>
                <a:close/>
                <a:moveTo>
                  <a:pt x="1890236" y="237649"/>
                </a:moveTo>
                <a:cubicBezTo>
                  <a:pt x="1868329" y="237649"/>
                  <a:pt x="1863566" y="224314"/>
                  <a:pt x="1863566" y="203359"/>
                </a:cubicBezTo>
                <a:lnTo>
                  <a:pt x="1863566" y="99536"/>
                </a:lnTo>
                <a:lnTo>
                  <a:pt x="1910239" y="99536"/>
                </a:lnTo>
                <a:lnTo>
                  <a:pt x="1910239" y="87154"/>
                </a:lnTo>
                <a:lnTo>
                  <a:pt x="1863566" y="87154"/>
                </a:lnTo>
                <a:lnTo>
                  <a:pt x="1863566" y="40481"/>
                </a:lnTo>
                <a:lnTo>
                  <a:pt x="1851184" y="40481"/>
                </a:lnTo>
                <a:lnTo>
                  <a:pt x="1849279" y="87154"/>
                </a:lnTo>
                <a:lnTo>
                  <a:pt x="1823561" y="88106"/>
                </a:lnTo>
                <a:lnTo>
                  <a:pt x="1823561" y="99536"/>
                </a:lnTo>
                <a:lnTo>
                  <a:pt x="1848326" y="99536"/>
                </a:lnTo>
                <a:lnTo>
                  <a:pt x="1848326" y="202406"/>
                </a:lnTo>
                <a:cubicBezTo>
                  <a:pt x="1848326" y="230981"/>
                  <a:pt x="1856899" y="250984"/>
                  <a:pt x="1888331" y="250984"/>
                </a:cubicBezTo>
                <a:cubicBezTo>
                  <a:pt x="1894999" y="250984"/>
                  <a:pt x="1904524" y="248126"/>
                  <a:pt x="1914049" y="245269"/>
                </a:cubicBezTo>
                <a:lnTo>
                  <a:pt x="1910239" y="232886"/>
                </a:lnTo>
                <a:cubicBezTo>
                  <a:pt x="1904524" y="234791"/>
                  <a:pt x="1895951" y="237649"/>
                  <a:pt x="1890236" y="237649"/>
                </a:cubicBezTo>
                <a:moveTo>
                  <a:pt x="1784509" y="211931"/>
                </a:moveTo>
                <a:cubicBezTo>
                  <a:pt x="1764506" y="229076"/>
                  <a:pt x="1748314" y="237649"/>
                  <a:pt x="1730216" y="237649"/>
                </a:cubicBezTo>
                <a:cubicBezTo>
                  <a:pt x="1712119" y="237649"/>
                  <a:pt x="1696879" y="229076"/>
                  <a:pt x="1696879" y="205264"/>
                </a:cubicBezTo>
                <a:cubicBezTo>
                  <a:pt x="1696879" y="179546"/>
                  <a:pt x="1718786" y="164306"/>
                  <a:pt x="1784509" y="156686"/>
                </a:cubicBezTo>
                <a:lnTo>
                  <a:pt x="1784509" y="211931"/>
                </a:lnTo>
                <a:close/>
                <a:moveTo>
                  <a:pt x="1748314" y="82391"/>
                </a:moveTo>
                <a:cubicBezTo>
                  <a:pt x="1722596" y="82391"/>
                  <a:pt x="1700689" y="94774"/>
                  <a:pt x="1689259" y="103346"/>
                </a:cubicBezTo>
                <a:lnTo>
                  <a:pt x="1695926" y="114776"/>
                </a:lnTo>
                <a:cubicBezTo>
                  <a:pt x="1706404" y="107156"/>
                  <a:pt x="1725454" y="95726"/>
                  <a:pt x="1746409" y="95726"/>
                </a:cubicBezTo>
                <a:cubicBezTo>
                  <a:pt x="1777841" y="95726"/>
                  <a:pt x="1784509" y="122396"/>
                  <a:pt x="1783556" y="146209"/>
                </a:cubicBezTo>
                <a:cubicBezTo>
                  <a:pt x="1713071" y="153829"/>
                  <a:pt x="1680686" y="170974"/>
                  <a:pt x="1680686" y="206216"/>
                </a:cubicBezTo>
                <a:cubicBezTo>
                  <a:pt x="1680686" y="236696"/>
                  <a:pt x="1701641" y="250031"/>
                  <a:pt x="1727359" y="250031"/>
                </a:cubicBezTo>
                <a:cubicBezTo>
                  <a:pt x="1748314" y="250031"/>
                  <a:pt x="1767364" y="238601"/>
                  <a:pt x="1783556" y="225266"/>
                </a:cubicBezTo>
                <a:lnTo>
                  <a:pt x="1784509" y="225266"/>
                </a:lnTo>
                <a:lnTo>
                  <a:pt x="1786414" y="246221"/>
                </a:lnTo>
                <a:lnTo>
                  <a:pt x="1798796" y="246221"/>
                </a:lnTo>
                <a:lnTo>
                  <a:pt x="1798796" y="144304"/>
                </a:lnTo>
                <a:cubicBezTo>
                  <a:pt x="1798796" y="110014"/>
                  <a:pt x="1786414" y="82391"/>
                  <a:pt x="1748314" y="82391"/>
                </a:cubicBezTo>
                <a:moveTo>
                  <a:pt x="1543526" y="157639"/>
                </a:moveTo>
                <a:cubicBezTo>
                  <a:pt x="1546384" y="119539"/>
                  <a:pt x="1571149" y="95726"/>
                  <a:pt x="1598771" y="95726"/>
                </a:cubicBezTo>
                <a:cubicBezTo>
                  <a:pt x="1627346" y="95726"/>
                  <a:pt x="1645444" y="116681"/>
                  <a:pt x="1645444" y="157639"/>
                </a:cubicBezTo>
                <a:lnTo>
                  <a:pt x="1543526" y="157639"/>
                </a:lnTo>
                <a:close/>
                <a:moveTo>
                  <a:pt x="1598771" y="82391"/>
                </a:moveTo>
                <a:cubicBezTo>
                  <a:pt x="1563529" y="82391"/>
                  <a:pt x="1529239" y="114776"/>
                  <a:pt x="1529239" y="166211"/>
                </a:cubicBezTo>
                <a:cubicBezTo>
                  <a:pt x="1529239" y="217646"/>
                  <a:pt x="1562576" y="250031"/>
                  <a:pt x="1603534" y="250031"/>
                </a:cubicBezTo>
                <a:cubicBezTo>
                  <a:pt x="1626394" y="250031"/>
                  <a:pt x="1640681" y="242411"/>
                  <a:pt x="1654016" y="234791"/>
                </a:cubicBezTo>
                <a:lnTo>
                  <a:pt x="1648301" y="223361"/>
                </a:lnTo>
                <a:cubicBezTo>
                  <a:pt x="1635919" y="231934"/>
                  <a:pt x="1622584" y="237649"/>
                  <a:pt x="1605439" y="237649"/>
                </a:cubicBezTo>
                <a:cubicBezTo>
                  <a:pt x="1569244" y="237649"/>
                  <a:pt x="1545431" y="209074"/>
                  <a:pt x="1545431" y="168116"/>
                </a:cubicBezTo>
                <a:lnTo>
                  <a:pt x="1660684" y="168116"/>
                </a:lnTo>
                <a:cubicBezTo>
                  <a:pt x="1661636" y="164306"/>
                  <a:pt x="1661636" y="160496"/>
                  <a:pt x="1661636" y="155734"/>
                </a:cubicBezTo>
                <a:cubicBezTo>
                  <a:pt x="1659731" y="110014"/>
                  <a:pt x="1635919" y="82391"/>
                  <a:pt x="1598771" y="82391"/>
                </a:cubicBezTo>
                <a:moveTo>
                  <a:pt x="1473041" y="123349"/>
                </a:moveTo>
                <a:lnTo>
                  <a:pt x="1355884" y="123349"/>
                </a:lnTo>
                <a:lnTo>
                  <a:pt x="1355884" y="27146"/>
                </a:lnTo>
                <a:lnTo>
                  <a:pt x="1340644" y="27146"/>
                </a:lnTo>
                <a:lnTo>
                  <a:pt x="1340644" y="246221"/>
                </a:lnTo>
                <a:lnTo>
                  <a:pt x="1355884" y="246221"/>
                </a:lnTo>
                <a:lnTo>
                  <a:pt x="1355884" y="136684"/>
                </a:lnTo>
                <a:lnTo>
                  <a:pt x="1473041" y="136684"/>
                </a:lnTo>
                <a:lnTo>
                  <a:pt x="1473041" y="246221"/>
                </a:lnTo>
                <a:lnTo>
                  <a:pt x="1488281" y="246221"/>
                </a:lnTo>
                <a:lnTo>
                  <a:pt x="1488281" y="27146"/>
                </a:lnTo>
                <a:lnTo>
                  <a:pt x="1473041" y="27146"/>
                </a:lnTo>
                <a:lnTo>
                  <a:pt x="1473041" y="123349"/>
                </a:lnTo>
                <a:close/>
                <a:moveTo>
                  <a:pt x="939641" y="207169"/>
                </a:moveTo>
                <a:cubicBezTo>
                  <a:pt x="923449" y="224314"/>
                  <a:pt x="907256" y="233839"/>
                  <a:pt x="890111" y="233839"/>
                </a:cubicBezTo>
                <a:cubicBezTo>
                  <a:pt x="855821" y="233839"/>
                  <a:pt x="836771" y="206216"/>
                  <a:pt x="836771" y="165259"/>
                </a:cubicBezTo>
                <a:cubicBezTo>
                  <a:pt x="836771" y="126206"/>
                  <a:pt x="861536" y="96679"/>
                  <a:pt x="892969" y="96679"/>
                </a:cubicBezTo>
                <a:cubicBezTo>
                  <a:pt x="908209" y="96679"/>
                  <a:pt x="922496" y="102394"/>
                  <a:pt x="939641" y="117634"/>
                </a:cubicBezTo>
                <a:lnTo>
                  <a:pt x="939641" y="207169"/>
                </a:lnTo>
                <a:close/>
                <a:moveTo>
                  <a:pt x="940594" y="101441"/>
                </a:moveTo>
                <a:lnTo>
                  <a:pt x="939641" y="101441"/>
                </a:lnTo>
                <a:cubicBezTo>
                  <a:pt x="925354" y="90011"/>
                  <a:pt x="912019" y="82391"/>
                  <a:pt x="892969" y="82391"/>
                </a:cubicBezTo>
                <a:cubicBezTo>
                  <a:pt x="854869" y="82391"/>
                  <a:pt x="822484" y="113824"/>
                  <a:pt x="822484" y="164306"/>
                </a:cubicBezTo>
                <a:cubicBezTo>
                  <a:pt x="822484" y="216694"/>
                  <a:pt x="848201" y="246221"/>
                  <a:pt x="888206" y="246221"/>
                </a:cubicBezTo>
                <a:cubicBezTo>
                  <a:pt x="909161" y="246221"/>
                  <a:pt x="927259" y="234791"/>
                  <a:pt x="940594" y="221456"/>
                </a:cubicBezTo>
                <a:lnTo>
                  <a:pt x="940594" y="257651"/>
                </a:lnTo>
                <a:cubicBezTo>
                  <a:pt x="940594" y="290036"/>
                  <a:pt x="923449" y="310039"/>
                  <a:pt x="891064" y="310039"/>
                </a:cubicBezTo>
                <a:cubicBezTo>
                  <a:pt x="874871" y="310039"/>
                  <a:pt x="857726" y="305276"/>
                  <a:pt x="841534" y="293846"/>
                </a:cubicBezTo>
                <a:lnTo>
                  <a:pt x="834866" y="305276"/>
                </a:lnTo>
                <a:cubicBezTo>
                  <a:pt x="850106" y="315754"/>
                  <a:pt x="869156" y="322421"/>
                  <a:pt x="891064" y="322421"/>
                </a:cubicBezTo>
                <a:cubicBezTo>
                  <a:pt x="932021" y="322421"/>
                  <a:pt x="955834" y="297656"/>
                  <a:pt x="955834" y="260509"/>
                </a:cubicBezTo>
                <a:lnTo>
                  <a:pt x="955834" y="87154"/>
                </a:lnTo>
                <a:lnTo>
                  <a:pt x="942499" y="87154"/>
                </a:lnTo>
                <a:lnTo>
                  <a:pt x="940594" y="101441"/>
                </a:lnTo>
                <a:close/>
                <a:moveTo>
                  <a:pt x="736759" y="82391"/>
                </a:moveTo>
                <a:cubicBezTo>
                  <a:pt x="714851" y="82391"/>
                  <a:pt x="697706" y="94774"/>
                  <a:pt x="681514" y="110966"/>
                </a:cubicBezTo>
                <a:lnTo>
                  <a:pt x="680561" y="110966"/>
                </a:lnTo>
                <a:lnTo>
                  <a:pt x="679609" y="86201"/>
                </a:lnTo>
                <a:lnTo>
                  <a:pt x="667226" y="86201"/>
                </a:lnTo>
                <a:lnTo>
                  <a:pt x="667226" y="246221"/>
                </a:lnTo>
                <a:lnTo>
                  <a:pt x="681514" y="246221"/>
                </a:lnTo>
                <a:lnTo>
                  <a:pt x="681514" y="126206"/>
                </a:lnTo>
                <a:cubicBezTo>
                  <a:pt x="701516" y="106204"/>
                  <a:pt x="714851" y="96679"/>
                  <a:pt x="733901" y="96679"/>
                </a:cubicBezTo>
                <a:cubicBezTo>
                  <a:pt x="759619" y="96679"/>
                  <a:pt x="770096" y="112871"/>
                  <a:pt x="770096" y="146209"/>
                </a:cubicBezTo>
                <a:lnTo>
                  <a:pt x="770096" y="247174"/>
                </a:lnTo>
                <a:lnTo>
                  <a:pt x="784384" y="247174"/>
                </a:lnTo>
                <a:lnTo>
                  <a:pt x="784384" y="144304"/>
                </a:lnTo>
                <a:cubicBezTo>
                  <a:pt x="784384" y="102394"/>
                  <a:pt x="769144" y="82391"/>
                  <a:pt x="736759" y="82391"/>
                </a:cubicBezTo>
                <a:moveTo>
                  <a:pt x="603409" y="246221"/>
                </a:moveTo>
                <a:lnTo>
                  <a:pt x="617696" y="246221"/>
                </a:lnTo>
                <a:lnTo>
                  <a:pt x="617696" y="87154"/>
                </a:lnTo>
                <a:lnTo>
                  <a:pt x="603409" y="87154"/>
                </a:lnTo>
                <a:lnTo>
                  <a:pt x="603409" y="246221"/>
                </a:lnTo>
                <a:close/>
                <a:moveTo>
                  <a:pt x="611029" y="21431"/>
                </a:moveTo>
                <a:cubicBezTo>
                  <a:pt x="603409" y="21431"/>
                  <a:pt x="597694" y="26194"/>
                  <a:pt x="597694" y="34766"/>
                </a:cubicBezTo>
                <a:cubicBezTo>
                  <a:pt x="597694" y="42386"/>
                  <a:pt x="603409" y="48101"/>
                  <a:pt x="611029" y="48101"/>
                </a:cubicBezTo>
                <a:cubicBezTo>
                  <a:pt x="618649" y="48101"/>
                  <a:pt x="624364" y="42386"/>
                  <a:pt x="624364" y="34766"/>
                </a:cubicBezTo>
                <a:cubicBezTo>
                  <a:pt x="624364" y="27146"/>
                  <a:pt x="618649" y="21431"/>
                  <a:pt x="611029" y="21431"/>
                </a:cubicBezTo>
                <a:moveTo>
                  <a:pt x="558641" y="237649"/>
                </a:moveTo>
                <a:cubicBezTo>
                  <a:pt x="554831" y="237649"/>
                  <a:pt x="551974" y="234791"/>
                  <a:pt x="551974" y="227171"/>
                </a:cubicBezTo>
                <a:lnTo>
                  <a:pt x="551974" y="7144"/>
                </a:lnTo>
                <a:lnTo>
                  <a:pt x="537686" y="7144"/>
                </a:lnTo>
                <a:lnTo>
                  <a:pt x="537686" y="225266"/>
                </a:lnTo>
                <a:cubicBezTo>
                  <a:pt x="537686" y="242411"/>
                  <a:pt x="544354" y="250984"/>
                  <a:pt x="557689" y="250984"/>
                </a:cubicBezTo>
                <a:cubicBezTo>
                  <a:pt x="562451" y="250984"/>
                  <a:pt x="565309" y="250031"/>
                  <a:pt x="568166" y="249079"/>
                </a:cubicBezTo>
                <a:lnTo>
                  <a:pt x="565309" y="236696"/>
                </a:lnTo>
                <a:cubicBezTo>
                  <a:pt x="561499" y="237649"/>
                  <a:pt x="560546" y="237649"/>
                  <a:pt x="558641" y="237649"/>
                </a:cubicBezTo>
                <a:moveTo>
                  <a:pt x="427196" y="237649"/>
                </a:moveTo>
                <a:cubicBezTo>
                  <a:pt x="394811" y="237649"/>
                  <a:pt x="370999" y="209074"/>
                  <a:pt x="370999" y="167164"/>
                </a:cubicBezTo>
                <a:cubicBezTo>
                  <a:pt x="370999" y="125254"/>
                  <a:pt x="394811" y="95726"/>
                  <a:pt x="427196" y="95726"/>
                </a:cubicBezTo>
                <a:cubicBezTo>
                  <a:pt x="459581" y="95726"/>
                  <a:pt x="483394" y="124301"/>
                  <a:pt x="483394" y="167164"/>
                </a:cubicBezTo>
                <a:cubicBezTo>
                  <a:pt x="483394" y="209074"/>
                  <a:pt x="458629" y="237649"/>
                  <a:pt x="427196" y="237649"/>
                </a:cubicBezTo>
                <a:moveTo>
                  <a:pt x="427196" y="82391"/>
                </a:moveTo>
                <a:cubicBezTo>
                  <a:pt x="389096" y="82391"/>
                  <a:pt x="355759" y="112871"/>
                  <a:pt x="355759" y="166211"/>
                </a:cubicBezTo>
                <a:cubicBezTo>
                  <a:pt x="355759" y="219551"/>
                  <a:pt x="389096" y="250031"/>
                  <a:pt x="427196" y="250031"/>
                </a:cubicBezTo>
                <a:cubicBezTo>
                  <a:pt x="466249" y="250031"/>
                  <a:pt x="498634" y="219551"/>
                  <a:pt x="498634" y="166211"/>
                </a:cubicBezTo>
                <a:cubicBezTo>
                  <a:pt x="498634" y="113824"/>
                  <a:pt x="465296" y="82391"/>
                  <a:pt x="427196" y="82391"/>
                </a:cubicBezTo>
                <a:moveTo>
                  <a:pt x="254794" y="237649"/>
                </a:moveTo>
                <a:cubicBezTo>
                  <a:pt x="222409" y="237649"/>
                  <a:pt x="198596" y="209074"/>
                  <a:pt x="198596" y="167164"/>
                </a:cubicBezTo>
                <a:cubicBezTo>
                  <a:pt x="198596" y="125254"/>
                  <a:pt x="222409" y="95726"/>
                  <a:pt x="254794" y="95726"/>
                </a:cubicBezTo>
                <a:cubicBezTo>
                  <a:pt x="287179" y="95726"/>
                  <a:pt x="310991" y="124301"/>
                  <a:pt x="310991" y="167164"/>
                </a:cubicBezTo>
                <a:cubicBezTo>
                  <a:pt x="311944" y="209074"/>
                  <a:pt x="287179" y="237649"/>
                  <a:pt x="254794" y="237649"/>
                </a:cubicBezTo>
                <a:moveTo>
                  <a:pt x="254794" y="82391"/>
                </a:moveTo>
                <a:cubicBezTo>
                  <a:pt x="216694" y="82391"/>
                  <a:pt x="183356" y="112871"/>
                  <a:pt x="183356" y="166211"/>
                </a:cubicBezTo>
                <a:cubicBezTo>
                  <a:pt x="183356" y="219551"/>
                  <a:pt x="216694" y="250031"/>
                  <a:pt x="254794" y="250031"/>
                </a:cubicBezTo>
                <a:cubicBezTo>
                  <a:pt x="293846" y="250031"/>
                  <a:pt x="326231" y="219551"/>
                  <a:pt x="326231" y="166211"/>
                </a:cubicBezTo>
                <a:cubicBezTo>
                  <a:pt x="327184" y="113824"/>
                  <a:pt x="293846" y="82391"/>
                  <a:pt x="254794" y="82391"/>
                </a:cubicBezTo>
                <a:moveTo>
                  <a:pt x="99536" y="236696"/>
                </a:moveTo>
                <a:cubicBezTo>
                  <a:pt x="52864" y="236696"/>
                  <a:pt x="23336" y="197644"/>
                  <a:pt x="23336" y="136684"/>
                </a:cubicBezTo>
                <a:cubicBezTo>
                  <a:pt x="23336" y="75724"/>
                  <a:pt x="52864" y="37624"/>
                  <a:pt x="101441" y="37624"/>
                </a:cubicBezTo>
                <a:cubicBezTo>
                  <a:pt x="121444" y="37624"/>
                  <a:pt x="137636" y="46196"/>
                  <a:pt x="149066" y="59531"/>
                </a:cubicBezTo>
                <a:lnTo>
                  <a:pt x="157639" y="50006"/>
                </a:lnTo>
                <a:cubicBezTo>
                  <a:pt x="146209" y="36671"/>
                  <a:pt x="126206" y="23336"/>
                  <a:pt x="100489" y="23336"/>
                </a:cubicBezTo>
                <a:cubicBezTo>
                  <a:pt x="45244" y="23336"/>
                  <a:pt x="7144" y="67151"/>
                  <a:pt x="7144" y="136684"/>
                </a:cubicBezTo>
                <a:cubicBezTo>
                  <a:pt x="7144" y="206216"/>
                  <a:pt x="45244" y="250984"/>
                  <a:pt x="98584" y="250984"/>
                </a:cubicBezTo>
                <a:cubicBezTo>
                  <a:pt x="127159" y="250984"/>
                  <a:pt x="147161" y="238601"/>
                  <a:pt x="164306" y="219551"/>
                </a:cubicBezTo>
                <a:lnTo>
                  <a:pt x="155734" y="210026"/>
                </a:lnTo>
                <a:cubicBezTo>
                  <a:pt x="139541" y="227171"/>
                  <a:pt x="122396" y="236696"/>
                  <a:pt x="99536" y="236696"/>
                </a:cubicBezTo>
              </a:path>
            </a:pathLst>
          </a:cu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>
              <a:solidFill>
                <a:prstClr val="black"/>
              </a:solidFill>
            </a:endParaRP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46A0A157-5324-4BCB-9590-E1210F0F6FE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309328 w 12192000"/>
              <a:gd name="connsiteY0" fmla="*/ 6017079 h 6858000"/>
              <a:gd name="connsiteX1" fmla="*/ 1309328 w 12192000"/>
              <a:gd name="connsiteY1" fmla="*/ 6036953 h 6858000"/>
              <a:gd name="connsiteX2" fmla="*/ 1289797 w 12192000"/>
              <a:gd name="connsiteY2" fmla="*/ 6046205 h 6858000"/>
              <a:gd name="connsiteX3" fmla="*/ 1277805 w 12192000"/>
              <a:gd name="connsiteY3" fmla="*/ 6034554 h 6858000"/>
              <a:gd name="connsiteX4" fmla="*/ 1309328 w 12192000"/>
              <a:gd name="connsiteY4" fmla="*/ 6017079 h 6858000"/>
              <a:gd name="connsiteX5" fmla="*/ 1068446 w 12192000"/>
              <a:gd name="connsiteY5" fmla="*/ 6009884 h 6858000"/>
              <a:gd name="connsiteX6" fmla="*/ 1090719 w 12192000"/>
              <a:gd name="connsiteY6" fmla="*/ 6037638 h 6858000"/>
              <a:gd name="connsiteX7" fmla="*/ 1073243 w 12192000"/>
              <a:gd name="connsiteY7" fmla="*/ 6046205 h 6858000"/>
              <a:gd name="connsiteX8" fmla="*/ 1055426 w 12192000"/>
              <a:gd name="connsiteY8" fmla="*/ 6029072 h 6858000"/>
              <a:gd name="connsiteX9" fmla="*/ 1068446 w 12192000"/>
              <a:gd name="connsiteY9" fmla="*/ 6009884 h 6858000"/>
              <a:gd name="connsiteX10" fmla="*/ 1470373 w 12192000"/>
              <a:gd name="connsiteY10" fmla="*/ 5995492 h 6858000"/>
              <a:gd name="connsiteX11" fmla="*/ 1487163 w 12192000"/>
              <a:gd name="connsiteY11" fmla="*/ 6003031 h 6858000"/>
              <a:gd name="connsiteX12" fmla="*/ 1487163 w 12192000"/>
              <a:gd name="connsiteY12" fmla="*/ 6035240 h 6858000"/>
              <a:gd name="connsiteX13" fmla="*/ 1469345 w 12192000"/>
              <a:gd name="connsiteY13" fmla="*/ 6044834 h 6858000"/>
              <a:gd name="connsiteX14" fmla="*/ 1450157 w 12192000"/>
              <a:gd name="connsiteY14" fmla="*/ 6020163 h 6858000"/>
              <a:gd name="connsiteX15" fmla="*/ 1470373 w 12192000"/>
              <a:gd name="connsiteY15" fmla="*/ 5995492 h 6858000"/>
              <a:gd name="connsiteX16" fmla="*/ 988609 w 12192000"/>
              <a:gd name="connsiteY16" fmla="*/ 5995492 h 6858000"/>
              <a:gd name="connsiteX17" fmla="*/ 1005399 w 12192000"/>
              <a:gd name="connsiteY17" fmla="*/ 6003031 h 6858000"/>
              <a:gd name="connsiteX18" fmla="*/ 1005399 w 12192000"/>
              <a:gd name="connsiteY18" fmla="*/ 6035240 h 6858000"/>
              <a:gd name="connsiteX19" fmla="*/ 987581 w 12192000"/>
              <a:gd name="connsiteY19" fmla="*/ 6044834 h 6858000"/>
              <a:gd name="connsiteX20" fmla="*/ 968393 w 12192000"/>
              <a:gd name="connsiteY20" fmla="*/ 6020163 h 6858000"/>
              <a:gd name="connsiteX21" fmla="*/ 988609 w 12192000"/>
              <a:gd name="connsiteY21" fmla="*/ 5995492 h 6858000"/>
              <a:gd name="connsiteX22" fmla="*/ 1242512 w 12192000"/>
              <a:gd name="connsiteY22" fmla="*/ 5995149 h 6858000"/>
              <a:gd name="connsiteX23" fmla="*/ 1259302 w 12192000"/>
              <a:gd name="connsiteY23" fmla="*/ 6017422 h 6858000"/>
              <a:gd name="connsiteX24" fmla="*/ 1222638 w 12192000"/>
              <a:gd name="connsiteY24" fmla="*/ 6017422 h 6858000"/>
              <a:gd name="connsiteX25" fmla="*/ 1242512 w 12192000"/>
              <a:gd name="connsiteY25" fmla="*/ 5995149 h 6858000"/>
              <a:gd name="connsiteX26" fmla="*/ 821054 w 12192000"/>
              <a:gd name="connsiteY26" fmla="*/ 5995149 h 6858000"/>
              <a:gd name="connsiteX27" fmla="*/ 841270 w 12192000"/>
              <a:gd name="connsiteY27" fmla="*/ 6020848 h 6858000"/>
              <a:gd name="connsiteX28" fmla="*/ 821054 w 12192000"/>
              <a:gd name="connsiteY28" fmla="*/ 6046205 h 6858000"/>
              <a:gd name="connsiteX29" fmla="*/ 800838 w 12192000"/>
              <a:gd name="connsiteY29" fmla="*/ 6020848 h 6858000"/>
              <a:gd name="connsiteX30" fmla="*/ 821054 w 12192000"/>
              <a:gd name="connsiteY30" fmla="*/ 5995149 h 6858000"/>
              <a:gd name="connsiteX31" fmla="*/ 759035 w 12192000"/>
              <a:gd name="connsiteY31" fmla="*/ 5995149 h 6858000"/>
              <a:gd name="connsiteX32" fmla="*/ 779251 w 12192000"/>
              <a:gd name="connsiteY32" fmla="*/ 6020848 h 6858000"/>
              <a:gd name="connsiteX33" fmla="*/ 759035 w 12192000"/>
              <a:gd name="connsiteY33" fmla="*/ 6046205 h 6858000"/>
              <a:gd name="connsiteX34" fmla="*/ 738818 w 12192000"/>
              <a:gd name="connsiteY34" fmla="*/ 6020848 h 6858000"/>
              <a:gd name="connsiteX35" fmla="*/ 759035 w 12192000"/>
              <a:gd name="connsiteY35" fmla="*/ 5995149 h 6858000"/>
              <a:gd name="connsiteX36" fmla="*/ 1365865 w 12192000"/>
              <a:gd name="connsiteY36" fmla="*/ 5992066 h 6858000"/>
              <a:gd name="connsiteX37" fmla="*/ 1365865 w 12192000"/>
              <a:gd name="connsiteY37" fmla="*/ 6049288 h 6858000"/>
              <a:gd name="connsiteX38" fmla="*/ 1371005 w 12192000"/>
              <a:gd name="connsiteY38" fmla="*/ 6049288 h 6858000"/>
              <a:gd name="connsiteX39" fmla="*/ 1371005 w 12192000"/>
              <a:gd name="connsiteY39" fmla="*/ 5992066 h 6858000"/>
              <a:gd name="connsiteX40" fmla="*/ 884444 w 12192000"/>
              <a:gd name="connsiteY40" fmla="*/ 5992066 h 6858000"/>
              <a:gd name="connsiteX41" fmla="*/ 884444 w 12192000"/>
              <a:gd name="connsiteY41" fmla="*/ 6049288 h 6858000"/>
              <a:gd name="connsiteX42" fmla="*/ 889584 w 12192000"/>
              <a:gd name="connsiteY42" fmla="*/ 6049288 h 6858000"/>
              <a:gd name="connsiteX43" fmla="*/ 889584 w 12192000"/>
              <a:gd name="connsiteY43" fmla="*/ 5992066 h 6858000"/>
              <a:gd name="connsiteX44" fmla="*/ 1470030 w 12192000"/>
              <a:gd name="connsiteY44" fmla="*/ 5990352 h 6858000"/>
              <a:gd name="connsiteX45" fmla="*/ 1444674 w 12192000"/>
              <a:gd name="connsiteY45" fmla="*/ 6019820 h 6858000"/>
              <a:gd name="connsiteX46" fmla="*/ 1468317 w 12192000"/>
              <a:gd name="connsiteY46" fmla="*/ 6049288 h 6858000"/>
              <a:gd name="connsiteX47" fmla="*/ 1487163 w 12192000"/>
              <a:gd name="connsiteY47" fmla="*/ 6040379 h 6858000"/>
              <a:gd name="connsiteX48" fmla="*/ 1487163 w 12192000"/>
              <a:gd name="connsiteY48" fmla="*/ 6053400 h 6858000"/>
              <a:gd name="connsiteX49" fmla="*/ 1469345 w 12192000"/>
              <a:gd name="connsiteY49" fmla="*/ 6072246 h 6858000"/>
              <a:gd name="connsiteX50" fmla="*/ 1451527 w 12192000"/>
              <a:gd name="connsiteY50" fmla="*/ 6066421 h 6858000"/>
              <a:gd name="connsiteX51" fmla="*/ 1449129 w 12192000"/>
              <a:gd name="connsiteY51" fmla="*/ 6070532 h 6858000"/>
              <a:gd name="connsiteX52" fmla="*/ 1469345 w 12192000"/>
              <a:gd name="connsiteY52" fmla="*/ 6076700 h 6858000"/>
              <a:gd name="connsiteX53" fmla="*/ 1492645 w 12192000"/>
              <a:gd name="connsiteY53" fmla="*/ 6054428 h 6858000"/>
              <a:gd name="connsiteX54" fmla="*/ 1492645 w 12192000"/>
              <a:gd name="connsiteY54" fmla="*/ 5992066 h 6858000"/>
              <a:gd name="connsiteX55" fmla="*/ 1487506 w 12192000"/>
              <a:gd name="connsiteY55" fmla="*/ 5992066 h 6858000"/>
              <a:gd name="connsiteX56" fmla="*/ 1487163 w 12192000"/>
              <a:gd name="connsiteY56" fmla="*/ 5997205 h 6858000"/>
              <a:gd name="connsiteX57" fmla="*/ 1486820 w 12192000"/>
              <a:gd name="connsiteY57" fmla="*/ 5997205 h 6858000"/>
              <a:gd name="connsiteX58" fmla="*/ 1470030 w 12192000"/>
              <a:gd name="connsiteY58" fmla="*/ 5990352 h 6858000"/>
              <a:gd name="connsiteX59" fmla="*/ 1413836 w 12192000"/>
              <a:gd name="connsiteY59" fmla="*/ 5990352 h 6858000"/>
              <a:gd name="connsiteX60" fmla="*/ 1393962 w 12192000"/>
              <a:gd name="connsiteY60" fmla="*/ 6000632 h 6858000"/>
              <a:gd name="connsiteX61" fmla="*/ 1393620 w 12192000"/>
              <a:gd name="connsiteY61" fmla="*/ 6000632 h 6858000"/>
              <a:gd name="connsiteX62" fmla="*/ 1393277 w 12192000"/>
              <a:gd name="connsiteY62" fmla="*/ 5991723 h 6858000"/>
              <a:gd name="connsiteX63" fmla="*/ 1388823 w 12192000"/>
              <a:gd name="connsiteY63" fmla="*/ 5991723 h 6858000"/>
              <a:gd name="connsiteX64" fmla="*/ 1388823 w 12192000"/>
              <a:gd name="connsiteY64" fmla="*/ 6049288 h 6858000"/>
              <a:gd name="connsiteX65" fmla="*/ 1393962 w 12192000"/>
              <a:gd name="connsiteY65" fmla="*/ 6049288 h 6858000"/>
              <a:gd name="connsiteX66" fmla="*/ 1393962 w 12192000"/>
              <a:gd name="connsiteY66" fmla="*/ 6006114 h 6858000"/>
              <a:gd name="connsiteX67" fmla="*/ 1412808 w 12192000"/>
              <a:gd name="connsiteY67" fmla="*/ 5995492 h 6858000"/>
              <a:gd name="connsiteX68" fmla="*/ 1425829 w 12192000"/>
              <a:gd name="connsiteY68" fmla="*/ 6013310 h 6858000"/>
              <a:gd name="connsiteX69" fmla="*/ 1425829 w 12192000"/>
              <a:gd name="connsiteY69" fmla="*/ 6049631 h 6858000"/>
              <a:gd name="connsiteX70" fmla="*/ 1430968 w 12192000"/>
              <a:gd name="connsiteY70" fmla="*/ 6049631 h 6858000"/>
              <a:gd name="connsiteX71" fmla="*/ 1430968 w 12192000"/>
              <a:gd name="connsiteY71" fmla="*/ 6012625 h 6858000"/>
              <a:gd name="connsiteX72" fmla="*/ 1413836 w 12192000"/>
              <a:gd name="connsiteY72" fmla="*/ 5990352 h 6858000"/>
              <a:gd name="connsiteX73" fmla="*/ 1296308 w 12192000"/>
              <a:gd name="connsiteY73" fmla="*/ 5990352 h 6858000"/>
              <a:gd name="connsiteX74" fmla="*/ 1275063 w 12192000"/>
              <a:gd name="connsiteY74" fmla="*/ 5997891 h 6858000"/>
              <a:gd name="connsiteX75" fmla="*/ 1277462 w 12192000"/>
              <a:gd name="connsiteY75" fmla="*/ 6002002 h 6858000"/>
              <a:gd name="connsiteX76" fmla="*/ 1295622 w 12192000"/>
              <a:gd name="connsiteY76" fmla="*/ 5995149 h 6858000"/>
              <a:gd name="connsiteX77" fmla="*/ 1308986 w 12192000"/>
              <a:gd name="connsiteY77" fmla="*/ 6013310 h 6858000"/>
              <a:gd name="connsiteX78" fmla="*/ 1271979 w 12192000"/>
              <a:gd name="connsiteY78" fmla="*/ 6034897 h 6858000"/>
              <a:gd name="connsiteX79" fmla="*/ 1288770 w 12192000"/>
              <a:gd name="connsiteY79" fmla="*/ 6050659 h 6858000"/>
              <a:gd name="connsiteX80" fmla="*/ 1308986 w 12192000"/>
              <a:gd name="connsiteY80" fmla="*/ 6041750 h 6858000"/>
              <a:gd name="connsiteX81" fmla="*/ 1309328 w 12192000"/>
              <a:gd name="connsiteY81" fmla="*/ 6041750 h 6858000"/>
              <a:gd name="connsiteX82" fmla="*/ 1310014 w 12192000"/>
              <a:gd name="connsiteY82" fmla="*/ 6049288 h 6858000"/>
              <a:gd name="connsiteX83" fmla="*/ 1314468 w 12192000"/>
              <a:gd name="connsiteY83" fmla="*/ 6049288 h 6858000"/>
              <a:gd name="connsiteX84" fmla="*/ 1314468 w 12192000"/>
              <a:gd name="connsiteY84" fmla="*/ 6012625 h 6858000"/>
              <a:gd name="connsiteX85" fmla="*/ 1296308 w 12192000"/>
              <a:gd name="connsiteY85" fmla="*/ 5990352 h 6858000"/>
              <a:gd name="connsiteX86" fmla="*/ 1242512 w 12192000"/>
              <a:gd name="connsiteY86" fmla="*/ 5990352 h 6858000"/>
              <a:gd name="connsiteX87" fmla="*/ 1217498 w 12192000"/>
              <a:gd name="connsiteY87" fmla="*/ 6020506 h 6858000"/>
              <a:gd name="connsiteX88" fmla="*/ 1244225 w 12192000"/>
              <a:gd name="connsiteY88" fmla="*/ 6050659 h 6858000"/>
              <a:gd name="connsiteX89" fmla="*/ 1262385 w 12192000"/>
              <a:gd name="connsiteY89" fmla="*/ 6045176 h 6858000"/>
              <a:gd name="connsiteX90" fmla="*/ 1260330 w 12192000"/>
              <a:gd name="connsiteY90" fmla="*/ 6041065 h 6858000"/>
              <a:gd name="connsiteX91" fmla="*/ 1244910 w 12192000"/>
              <a:gd name="connsiteY91" fmla="*/ 6046205 h 6858000"/>
              <a:gd name="connsiteX92" fmla="*/ 1223323 w 12192000"/>
              <a:gd name="connsiteY92" fmla="*/ 6021191 h 6858000"/>
              <a:gd name="connsiteX93" fmla="*/ 1264784 w 12192000"/>
              <a:gd name="connsiteY93" fmla="*/ 6021191 h 6858000"/>
              <a:gd name="connsiteX94" fmla="*/ 1265127 w 12192000"/>
              <a:gd name="connsiteY94" fmla="*/ 6016737 h 6858000"/>
              <a:gd name="connsiteX95" fmla="*/ 1242512 w 12192000"/>
              <a:gd name="connsiteY95" fmla="*/ 5990352 h 6858000"/>
              <a:gd name="connsiteX96" fmla="*/ 988609 w 12192000"/>
              <a:gd name="connsiteY96" fmla="*/ 5990352 h 6858000"/>
              <a:gd name="connsiteX97" fmla="*/ 963253 w 12192000"/>
              <a:gd name="connsiteY97" fmla="*/ 6019820 h 6858000"/>
              <a:gd name="connsiteX98" fmla="*/ 986896 w 12192000"/>
              <a:gd name="connsiteY98" fmla="*/ 6049288 h 6858000"/>
              <a:gd name="connsiteX99" fmla="*/ 1005742 w 12192000"/>
              <a:gd name="connsiteY99" fmla="*/ 6040379 h 6858000"/>
              <a:gd name="connsiteX100" fmla="*/ 1005742 w 12192000"/>
              <a:gd name="connsiteY100" fmla="*/ 6053400 h 6858000"/>
              <a:gd name="connsiteX101" fmla="*/ 987924 w 12192000"/>
              <a:gd name="connsiteY101" fmla="*/ 6072246 h 6858000"/>
              <a:gd name="connsiteX102" fmla="*/ 970106 w 12192000"/>
              <a:gd name="connsiteY102" fmla="*/ 6066421 h 6858000"/>
              <a:gd name="connsiteX103" fmla="*/ 967708 w 12192000"/>
              <a:gd name="connsiteY103" fmla="*/ 6070532 h 6858000"/>
              <a:gd name="connsiteX104" fmla="*/ 987924 w 12192000"/>
              <a:gd name="connsiteY104" fmla="*/ 6076700 h 6858000"/>
              <a:gd name="connsiteX105" fmla="*/ 1011224 w 12192000"/>
              <a:gd name="connsiteY105" fmla="*/ 6054428 h 6858000"/>
              <a:gd name="connsiteX106" fmla="*/ 1011224 w 12192000"/>
              <a:gd name="connsiteY106" fmla="*/ 5992066 h 6858000"/>
              <a:gd name="connsiteX107" fmla="*/ 1006427 w 12192000"/>
              <a:gd name="connsiteY107" fmla="*/ 5992066 h 6858000"/>
              <a:gd name="connsiteX108" fmla="*/ 1005742 w 12192000"/>
              <a:gd name="connsiteY108" fmla="*/ 5997205 h 6858000"/>
              <a:gd name="connsiteX109" fmla="*/ 1005399 w 12192000"/>
              <a:gd name="connsiteY109" fmla="*/ 5997205 h 6858000"/>
              <a:gd name="connsiteX110" fmla="*/ 988609 w 12192000"/>
              <a:gd name="connsiteY110" fmla="*/ 5990352 h 6858000"/>
              <a:gd name="connsiteX111" fmla="*/ 932415 w 12192000"/>
              <a:gd name="connsiteY111" fmla="*/ 5990352 h 6858000"/>
              <a:gd name="connsiteX112" fmla="*/ 912541 w 12192000"/>
              <a:gd name="connsiteY112" fmla="*/ 6000632 h 6858000"/>
              <a:gd name="connsiteX113" fmla="*/ 912199 w 12192000"/>
              <a:gd name="connsiteY113" fmla="*/ 6000632 h 6858000"/>
              <a:gd name="connsiteX114" fmla="*/ 911856 w 12192000"/>
              <a:gd name="connsiteY114" fmla="*/ 5991723 h 6858000"/>
              <a:gd name="connsiteX115" fmla="*/ 907401 w 12192000"/>
              <a:gd name="connsiteY115" fmla="*/ 5991723 h 6858000"/>
              <a:gd name="connsiteX116" fmla="*/ 907401 w 12192000"/>
              <a:gd name="connsiteY116" fmla="*/ 6049288 h 6858000"/>
              <a:gd name="connsiteX117" fmla="*/ 912541 w 12192000"/>
              <a:gd name="connsiteY117" fmla="*/ 6049288 h 6858000"/>
              <a:gd name="connsiteX118" fmla="*/ 912541 w 12192000"/>
              <a:gd name="connsiteY118" fmla="*/ 6006114 h 6858000"/>
              <a:gd name="connsiteX119" fmla="*/ 931387 w 12192000"/>
              <a:gd name="connsiteY119" fmla="*/ 5995492 h 6858000"/>
              <a:gd name="connsiteX120" fmla="*/ 944408 w 12192000"/>
              <a:gd name="connsiteY120" fmla="*/ 6013310 h 6858000"/>
              <a:gd name="connsiteX121" fmla="*/ 944408 w 12192000"/>
              <a:gd name="connsiteY121" fmla="*/ 6049631 h 6858000"/>
              <a:gd name="connsiteX122" fmla="*/ 949547 w 12192000"/>
              <a:gd name="connsiteY122" fmla="*/ 6049631 h 6858000"/>
              <a:gd name="connsiteX123" fmla="*/ 949547 w 12192000"/>
              <a:gd name="connsiteY123" fmla="*/ 6012625 h 6858000"/>
              <a:gd name="connsiteX124" fmla="*/ 932415 w 12192000"/>
              <a:gd name="connsiteY124" fmla="*/ 5990352 h 6858000"/>
              <a:gd name="connsiteX125" fmla="*/ 821054 w 12192000"/>
              <a:gd name="connsiteY125" fmla="*/ 5990352 h 6858000"/>
              <a:gd name="connsiteX126" fmla="*/ 795356 w 12192000"/>
              <a:gd name="connsiteY126" fmla="*/ 6020506 h 6858000"/>
              <a:gd name="connsiteX127" fmla="*/ 821054 w 12192000"/>
              <a:gd name="connsiteY127" fmla="*/ 6050659 h 6858000"/>
              <a:gd name="connsiteX128" fmla="*/ 846753 w 12192000"/>
              <a:gd name="connsiteY128" fmla="*/ 6020506 h 6858000"/>
              <a:gd name="connsiteX129" fmla="*/ 821054 w 12192000"/>
              <a:gd name="connsiteY129" fmla="*/ 5990352 h 6858000"/>
              <a:gd name="connsiteX130" fmla="*/ 759035 w 12192000"/>
              <a:gd name="connsiteY130" fmla="*/ 5990352 h 6858000"/>
              <a:gd name="connsiteX131" fmla="*/ 733336 w 12192000"/>
              <a:gd name="connsiteY131" fmla="*/ 6020506 h 6858000"/>
              <a:gd name="connsiteX132" fmla="*/ 759035 w 12192000"/>
              <a:gd name="connsiteY132" fmla="*/ 6050659 h 6858000"/>
              <a:gd name="connsiteX133" fmla="*/ 784733 w 12192000"/>
              <a:gd name="connsiteY133" fmla="*/ 6020506 h 6858000"/>
              <a:gd name="connsiteX134" fmla="*/ 759035 w 12192000"/>
              <a:gd name="connsiteY134" fmla="*/ 5990352 h 6858000"/>
              <a:gd name="connsiteX135" fmla="*/ 1333314 w 12192000"/>
              <a:gd name="connsiteY135" fmla="*/ 5975276 h 6858000"/>
              <a:gd name="connsiteX136" fmla="*/ 1332629 w 12192000"/>
              <a:gd name="connsiteY136" fmla="*/ 5992066 h 6858000"/>
              <a:gd name="connsiteX137" fmla="*/ 1323377 w 12192000"/>
              <a:gd name="connsiteY137" fmla="*/ 5992408 h 6858000"/>
              <a:gd name="connsiteX138" fmla="*/ 1323377 w 12192000"/>
              <a:gd name="connsiteY138" fmla="*/ 5996520 h 6858000"/>
              <a:gd name="connsiteX139" fmla="*/ 1332286 w 12192000"/>
              <a:gd name="connsiteY139" fmla="*/ 5996520 h 6858000"/>
              <a:gd name="connsiteX140" fmla="*/ 1332286 w 12192000"/>
              <a:gd name="connsiteY140" fmla="*/ 6033526 h 6858000"/>
              <a:gd name="connsiteX141" fmla="*/ 1346677 w 12192000"/>
              <a:gd name="connsiteY141" fmla="*/ 6051002 h 6858000"/>
              <a:gd name="connsiteX142" fmla="*/ 1355929 w 12192000"/>
              <a:gd name="connsiteY142" fmla="*/ 6048946 h 6858000"/>
              <a:gd name="connsiteX143" fmla="*/ 1354558 w 12192000"/>
              <a:gd name="connsiteY143" fmla="*/ 6044491 h 6858000"/>
              <a:gd name="connsiteX144" fmla="*/ 1347362 w 12192000"/>
              <a:gd name="connsiteY144" fmla="*/ 6046205 h 6858000"/>
              <a:gd name="connsiteX145" fmla="*/ 1337768 w 12192000"/>
              <a:gd name="connsiteY145" fmla="*/ 6033869 h 6858000"/>
              <a:gd name="connsiteX146" fmla="*/ 1337768 w 12192000"/>
              <a:gd name="connsiteY146" fmla="*/ 5996520 h 6858000"/>
              <a:gd name="connsiteX147" fmla="*/ 1354558 w 12192000"/>
              <a:gd name="connsiteY147" fmla="*/ 5996520 h 6858000"/>
              <a:gd name="connsiteX148" fmla="*/ 1354558 w 12192000"/>
              <a:gd name="connsiteY148" fmla="*/ 5992066 h 6858000"/>
              <a:gd name="connsiteX149" fmla="*/ 1337768 w 12192000"/>
              <a:gd name="connsiteY149" fmla="*/ 5992066 h 6858000"/>
              <a:gd name="connsiteX150" fmla="*/ 1337768 w 12192000"/>
              <a:gd name="connsiteY150" fmla="*/ 5975276 h 6858000"/>
              <a:gd name="connsiteX151" fmla="*/ 1149654 w 12192000"/>
              <a:gd name="connsiteY151" fmla="*/ 5970479 h 6858000"/>
              <a:gd name="connsiteX152" fmla="*/ 1149654 w 12192000"/>
              <a:gd name="connsiteY152" fmla="*/ 6049288 h 6858000"/>
              <a:gd name="connsiteX153" fmla="*/ 1155136 w 12192000"/>
              <a:gd name="connsiteY153" fmla="*/ 6049288 h 6858000"/>
              <a:gd name="connsiteX154" fmla="*/ 1155136 w 12192000"/>
              <a:gd name="connsiteY154" fmla="*/ 6009884 h 6858000"/>
              <a:gd name="connsiteX155" fmla="*/ 1197282 w 12192000"/>
              <a:gd name="connsiteY155" fmla="*/ 6009884 h 6858000"/>
              <a:gd name="connsiteX156" fmla="*/ 1197282 w 12192000"/>
              <a:gd name="connsiteY156" fmla="*/ 6049288 h 6858000"/>
              <a:gd name="connsiteX157" fmla="*/ 1202765 w 12192000"/>
              <a:gd name="connsiteY157" fmla="*/ 6049288 h 6858000"/>
              <a:gd name="connsiteX158" fmla="*/ 1202765 w 12192000"/>
              <a:gd name="connsiteY158" fmla="*/ 5970479 h 6858000"/>
              <a:gd name="connsiteX159" fmla="*/ 1197282 w 12192000"/>
              <a:gd name="connsiteY159" fmla="*/ 5970479 h 6858000"/>
              <a:gd name="connsiteX160" fmla="*/ 1197282 w 12192000"/>
              <a:gd name="connsiteY160" fmla="*/ 6005087 h 6858000"/>
              <a:gd name="connsiteX161" fmla="*/ 1155136 w 12192000"/>
              <a:gd name="connsiteY161" fmla="*/ 6005087 h 6858000"/>
              <a:gd name="connsiteX162" fmla="*/ 1155136 w 12192000"/>
              <a:gd name="connsiteY162" fmla="*/ 5970479 h 6858000"/>
              <a:gd name="connsiteX163" fmla="*/ 1077698 w 12192000"/>
              <a:gd name="connsiteY163" fmla="*/ 5969108 h 6858000"/>
              <a:gd name="connsiteX164" fmla="*/ 1061251 w 12192000"/>
              <a:gd name="connsiteY164" fmla="*/ 5986583 h 6858000"/>
              <a:gd name="connsiteX165" fmla="*/ 1066390 w 12192000"/>
              <a:gd name="connsiteY165" fmla="*/ 6006114 h 6858000"/>
              <a:gd name="connsiteX166" fmla="*/ 1050286 w 12192000"/>
              <a:gd name="connsiteY166" fmla="*/ 6029414 h 6858000"/>
              <a:gd name="connsiteX167" fmla="*/ 1072901 w 12192000"/>
              <a:gd name="connsiteY167" fmla="*/ 6051002 h 6858000"/>
              <a:gd name="connsiteX168" fmla="*/ 1094488 w 12192000"/>
              <a:gd name="connsiteY168" fmla="*/ 6041065 h 6858000"/>
              <a:gd name="connsiteX169" fmla="*/ 1111277 w 12192000"/>
              <a:gd name="connsiteY169" fmla="*/ 6051002 h 6858000"/>
              <a:gd name="connsiteX170" fmla="*/ 1112991 w 12192000"/>
              <a:gd name="connsiteY170" fmla="*/ 6046205 h 6858000"/>
              <a:gd name="connsiteX171" fmla="*/ 1097572 w 12192000"/>
              <a:gd name="connsiteY171" fmla="*/ 6036953 h 6858000"/>
              <a:gd name="connsiteX172" fmla="*/ 1111620 w 12192000"/>
              <a:gd name="connsiteY172" fmla="*/ 6008170 h 6858000"/>
              <a:gd name="connsiteX173" fmla="*/ 1106480 w 12192000"/>
              <a:gd name="connsiteY173" fmla="*/ 6008170 h 6858000"/>
              <a:gd name="connsiteX174" fmla="*/ 1094145 w 12192000"/>
              <a:gd name="connsiteY174" fmla="*/ 6034212 h 6858000"/>
              <a:gd name="connsiteX175" fmla="*/ 1066048 w 12192000"/>
              <a:gd name="connsiteY175" fmla="*/ 5986583 h 6858000"/>
              <a:gd name="connsiteX176" fmla="*/ 1077355 w 12192000"/>
              <a:gd name="connsiteY176" fmla="*/ 5973563 h 6858000"/>
              <a:gd name="connsiteX177" fmla="*/ 1082152 w 12192000"/>
              <a:gd name="connsiteY177" fmla="*/ 5974933 h 6858000"/>
              <a:gd name="connsiteX178" fmla="*/ 1084551 w 12192000"/>
              <a:gd name="connsiteY178" fmla="*/ 5970822 h 6858000"/>
              <a:gd name="connsiteX179" fmla="*/ 1077698 w 12192000"/>
              <a:gd name="connsiteY179" fmla="*/ 5969108 h 6858000"/>
              <a:gd name="connsiteX180" fmla="*/ 703526 w 12192000"/>
              <a:gd name="connsiteY180" fmla="*/ 5969108 h 6858000"/>
              <a:gd name="connsiteX181" fmla="*/ 669946 w 12192000"/>
              <a:gd name="connsiteY181" fmla="*/ 6009884 h 6858000"/>
              <a:gd name="connsiteX182" fmla="*/ 702840 w 12192000"/>
              <a:gd name="connsiteY182" fmla="*/ 6051002 h 6858000"/>
              <a:gd name="connsiteX183" fmla="*/ 726483 w 12192000"/>
              <a:gd name="connsiteY183" fmla="*/ 6039694 h 6858000"/>
              <a:gd name="connsiteX184" fmla="*/ 723399 w 12192000"/>
              <a:gd name="connsiteY184" fmla="*/ 6036267 h 6858000"/>
              <a:gd name="connsiteX185" fmla="*/ 703183 w 12192000"/>
              <a:gd name="connsiteY185" fmla="*/ 6045862 h 6858000"/>
              <a:gd name="connsiteX186" fmla="*/ 675771 w 12192000"/>
              <a:gd name="connsiteY186" fmla="*/ 6009884 h 6858000"/>
              <a:gd name="connsiteX187" fmla="*/ 703868 w 12192000"/>
              <a:gd name="connsiteY187" fmla="*/ 5974248 h 6858000"/>
              <a:gd name="connsiteX188" fmla="*/ 721001 w 12192000"/>
              <a:gd name="connsiteY188" fmla="*/ 5982129 h 6858000"/>
              <a:gd name="connsiteX189" fmla="*/ 724085 w 12192000"/>
              <a:gd name="connsiteY189" fmla="*/ 5978702 h 6858000"/>
              <a:gd name="connsiteX190" fmla="*/ 703526 w 12192000"/>
              <a:gd name="connsiteY190" fmla="*/ 5969108 h 6858000"/>
              <a:gd name="connsiteX191" fmla="*/ 1368607 w 12192000"/>
              <a:gd name="connsiteY191" fmla="*/ 5968423 h 6858000"/>
              <a:gd name="connsiteX192" fmla="*/ 1363809 w 12192000"/>
              <a:gd name="connsiteY192" fmla="*/ 5973220 h 6858000"/>
              <a:gd name="connsiteX193" fmla="*/ 1368607 w 12192000"/>
              <a:gd name="connsiteY193" fmla="*/ 5978017 h 6858000"/>
              <a:gd name="connsiteX194" fmla="*/ 1373404 w 12192000"/>
              <a:gd name="connsiteY194" fmla="*/ 5973220 h 6858000"/>
              <a:gd name="connsiteX195" fmla="*/ 1368607 w 12192000"/>
              <a:gd name="connsiteY195" fmla="*/ 5968423 h 6858000"/>
              <a:gd name="connsiteX196" fmla="*/ 887185 w 12192000"/>
              <a:gd name="connsiteY196" fmla="*/ 5968423 h 6858000"/>
              <a:gd name="connsiteX197" fmla="*/ 882388 w 12192000"/>
              <a:gd name="connsiteY197" fmla="*/ 5973220 h 6858000"/>
              <a:gd name="connsiteX198" fmla="*/ 887185 w 12192000"/>
              <a:gd name="connsiteY198" fmla="*/ 5978017 h 6858000"/>
              <a:gd name="connsiteX199" fmla="*/ 891982 w 12192000"/>
              <a:gd name="connsiteY199" fmla="*/ 5973220 h 6858000"/>
              <a:gd name="connsiteX200" fmla="*/ 887185 w 12192000"/>
              <a:gd name="connsiteY200" fmla="*/ 5968423 h 6858000"/>
              <a:gd name="connsiteX201" fmla="*/ 860801 w 12192000"/>
              <a:gd name="connsiteY201" fmla="*/ 5963283 h 6858000"/>
              <a:gd name="connsiteX202" fmla="*/ 860801 w 12192000"/>
              <a:gd name="connsiteY202" fmla="*/ 6041750 h 6858000"/>
              <a:gd name="connsiteX203" fmla="*/ 867997 w 12192000"/>
              <a:gd name="connsiteY203" fmla="*/ 6051002 h 6858000"/>
              <a:gd name="connsiteX204" fmla="*/ 871766 w 12192000"/>
              <a:gd name="connsiteY204" fmla="*/ 6050316 h 6858000"/>
              <a:gd name="connsiteX205" fmla="*/ 870738 w 12192000"/>
              <a:gd name="connsiteY205" fmla="*/ 6045862 h 6858000"/>
              <a:gd name="connsiteX206" fmla="*/ 868339 w 12192000"/>
              <a:gd name="connsiteY206" fmla="*/ 6046205 h 6858000"/>
              <a:gd name="connsiteX207" fmla="*/ 865941 w 12192000"/>
              <a:gd name="connsiteY207" fmla="*/ 6042435 h 6858000"/>
              <a:gd name="connsiteX208" fmla="*/ 865941 w 12192000"/>
              <a:gd name="connsiteY208" fmla="*/ 5963283 h 6858000"/>
              <a:gd name="connsiteX209" fmla="*/ 770567 w 12192000"/>
              <a:gd name="connsiteY209" fmla="*/ 3580674 h 6858000"/>
              <a:gd name="connsiteX210" fmla="*/ 770567 w 12192000"/>
              <a:gd name="connsiteY210" fmla="*/ 3641797 h 6858000"/>
              <a:gd name="connsiteX211" fmla="*/ 1055692 w 12192000"/>
              <a:gd name="connsiteY211" fmla="*/ 3641797 h 6858000"/>
              <a:gd name="connsiteX212" fmla="*/ 1055692 w 12192000"/>
              <a:gd name="connsiteY212" fmla="*/ 3580674 h 6858000"/>
              <a:gd name="connsiteX213" fmla="*/ 11350192 w 12192000"/>
              <a:gd name="connsiteY213" fmla="*/ 471044 h 6858000"/>
              <a:gd name="connsiteX214" fmla="*/ 11372466 w 12192000"/>
              <a:gd name="connsiteY214" fmla="*/ 525193 h 6858000"/>
              <a:gd name="connsiteX215" fmla="*/ 11328303 w 12192000"/>
              <a:gd name="connsiteY215" fmla="*/ 525193 h 6858000"/>
              <a:gd name="connsiteX216" fmla="*/ 11723858 w 12192000"/>
              <a:gd name="connsiteY216" fmla="*/ 450306 h 6858000"/>
              <a:gd name="connsiteX217" fmla="*/ 11723858 w 12192000"/>
              <a:gd name="connsiteY217" fmla="*/ 570509 h 6858000"/>
              <a:gd name="connsiteX218" fmla="*/ 11755733 w 12192000"/>
              <a:gd name="connsiteY218" fmla="*/ 570509 h 6858000"/>
              <a:gd name="connsiteX219" fmla="*/ 11755733 w 12192000"/>
              <a:gd name="connsiteY219" fmla="*/ 450306 h 6858000"/>
              <a:gd name="connsiteX220" fmla="*/ 11571396 w 12192000"/>
              <a:gd name="connsiteY220" fmla="*/ 450306 h 6858000"/>
              <a:gd name="connsiteX221" fmla="*/ 11571396 w 12192000"/>
              <a:gd name="connsiteY221" fmla="*/ 570125 h 6858000"/>
              <a:gd name="connsiteX222" fmla="*/ 11602887 w 12192000"/>
              <a:gd name="connsiteY222" fmla="*/ 570125 h 6858000"/>
              <a:gd name="connsiteX223" fmla="*/ 11602887 w 12192000"/>
              <a:gd name="connsiteY223" fmla="*/ 518281 h 6858000"/>
              <a:gd name="connsiteX224" fmla="*/ 11667021 w 12192000"/>
              <a:gd name="connsiteY224" fmla="*/ 518281 h 6858000"/>
              <a:gd name="connsiteX225" fmla="*/ 11667021 w 12192000"/>
              <a:gd name="connsiteY225" fmla="*/ 570509 h 6858000"/>
              <a:gd name="connsiteX226" fmla="*/ 11698512 w 12192000"/>
              <a:gd name="connsiteY226" fmla="*/ 570509 h 6858000"/>
              <a:gd name="connsiteX227" fmla="*/ 11698512 w 12192000"/>
              <a:gd name="connsiteY227" fmla="*/ 450306 h 6858000"/>
              <a:gd name="connsiteX228" fmla="*/ 11666637 w 12192000"/>
              <a:gd name="connsiteY228" fmla="*/ 450306 h 6858000"/>
              <a:gd name="connsiteX229" fmla="*/ 11666637 w 12192000"/>
              <a:gd name="connsiteY229" fmla="*/ 499079 h 6858000"/>
              <a:gd name="connsiteX230" fmla="*/ 11602887 w 12192000"/>
              <a:gd name="connsiteY230" fmla="*/ 499079 h 6858000"/>
              <a:gd name="connsiteX231" fmla="*/ 11602887 w 12192000"/>
              <a:gd name="connsiteY231" fmla="*/ 450306 h 6858000"/>
              <a:gd name="connsiteX232" fmla="*/ 11330991 w 12192000"/>
              <a:gd name="connsiteY232" fmla="*/ 450306 h 6858000"/>
              <a:gd name="connsiteX233" fmla="*/ 11275306 w 12192000"/>
              <a:gd name="connsiteY233" fmla="*/ 570125 h 6858000"/>
              <a:gd name="connsiteX234" fmla="*/ 11311021 w 12192000"/>
              <a:gd name="connsiteY234" fmla="*/ 570125 h 6858000"/>
              <a:gd name="connsiteX235" fmla="*/ 11321006 w 12192000"/>
              <a:gd name="connsiteY235" fmla="*/ 544395 h 6858000"/>
              <a:gd name="connsiteX236" fmla="*/ 11380147 w 12192000"/>
              <a:gd name="connsiteY236" fmla="*/ 544395 h 6858000"/>
              <a:gd name="connsiteX237" fmla="*/ 11390900 w 12192000"/>
              <a:gd name="connsiteY237" fmla="*/ 570125 h 6858000"/>
              <a:gd name="connsiteX238" fmla="*/ 11425847 w 12192000"/>
              <a:gd name="connsiteY238" fmla="*/ 570125 h 6858000"/>
              <a:gd name="connsiteX239" fmla="*/ 11369394 w 12192000"/>
              <a:gd name="connsiteY239" fmla="*/ 450306 h 6858000"/>
              <a:gd name="connsiteX240" fmla="*/ 11173536 w 12192000"/>
              <a:gd name="connsiteY240" fmla="*/ 450306 h 6858000"/>
              <a:gd name="connsiteX241" fmla="*/ 11173536 w 12192000"/>
              <a:gd name="connsiteY241" fmla="*/ 470660 h 6858000"/>
              <a:gd name="connsiteX242" fmla="*/ 11221925 w 12192000"/>
              <a:gd name="connsiteY242" fmla="*/ 470660 h 6858000"/>
              <a:gd name="connsiteX243" fmla="*/ 11221925 w 12192000"/>
              <a:gd name="connsiteY243" fmla="*/ 570125 h 6858000"/>
              <a:gd name="connsiteX244" fmla="*/ 11253416 w 12192000"/>
              <a:gd name="connsiteY244" fmla="*/ 570125 h 6858000"/>
              <a:gd name="connsiteX245" fmla="*/ 11253416 w 12192000"/>
              <a:gd name="connsiteY245" fmla="*/ 470660 h 6858000"/>
              <a:gd name="connsiteX246" fmla="*/ 11302188 w 12192000"/>
              <a:gd name="connsiteY246" fmla="*/ 470660 h 6858000"/>
              <a:gd name="connsiteX247" fmla="*/ 11302188 w 12192000"/>
              <a:gd name="connsiteY247" fmla="*/ 450306 h 6858000"/>
              <a:gd name="connsiteX248" fmla="*/ 11130524 w 12192000"/>
              <a:gd name="connsiteY248" fmla="*/ 450306 h 6858000"/>
              <a:gd name="connsiteX249" fmla="*/ 11130524 w 12192000"/>
              <a:gd name="connsiteY249" fmla="*/ 570509 h 6858000"/>
              <a:gd name="connsiteX250" fmla="*/ 11162400 w 12192000"/>
              <a:gd name="connsiteY250" fmla="*/ 570509 h 6858000"/>
              <a:gd name="connsiteX251" fmla="*/ 11162400 w 12192000"/>
              <a:gd name="connsiteY251" fmla="*/ 450306 h 6858000"/>
              <a:gd name="connsiteX252" fmla="*/ 10978063 w 12192000"/>
              <a:gd name="connsiteY252" fmla="*/ 450306 h 6858000"/>
              <a:gd name="connsiteX253" fmla="*/ 10978063 w 12192000"/>
              <a:gd name="connsiteY253" fmla="*/ 570125 h 6858000"/>
              <a:gd name="connsiteX254" fmla="*/ 11009554 w 12192000"/>
              <a:gd name="connsiteY254" fmla="*/ 570125 h 6858000"/>
              <a:gd name="connsiteX255" fmla="*/ 11009554 w 12192000"/>
              <a:gd name="connsiteY255" fmla="*/ 518281 h 6858000"/>
              <a:gd name="connsiteX256" fmla="*/ 11073687 w 12192000"/>
              <a:gd name="connsiteY256" fmla="*/ 518281 h 6858000"/>
              <a:gd name="connsiteX257" fmla="*/ 11073687 w 12192000"/>
              <a:gd name="connsiteY257" fmla="*/ 570509 h 6858000"/>
              <a:gd name="connsiteX258" fmla="*/ 11105178 w 12192000"/>
              <a:gd name="connsiteY258" fmla="*/ 570509 h 6858000"/>
              <a:gd name="connsiteX259" fmla="*/ 11105178 w 12192000"/>
              <a:gd name="connsiteY259" fmla="*/ 450306 h 6858000"/>
              <a:gd name="connsiteX260" fmla="*/ 11073304 w 12192000"/>
              <a:gd name="connsiteY260" fmla="*/ 450306 h 6858000"/>
              <a:gd name="connsiteX261" fmla="*/ 11073304 w 12192000"/>
              <a:gd name="connsiteY261" fmla="*/ 499079 h 6858000"/>
              <a:gd name="connsiteX262" fmla="*/ 11009554 w 12192000"/>
              <a:gd name="connsiteY262" fmla="*/ 499079 h 6858000"/>
              <a:gd name="connsiteX263" fmla="*/ 11009554 w 12192000"/>
              <a:gd name="connsiteY263" fmla="*/ 450306 h 6858000"/>
              <a:gd name="connsiteX264" fmla="*/ 11490749 w 12192000"/>
              <a:gd name="connsiteY264" fmla="*/ 446850 h 6858000"/>
              <a:gd name="connsiteX265" fmla="*/ 11455802 w 12192000"/>
              <a:gd name="connsiteY265" fmla="*/ 453378 h 6858000"/>
              <a:gd name="connsiteX266" fmla="*/ 11428920 w 12192000"/>
              <a:gd name="connsiteY266" fmla="*/ 476037 h 6858000"/>
              <a:gd name="connsiteX267" fmla="*/ 11420471 w 12192000"/>
              <a:gd name="connsiteY267" fmla="*/ 511368 h 6858000"/>
              <a:gd name="connsiteX268" fmla="*/ 11425079 w 12192000"/>
              <a:gd name="connsiteY268" fmla="*/ 537098 h 6858000"/>
              <a:gd name="connsiteX269" fmla="*/ 11459258 w 12192000"/>
              <a:gd name="connsiteY269" fmla="*/ 568205 h 6858000"/>
              <a:gd name="connsiteX270" fmla="*/ 11491133 w 12192000"/>
              <a:gd name="connsiteY270" fmla="*/ 573197 h 6858000"/>
              <a:gd name="connsiteX271" fmla="*/ 11532225 w 12192000"/>
              <a:gd name="connsiteY271" fmla="*/ 564749 h 6858000"/>
              <a:gd name="connsiteX272" fmla="*/ 11554115 w 12192000"/>
              <a:gd name="connsiteY272" fmla="*/ 538634 h 6858000"/>
              <a:gd name="connsiteX273" fmla="*/ 11555651 w 12192000"/>
              <a:gd name="connsiteY273" fmla="*/ 527113 h 6858000"/>
              <a:gd name="connsiteX274" fmla="*/ 11522240 w 12192000"/>
              <a:gd name="connsiteY274" fmla="*/ 527113 h 6858000"/>
              <a:gd name="connsiteX275" fmla="*/ 11519552 w 12192000"/>
              <a:gd name="connsiteY275" fmla="*/ 539402 h 6858000"/>
              <a:gd name="connsiteX276" fmla="*/ 11505727 w 12192000"/>
              <a:gd name="connsiteY276" fmla="*/ 552076 h 6858000"/>
              <a:gd name="connsiteX277" fmla="*/ 11491133 w 12192000"/>
              <a:gd name="connsiteY277" fmla="*/ 554764 h 6858000"/>
              <a:gd name="connsiteX278" fmla="*/ 11474236 w 12192000"/>
              <a:gd name="connsiteY278" fmla="*/ 551691 h 6858000"/>
              <a:gd name="connsiteX279" fmla="*/ 11457338 w 12192000"/>
              <a:gd name="connsiteY279" fmla="*/ 532490 h 6858000"/>
              <a:gd name="connsiteX280" fmla="*/ 11454266 w 12192000"/>
              <a:gd name="connsiteY280" fmla="*/ 511368 h 6858000"/>
              <a:gd name="connsiteX281" fmla="*/ 11458106 w 12192000"/>
              <a:gd name="connsiteY281" fmla="*/ 486405 h 6858000"/>
              <a:gd name="connsiteX282" fmla="*/ 11475772 w 12192000"/>
              <a:gd name="connsiteY282" fmla="*/ 468740 h 6858000"/>
              <a:gd name="connsiteX283" fmla="*/ 11491133 w 12192000"/>
              <a:gd name="connsiteY283" fmla="*/ 465668 h 6858000"/>
              <a:gd name="connsiteX284" fmla="*/ 11505342 w 12192000"/>
              <a:gd name="connsiteY284" fmla="*/ 467588 h 6858000"/>
              <a:gd name="connsiteX285" fmla="*/ 11520320 w 12192000"/>
              <a:gd name="connsiteY285" fmla="*/ 481797 h 6858000"/>
              <a:gd name="connsiteX286" fmla="*/ 11521856 w 12192000"/>
              <a:gd name="connsiteY286" fmla="*/ 490630 h 6858000"/>
              <a:gd name="connsiteX287" fmla="*/ 11555651 w 12192000"/>
              <a:gd name="connsiteY287" fmla="*/ 490630 h 6858000"/>
              <a:gd name="connsiteX288" fmla="*/ 11554115 w 12192000"/>
              <a:gd name="connsiteY288" fmla="*/ 482949 h 6858000"/>
              <a:gd name="connsiteX289" fmla="*/ 11531457 w 12192000"/>
              <a:gd name="connsiteY289" fmla="*/ 455299 h 6858000"/>
              <a:gd name="connsiteX290" fmla="*/ 11490749 w 12192000"/>
              <a:gd name="connsiteY290" fmla="*/ 446850 h 6858000"/>
              <a:gd name="connsiteX291" fmla="*/ 0 w 12192000"/>
              <a:gd name="connsiteY291" fmla="*/ 0 h 6858000"/>
              <a:gd name="connsiteX292" fmla="*/ 12192000 w 12192000"/>
              <a:gd name="connsiteY292" fmla="*/ 0 h 6858000"/>
              <a:gd name="connsiteX293" fmla="*/ 12192000 w 12192000"/>
              <a:gd name="connsiteY293" fmla="*/ 6858000 h 6858000"/>
              <a:gd name="connsiteX294" fmla="*/ 0 w 12192000"/>
              <a:gd name="connsiteY29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12192000" h="6858000">
                <a:moveTo>
                  <a:pt x="1309328" y="6017079"/>
                </a:moveTo>
                <a:lnTo>
                  <a:pt x="1309328" y="6036953"/>
                </a:lnTo>
                <a:cubicBezTo>
                  <a:pt x="1302133" y="6043120"/>
                  <a:pt x="1296308" y="6046205"/>
                  <a:pt x="1289797" y="6046205"/>
                </a:cubicBezTo>
                <a:cubicBezTo>
                  <a:pt x="1283287" y="6046205"/>
                  <a:pt x="1277805" y="6043120"/>
                  <a:pt x="1277805" y="6034554"/>
                </a:cubicBezTo>
                <a:cubicBezTo>
                  <a:pt x="1277805" y="6025303"/>
                  <a:pt x="1285686" y="6019820"/>
                  <a:pt x="1309328" y="6017079"/>
                </a:cubicBezTo>
                <a:close/>
                <a:moveTo>
                  <a:pt x="1068446" y="6009884"/>
                </a:moveTo>
                <a:cubicBezTo>
                  <a:pt x="1073929" y="6020163"/>
                  <a:pt x="1082495" y="6030100"/>
                  <a:pt x="1090719" y="6037638"/>
                </a:cubicBezTo>
                <a:cubicBezTo>
                  <a:pt x="1085921" y="6042778"/>
                  <a:pt x="1079754" y="6046205"/>
                  <a:pt x="1073243" y="6046205"/>
                </a:cubicBezTo>
                <a:cubicBezTo>
                  <a:pt x="1063649" y="6046205"/>
                  <a:pt x="1055426" y="6039352"/>
                  <a:pt x="1055426" y="6029072"/>
                </a:cubicBezTo>
                <a:cubicBezTo>
                  <a:pt x="1055426" y="6021191"/>
                  <a:pt x="1061251" y="6015366"/>
                  <a:pt x="1068446" y="6009884"/>
                </a:cubicBezTo>
                <a:close/>
                <a:moveTo>
                  <a:pt x="1470373" y="5995492"/>
                </a:moveTo>
                <a:cubicBezTo>
                  <a:pt x="1475855" y="5995492"/>
                  <a:pt x="1480995" y="5997548"/>
                  <a:pt x="1487163" y="6003031"/>
                </a:cubicBezTo>
                <a:lnTo>
                  <a:pt x="1487163" y="6035240"/>
                </a:lnTo>
                <a:cubicBezTo>
                  <a:pt x="1481338" y="6041407"/>
                  <a:pt x="1475513" y="6044834"/>
                  <a:pt x="1469345" y="6044834"/>
                </a:cubicBezTo>
                <a:cubicBezTo>
                  <a:pt x="1457010" y="6044834"/>
                  <a:pt x="1450157" y="6034897"/>
                  <a:pt x="1450157" y="6020163"/>
                </a:cubicBezTo>
                <a:cubicBezTo>
                  <a:pt x="1450157" y="6006114"/>
                  <a:pt x="1459066" y="5995492"/>
                  <a:pt x="1470373" y="5995492"/>
                </a:cubicBezTo>
                <a:close/>
                <a:moveTo>
                  <a:pt x="988609" y="5995492"/>
                </a:moveTo>
                <a:cubicBezTo>
                  <a:pt x="994092" y="5995492"/>
                  <a:pt x="999231" y="5997548"/>
                  <a:pt x="1005399" y="6003031"/>
                </a:cubicBezTo>
                <a:lnTo>
                  <a:pt x="1005399" y="6035240"/>
                </a:lnTo>
                <a:cubicBezTo>
                  <a:pt x="999574" y="6041407"/>
                  <a:pt x="993749" y="6044834"/>
                  <a:pt x="987581" y="6044834"/>
                </a:cubicBezTo>
                <a:cubicBezTo>
                  <a:pt x="975246" y="6044834"/>
                  <a:pt x="968393" y="6034897"/>
                  <a:pt x="968393" y="6020163"/>
                </a:cubicBezTo>
                <a:cubicBezTo>
                  <a:pt x="968393" y="6006114"/>
                  <a:pt x="977302" y="5995492"/>
                  <a:pt x="988609" y="5995492"/>
                </a:cubicBezTo>
                <a:close/>
                <a:moveTo>
                  <a:pt x="1242512" y="5995149"/>
                </a:moveTo>
                <a:cubicBezTo>
                  <a:pt x="1252791" y="5995149"/>
                  <a:pt x="1259302" y="6002688"/>
                  <a:pt x="1259302" y="6017422"/>
                </a:cubicBezTo>
                <a:lnTo>
                  <a:pt x="1222638" y="6017422"/>
                </a:lnTo>
                <a:cubicBezTo>
                  <a:pt x="1223666" y="6003716"/>
                  <a:pt x="1232575" y="5995149"/>
                  <a:pt x="1242512" y="5995149"/>
                </a:cubicBezTo>
                <a:close/>
                <a:moveTo>
                  <a:pt x="821054" y="5995149"/>
                </a:moveTo>
                <a:cubicBezTo>
                  <a:pt x="832704" y="5995149"/>
                  <a:pt x="841270" y="6005429"/>
                  <a:pt x="841270" y="6020848"/>
                </a:cubicBezTo>
                <a:cubicBezTo>
                  <a:pt x="841270" y="6035925"/>
                  <a:pt x="832362" y="6046205"/>
                  <a:pt x="821054" y="6046205"/>
                </a:cubicBezTo>
                <a:cubicBezTo>
                  <a:pt x="809404" y="6046205"/>
                  <a:pt x="800838" y="6035925"/>
                  <a:pt x="800838" y="6020848"/>
                </a:cubicBezTo>
                <a:cubicBezTo>
                  <a:pt x="800838" y="6005772"/>
                  <a:pt x="809404" y="5995149"/>
                  <a:pt x="821054" y="5995149"/>
                </a:cubicBezTo>
                <a:close/>
                <a:moveTo>
                  <a:pt x="759035" y="5995149"/>
                </a:moveTo>
                <a:cubicBezTo>
                  <a:pt x="770685" y="5995149"/>
                  <a:pt x="779251" y="6005429"/>
                  <a:pt x="779251" y="6020848"/>
                </a:cubicBezTo>
                <a:cubicBezTo>
                  <a:pt x="779594" y="6035925"/>
                  <a:pt x="770685" y="6046205"/>
                  <a:pt x="759035" y="6046205"/>
                </a:cubicBezTo>
                <a:cubicBezTo>
                  <a:pt x="747385" y="6046205"/>
                  <a:pt x="738818" y="6035925"/>
                  <a:pt x="738818" y="6020848"/>
                </a:cubicBezTo>
                <a:cubicBezTo>
                  <a:pt x="738818" y="6005772"/>
                  <a:pt x="747385" y="5995149"/>
                  <a:pt x="759035" y="5995149"/>
                </a:cubicBezTo>
                <a:close/>
                <a:moveTo>
                  <a:pt x="1365865" y="5992066"/>
                </a:moveTo>
                <a:lnTo>
                  <a:pt x="1365865" y="6049288"/>
                </a:lnTo>
                <a:lnTo>
                  <a:pt x="1371005" y="6049288"/>
                </a:lnTo>
                <a:lnTo>
                  <a:pt x="1371005" y="5992066"/>
                </a:lnTo>
                <a:close/>
                <a:moveTo>
                  <a:pt x="884444" y="5992066"/>
                </a:moveTo>
                <a:lnTo>
                  <a:pt x="884444" y="6049288"/>
                </a:lnTo>
                <a:lnTo>
                  <a:pt x="889584" y="6049288"/>
                </a:lnTo>
                <a:lnTo>
                  <a:pt x="889584" y="5992066"/>
                </a:lnTo>
                <a:close/>
                <a:moveTo>
                  <a:pt x="1470030" y="5990352"/>
                </a:moveTo>
                <a:cubicBezTo>
                  <a:pt x="1456325" y="5990352"/>
                  <a:pt x="1444674" y="6001660"/>
                  <a:pt x="1444674" y="6019820"/>
                </a:cubicBezTo>
                <a:cubicBezTo>
                  <a:pt x="1444674" y="6038666"/>
                  <a:pt x="1453926" y="6049288"/>
                  <a:pt x="1468317" y="6049288"/>
                </a:cubicBezTo>
                <a:cubicBezTo>
                  <a:pt x="1475855" y="6049288"/>
                  <a:pt x="1482366" y="6045176"/>
                  <a:pt x="1487163" y="6040379"/>
                </a:cubicBezTo>
                <a:lnTo>
                  <a:pt x="1487163" y="6053400"/>
                </a:lnTo>
                <a:cubicBezTo>
                  <a:pt x="1487163" y="6065050"/>
                  <a:pt x="1480995" y="6072246"/>
                  <a:pt x="1469345" y="6072246"/>
                </a:cubicBezTo>
                <a:cubicBezTo>
                  <a:pt x="1463520" y="6072246"/>
                  <a:pt x="1457352" y="6070532"/>
                  <a:pt x="1451527" y="6066421"/>
                </a:cubicBezTo>
                <a:lnTo>
                  <a:pt x="1449129" y="6070532"/>
                </a:lnTo>
                <a:cubicBezTo>
                  <a:pt x="1454611" y="6074302"/>
                  <a:pt x="1461464" y="6076700"/>
                  <a:pt x="1469345" y="6076700"/>
                </a:cubicBezTo>
                <a:cubicBezTo>
                  <a:pt x="1484079" y="6076700"/>
                  <a:pt x="1492645" y="6067791"/>
                  <a:pt x="1492645" y="6054428"/>
                </a:cubicBezTo>
                <a:lnTo>
                  <a:pt x="1492645" y="5992066"/>
                </a:lnTo>
                <a:lnTo>
                  <a:pt x="1487506" y="5992066"/>
                </a:lnTo>
                <a:lnTo>
                  <a:pt x="1487163" y="5997205"/>
                </a:lnTo>
                <a:lnTo>
                  <a:pt x="1486820" y="5997205"/>
                </a:lnTo>
                <a:cubicBezTo>
                  <a:pt x="1481681" y="5993094"/>
                  <a:pt x="1476883" y="5990352"/>
                  <a:pt x="1470030" y="5990352"/>
                </a:cubicBezTo>
                <a:close/>
                <a:moveTo>
                  <a:pt x="1413836" y="5990352"/>
                </a:moveTo>
                <a:cubicBezTo>
                  <a:pt x="1405955" y="5990352"/>
                  <a:pt x="1399788" y="5994807"/>
                  <a:pt x="1393962" y="6000632"/>
                </a:cubicBezTo>
                <a:lnTo>
                  <a:pt x="1393620" y="6000632"/>
                </a:lnTo>
                <a:lnTo>
                  <a:pt x="1393277" y="5991723"/>
                </a:lnTo>
                <a:lnTo>
                  <a:pt x="1388823" y="5991723"/>
                </a:lnTo>
                <a:lnTo>
                  <a:pt x="1388823" y="6049288"/>
                </a:lnTo>
                <a:lnTo>
                  <a:pt x="1393962" y="6049288"/>
                </a:lnTo>
                <a:lnTo>
                  <a:pt x="1393962" y="6006114"/>
                </a:lnTo>
                <a:cubicBezTo>
                  <a:pt x="1401158" y="5998919"/>
                  <a:pt x="1405955" y="5995492"/>
                  <a:pt x="1412808" y="5995492"/>
                </a:cubicBezTo>
                <a:cubicBezTo>
                  <a:pt x="1422060" y="5995492"/>
                  <a:pt x="1425829" y="6001317"/>
                  <a:pt x="1425829" y="6013310"/>
                </a:cubicBezTo>
                <a:lnTo>
                  <a:pt x="1425829" y="6049631"/>
                </a:lnTo>
                <a:lnTo>
                  <a:pt x="1430968" y="6049631"/>
                </a:lnTo>
                <a:lnTo>
                  <a:pt x="1430968" y="6012625"/>
                </a:lnTo>
                <a:cubicBezTo>
                  <a:pt x="1431311" y="5997548"/>
                  <a:pt x="1425486" y="5990352"/>
                  <a:pt x="1413836" y="5990352"/>
                </a:cubicBezTo>
                <a:close/>
                <a:moveTo>
                  <a:pt x="1296308" y="5990352"/>
                </a:moveTo>
                <a:cubicBezTo>
                  <a:pt x="1287056" y="5990352"/>
                  <a:pt x="1279175" y="5994807"/>
                  <a:pt x="1275063" y="5997891"/>
                </a:cubicBezTo>
                <a:lnTo>
                  <a:pt x="1277462" y="6002002"/>
                </a:lnTo>
                <a:cubicBezTo>
                  <a:pt x="1281231" y="5999261"/>
                  <a:pt x="1288084" y="5995149"/>
                  <a:pt x="1295622" y="5995149"/>
                </a:cubicBezTo>
                <a:cubicBezTo>
                  <a:pt x="1306930" y="5995149"/>
                  <a:pt x="1309328" y="6004744"/>
                  <a:pt x="1308986" y="6013310"/>
                </a:cubicBezTo>
                <a:cubicBezTo>
                  <a:pt x="1283630" y="6016051"/>
                  <a:pt x="1271979" y="6022219"/>
                  <a:pt x="1271979" y="6034897"/>
                </a:cubicBezTo>
                <a:cubicBezTo>
                  <a:pt x="1271979" y="6045862"/>
                  <a:pt x="1279518" y="6050659"/>
                  <a:pt x="1288770" y="6050659"/>
                </a:cubicBezTo>
                <a:cubicBezTo>
                  <a:pt x="1296308" y="6050659"/>
                  <a:pt x="1303161" y="6046547"/>
                  <a:pt x="1308986" y="6041750"/>
                </a:cubicBezTo>
                <a:lnTo>
                  <a:pt x="1309328" y="6041750"/>
                </a:lnTo>
                <a:lnTo>
                  <a:pt x="1310014" y="6049288"/>
                </a:lnTo>
                <a:lnTo>
                  <a:pt x="1314468" y="6049288"/>
                </a:lnTo>
                <a:lnTo>
                  <a:pt x="1314468" y="6012625"/>
                </a:lnTo>
                <a:cubicBezTo>
                  <a:pt x="1314468" y="6000289"/>
                  <a:pt x="1310014" y="5990352"/>
                  <a:pt x="1296308" y="5990352"/>
                </a:cubicBezTo>
                <a:close/>
                <a:moveTo>
                  <a:pt x="1242512" y="5990352"/>
                </a:moveTo>
                <a:cubicBezTo>
                  <a:pt x="1229834" y="5990352"/>
                  <a:pt x="1217498" y="6002002"/>
                  <a:pt x="1217498" y="6020506"/>
                </a:cubicBezTo>
                <a:cubicBezTo>
                  <a:pt x="1217498" y="6039009"/>
                  <a:pt x="1229491" y="6050659"/>
                  <a:pt x="1244225" y="6050659"/>
                </a:cubicBezTo>
                <a:cubicBezTo>
                  <a:pt x="1252449" y="6050659"/>
                  <a:pt x="1257588" y="6047918"/>
                  <a:pt x="1262385" y="6045176"/>
                </a:cubicBezTo>
                <a:lnTo>
                  <a:pt x="1260330" y="6041065"/>
                </a:lnTo>
                <a:cubicBezTo>
                  <a:pt x="1255875" y="6044149"/>
                  <a:pt x="1251078" y="6046205"/>
                  <a:pt x="1244910" y="6046205"/>
                </a:cubicBezTo>
                <a:cubicBezTo>
                  <a:pt x="1231890" y="6046205"/>
                  <a:pt x="1223323" y="6035925"/>
                  <a:pt x="1223323" y="6021191"/>
                </a:cubicBezTo>
                <a:lnTo>
                  <a:pt x="1264784" y="6021191"/>
                </a:lnTo>
                <a:cubicBezTo>
                  <a:pt x="1265127" y="6019820"/>
                  <a:pt x="1265127" y="6018450"/>
                  <a:pt x="1265127" y="6016737"/>
                </a:cubicBezTo>
                <a:cubicBezTo>
                  <a:pt x="1264441" y="6000289"/>
                  <a:pt x="1255875" y="5990352"/>
                  <a:pt x="1242512" y="5990352"/>
                </a:cubicBezTo>
                <a:close/>
                <a:moveTo>
                  <a:pt x="988609" y="5990352"/>
                </a:moveTo>
                <a:cubicBezTo>
                  <a:pt x="974903" y="5990352"/>
                  <a:pt x="963253" y="6001660"/>
                  <a:pt x="963253" y="6019820"/>
                </a:cubicBezTo>
                <a:cubicBezTo>
                  <a:pt x="963253" y="6038666"/>
                  <a:pt x="972505" y="6049288"/>
                  <a:pt x="986896" y="6049288"/>
                </a:cubicBezTo>
                <a:cubicBezTo>
                  <a:pt x="994434" y="6049288"/>
                  <a:pt x="1000945" y="6045176"/>
                  <a:pt x="1005742" y="6040379"/>
                </a:cubicBezTo>
                <a:lnTo>
                  <a:pt x="1005742" y="6053400"/>
                </a:lnTo>
                <a:cubicBezTo>
                  <a:pt x="1005742" y="6065050"/>
                  <a:pt x="999574" y="6072246"/>
                  <a:pt x="987924" y="6072246"/>
                </a:cubicBezTo>
                <a:cubicBezTo>
                  <a:pt x="982099" y="6072246"/>
                  <a:pt x="975931" y="6070532"/>
                  <a:pt x="970106" y="6066421"/>
                </a:cubicBezTo>
                <a:lnTo>
                  <a:pt x="967708" y="6070532"/>
                </a:lnTo>
                <a:cubicBezTo>
                  <a:pt x="973190" y="6074302"/>
                  <a:pt x="980043" y="6076700"/>
                  <a:pt x="987924" y="6076700"/>
                </a:cubicBezTo>
                <a:cubicBezTo>
                  <a:pt x="1002658" y="6076700"/>
                  <a:pt x="1011224" y="6067791"/>
                  <a:pt x="1011224" y="6054428"/>
                </a:cubicBezTo>
                <a:lnTo>
                  <a:pt x="1011224" y="5992066"/>
                </a:lnTo>
                <a:lnTo>
                  <a:pt x="1006427" y="5992066"/>
                </a:lnTo>
                <a:lnTo>
                  <a:pt x="1005742" y="5997205"/>
                </a:lnTo>
                <a:lnTo>
                  <a:pt x="1005399" y="5997205"/>
                </a:lnTo>
                <a:cubicBezTo>
                  <a:pt x="1000259" y="5993094"/>
                  <a:pt x="995462" y="5990352"/>
                  <a:pt x="988609" y="5990352"/>
                </a:cubicBezTo>
                <a:close/>
                <a:moveTo>
                  <a:pt x="932415" y="5990352"/>
                </a:moveTo>
                <a:cubicBezTo>
                  <a:pt x="924534" y="5990352"/>
                  <a:pt x="918366" y="5994807"/>
                  <a:pt x="912541" y="6000632"/>
                </a:cubicBezTo>
                <a:lnTo>
                  <a:pt x="912199" y="6000632"/>
                </a:lnTo>
                <a:lnTo>
                  <a:pt x="911856" y="5991723"/>
                </a:lnTo>
                <a:lnTo>
                  <a:pt x="907401" y="5991723"/>
                </a:lnTo>
                <a:lnTo>
                  <a:pt x="907401" y="6049288"/>
                </a:lnTo>
                <a:lnTo>
                  <a:pt x="912541" y="6049288"/>
                </a:lnTo>
                <a:lnTo>
                  <a:pt x="912541" y="6006114"/>
                </a:lnTo>
                <a:cubicBezTo>
                  <a:pt x="919737" y="5998919"/>
                  <a:pt x="924534" y="5995492"/>
                  <a:pt x="931387" y="5995492"/>
                </a:cubicBezTo>
                <a:cubicBezTo>
                  <a:pt x="940638" y="5995492"/>
                  <a:pt x="944408" y="6001317"/>
                  <a:pt x="944408" y="6013310"/>
                </a:cubicBezTo>
                <a:lnTo>
                  <a:pt x="944408" y="6049631"/>
                </a:lnTo>
                <a:lnTo>
                  <a:pt x="949547" y="6049631"/>
                </a:lnTo>
                <a:lnTo>
                  <a:pt x="949547" y="6012625"/>
                </a:lnTo>
                <a:cubicBezTo>
                  <a:pt x="949547" y="5997548"/>
                  <a:pt x="944065" y="5990352"/>
                  <a:pt x="932415" y="5990352"/>
                </a:cubicBezTo>
                <a:close/>
                <a:moveTo>
                  <a:pt x="821054" y="5990352"/>
                </a:moveTo>
                <a:cubicBezTo>
                  <a:pt x="807348" y="5990352"/>
                  <a:pt x="795356" y="6001317"/>
                  <a:pt x="795356" y="6020506"/>
                </a:cubicBezTo>
                <a:cubicBezTo>
                  <a:pt x="795356" y="6039694"/>
                  <a:pt x="807348" y="6050659"/>
                  <a:pt x="821054" y="6050659"/>
                </a:cubicBezTo>
                <a:cubicBezTo>
                  <a:pt x="835103" y="6050659"/>
                  <a:pt x="846753" y="6039694"/>
                  <a:pt x="846753" y="6020506"/>
                </a:cubicBezTo>
                <a:cubicBezTo>
                  <a:pt x="846753" y="6001660"/>
                  <a:pt x="834760" y="5990352"/>
                  <a:pt x="821054" y="5990352"/>
                </a:cubicBezTo>
                <a:close/>
                <a:moveTo>
                  <a:pt x="759035" y="5990352"/>
                </a:moveTo>
                <a:cubicBezTo>
                  <a:pt x="745329" y="5990352"/>
                  <a:pt x="733336" y="6001317"/>
                  <a:pt x="733336" y="6020506"/>
                </a:cubicBezTo>
                <a:cubicBezTo>
                  <a:pt x="733336" y="6039694"/>
                  <a:pt x="745329" y="6050659"/>
                  <a:pt x="759035" y="6050659"/>
                </a:cubicBezTo>
                <a:cubicBezTo>
                  <a:pt x="773083" y="6050659"/>
                  <a:pt x="784733" y="6039694"/>
                  <a:pt x="784733" y="6020506"/>
                </a:cubicBezTo>
                <a:cubicBezTo>
                  <a:pt x="785076" y="6001660"/>
                  <a:pt x="773083" y="5990352"/>
                  <a:pt x="759035" y="5990352"/>
                </a:cubicBezTo>
                <a:close/>
                <a:moveTo>
                  <a:pt x="1333314" y="5975276"/>
                </a:moveTo>
                <a:lnTo>
                  <a:pt x="1332629" y="5992066"/>
                </a:lnTo>
                <a:lnTo>
                  <a:pt x="1323377" y="5992408"/>
                </a:lnTo>
                <a:lnTo>
                  <a:pt x="1323377" y="5996520"/>
                </a:lnTo>
                <a:lnTo>
                  <a:pt x="1332286" y="5996520"/>
                </a:lnTo>
                <a:lnTo>
                  <a:pt x="1332286" y="6033526"/>
                </a:lnTo>
                <a:cubicBezTo>
                  <a:pt x="1332286" y="6043806"/>
                  <a:pt x="1335370" y="6051002"/>
                  <a:pt x="1346677" y="6051002"/>
                </a:cubicBezTo>
                <a:cubicBezTo>
                  <a:pt x="1349076" y="6051002"/>
                  <a:pt x="1352502" y="6049973"/>
                  <a:pt x="1355929" y="6048946"/>
                </a:cubicBezTo>
                <a:lnTo>
                  <a:pt x="1354558" y="6044491"/>
                </a:lnTo>
                <a:cubicBezTo>
                  <a:pt x="1352502" y="6045176"/>
                  <a:pt x="1349418" y="6046205"/>
                  <a:pt x="1347362" y="6046205"/>
                </a:cubicBezTo>
                <a:cubicBezTo>
                  <a:pt x="1339482" y="6046205"/>
                  <a:pt x="1337768" y="6041407"/>
                  <a:pt x="1337768" y="6033869"/>
                </a:cubicBezTo>
                <a:lnTo>
                  <a:pt x="1337768" y="5996520"/>
                </a:lnTo>
                <a:lnTo>
                  <a:pt x="1354558" y="5996520"/>
                </a:lnTo>
                <a:lnTo>
                  <a:pt x="1354558" y="5992066"/>
                </a:lnTo>
                <a:lnTo>
                  <a:pt x="1337768" y="5992066"/>
                </a:lnTo>
                <a:lnTo>
                  <a:pt x="1337768" y="5975276"/>
                </a:lnTo>
                <a:close/>
                <a:moveTo>
                  <a:pt x="1149654" y="5970479"/>
                </a:moveTo>
                <a:lnTo>
                  <a:pt x="1149654" y="6049288"/>
                </a:lnTo>
                <a:lnTo>
                  <a:pt x="1155136" y="6049288"/>
                </a:lnTo>
                <a:lnTo>
                  <a:pt x="1155136" y="6009884"/>
                </a:lnTo>
                <a:lnTo>
                  <a:pt x="1197282" y="6009884"/>
                </a:lnTo>
                <a:lnTo>
                  <a:pt x="1197282" y="6049288"/>
                </a:lnTo>
                <a:lnTo>
                  <a:pt x="1202765" y="6049288"/>
                </a:lnTo>
                <a:lnTo>
                  <a:pt x="1202765" y="5970479"/>
                </a:lnTo>
                <a:lnTo>
                  <a:pt x="1197282" y="5970479"/>
                </a:lnTo>
                <a:lnTo>
                  <a:pt x="1197282" y="6005087"/>
                </a:lnTo>
                <a:lnTo>
                  <a:pt x="1155136" y="6005087"/>
                </a:lnTo>
                <a:lnTo>
                  <a:pt x="1155136" y="5970479"/>
                </a:lnTo>
                <a:close/>
                <a:moveTo>
                  <a:pt x="1077698" y="5969108"/>
                </a:moveTo>
                <a:cubicBezTo>
                  <a:pt x="1068104" y="5969108"/>
                  <a:pt x="1061251" y="5976646"/>
                  <a:pt x="1061251" y="5986583"/>
                </a:cubicBezTo>
                <a:cubicBezTo>
                  <a:pt x="1061251" y="5992751"/>
                  <a:pt x="1063307" y="5999261"/>
                  <a:pt x="1066390" y="6006114"/>
                </a:cubicBezTo>
                <a:cubicBezTo>
                  <a:pt x="1058167" y="6012282"/>
                  <a:pt x="1050286" y="6018793"/>
                  <a:pt x="1050286" y="6029414"/>
                </a:cubicBezTo>
                <a:cubicBezTo>
                  <a:pt x="1050286" y="6042435"/>
                  <a:pt x="1060565" y="6051002"/>
                  <a:pt x="1072901" y="6051002"/>
                </a:cubicBezTo>
                <a:cubicBezTo>
                  <a:pt x="1081810" y="6051002"/>
                  <a:pt x="1088663" y="6046890"/>
                  <a:pt x="1094488" y="6041065"/>
                </a:cubicBezTo>
                <a:cubicBezTo>
                  <a:pt x="1100655" y="6045862"/>
                  <a:pt x="1106480" y="6049288"/>
                  <a:pt x="1111277" y="6051002"/>
                </a:cubicBezTo>
                <a:lnTo>
                  <a:pt x="1112991" y="6046205"/>
                </a:lnTo>
                <a:cubicBezTo>
                  <a:pt x="1108536" y="6044491"/>
                  <a:pt x="1103054" y="6041407"/>
                  <a:pt x="1097572" y="6036953"/>
                </a:cubicBezTo>
                <a:cubicBezTo>
                  <a:pt x="1104082" y="6029072"/>
                  <a:pt x="1108536" y="6018793"/>
                  <a:pt x="1111620" y="6008170"/>
                </a:cubicBezTo>
                <a:lnTo>
                  <a:pt x="1106480" y="6008170"/>
                </a:lnTo>
                <a:cubicBezTo>
                  <a:pt x="1103739" y="6018107"/>
                  <a:pt x="1099628" y="6027016"/>
                  <a:pt x="1094145" y="6034212"/>
                </a:cubicBezTo>
                <a:cubicBezTo>
                  <a:pt x="1085921" y="6027016"/>
                  <a:pt x="1066048" y="6004744"/>
                  <a:pt x="1066048" y="5986583"/>
                </a:cubicBezTo>
                <a:cubicBezTo>
                  <a:pt x="1066048" y="5979388"/>
                  <a:pt x="1070160" y="5973563"/>
                  <a:pt x="1077355" y="5973563"/>
                </a:cubicBezTo>
                <a:cubicBezTo>
                  <a:pt x="1079411" y="5973563"/>
                  <a:pt x="1081124" y="5974248"/>
                  <a:pt x="1082152" y="5974933"/>
                </a:cubicBezTo>
                <a:lnTo>
                  <a:pt x="1084551" y="5970822"/>
                </a:lnTo>
                <a:cubicBezTo>
                  <a:pt x="1082495" y="5969793"/>
                  <a:pt x="1080439" y="5969108"/>
                  <a:pt x="1077698" y="5969108"/>
                </a:cubicBezTo>
                <a:close/>
                <a:moveTo>
                  <a:pt x="703526" y="5969108"/>
                </a:moveTo>
                <a:cubicBezTo>
                  <a:pt x="683652" y="5969108"/>
                  <a:pt x="669946" y="5984870"/>
                  <a:pt x="669946" y="6009884"/>
                </a:cubicBezTo>
                <a:cubicBezTo>
                  <a:pt x="669946" y="6034897"/>
                  <a:pt x="683652" y="6051002"/>
                  <a:pt x="702840" y="6051002"/>
                </a:cubicBezTo>
                <a:cubicBezTo>
                  <a:pt x="713120" y="6051002"/>
                  <a:pt x="720315" y="6046547"/>
                  <a:pt x="726483" y="6039694"/>
                </a:cubicBezTo>
                <a:lnTo>
                  <a:pt x="723399" y="6036267"/>
                </a:lnTo>
                <a:cubicBezTo>
                  <a:pt x="717574" y="6042435"/>
                  <a:pt x="711406" y="6045862"/>
                  <a:pt x="703183" y="6045862"/>
                </a:cubicBezTo>
                <a:cubicBezTo>
                  <a:pt x="686393" y="6045862"/>
                  <a:pt x="675771" y="6031813"/>
                  <a:pt x="675771" y="6009884"/>
                </a:cubicBezTo>
                <a:cubicBezTo>
                  <a:pt x="675771" y="5987954"/>
                  <a:pt x="686393" y="5974248"/>
                  <a:pt x="703868" y="5974248"/>
                </a:cubicBezTo>
                <a:cubicBezTo>
                  <a:pt x="711064" y="5974248"/>
                  <a:pt x="716889" y="5977332"/>
                  <a:pt x="721001" y="5982129"/>
                </a:cubicBezTo>
                <a:lnTo>
                  <a:pt x="724085" y="5978702"/>
                </a:lnTo>
                <a:cubicBezTo>
                  <a:pt x="719973" y="5973905"/>
                  <a:pt x="712777" y="5969108"/>
                  <a:pt x="703526" y="5969108"/>
                </a:cubicBezTo>
                <a:close/>
                <a:moveTo>
                  <a:pt x="1368607" y="5968423"/>
                </a:moveTo>
                <a:cubicBezTo>
                  <a:pt x="1365865" y="5968423"/>
                  <a:pt x="1363809" y="5970136"/>
                  <a:pt x="1363809" y="5973220"/>
                </a:cubicBezTo>
                <a:cubicBezTo>
                  <a:pt x="1363809" y="5975961"/>
                  <a:pt x="1365865" y="5978017"/>
                  <a:pt x="1368607" y="5978017"/>
                </a:cubicBezTo>
                <a:cubicBezTo>
                  <a:pt x="1371348" y="5978017"/>
                  <a:pt x="1373404" y="5975961"/>
                  <a:pt x="1373404" y="5973220"/>
                </a:cubicBezTo>
                <a:cubicBezTo>
                  <a:pt x="1373404" y="5970479"/>
                  <a:pt x="1371348" y="5968423"/>
                  <a:pt x="1368607" y="5968423"/>
                </a:cubicBezTo>
                <a:close/>
                <a:moveTo>
                  <a:pt x="887185" y="5968423"/>
                </a:moveTo>
                <a:cubicBezTo>
                  <a:pt x="884444" y="5968423"/>
                  <a:pt x="882388" y="5970136"/>
                  <a:pt x="882388" y="5973220"/>
                </a:cubicBezTo>
                <a:cubicBezTo>
                  <a:pt x="882388" y="5975961"/>
                  <a:pt x="884444" y="5978017"/>
                  <a:pt x="887185" y="5978017"/>
                </a:cubicBezTo>
                <a:cubicBezTo>
                  <a:pt x="889926" y="5978017"/>
                  <a:pt x="891982" y="5975961"/>
                  <a:pt x="891982" y="5973220"/>
                </a:cubicBezTo>
                <a:cubicBezTo>
                  <a:pt x="891982" y="5970479"/>
                  <a:pt x="889926" y="5968423"/>
                  <a:pt x="887185" y="5968423"/>
                </a:cubicBezTo>
                <a:close/>
                <a:moveTo>
                  <a:pt x="860801" y="5963283"/>
                </a:moveTo>
                <a:lnTo>
                  <a:pt x="860801" y="6041750"/>
                </a:lnTo>
                <a:cubicBezTo>
                  <a:pt x="860801" y="6047918"/>
                  <a:pt x="863200" y="6051002"/>
                  <a:pt x="867997" y="6051002"/>
                </a:cubicBezTo>
                <a:cubicBezTo>
                  <a:pt x="869710" y="6051002"/>
                  <a:pt x="870738" y="6050659"/>
                  <a:pt x="871766" y="6050316"/>
                </a:cubicBezTo>
                <a:lnTo>
                  <a:pt x="870738" y="6045862"/>
                </a:lnTo>
                <a:cubicBezTo>
                  <a:pt x="869368" y="6046205"/>
                  <a:pt x="869025" y="6046205"/>
                  <a:pt x="868339" y="6046205"/>
                </a:cubicBezTo>
                <a:cubicBezTo>
                  <a:pt x="866969" y="6046205"/>
                  <a:pt x="865941" y="6045176"/>
                  <a:pt x="865941" y="6042435"/>
                </a:cubicBezTo>
                <a:lnTo>
                  <a:pt x="865941" y="5963283"/>
                </a:lnTo>
                <a:close/>
                <a:moveTo>
                  <a:pt x="770567" y="3580674"/>
                </a:moveTo>
                <a:lnTo>
                  <a:pt x="770567" y="3641797"/>
                </a:lnTo>
                <a:lnTo>
                  <a:pt x="1055692" y="3641797"/>
                </a:lnTo>
                <a:lnTo>
                  <a:pt x="1055692" y="3580674"/>
                </a:lnTo>
                <a:close/>
                <a:moveTo>
                  <a:pt x="11350192" y="471044"/>
                </a:moveTo>
                <a:lnTo>
                  <a:pt x="11372466" y="525193"/>
                </a:lnTo>
                <a:lnTo>
                  <a:pt x="11328303" y="525193"/>
                </a:lnTo>
                <a:close/>
                <a:moveTo>
                  <a:pt x="11723858" y="450306"/>
                </a:moveTo>
                <a:lnTo>
                  <a:pt x="11723858" y="570509"/>
                </a:lnTo>
                <a:lnTo>
                  <a:pt x="11755733" y="570509"/>
                </a:lnTo>
                <a:lnTo>
                  <a:pt x="11755733" y="450306"/>
                </a:lnTo>
                <a:close/>
                <a:moveTo>
                  <a:pt x="11571396" y="450306"/>
                </a:moveTo>
                <a:lnTo>
                  <a:pt x="11571396" y="570125"/>
                </a:lnTo>
                <a:lnTo>
                  <a:pt x="11602887" y="570125"/>
                </a:lnTo>
                <a:lnTo>
                  <a:pt x="11602887" y="518281"/>
                </a:lnTo>
                <a:lnTo>
                  <a:pt x="11667021" y="518281"/>
                </a:lnTo>
                <a:lnTo>
                  <a:pt x="11667021" y="570509"/>
                </a:lnTo>
                <a:lnTo>
                  <a:pt x="11698512" y="570509"/>
                </a:lnTo>
                <a:lnTo>
                  <a:pt x="11698512" y="450306"/>
                </a:lnTo>
                <a:lnTo>
                  <a:pt x="11666637" y="450306"/>
                </a:lnTo>
                <a:lnTo>
                  <a:pt x="11666637" y="499079"/>
                </a:lnTo>
                <a:lnTo>
                  <a:pt x="11602887" y="499079"/>
                </a:lnTo>
                <a:lnTo>
                  <a:pt x="11602887" y="450306"/>
                </a:lnTo>
                <a:close/>
                <a:moveTo>
                  <a:pt x="11330991" y="450306"/>
                </a:moveTo>
                <a:lnTo>
                  <a:pt x="11275306" y="570125"/>
                </a:lnTo>
                <a:lnTo>
                  <a:pt x="11311021" y="570125"/>
                </a:lnTo>
                <a:lnTo>
                  <a:pt x="11321006" y="544395"/>
                </a:lnTo>
                <a:lnTo>
                  <a:pt x="11380147" y="544395"/>
                </a:lnTo>
                <a:lnTo>
                  <a:pt x="11390900" y="570125"/>
                </a:lnTo>
                <a:lnTo>
                  <a:pt x="11425847" y="570125"/>
                </a:lnTo>
                <a:lnTo>
                  <a:pt x="11369394" y="450306"/>
                </a:lnTo>
                <a:close/>
                <a:moveTo>
                  <a:pt x="11173536" y="450306"/>
                </a:moveTo>
                <a:lnTo>
                  <a:pt x="11173536" y="470660"/>
                </a:lnTo>
                <a:lnTo>
                  <a:pt x="11221925" y="470660"/>
                </a:lnTo>
                <a:lnTo>
                  <a:pt x="11221925" y="570125"/>
                </a:lnTo>
                <a:lnTo>
                  <a:pt x="11253416" y="570125"/>
                </a:lnTo>
                <a:lnTo>
                  <a:pt x="11253416" y="470660"/>
                </a:lnTo>
                <a:lnTo>
                  <a:pt x="11302188" y="470660"/>
                </a:lnTo>
                <a:lnTo>
                  <a:pt x="11302188" y="450306"/>
                </a:lnTo>
                <a:close/>
                <a:moveTo>
                  <a:pt x="11130524" y="450306"/>
                </a:moveTo>
                <a:lnTo>
                  <a:pt x="11130524" y="570509"/>
                </a:lnTo>
                <a:lnTo>
                  <a:pt x="11162400" y="570509"/>
                </a:lnTo>
                <a:lnTo>
                  <a:pt x="11162400" y="450306"/>
                </a:lnTo>
                <a:close/>
                <a:moveTo>
                  <a:pt x="10978063" y="450306"/>
                </a:moveTo>
                <a:lnTo>
                  <a:pt x="10978063" y="570125"/>
                </a:lnTo>
                <a:lnTo>
                  <a:pt x="11009554" y="570125"/>
                </a:lnTo>
                <a:lnTo>
                  <a:pt x="11009554" y="518281"/>
                </a:lnTo>
                <a:lnTo>
                  <a:pt x="11073687" y="518281"/>
                </a:lnTo>
                <a:lnTo>
                  <a:pt x="11073687" y="570509"/>
                </a:lnTo>
                <a:lnTo>
                  <a:pt x="11105178" y="570509"/>
                </a:lnTo>
                <a:lnTo>
                  <a:pt x="11105178" y="450306"/>
                </a:lnTo>
                <a:lnTo>
                  <a:pt x="11073304" y="450306"/>
                </a:lnTo>
                <a:lnTo>
                  <a:pt x="11073304" y="499079"/>
                </a:lnTo>
                <a:lnTo>
                  <a:pt x="11009554" y="499079"/>
                </a:lnTo>
                <a:lnTo>
                  <a:pt x="11009554" y="450306"/>
                </a:lnTo>
                <a:close/>
                <a:moveTo>
                  <a:pt x="11490749" y="446850"/>
                </a:moveTo>
                <a:cubicBezTo>
                  <a:pt x="11478844" y="446850"/>
                  <a:pt x="11466555" y="449538"/>
                  <a:pt x="11455802" y="453378"/>
                </a:cubicBezTo>
                <a:cubicBezTo>
                  <a:pt x="11444281" y="457987"/>
                  <a:pt x="11434680" y="466052"/>
                  <a:pt x="11428920" y="476037"/>
                </a:cubicBezTo>
                <a:cubicBezTo>
                  <a:pt x="11423159" y="486790"/>
                  <a:pt x="11420471" y="498695"/>
                  <a:pt x="11420471" y="511368"/>
                </a:cubicBezTo>
                <a:cubicBezTo>
                  <a:pt x="11420471" y="520585"/>
                  <a:pt x="11422007" y="529034"/>
                  <a:pt x="11425079" y="537098"/>
                </a:cubicBezTo>
                <a:cubicBezTo>
                  <a:pt x="11430072" y="552076"/>
                  <a:pt x="11443513" y="563213"/>
                  <a:pt x="11459258" y="568205"/>
                </a:cubicBezTo>
                <a:cubicBezTo>
                  <a:pt x="11469243" y="571277"/>
                  <a:pt x="11480380" y="573197"/>
                  <a:pt x="11491133" y="573197"/>
                </a:cubicBezTo>
                <a:cubicBezTo>
                  <a:pt x="11505727" y="573197"/>
                  <a:pt x="11519936" y="570125"/>
                  <a:pt x="11532225" y="564749"/>
                </a:cubicBezTo>
                <a:cubicBezTo>
                  <a:pt x="11543362" y="560140"/>
                  <a:pt x="11551043" y="550155"/>
                  <a:pt x="11554115" y="538634"/>
                </a:cubicBezTo>
                <a:cubicBezTo>
                  <a:pt x="11555267" y="534410"/>
                  <a:pt x="11555651" y="530954"/>
                  <a:pt x="11555651" y="527113"/>
                </a:cubicBezTo>
                <a:lnTo>
                  <a:pt x="11522240" y="527113"/>
                </a:lnTo>
                <a:cubicBezTo>
                  <a:pt x="11521856" y="531338"/>
                  <a:pt x="11521472" y="535562"/>
                  <a:pt x="11519552" y="539402"/>
                </a:cubicBezTo>
                <a:cubicBezTo>
                  <a:pt x="11517248" y="545547"/>
                  <a:pt x="11511871" y="549771"/>
                  <a:pt x="11505727" y="552076"/>
                </a:cubicBezTo>
                <a:cubicBezTo>
                  <a:pt x="11501118" y="553612"/>
                  <a:pt x="11496126" y="554764"/>
                  <a:pt x="11491133" y="554764"/>
                </a:cubicBezTo>
                <a:cubicBezTo>
                  <a:pt x="11484989" y="554764"/>
                  <a:pt x="11479612" y="553228"/>
                  <a:pt x="11474236" y="551691"/>
                </a:cubicBezTo>
                <a:cubicBezTo>
                  <a:pt x="11466171" y="548235"/>
                  <a:pt x="11459642" y="541323"/>
                  <a:pt x="11457338" y="532490"/>
                </a:cubicBezTo>
                <a:cubicBezTo>
                  <a:pt x="11455418" y="525577"/>
                  <a:pt x="11454266" y="518281"/>
                  <a:pt x="11454266" y="511368"/>
                </a:cubicBezTo>
                <a:cubicBezTo>
                  <a:pt x="11454266" y="502151"/>
                  <a:pt x="11455802" y="493702"/>
                  <a:pt x="11458106" y="486405"/>
                </a:cubicBezTo>
                <a:cubicBezTo>
                  <a:pt x="11461179" y="477957"/>
                  <a:pt x="11467707" y="471428"/>
                  <a:pt x="11475772" y="468740"/>
                </a:cubicBezTo>
                <a:cubicBezTo>
                  <a:pt x="11480764" y="466820"/>
                  <a:pt x="11485757" y="465668"/>
                  <a:pt x="11491133" y="465668"/>
                </a:cubicBezTo>
                <a:cubicBezTo>
                  <a:pt x="11496126" y="465668"/>
                  <a:pt x="11500734" y="466820"/>
                  <a:pt x="11505342" y="467588"/>
                </a:cubicBezTo>
                <a:cubicBezTo>
                  <a:pt x="11512255" y="469892"/>
                  <a:pt x="11518016" y="475269"/>
                  <a:pt x="11520320" y="481797"/>
                </a:cubicBezTo>
                <a:cubicBezTo>
                  <a:pt x="11521472" y="484869"/>
                  <a:pt x="11521856" y="487942"/>
                  <a:pt x="11521856" y="490630"/>
                </a:cubicBezTo>
                <a:lnTo>
                  <a:pt x="11555651" y="490630"/>
                </a:lnTo>
                <a:cubicBezTo>
                  <a:pt x="11555267" y="488326"/>
                  <a:pt x="11554499" y="485637"/>
                  <a:pt x="11554115" y="482949"/>
                </a:cubicBezTo>
                <a:cubicBezTo>
                  <a:pt x="11551427" y="470276"/>
                  <a:pt x="11542978" y="460291"/>
                  <a:pt x="11531457" y="455299"/>
                </a:cubicBezTo>
                <a:cubicBezTo>
                  <a:pt x="11518784" y="450306"/>
                  <a:pt x="11505342" y="446850"/>
                  <a:pt x="11490749" y="446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9" name="Freeform 30">
            <a:extLst>
              <a:ext uri="{FF2B5EF4-FFF2-40B4-BE49-F238E27FC236}">
                <a16:creationId xmlns:a16="http://schemas.microsoft.com/office/drawing/2014/main" id="{3E856F41-D5B9-4900-A7EE-2EA5EF138E37}"/>
              </a:ext>
            </a:extLst>
          </p:cNvPr>
          <p:cNvSpPr>
            <a:spLocks/>
          </p:cNvSpPr>
          <p:nvPr userDrawn="1"/>
        </p:nvSpPr>
        <p:spPr bwMode="auto">
          <a:xfrm>
            <a:off x="5557793" y="960083"/>
            <a:ext cx="603819" cy="648673"/>
          </a:xfrm>
          <a:custGeom>
            <a:avLst/>
            <a:gdLst>
              <a:gd name="T0" fmla="*/ 536 w 700"/>
              <a:gd name="T1" fmla="*/ 213 h 752"/>
              <a:gd name="T2" fmla="*/ 573 w 700"/>
              <a:gd name="T3" fmla="*/ 253 h 752"/>
              <a:gd name="T4" fmla="*/ 589 w 700"/>
              <a:gd name="T5" fmla="*/ 297 h 752"/>
              <a:gd name="T6" fmla="*/ 597 w 700"/>
              <a:gd name="T7" fmla="*/ 359 h 752"/>
              <a:gd name="T8" fmla="*/ 587 w 700"/>
              <a:gd name="T9" fmla="*/ 430 h 752"/>
              <a:gd name="T10" fmla="*/ 563 w 700"/>
              <a:gd name="T11" fmla="*/ 485 h 752"/>
              <a:gd name="T12" fmla="*/ 508 w 700"/>
              <a:gd name="T13" fmla="*/ 533 h 752"/>
              <a:gd name="T14" fmla="*/ 445 w 700"/>
              <a:gd name="T15" fmla="*/ 555 h 752"/>
              <a:gd name="T16" fmla="*/ 358 w 700"/>
              <a:gd name="T17" fmla="*/ 565 h 752"/>
              <a:gd name="T18" fmla="*/ 285 w 700"/>
              <a:gd name="T19" fmla="*/ 559 h 752"/>
              <a:gd name="T20" fmla="*/ 219 w 700"/>
              <a:gd name="T21" fmla="*/ 543 h 752"/>
              <a:gd name="T22" fmla="*/ 171 w 700"/>
              <a:gd name="T23" fmla="*/ 517 h 752"/>
              <a:gd name="T24" fmla="*/ 126 w 700"/>
              <a:gd name="T25" fmla="*/ 462 h 752"/>
              <a:gd name="T26" fmla="*/ 108 w 700"/>
              <a:gd name="T27" fmla="*/ 403 h 752"/>
              <a:gd name="T28" fmla="*/ 104 w 700"/>
              <a:gd name="T29" fmla="*/ 339 h 752"/>
              <a:gd name="T30" fmla="*/ 115 w 700"/>
              <a:gd name="T31" fmla="*/ 282 h 752"/>
              <a:gd name="T32" fmla="*/ 145 w 700"/>
              <a:gd name="T33" fmla="*/ 230 h 752"/>
              <a:gd name="T34" fmla="*/ 193 w 700"/>
              <a:gd name="T35" fmla="*/ 198 h 752"/>
              <a:gd name="T36" fmla="*/ 230 w 700"/>
              <a:gd name="T37" fmla="*/ 189 h 752"/>
              <a:gd name="T38" fmla="*/ 201 w 700"/>
              <a:gd name="T39" fmla="*/ 12 h 752"/>
              <a:gd name="T40" fmla="*/ 162 w 700"/>
              <a:gd name="T41" fmla="*/ 22 h 752"/>
              <a:gd name="T42" fmla="*/ 118 w 700"/>
              <a:gd name="T43" fmla="*/ 48 h 752"/>
              <a:gd name="T44" fmla="*/ 81 w 700"/>
              <a:gd name="T45" fmla="*/ 82 h 752"/>
              <a:gd name="T46" fmla="*/ 53 w 700"/>
              <a:gd name="T47" fmla="*/ 125 h 752"/>
              <a:gd name="T48" fmla="*/ 28 w 700"/>
              <a:gd name="T49" fmla="*/ 188 h 752"/>
              <a:gd name="T50" fmla="*/ 4 w 700"/>
              <a:gd name="T51" fmla="*/ 300 h 752"/>
              <a:gd name="T52" fmla="*/ 1 w 700"/>
              <a:gd name="T53" fmla="*/ 385 h 752"/>
              <a:gd name="T54" fmla="*/ 15 w 700"/>
              <a:gd name="T55" fmla="*/ 483 h 752"/>
              <a:gd name="T56" fmla="*/ 37 w 700"/>
              <a:gd name="T57" fmla="*/ 554 h 752"/>
              <a:gd name="T58" fmla="*/ 88 w 700"/>
              <a:gd name="T59" fmla="*/ 641 h 752"/>
              <a:gd name="T60" fmla="*/ 162 w 700"/>
              <a:gd name="T61" fmla="*/ 705 h 752"/>
              <a:gd name="T62" fmla="*/ 231 w 700"/>
              <a:gd name="T63" fmla="*/ 734 h 752"/>
              <a:gd name="T64" fmla="*/ 332 w 700"/>
              <a:gd name="T65" fmla="*/ 751 h 752"/>
              <a:gd name="T66" fmla="*/ 395 w 700"/>
              <a:gd name="T67" fmla="*/ 749 h 752"/>
              <a:gd name="T68" fmla="*/ 466 w 700"/>
              <a:gd name="T69" fmla="*/ 737 h 752"/>
              <a:gd name="T70" fmla="*/ 515 w 700"/>
              <a:gd name="T71" fmla="*/ 720 h 752"/>
              <a:gd name="T72" fmla="*/ 571 w 700"/>
              <a:gd name="T73" fmla="*/ 687 h 752"/>
              <a:gd name="T74" fmla="*/ 618 w 700"/>
              <a:gd name="T75" fmla="*/ 641 h 752"/>
              <a:gd name="T76" fmla="*/ 654 w 700"/>
              <a:gd name="T77" fmla="*/ 583 h 752"/>
              <a:gd name="T78" fmla="*/ 673 w 700"/>
              <a:gd name="T79" fmla="*/ 537 h 752"/>
              <a:gd name="T80" fmla="*/ 696 w 700"/>
              <a:gd name="T81" fmla="*/ 427 h 752"/>
              <a:gd name="T82" fmla="*/ 700 w 700"/>
              <a:gd name="T83" fmla="*/ 359 h 752"/>
              <a:gd name="T84" fmla="*/ 688 w 700"/>
              <a:gd name="T85" fmla="*/ 240 h 752"/>
              <a:gd name="T86" fmla="*/ 653 w 700"/>
              <a:gd name="T87" fmla="*/ 130 h 752"/>
              <a:gd name="T88" fmla="*/ 636 w 700"/>
              <a:gd name="T89" fmla="*/ 97 h 752"/>
              <a:gd name="T90" fmla="*/ 604 w 700"/>
              <a:gd name="T91" fmla="*/ 61 h 752"/>
              <a:gd name="T92" fmla="*/ 532 w 700"/>
              <a:gd name="T93" fmla="*/ 15 h 752"/>
              <a:gd name="T94" fmla="*/ 476 w 700"/>
              <a:gd name="T95" fmla="*/ 1 h 752"/>
              <a:gd name="T96" fmla="*/ 444 w 700"/>
              <a:gd name="T97" fmla="*/ 186 h 752"/>
              <a:gd name="T98" fmla="*/ 506 w 700"/>
              <a:gd name="T99" fmla="*/ 196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0" h="752">
                <a:moveTo>
                  <a:pt x="513" y="200"/>
                </a:moveTo>
                <a:lnTo>
                  <a:pt x="513" y="200"/>
                </a:lnTo>
                <a:lnTo>
                  <a:pt x="526" y="206"/>
                </a:lnTo>
                <a:lnTo>
                  <a:pt x="536" y="213"/>
                </a:lnTo>
                <a:lnTo>
                  <a:pt x="547" y="221"/>
                </a:lnTo>
                <a:lnTo>
                  <a:pt x="556" y="230"/>
                </a:lnTo>
                <a:lnTo>
                  <a:pt x="566" y="241"/>
                </a:lnTo>
                <a:lnTo>
                  <a:pt x="573" y="253"/>
                </a:lnTo>
                <a:lnTo>
                  <a:pt x="578" y="264"/>
                </a:lnTo>
                <a:lnTo>
                  <a:pt x="583" y="277"/>
                </a:lnTo>
                <a:lnTo>
                  <a:pt x="583" y="277"/>
                </a:lnTo>
                <a:lnTo>
                  <a:pt x="589" y="297"/>
                </a:lnTo>
                <a:lnTo>
                  <a:pt x="594" y="317"/>
                </a:lnTo>
                <a:lnTo>
                  <a:pt x="596" y="338"/>
                </a:lnTo>
                <a:lnTo>
                  <a:pt x="597" y="359"/>
                </a:lnTo>
                <a:lnTo>
                  <a:pt x="597" y="359"/>
                </a:lnTo>
                <a:lnTo>
                  <a:pt x="597" y="371"/>
                </a:lnTo>
                <a:lnTo>
                  <a:pt x="596" y="384"/>
                </a:lnTo>
                <a:lnTo>
                  <a:pt x="592" y="407"/>
                </a:lnTo>
                <a:lnTo>
                  <a:pt x="587" y="430"/>
                </a:lnTo>
                <a:lnTo>
                  <a:pt x="581" y="454"/>
                </a:lnTo>
                <a:lnTo>
                  <a:pt x="581" y="454"/>
                </a:lnTo>
                <a:lnTo>
                  <a:pt x="573" y="470"/>
                </a:lnTo>
                <a:lnTo>
                  <a:pt x="563" y="485"/>
                </a:lnTo>
                <a:lnTo>
                  <a:pt x="552" y="499"/>
                </a:lnTo>
                <a:lnTo>
                  <a:pt x="539" y="512"/>
                </a:lnTo>
                <a:lnTo>
                  <a:pt x="525" y="524"/>
                </a:lnTo>
                <a:lnTo>
                  <a:pt x="508" y="533"/>
                </a:lnTo>
                <a:lnTo>
                  <a:pt x="492" y="541"/>
                </a:lnTo>
                <a:lnTo>
                  <a:pt x="474" y="548"/>
                </a:lnTo>
                <a:lnTo>
                  <a:pt x="474" y="548"/>
                </a:lnTo>
                <a:lnTo>
                  <a:pt x="445" y="555"/>
                </a:lnTo>
                <a:lnTo>
                  <a:pt x="416" y="560"/>
                </a:lnTo>
                <a:lnTo>
                  <a:pt x="387" y="564"/>
                </a:lnTo>
                <a:lnTo>
                  <a:pt x="358" y="565"/>
                </a:lnTo>
                <a:lnTo>
                  <a:pt x="358" y="565"/>
                </a:lnTo>
                <a:lnTo>
                  <a:pt x="339" y="565"/>
                </a:lnTo>
                <a:lnTo>
                  <a:pt x="320" y="564"/>
                </a:lnTo>
                <a:lnTo>
                  <a:pt x="303" y="561"/>
                </a:lnTo>
                <a:lnTo>
                  <a:pt x="285" y="559"/>
                </a:lnTo>
                <a:lnTo>
                  <a:pt x="268" y="555"/>
                </a:lnTo>
                <a:lnTo>
                  <a:pt x="250" y="552"/>
                </a:lnTo>
                <a:lnTo>
                  <a:pt x="234" y="547"/>
                </a:lnTo>
                <a:lnTo>
                  <a:pt x="219" y="543"/>
                </a:lnTo>
                <a:lnTo>
                  <a:pt x="219" y="543"/>
                </a:lnTo>
                <a:lnTo>
                  <a:pt x="201" y="535"/>
                </a:lnTo>
                <a:lnTo>
                  <a:pt x="185" y="527"/>
                </a:lnTo>
                <a:lnTo>
                  <a:pt x="171" y="517"/>
                </a:lnTo>
                <a:lnTo>
                  <a:pt x="157" y="505"/>
                </a:lnTo>
                <a:lnTo>
                  <a:pt x="145" y="491"/>
                </a:lnTo>
                <a:lnTo>
                  <a:pt x="134" y="477"/>
                </a:lnTo>
                <a:lnTo>
                  <a:pt x="126" y="462"/>
                </a:lnTo>
                <a:lnTo>
                  <a:pt x="120" y="445"/>
                </a:lnTo>
                <a:lnTo>
                  <a:pt x="120" y="445"/>
                </a:lnTo>
                <a:lnTo>
                  <a:pt x="113" y="424"/>
                </a:lnTo>
                <a:lnTo>
                  <a:pt x="108" y="403"/>
                </a:lnTo>
                <a:lnTo>
                  <a:pt x="104" y="382"/>
                </a:lnTo>
                <a:lnTo>
                  <a:pt x="103" y="360"/>
                </a:lnTo>
                <a:lnTo>
                  <a:pt x="103" y="360"/>
                </a:lnTo>
                <a:lnTo>
                  <a:pt x="104" y="339"/>
                </a:lnTo>
                <a:lnTo>
                  <a:pt x="106" y="319"/>
                </a:lnTo>
                <a:lnTo>
                  <a:pt x="110" y="300"/>
                </a:lnTo>
                <a:lnTo>
                  <a:pt x="115" y="282"/>
                </a:lnTo>
                <a:lnTo>
                  <a:pt x="115" y="282"/>
                </a:lnTo>
                <a:lnTo>
                  <a:pt x="120" y="268"/>
                </a:lnTo>
                <a:lnTo>
                  <a:pt x="127" y="254"/>
                </a:lnTo>
                <a:lnTo>
                  <a:pt x="136" y="242"/>
                </a:lnTo>
                <a:lnTo>
                  <a:pt x="145" y="230"/>
                </a:lnTo>
                <a:lnTo>
                  <a:pt x="155" y="220"/>
                </a:lnTo>
                <a:lnTo>
                  <a:pt x="167" y="212"/>
                </a:lnTo>
                <a:lnTo>
                  <a:pt x="179" y="203"/>
                </a:lnTo>
                <a:lnTo>
                  <a:pt x="193" y="198"/>
                </a:lnTo>
                <a:lnTo>
                  <a:pt x="193" y="198"/>
                </a:lnTo>
                <a:lnTo>
                  <a:pt x="205" y="194"/>
                </a:lnTo>
                <a:lnTo>
                  <a:pt x="217" y="192"/>
                </a:lnTo>
                <a:lnTo>
                  <a:pt x="230" y="189"/>
                </a:lnTo>
                <a:lnTo>
                  <a:pt x="243" y="189"/>
                </a:lnTo>
                <a:lnTo>
                  <a:pt x="242" y="2"/>
                </a:lnTo>
                <a:lnTo>
                  <a:pt x="242" y="2"/>
                </a:lnTo>
                <a:lnTo>
                  <a:pt x="201" y="12"/>
                </a:lnTo>
                <a:lnTo>
                  <a:pt x="201" y="12"/>
                </a:lnTo>
                <a:lnTo>
                  <a:pt x="188" y="14"/>
                </a:lnTo>
                <a:lnTo>
                  <a:pt x="175" y="18"/>
                </a:lnTo>
                <a:lnTo>
                  <a:pt x="162" y="22"/>
                </a:lnTo>
                <a:lnTo>
                  <a:pt x="151" y="28"/>
                </a:lnTo>
                <a:lnTo>
                  <a:pt x="139" y="34"/>
                </a:lnTo>
                <a:lnTo>
                  <a:pt x="129" y="40"/>
                </a:lnTo>
                <a:lnTo>
                  <a:pt x="118" y="48"/>
                </a:lnTo>
                <a:lnTo>
                  <a:pt x="108" y="55"/>
                </a:lnTo>
                <a:lnTo>
                  <a:pt x="98" y="63"/>
                </a:lnTo>
                <a:lnTo>
                  <a:pt x="90" y="73"/>
                </a:lnTo>
                <a:lnTo>
                  <a:pt x="81" y="82"/>
                </a:lnTo>
                <a:lnTo>
                  <a:pt x="72" y="92"/>
                </a:lnTo>
                <a:lnTo>
                  <a:pt x="65" y="103"/>
                </a:lnTo>
                <a:lnTo>
                  <a:pt x="58" y="113"/>
                </a:lnTo>
                <a:lnTo>
                  <a:pt x="53" y="125"/>
                </a:lnTo>
                <a:lnTo>
                  <a:pt x="47" y="137"/>
                </a:lnTo>
                <a:lnTo>
                  <a:pt x="47" y="137"/>
                </a:lnTo>
                <a:lnTo>
                  <a:pt x="37" y="163"/>
                </a:lnTo>
                <a:lnTo>
                  <a:pt x="28" y="188"/>
                </a:lnTo>
                <a:lnTo>
                  <a:pt x="20" y="215"/>
                </a:lnTo>
                <a:lnTo>
                  <a:pt x="13" y="243"/>
                </a:lnTo>
                <a:lnTo>
                  <a:pt x="7" y="271"/>
                </a:lnTo>
                <a:lnTo>
                  <a:pt x="4" y="300"/>
                </a:lnTo>
                <a:lnTo>
                  <a:pt x="1" y="330"/>
                </a:lnTo>
                <a:lnTo>
                  <a:pt x="0" y="360"/>
                </a:lnTo>
                <a:lnTo>
                  <a:pt x="0" y="360"/>
                </a:lnTo>
                <a:lnTo>
                  <a:pt x="1" y="385"/>
                </a:lnTo>
                <a:lnTo>
                  <a:pt x="2" y="409"/>
                </a:lnTo>
                <a:lnTo>
                  <a:pt x="6" y="435"/>
                </a:lnTo>
                <a:lnTo>
                  <a:pt x="11" y="460"/>
                </a:lnTo>
                <a:lnTo>
                  <a:pt x="15" y="483"/>
                </a:lnTo>
                <a:lnTo>
                  <a:pt x="21" y="507"/>
                </a:lnTo>
                <a:lnTo>
                  <a:pt x="29" y="531"/>
                </a:lnTo>
                <a:lnTo>
                  <a:pt x="37" y="554"/>
                </a:lnTo>
                <a:lnTo>
                  <a:pt x="37" y="554"/>
                </a:lnTo>
                <a:lnTo>
                  <a:pt x="47" y="578"/>
                </a:lnTo>
                <a:lnTo>
                  <a:pt x="60" y="600"/>
                </a:lnTo>
                <a:lnTo>
                  <a:pt x="72" y="621"/>
                </a:lnTo>
                <a:lnTo>
                  <a:pt x="88" y="641"/>
                </a:lnTo>
                <a:lnTo>
                  <a:pt x="105" y="659"/>
                </a:lnTo>
                <a:lnTo>
                  <a:pt x="123" y="676"/>
                </a:lnTo>
                <a:lnTo>
                  <a:pt x="143" y="691"/>
                </a:lnTo>
                <a:lnTo>
                  <a:pt x="162" y="705"/>
                </a:lnTo>
                <a:lnTo>
                  <a:pt x="162" y="705"/>
                </a:lnTo>
                <a:lnTo>
                  <a:pt x="185" y="716"/>
                </a:lnTo>
                <a:lnTo>
                  <a:pt x="208" y="726"/>
                </a:lnTo>
                <a:lnTo>
                  <a:pt x="231" y="734"/>
                </a:lnTo>
                <a:lnTo>
                  <a:pt x="256" y="740"/>
                </a:lnTo>
                <a:lnTo>
                  <a:pt x="282" y="745"/>
                </a:lnTo>
                <a:lnTo>
                  <a:pt x="306" y="748"/>
                </a:lnTo>
                <a:lnTo>
                  <a:pt x="332" y="751"/>
                </a:lnTo>
                <a:lnTo>
                  <a:pt x="358" y="752"/>
                </a:lnTo>
                <a:lnTo>
                  <a:pt x="358" y="752"/>
                </a:lnTo>
                <a:lnTo>
                  <a:pt x="376" y="751"/>
                </a:lnTo>
                <a:lnTo>
                  <a:pt x="395" y="749"/>
                </a:lnTo>
                <a:lnTo>
                  <a:pt x="414" y="748"/>
                </a:lnTo>
                <a:lnTo>
                  <a:pt x="431" y="745"/>
                </a:lnTo>
                <a:lnTo>
                  <a:pt x="449" y="741"/>
                </a:lnTo>
                <a:lnTo>
                  <a:pt x="466" y="737"/>
                </a:lnTo>
                <a:lnTo>
                  <a:pt x="484" y="732"/>
                </a:lnTo>
                <a:lnTo>
                  <a:pt x="500" y="726"/>
                </a:lnTo>
                <a:lnTo>
                  <a:pt x="500" y="726"/>
                </a:lnTo>
                <a:lnTo>
                  <a:pt x="515" y="720"/>
                </a:lnTo>
                <a:lnTo>
                  <a:pt x="531" y="713"/>
                </a:lnTo>
                <a:lnTo>
                  <a:pt x="545" y="706"/>
                </a:lnTo>
                <a:lnTo>
                  <a:pt x="559" y="697"/>
                </a:lnTo>
                <a:lnTo>
                  <a:pt x="571" y="687"/>
                </a:lnTo>
                <a:lnTo>
                  <a:pt x="584" y="677"/>
                </a:lnTo>
                <a:lnTo>
                  <a:pt x="596" y="665"/>
                </a:lnTo>
                <a:lnTo>
                  <a:pt x="608" y="654"/>
                </a:lnTo>
                <a:lnTo>
                  <a:pt x="618" y="641"/>
                </a:lnTo>
                <a:lnTo>
                  <a:pt x="629" y="627"/>
                </a:lnTo>
                <a:lnTo>
                  <a:pt x="638" y="613"/>
                </a:lnTo>
                <a:lnTo>
                  <a:pt x="646" y="599"/>
                </a:lnTo>
                <a:lnTo>
                  <a:pt x="654" y="583"/>
                </a:lnTo>
                <a:lnTo>
                  <a:pt x="661" y="568"/>
                </a:lnTo>
                <a:lnTo>
                  <a:pt x="667" y="553"/>
                </a:lnTo>
                <a:lnTo>
                  <a:pt x="673" y="537"/>
                </a:lnTo>
                <a:lnTo>
                  <a:pt x="673" y="537"/>
                </a:lnTo>
                <a:lnTo>
                  <a:pt x="685" y="493"/>
                </a:lnTo>
                <a:lnTo>
                  <a:pt x="689" y="471"/>
                </a:lnTo>
                <a:lnTo>
                  <a:pt x="693" y="449"/>
                </a:lnTo>
                <a:lnTo>
                  <a:pt x="696" y="427"/>
                </a:lnTo>
                <a:lnTo>
                  <a:pt x="699" y="405"/>
                </a:lnTo>
                <a:lnTo>
                  <a:pt x="700" y="381"/>
                </a:lnTo>
                <a:lnTo>
                  <a:pt x="700" y="359"/>
                </a:lnTo>
                <a:lnTo>
                  <a:pt x="700" y="359"/>
                </a:lnTo>
                <a:lnTo>
                  <a:pt x="700" y="329"/>
                </a:lnTo>
                <a:lnTo>
                  <a:pt x="698" y="298"/>
                </a:lnTo>
                <a:lnTo>
                  <a:pt x="693" y="269"/>
                </a:lnTo>
                <a:lnTo>
                  <a:pt x="688" y="240"/>
                </a:lnTo>
                <a:lnTo>
                  <a:pt x="681" y="212"/>
                </a:lnTo>
                <a:lnTo>
                  <a:pt x="673" y="184"/>
                </a:lnTo>
                <a:lnTo>
                  <a:pt x="664" y="157"/>
                </a:lnTo>
                <a:lnTo>
                  <a:pt x="653" y="130"/>
                </a:lnTo>
                <a:lnTo>
                  <a:pt x="653" y="130"/>
                </a:lnTo>
                <a:lnTo>
                  <a:pt x="647" y="119"/>
                </a:lnTo>
                <a:lnTo>
                  <a:pt x="642" y="108"/>
                </a:lnTo>
                <a:lnTo>
                  <a:pt x="636" y="97"/>
                </a:lnTo>
                <a:lnTo>
                  <a:pt x="629" y="88"/>
                </a:lnTo>
                <a:lnTo>
                  <a:pt x="621" y="78"/>
                </a:lnTo>
                <a:lnTo>
                  <a:pt x="612" y="69"/>
                </a:lnTo>
                <a:lnTo>
                  <a:pt x="604" y="61"/>
                </a:lnTo>
                <a:lnTo>
                  <a:pt x="595" y="53"/>
                </a:lnTo>
                <a:lnTo>
                  <a:pt x="575" y="37"/>
                </a:lnTo>
                <a:lnTo>
                  <a:pt x="554" y="26"/>
                </a:lnTo>
                <a:lnTo>
                  <a:pt x="532" y="15"/>
                </a:lnTo>
                <a:lnTo>
                  <a:pt x="507" y="8"/>
                </a:lnTo>
                <a:lnTo>
                  <a:pt x="507" y="8"/>
                </a:lnTo>
                <a:lnTo>
                  <a:pt x="491" y="5"/>
                </a:lnTo>
                <a:lnTo>
                  <a:pt x="476" y="1"/>
                </a:lnTo>
                <a:lnTo>
                  <a:pt x="459" y="0"/>
                </a:lnTo>
                <a:lnTo>
                  <a:pt x="443" y="0"/>
                </a:lnTo>
                <a:lnTo>
                  <a:pt x="444" y="186"/>
                </a:lnTo>
                <a:lnTo>
                  <a:pt x="444" y="186"/>
                </a:lnTo>
                <a:lnTo>
                  <a:pt x="463" y="187"/>
                </a:lnTo>
                <a:lnTo>
                  <a:pt x="480" y="189"/>
                </a:lnTo>
                <a:lnTo>
                  <a:pt x="498" y="193"/>
                </a:lnTo>
                <a:lnTo>
                  <a:pt x="506" y="196"/>
                </a:lnTo>
                <a:lnTo>
                  <a:pt x="513" y="2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3" name="Freeform 41">
            <a:extLst>
              <a:ext uri="{FF2B5EF4-FFF2-40B4-BE49-F238E27FC236}">
                <a16:creationId xmlns:a16="http://schemas.microsoft.com/office/drawing/2014/main" id="{EAFDBC16-A916-4349-94B0-EFE7A965C0A5}"/>
              </a:ext>
            </a:extLst>
          </p:cNvPr>
          <p:cNvSpPr>
            <a:spLocks/>
          </p:cNvSpPr>
          <p:nvPr userDrawn="1"/>
        </p:nvSpPr>
        <p:spPr bwMode="auto">
          <a:xfrm>
            <a:off x="5540383" y="3871913"/>
            <a:ext cx="652463" cy="700088"/>
          </a:xfrm>
          <a:custGeom>
            <a:avLst/>
            <a:gdLst>
              <a:gd name="T0" fmla="*/ 630 w 822"/>
              <a:gd name="T1" fmla="*/ 249 h 882"/>
              <a:gd name="T2" fmla="*/ 672 w 822"/>
              <a:gd name="T3" fmla="*/ 296 h 882"/>
              <a:gd name="T4" fmla="*/ 692 w 822"/>
              <a:gd name="T5" fmla="*/ 348 h 882"/>
              <a:gd name="T6" fmla="*/ 701 w 822"/>
              <a:gd name="T7" fmla="*/ 421 h 882"/>
              <a:gd name="T8" fmla="*/ 689 w 822"/>
              <a:gd name="T9" fmla="*/ 504 h 882"/>
              <a:gd name="T10" fmla="*/ 661 w 822"/>
              <a:gd name="T11" fmla="*/ 569 h 882"/>
              <a:gd name="T12" fmla="*/ 597 w 822"/>
              <a:gd name="T13" fmla="*/ 625 h 882"/>
              <a:gd name="T14" fmla="*/ 523 w 822"/>
              <a:gd name="T15" fmla="*/ 651 h 882"/>
              <a:gd name="T16" fmla="*/ 420 w 822"/>
              <a:gd name="T17" fmla="*/ 662 h 882"/>
              <a:gd name="T18" fmla="*/ 335 w 822"/>
              <a:gd name="T19" fmla="*/ 655 h 882"/>
              <a:gd name="T20" fmla="*/ 257 w 822"/>
              <a:gd name="T21" fmla="*/ 636 h 882"/>
              <a:gd name="T22" fmla="*/ 200 w 822"/>
              <a:gd name="T23" fmla="*/ 606 h 882"/>
              <a:gd name="T24" fmla="*/ 148 w 822"/>
              <a:gd name="T25" fmla="*/ 542 h 882"/>
              <a:gd name="T26" fmla="*/ 126 w 822"/>
              <a:gd name="T27" fmla="*/ 473 h 882"/>
              <a:gd name="T28" fmla="*/ 122 w 822"/>
              <a:gd name="T29" fmla="*/ 398 h 882"/>
              <a:gd name="T30" fmla="*/ 134 w 822"/>
              <a:gd name="T31" fmla="*/ 330 h 882"/>
              <a:gd name="T32" fmla="*/ 170 w 822"/>
              <a:gd name="T33" fmla="*/ 270 h 882"/>
              <a:gd name="T34" fmla="*/ 226 w 822"/>
              <a:gd name="T35" fmla="*/ 232 h 882"/>
              <a:gd name="T36" fmla="*/ 270 w 822"/>
              <a:gd name="T37" fmla="*/ 222 h 882"/>
              <a:gd name="T38" fmla="*/ 236 w 822"/>
              <a:gd name="T39" fmla="*/ 13 h 882"/>
              <a:gd name="T40" fmla="*/ 191 w 822"/>
              <a:gd name="T41" fmla="*/ 26 h 882"/>
              <a:gd name="T42" fmla="*/ 139 w 822"/>
              <a:gd name="T43" fmla="*/ 56 h 882"/>
              <a:gd name="T44" fmla="*/ 95 w 822"/>
              <a:gd name="T45" fmla="*/ 96 h 882"/>
              <a:gd name="T46" fmla="*/ 62 w 822"/>
              <a:gd name="T47" fmla="*/ 147 h 882"/>
              <a:gd name="T48" fmla="*/ 33 w 822"/>
              <a:gd name="T49" fmla="*/ 221 h 882"/>
              <a:gd name="T50" fmla="*/ 4 w 822"/>
              <a:gd name="T51" fmla="*/ 352 h 882"/>
              <a:gd name="T52" fmla="*/ 1 w 822"/>
              <a:gd name="T53" fmla="*/ 451 h 882"/>
              <a:gd name="T54" fmla="*/ 18 w 822"/>
              <a:gd name="T55" fmla="*/ 566 h 882"/>
              <a:gd name="T56" fmla="*/ 44 w 822"/>
              <a:gd name="T57" fmla="*/ 650 h 882"/>
              <a:gd name="T58" fmla="*/ 103 w 822"/>
              <a:gd name="T59" fmla="*/ 751 h 882"/>
              <a:gd name="T60" fmla="*/ 191 w 822"/>
              <a:gd name="T61" fmla="*/ 827 h 882"/>
              <a:gd name="T62" fmla="*/ 272 w 822"/>
              <a:gd name="T63" fmla="*/ 861 h 882"/>
              <a:gd name="T64" fmla="*/ 390 w 822"/>
              <a:gd name="T65" fmla="*/ 880 h 882"/>
              <a:gd name="T66" fmla="*/ 464 w 822"/>
              <a:gd name="T67" fmla="*/ 879 h 882"/>
              <a:gd name="T68" fmla="*/ 548 w 822"/>
              <a:gd name="T69" fmla="*/ 864 h 882"/>
              <a:gd name="T70" fmla="*/ 605 w 822"/>
              <a:gd name="T71" fmla="*/ 845 h 882"/>
              <a:gd name="T72" fmla="*/ 671 w 822"/>
              <a:gd name="T73" fmla="*/ 806 h 882"/>
              <a:gd name="T74" fmla="*/ 726 w 822"/>
              <a:gd name="T75" fmla="*/ 751 h 882"/>
              <a:gd name="T76" fmla="*/ 768 w 822"/>
              <a:gd name="T77" fmla="*/ 684 h 882"/>
              <a:gd name="T78" fmla="*/ 790 w 822"/>
              <a:gd name="T79" fmla="*/ 629 h 882"/>
              <a:gd name="T80" fmla="*/ 818 w 822"/>
              <a:gd name="T81" fmla="*/ 500 h 882"/>
              <a:gd name="T82" fmla="*/ 822 w 822"/>
              <a:gd name="T83" fmla="*/ 421 h 882"/>
              <a:gd name="T84" fmla="*/ 808 w 822"/>
              <a:gd name="T85" fmla="*/ 281 h 882"/>
              <a:gd name="T86" fmla="*/ 767 w 822"/>
              <a:gd name="T87" fmla="*/ 152 h 882"/>
              <a:gd name="T88" fmla="*/ 747 w 822"/>
              <a:gd name="T89" fmla="*/ 114 h 882"/>
              <a:gd name="T90" fmla="*/ 709 w 822"/>
              <a:gd name="T91" fmla="*/ 71 h 882"/>
              <a:gd name="T92" fmla="*/ 624 w 822"/>
              <a:gd name="T93" fmla="*/ 18 h 882"/>
              <a:gd name="T94" fmla="*/ 559 w 822"/>
              <a:gd name="T95" fmla="*/ 1 h 882"/>
              <a:gd name="T96" fmla="*/ 521 w 822"/>
              <a:gd name="T97" fmla="*/ 218 h 882"/>
              <a:gd name="T98" fmla="*/ 594 w 822"/>
              <a:gd name="T99" fmla="*/ 230 h 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22" h="882">
                <a:moveTo>
                  <a:pt x="602" y="234"/>
                </a:moveTo>
                <a:lnTo>
                  <a:pt x="602" y="234"/>
                </a:lnTo>
                <a:lnTo>
                  <a:pt x="618" y="241"/>
                </a:lnTo>
                <a:lnTo>
                  <a:pt x="630" y="249"/>
                </a:lnTo>
                <a:lnTo>
                  <a:pt x="642" y="259"/>
                </a:lnTo>
                <a:lnTo>
                  <a:pt x="653" y="270"/>
                </a:lnTo>
                <a:lnTo>
                  <a:pt x="664" y="282"/>
                </a:lnTo>
                <a:lnTo>
                  <a:pt x="672" y="296"/>
                </a:lnTo>
                <a:lnTo>
                  <a:pt x="679" y="310"/>
                </a:lnTo>
                <a:lnTo>
                  <a:pt x="685" y="325"/>
                </a:lnTo>
                <a:lnTo>
                  <a:pt x="685" y="325"/>
                </a:lnTo>
                <a:lnTo>
                  <a:pt x="692" y="348"/>
                </a:lnTo>
                <a:lnTo>
                  <a:pt x="697" y="371"/>
                </a:lnTo>
                <a:lnTo>
                  <a:pt x="700" y="396"/>
                </a:lnTo>
                <a:lnTo>
                  <a:pt x="701" y="421"/>
                </a:lnTo>
                <a:lnTo>
                  <a:pt x="701" y="421"/>
                </a:lnTo>
                <a:lnTo>
                  <a:pt x="701" y="435"/>
                </a:lnTo>
                <a:lnTo>
                  <a:pt x="700" y="450"/>
                </a:lnTo>
                <a:lnTo>
                  <a:pt x="696" y="477"/>
                </a:lnTo>
                <a:lnTo>
                  <a:pt x="689" y="504"/>
                </a:lnTo>
                <a:lnTo>
                  <a:pt x="682" y="532"/>
                </a:lnTo>
                <a:lnTo>
                  <a:pt x="682" y="532"/>
                </a:lnTo>
                <a:lnTo>
                  <a:pt x="672" y="551"/>
                </a:lnTo>
                <a:lnTo>
                  <a:pt x="661" y="569"/>
                </a:lnTo>
                <a:lnTo>
                  <a:pt x="648" y="585"/>
                </a:lnTo>
                <a:lnTo>
                  <a:pt x="633" y="601"/>
                </a:lnTo>
                <a:lnTo>
                  <a:pt x="616" y="614"/>
                </a:lnTo>
                <a:lnTo>
                  <a:pt x="597" y="625"/>
                </a:lnTo>
                <a:lnTo>
                  <a:pt x="578" y="635"/>
                </a:lnTo>
                <a:lnTo>
                  <a:pt x="557" y="643"/>
                </a:lnTo>
                <a:lnTo>
                  <a:pt x="557" y="643"/>
                </a:lnTo>
                <a:lnTo>
                  <a:pt x="523" y="651"/>
                </a:lnTo>
                <a:lnTo>
                  <a:pt x="489" y="657"/>
                </a:lnTo>
                <a:lnTo>
                  <a:pt x="454" y="661"/>
                </a:lnTo>
                <a:lnTo>
                  <a:pt x="420" y="662"/>
                </a:lnTo>
                <a:lnTo>
                  <a:pt x="420" y="662"/>
                </a:lnTo>
                <a:lnTo>
                  <a:pt x="398" y="662"/>
                </a:lnTo>
                <a:lnTo>
                  <a:pt x="376" y="661"/>
                </a:lnTo>
                <a:lnTo>
                  <a:pt x="355" y="658"/>
                </a:lnTo>
                <a:lnTo>
                  <a:pt x="335" y="655"/>
                </a:lnTo>
                <a:lnTo>
                  <a:pt x="314" y="651"/>
                </a:lnTo>
                <a:lnTo>
                  <a:pt x="294" y="647"/>
                </a:lnTo>
                <a:lnTo>
                  <a:pt x="274" y="642"/>
                </a:lnTo>
                <a:lnTo>
                  <a:pt x="257" y="636"/>
                </a:lnTo>
                <a:lnTo>
                  <a:pt x="257" y="636"/>
                </a:lnTo>
                <a:lnTo>
                  <a:pt x="236" y="628"/>
                </a:lnTo>
                <a:lnTo>
                  <a:pt x="217" y="618"/>
                </a:lnTo>
                <a:lnTo>
                  <a:pt x="200" y="606"/>
                </a:lnTo>
                <a:lnTo>
                  <a:pt x="184" y="592"/>
                </a:lnTo>
                <a:lnTo>
                  <a:pt x="170" y="576"/>
                </a:lnTo>
                <a:lnTo>
                  <a:pt x="158" y="559"/>
                </a:lnTo>
                <a:lnTo>
                  <a:pt x="148" y="542"/>
                </a:lnTo>
                <a:lnTo>
                  <a:pt x="141" y="522"/>
                </a:lnTo>
                <a:lnTo>
                  <a:pt x="141" y="522"/>
                </a:lnTo>
                <a:lnTo>
                  <a:pt x="133" y="498"/>
                </a:lnTo>
                <a:lnTo>
                  <a:pt x="126" y="473"/>
                </a:lnTo>
                <a:lnTo>
                  <a:pt x="122" y="448"/>
                </a:lnTo>
                <a:lnTo>
                  <a:pt x="121" y="422"/>
                </a:lnTo>
                <a:lnTo>
                  <a:pt x="121" y="422"/>
                </a:lnTo>
                <a:lnTo>
                  <a:pt x="122" y="398"/>
                </a:lnTo>
                <a:lnTo>
                  <a:pt x="125" y="374"/>
                </a:lnTo>
                <a:lnTo>
                  <a:pt x="129" y="352"/>
                </a:lnTo>
                <a:lnTo>
                  <a:pt x="134" y="330"/>
                </a:lnTo>
                <a:lnTo>
                  <a:pt x="134" y="330"/>
                </a:lnTo>
                <a:lnTo>
                  <a:pt x="141" y="314"/>
                </a:lnTo>
                <a:lnTo>
                  <a:pt x="150" y="297"/>
                </a:lnTo>
                <a:lnTo>
                  <a:pt x="159" y="284"/>
                </a:lnTo>
                <a:lnTo>
                  <a:pt x="170" y="270"/>
                </a:lnTo>
                <a:lnTo>
                  <a:pt x="183" y="258"/>
                </a:lnTo>
                <a:lnTo>
                  <a:pt x="196" y="248"/>
                </a:lnTo>
                <a:lnTo>
                  <a:pt x="210" y="238"/>
                </a:lnTo>
                <a:lnTo>
                  <a:pt x="226" y="232"/>
                </a:lnTo>
                <a:lnTo>
                  <a:pt x="226" y="232"/>
                </a:lnTo>
                <a:lnTo>
                  <a:pt x="240" y="227"/>
                </a:lnTo>
                <a:lnTo>
                  <a:pt x="255" y="225"/>
                </a:lnTo>
                <a:lnTo>
                  <a:pt x="270" y="222"/>
                </a:lnTo>
                <a:lnTo>
                  <a:pt x="285" y="222"/>
                </a:lnTo>
                <a:lnTo>
                  <a:pt x="284" y="2"/>
                </a:lnTo>
                <a:lnTo>
                  <a:pt x="284" y="2"/>
                </a:lnTo>
                <a:lnTo>
                  <a:pt x="236" y="13"/>
                </a:lnTo>
                <a:lnTo>
                  <a:pt x="236" y="13"/>
                </a:lnTo>
                <a:lnTo>
                  <a:pt x="221" y="16"/>
                </a:lnTo>
                <a:lnTo>
                  <a:pt x="206" y="20"/>
                </a:lnTo>
                <a:lnTo>
                  <a:pt x="191" y="26"/>
                </a:lnTo>
                <a:lnTo>
                  <a:pt x="177" y="33"/>
                </a:lnTo>
                <a:lnTo>
                  <a:pt x="163" y="40"/>
                </a:lnTo>
                <a:lnTo>
                  <a:pt x="151" y="46"/>
                </a:lnTo>
                <a:lnTo>
                  <a:pt x="139" y="56"/>
                </a:lnTo>
                <a:lnTo>
                  <a:pt x="126" y="64"/>
                </a:lnTo>
                <a:lnTo>
                  <a:pt x="115" y="74"/>
                </a:lnTo>
                <a:lnTo>
                  <a:pt x="106" y="85"/>
                </a:lnTo>
                <a:lnTo>
                  <a:pt x="95" y="96"/>
                </a:lnTo>
                <a:lnTo>
                  <a:pt x="85" y="108"/>
                </a:lnTo>
                <a:lnTo>
                  <a:pt x="77" y="120"/>
                </a:lnTo>
                <a:lnTo>
                  <a:pt x="69" y="133"/>
                </a:lnTo>
                <a:lnTo>
                  <a:pt x="62" y="147"/>
                </a:lnTo>
                <a:lnTo>
                  <a:pt x="55" y="160"/>
                </a:lnTo>
                <a:lnTo>
                  <a:pt x="55" y="160"/>
                </a:lnTo>
                <a:lnTo>
                  <a:pt x="44" y="190"/>
                </a:lnTo>
                <a:lnTo>
                  <a:pt x="33" y="221"/>
                </a:lnTo>
                <a:lnTo>
                  <a:pt x="23" y="252"/>
                </a:lnTo>
                <a:lnTo>
                  <a:pt x="15" y="285"/>
                </a:lnTo>
                <a:lnTo>
                  <a:pt x="8" y="318"/>
                </a:lnTo>
                <a:lnTo>
                  <a:pt x="4" y="352"/>
                </a:lnTo>
                <a:lnTo>
                  <a:pt x="1" y="387"/>
                </a:lnTo>
                <a:lnTo>
                  <a:pt x="0" y="422"/>
                </a:lnTo>
                <a:lnTo>
                  <a:pt x="0" y="422"/>
                </a:lnTo>
                <a:lnTo>
                  <a:pt x="1" y="451"/>
                </a:lnTo>
                <a:lnTo>
                  <a:pt x="3" y="480"/>
                </a:lnTo>
                <a:lnTo>
                  <a:pt x="7" y="510"/>
                </a:lnTo>
                <a:lnTo>
                  <a:pt x="12" y="539"/>
                </a:lnTo>
                <a:lnTo>
                  <a:pt x="18" y="566"/>
                </a:lnTo>
                <a:lnTo>
                  <a:pt x="25" y="595"/>
                </a:lnTo>
                <a:lnTo>
                  <a:pt x="34" y="622"/>
                </a:lnTo>
                <a:lnTo>
                  <a:pt x="44" y="650"/>
                </a:lnTo>
                <a:lnTo>
                  <a:pt x="44" y="650"/>
                </a:lnTo>
                <a:lnTo>
                  <a:pt x="55" y="677"/>
                </a:lnTo>
                <a:lnTo>
                  <a:pt x="70" y="703"/>
                </a:lnTo>
                <a:lnTo>
                  <a:pt x="85" y="728"/>
                </a:lnTo>
                <a:lnTo>
                  <a:pt x="103" y="751"/>
                </a:lnTo>
                <a:lnTo>
                  <a:pt x="124" y="773"/>
                </a:lnTo>
                <a:lnTo>
                  <a:pt x="144" y="793"/>
                </a:lnTo>
                <a:lnTo>
                  <a:pt x="167" y="810"/>
                </a:lnTo>
                <a:lnTo>
                  <a:pt x="191" y="827"/>
                </a:lnTo>
                <a:lnTo>
                  <a:pt x="191" y="827"/>
                </a:lnTo>
                <a:lnTo>
                  <a:pt x="217" y="839"/>
                </a:lnTo>
                <a:lnTo>
                  <a:pt x="244" y="852"/>
                </a:lnTo>
                <a:lnTo>
                  <a:pt x="272" y="861"/>
                </a:lnTo>
                <a:lnTo>
                  <a:pt x="301" y="868"/>
                </a:lnTo>
                <a:lnTo>
                  <a:pt x="331" y="873"/>
                </a:lnTo>
                <a:lnTo>
                  <a:pt x="360" y="878"/>
                </a:lnTo>
                <a:lnTo>
                  <a:pt x="390" y="880"/>
                </a:lnTo>
                <a:lnTo>
                  <a:pt x="420" y="882"/>
                </a:lnTo>
                <a:lnTo>
                  <a:pt x="420" y="882"/>
                </a:lnTo>
                <a:lnTo>
                  <a:pt x="442" y="880"/>
                </a:lnTo>
                <a:lnTo>
                  <a:pt x="464" y="879"/>
                </a:lnTo>
                <a:lnTo>
                  <a:pt x="486" y="878"/>
                </a:lnTo>
                <a:lnTo>
                  <a:pt x="506" y="873"/>
                </a:lnTo>
                <a:lnTo>
                  <a:pt x="527" y="869"/>
                </a:lnTo>
                <a:lnTo>
                  <a:pt x="548" y="864"/>
                </a:lnTo>
                <a:lnTo>
                  <a:pt x="568" y="858"/>
                </a:lnTo>
                <a:lnTo>
                  <a:pt x="587" y="852"/>
                </a:lnTo>
                <a:lnTo>
                  <a:pt x="587" y="852"/>
                </a:lnTo>
                <a:lnTo>
                  <a:pt x="605" y="845"/>
                </a:lnTo>
                <a:lnTo>
                  <a:pt x="623" y="836"/>
                </a:lnTo>
                <a:lnTo>
                  <a:pt x="639" y="828"/>
                </a:lnTo>
                <a:lnTo>
                  <a:pt x="656" y="817"/>
                </a:lnTo>
                <a:lnTo>
                  <a:pt x="671" y="806"/>
                </a:lnTo>
                <a:lnTo>
                  <a:pt x="686" y="794"/>
                </a:lnTo>
                <a:lnTo>
                  <a:pt x="700" y="780"/>
                </a:lnTo>
                <a:lnTo>
                  <a:pt x="714" y="766"/>
                </a:lnTo>
                <a:lnTo>
                  <a:pt x="726" y="751"/>
                </a:lnTo>
                <a:lnTo>
                  <a:pt x="738" y="735"/>
                </a:lnTo>
                <a:lnTo>
                  <a:pt x="749" y="718"/>
                </a:lnTo>
                <a:lnTo>
                  <a:pt x="759" y="702"/>
                </a:lnTo>
                <a:lnTo>
                  <a:pt x="768" y="684"/>
                </a:lnTo>
                <a:lnTo>
                  <a:pt x="777" y="666"/>
                </a:lnTo>
                <a:lnTo>
                  <a:pt x="784" y="649"/>
                </a:lnTo>
                <a:lnTo>
                  <a:pt x="790" y="629"/>
                </a:lnTo>
                <a:lnTo>
                  <a:pt x="790" y="629"/>
                </a:lnTo>
                <a:lnTo>
                  <a:pt x="804" y="579"/>
                </a:lnTo>
                <a:lnTo>
                  <a:pt x="810" y="552"/>
                </a:lnTo>
                <a:lnTo>
                  <a:pt x="814" y="526"/>
                </a:lnTo>
                <a:lnTo>
                  <a:pt x="818" y="500"/>
                </a:lnTo>
                <a:lnTo>
                  <a:pt x="821" y="474"/>
                </a:lnTo>
                <a:lnTo>
                  <a:pt x="822" y="447"/>
                </a:lnTo>
                <a:lnTo>
                  <a:pt x="822" y="421"/>
                </a:lnTo>
                <a:lnTo>
                  <a:pt x="822" y="421"/>
                </a:lnTo>
                <a:lnTo>
                  <a:pt x="822" y="385"/>
                </a:lnTo>
                <a:lnTo>
                  <a:pt x="819" y="350"/>
                </a:lnTo>
                <a:lnTo>
                  <a:pt x="814" y="315"/>
                </a:lnTo>
                <a:lnTo>
                  <a:pt x="808" y="281"/>
                </a:lnTo>
                <a:lnTo>
                  <a:pt x="800" y="248"/>
                </a:lnTo>
                <a:lnTo>
                  <a:pt x="790" y="215"/>
                </a:lnTo>
                <a:lnTo>
                  <a:pt x="779" y="184"/>
                </a:lnTo>
                <a:lnTo>
                  <a:pt x="767" y="152"/>
                </a:lnTo>
                <a:lnTo>
                  <a:pt x="767" y="152"/>
                </a:lnTo>
                <a:lnTo>
                  <a:pt x="760" y="140"/>
                </a:lnTo>
                <a:lnTo>
                  <a:pt x="753" y="126"/>
                </a:lnTo>
                <a:lnTo>
                  <a:pt x="747" y="114"/>
                </a:lnTo>
                <a:lnTo>
                  <a:pt x="738" y="103"/>
                </a:lnTo>
                <a:lnTo>
                  <a:pt x="729" y="92"/>
                </a:lnTo>
                <a:lnTo>
                  <a:pt x="719" y="81"/>
                </a:lnTo>
                <a:lnTo>
                  <a:pt x="709" y="71"/>
                </a:lnTo>
                <a:lnTo>
                  <a:pt x="698" y="61"/>
                </a:lnTo>
                <a:lnTo>
                  <a:pt x="675" y="44"/>
                </a:lnTo>
                <a:lnTo>
                  <a:pt x="650" y="30"/>
                </a:lnTo>
                <a:lnTo>
                  <a:pt x="624" y="18"/>
                </a:lnTo>
                <a:lnTo>
                  <a:pt x="596" y="9"/>
                </a:lnTo>
                <a:lnTo>
                  <a:pt x="596" y="9"/>
                </a:lnTo>
                <a:lnTo>
                  <a:pt x="576" y="5"/>
                </a:lnTo>
                <a:lnTo>
                  <a:pt x="559" y="1"/>
                </a:lnTo>
                <a:lnTo>
                  <a:pt x="539" y="0"/>
                </a:lnTo>
                <a:lnTo>
                  <a:pt x="520" y="0"/>
                </a:lnTo>
                <a:lnTo>
                  <a:pt x="521" y="218"/>
                </a:lnTo>
                <a:lnTo>
                  <a:pt x="521" y="218"/>
                </a:lnTo>
                <a:lnTo>
                  <a:pt x="543" y="219"/>
                </a:lnTo>
                <a:lnTo>
                  <a:pt x="564" y="222"/>
                </a:lnTo>
                <a:lnTo>
                  <a:pt x="585" y="226"/>
                </a:lnTo>
                <a:lnTo>
                  <a:pt x="594" y="230"/>
                </a:lnTo>
                <a:lnTo>
                  <a:pt x="602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8" name="Freeform 46">
            <a:extLst>
              <a:ext uri="{FF2B5EF4-FFF2-40B4-BE49-F238E27FC236}">
                <a16:creationId xmlns:a16="http://schemas.microsoft.com/office/drawing/2014/main" id="{13866722-2E47-4E18-AA4D-A6A320098164}"/>
              </a:ext>
            </a:extLst>
          </p:cNvPr>
          <p:cNvSpPr>
            <a:spLocks/>
          </p:cNvSpPr>
          <p:nvPr userDrawn="1"/>
        </p:nvSpPr>
        <p:spPr bwMode="auto">
          <a:xfrm>
            <a:off x="5559433" y="4541850"/>
            <a:ext cx="620713" cy="779463"/>
          </a:xfrm>
          <a:custGeom>
            <a:avLst/>
            <a:gdLst>
              <a:gd name="T0" fmla="*/ 615 w 783"/>
              <a:gd name="T1" fmla="*/ 297 h 982"/>
              <a:gd name="T2" fmla="*/ 781 w 783"/>
              <a:gd name="T3" fmla="*/ 227 h 982"/>
              <a:gd name="T4" fmla="*/ 781 w 783"/>
              <a:gd name="T5" fmla="*/ 0 h 982"/>
              <a:gd name="T6" fmla="*/ 0 w 783"/>
              <a:gd name="T7" fmla="*/ 367 h 982"/>
              <a:gd name="T8" fmla="*/ 0 w 783"/>
              <a:gd name="T9" fmla="*/ 618 h 982"/>
              <a:gd name="T10" fmla="*/ 783 w 783"/>
              <a:gd name="T11" fmla="*/ 982 h 982"/>
              <a:gd name="T12" fmla="*/ 783 w 783"/>
              <a:gd name="T13" fmla="*/ 751 h 982"/>
              <a:gd name="T14" fmla="*/ 615 w 783"/>
              <a:gd name="T15" fmla="*/ 685 h 982"/>
              <a:gd name="T16" fmla="*/ 615 w 783"/>
              <a:gd name="T17" fmla="*/ 301 h 982"/>
              <a:gd name="T18" fmla="*/ 486 w 783"/>
              <a:gd name="T19" fmla="*/ 349 h 982"/>
              <a:gd name="T20" fmla="*/ 487 w 783"/>
              <a:gd name="T21" fmla="*/ 633 h 982"/>
              <a:gd name="T22" fmla="*/ 133 w 783"/>
              <a:gd name="T23" fmla="*/ 491 h 982"/>
              <a:gd name="T24" fmla="*/ 486 w 783"/>
              <a:gd name="T25" fmla="*/ 347 h 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3" h="982">
                <a:moveTo>
                  <a:pt x="615" y="297"/>
                </a:moveTo>
                <a:lnTo>
                  <a:pt x="781" y="227"/>
                </a:lnTo>
                <a:lnTo>
                  <a:pt x="781" y="0"/>
                </a:lnTo>
                <a:lnTo>
                  <a:pt x="0" y="367"/>
                </a:lnTo>
                <a:lnTo>
                  <a:pt x="0" y="618"/>
                </a:lnTo>
                <a:lnTo>
                  <a:pt x="783" y="982"/>
                </a:lnTo>
                <a:lnTo>
                  <a:pt x="783" y="751"/>
                </a:lnTo>
                <a:lnTo>
                  <a:pt x="615" y="685"/>
                </a:lnTo>
                <a:lnTo>
                  <a:pt x="615" y="301"/>
                </a:lnTo>
                <a:lnTo>
                  <a:pt x="486" y="349"/>
                </a:lnTo>
                <a:lnTo>
                  <a:pt x="487" y="633"/>
                </a:lnTo>
                <a:lnTo>
                  <a:pt x="133" y="491"/>
                </a:lnTo>
                <a:lnTo>
                  <a:pt x="486" y="34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9" name="Marcador de número de diapositiva 6">
            <a:extLst>
              <a:ext uri="{FF2B5EF4-FFF2-40B4-BE49-F238E27FC236}">
                <a16:creationId xmlns:a16="http://schemas.microsoft.com/office/drawing/2014/main" id="{D441F940-6673-4A75-AE68-0CB1B64E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bg1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85" name="Marcador de posición de imagen 84"/>
          <p:cNvSpPr>
            <a:spLocks noGrp="1"/>
          </p:cNvSpPr>
          <p:nvPr>
            <p:ph type="pic" sz="quarter" idx="20"/>
          </p:nvPr>
        </p:nvSpPr>
        <p:spPr>
          <a:xfrm>
            <a:off x="6591659" y="2322920"/>
            <a:ext cx="5632164" cy="3753987"/>
          </a:xfrm>
          <a:custGeom>
            <a:avLst/>
            <a:gdLst>
              <a:gd name="connsiteX0" fmla="*/ 1287387 w 5632164"/>
              <a:gd name="connsiteY0" fmla="*/ 2564464 h 3753987"/>
              <a:gd name="connsiteX1" fmla="*/ 817186 w 5632164"/>
              <a:gd name="connsiteY1" fmla="*/ 2878655 h 3753987"/>
              <a:gd name="connsiteX2" fmla="*/ 1114040 w 5632164"/>
              <a:gd name="connsiteY2" fmla="*/ 3158176 h 3753987"/>
              <a:gd name="connsiteX3" fmla="*/ 1566907 w 5632164"/>
              <a:gd name="connsiteY3" fmla="*/ 3008665 h 3753987"/>
              <a:gd name="connsiteX4" fmla="*/ 1566907 w 5632164"/>
              <a:gd name="connsiteY4" fmla="*/ 2581799 h 3753987"/>
              <a:gd name="connsiteX5" fmla="*/ 2697143 w 5632164"/>
              <a:gd name="connsiteY5" fmla="*/ 1092899 h 3753987"/>
              <a:gd name="connsiteX6" fmla="*/ 3523220 w 5632164"/>
              <a:gd name="connsiteY6" fmla="*/ 1092899 h 3753987"/>
              <a:gd name="connsiteX7" fmla="*/ 3523220 w 5632164"/>
              <a:gd name="connsiteY7" fmla="*/ 3706067 h 3753987"/>
              <a:gd name="connsiteX8" fmla="*/ 2697143 w 5632164"/>
              <a:gd name="connsiteY8" fmla="*/ 3706067 h 3753987"/>
              <a:gd name="connsiteX9" fmla="*/ 5377800 w 5632164"/>
              <a:gd name="connsiteY9" fmla="*/ 1051891 h 3753987"/>
              <a:gd name="connsiteX10" fmla="*/ 5632164 w 5632164"/>
              <a:gd name="connsiteY10" fmla="*/ 1089547 h 3753987"/>
              <a:gd name="connsiteX11" fmla="*/ 5624445 w 5632164"/>
              <a:gd name="connsiteY11" fmla="*/ 1915088 h 3753987"/>
              <a:gd name="connsiteX12" fmla="*/ 4787211 w 5632164"/>
              <a:gd name="connsiteY12" fmla="*/ 2007806 h 3753987"/>
              <a:gd name="connsiteX13" fmla="*/ 4641593 w 5632164"/>
              <a:gd name="connsiteY13" fmla="*/ 2742741 h 3753987"/>
              <a:gd name="connsiteX14" fmla="*/ 4643579 w 5632164"/>
              <a:gd name="connsiteY14" fmla="*/ 3691468 h 3753987"/>
              <a:gd name="connsiteX15" fmla="*/ 3810979 w 5632164"/>
              <a:gd name="connsiteY15" fmla="*/ 3698191 h 3753987"/>
              <a:gd name="connsiteX16" fmla="*/ 3822554 w 5632164"/>
              <a:gd name="connsiteY16" fmla="*/ 1089427 h 3753987"/>
              <a:gd name="connsiteX17" fmla="*/ 4652174 w 5632164"/>
              <a:gd name="connsiteY17" fmla="*/ 1093405 h 3753987"/>
              <a:gd name="connsiteX18" fmla="*/ 4656031 w 5632164"/>
              <a:gd name="connsiteY18" fmla="*/ 1548676 h 3753987"/>
              <a:gd name="connsiteX19" fmla="*/ 5377800 w 5632164"/>
              <a:gd name="connsiteY19" fmla="*/ 1051891 h 3753987"/>
              <a:gd name="connsiteX20" fmla="*/ 1231919 w 5632164"/>
              <a:gd name="connsiteY20" fmla="*/ 1043007 h 3753987"/>
              <a:gd name="connsiteX21" fmla="*/ 2193418 w 5632164"/>
              <a:gd name="connsiteY21" fmla="*/ 1403497 h 3753987"/>
              <a:gd name="connsiteX22" fmla="*/ 2374378 w 5632164"/>
              <a:gd name="connsiteY22" fmla="*/ 2020696 h 3753987"/>
              <a:gd name="connsiteX23" fmla="*/ 2387379 w 5632164"/>
              <a:gd name="connsiteY23" fmla="*/ 3705621 h 3753987"/>
              <a:gd name="connsiteX24" fmla="*/ 1581787 w 5632164"/>
              <a:gd name="connsiteY24" fmla="*/ 3701288 h 3753987"/>
              <a:gd name="connsiteX25" fmla="*/ 1573706 w 5632164"/>
              <a:gd name="connsiteY25" fmla="*/ 3457648 h 3753987"/>
              <a:gd name="connsiteX26" fmla="*/ 4926 w 5632164"/>
              <a:gd name="connsiteY26" fmla="*/ 2915942 h 3753987"/>
              <a:gd name="connsiteX27" fmla="*/ 1569373 w 5632164"/>
              <a:gd name="connsiteY27" fmla="*/ 2088215 h 3753987"/>
              <a:gd name="connsiteX28" fmla="*/ 1495701 w 5632164"/>
              <a:gd name="connsiteY28" fmla="*/ 1841196 h 3753987"/>
              <a:gd name="connsiteX29" fmla="*/ 364618 w 5632164"/>
              <a:gd name="connsiteY29" fmla="*/ 1884533 h 3753987"/>
              <a:gd name="connsiteX30" fmla="*/ 212353 w 5632164"/>
              <a:gd name="connsiteY30" fmla="*/ 1227638 h 3753987"/>
              <a:gd name="connsiteX31" fmla="*/ 1231919 w 5632164"/>
              <a:gd name="connsiteY31" fmla="*/ 1043007 h 3753987"/>
              <a:gd name="connsiteX32" fmla="*/ 2994963 w 5632164"/>
              <a:gd name="connsiteY32" fmla="*/ 0 h 3753987"/>
              <a:gd name="connsiteX33" fmla="*/ 3223697 w 5632164"/>
              <a:gd name="connsiteY33" fmla="*/ 0 h 3753987"/>
              <a:gd name="connsiteX34" fmla="*/ 3566530 w 5632164"/>
              <a:gd name="connsiteY34" fmla="*/ 342833 h 3753987"/>
              <a:gd name="connsiteX35" fmla="*/ 3566530 w 5632164"/>
              <a:gd name="connsiteY35" fmla="*/ 417835 h 3753987"/>
              <a:gd name="connsiteX36" fmla="*/ 3223697 w 5632164"/>
              <a:gd name="connsiteY36" fmla="*/ 760668 h 3753987"/>
              <a:gd name="connsiteX37" fmla="*/ 2994963 w 5632164"/>
              <a:gd name="connsiteY37" fmla="*/ 760668 h 3753987"/>
              <a:gd name="connsiteX38" fmla="*/ 2652130 w 5632164"/>
              <a:gd name="connsiteY38" fmla="*/ 417835 h 3753987"/>
              <a:gd name="connsiteX39" fmla="*/ 2652130 w 5632164"/>
              <a:gd name="connsiteY39" fmla="*/ 342833 h 3753987"/>
              <a:gd name="connsiteX40" fmla="*/ 2994963 w 5632164"/>
              <a:gd name="connsiteY40" fmla="*/ 0 h 375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32164" h="3753987">
                <a:moveTo>
                  <a:pt x="1287387" y="2564464"/>
                </a:moveTo>
                <a:cubicBezTo>
                  <a:pt x="913540" y="2573131"/>
                  <a:pt x="824409" y="2749367"/>
                  <a:pt x="817186" y="2878655"/>
                </a:cubicBezTo>
                <a:cubicBezTo>
                  <a:pt x="809963" y="3007943"/>
                  <a:pt x="919748" y="3136508"/>
                  <a:pt x="1114040" y="3158176"/>
                </a:cubicBezTo>
                <a:cubicBezTo>
                  <a:pt x="1308332" y="3179844"/>
                  <a:pt x="1566907" y="3005485"/>
                  <a:pt x="1566907" y="3008665"/>
                </a:cubicBezTo>
                <a:cubicBezTo>
                  <a:pt x="1565462" y="2863487"/>
                  <a:pt x="1568352" y="2726977"/>
                  <a:pt x="1566907" y="2581799"/>
                </a:cubicBezTo>
                <a:close/>
                <a:moveTo>
                  <a:pt x="2697143" y="1092899"/>
                </a:moveTo>
                <a:lnTo>
                  <a:pt x="3523220" y="1092899"/>
                </a:lnTo>
                <a:lnTo>
                  <a:pt x="3523220" y="3706067"/>
                </a:lnTo>
                <a:lnTo>
                  <a:pt x="2697143" y="3706067"/>
                </a:lnTo>
                <a:close/>
                <a:moveTo>
                  <a:pt x="5377800" y="1051891"/>
                </a:moveTo>
                <a:cubicBezTo>
                  <a:pt x="5454756" y="1053411"/>
                  <a:pt x="5539326" y="1065034"/>
                  <a:pt x="5632164" y="1089547"/>
                </a:cubicBezTo>
                <a:cubicBezTo>
                  <a:pt x="5628965" y="1383415"/>
                  <a:pt x="5630232" y="1744683"/>
                  <a:pt x="5624445" y="1915088"/>
                </a:cubicBezTo>
                <a:cubicBezTo>
                  <a:pt x="5629606" y="1940830"/>
                  <a:pt x="5114516" y="1641174"/>
                  <a:pt x="4787211" y="2007806"/>
                </a:cubicBezTo>
                <a:cubicBezTo>
                  <a:pt x="4598801" y="2209740"/>
                  <a:pt x="4644165" y="2417928"/>
                  <a:pt x="4641593" y="2742741"/>
                </a:cubicBezTo>
                <a:cubicBezTo>
                  <a:pt x="4646737" y="3052122"/>
                  <a:pt x="4639738" y="3454750"/>
                  <a:pt x="4643579" y="3691468"/>
                </a:cubicBezTo>
                <a:lnTo>
                  <a:pt x="3810979" y="3698191"/>
                </a:lnTo>
                <a:cubicBezTo>
                  <a:pt x="3814837" y="2828603"/>
                  <a:pt x="3818696" y="1959015"/>
                  <a:pt x="3822554" y="1089427"/>
                </a:cubicBezTo>
                <a:lnTo>
                  <a:pt x="4652174" y="1093405"/>
                </a:lnTo>
                <a:cubicBezTo>
                  <a:pt x="4654763" y="1180878"/>
                  <a:pt x="4652172" y="1395633"/>
                  <a:pt x="4656031" y="1548676"/>
                </a:cubicBezTo>
                <a:cubicBezTo>
                  <a:pt x="4673488" y="1525625"/>
                  <a:pt x="4839110" y="1041249"/>
                  <a:pt x="5377800" y="1051891"/>
                </a:cubicBezTo>
                <a:close/>
                <a:moveTo>
                  <a:pt x="1231919" y="1043007"/>
                </a:moveTo>
                <a:cubicBezTo>
                  <a:pt x="1597833" y="1040199"/>
                  <a:pt x="1972768" y="1121894"/>
                  <a:pt x="2193418" y="1403497"/>
                </a:cubicBezTo>
                <a:cubicBezTo>
                  <a:pt x="2388082" y="1675680"/>
                  <a:pt x="2383396" y="2017199"/>
                  <a:pt x="2374378" y="2020696"/>
                </a:cubicBezTo>
                <a:lnTo>
                  <a:pt x="2387379" y="3705621"/>
                </a:lnTo>
                <a:lnTo>
                  <a:pt x="1581787" y="3701288"/>
                </a:lnTo>
                <a:cubicBezTo>
                  <a:pt x="1580519" y="3579065"/>
                  <a:pt x="1573608" y="3532923"/>
                  <a:pt x="1573706" y="3457648"/>
                </a:cubicBezTo>
                <a:cubicBezTo>
                  <a:pt x="507726" y="4205767"/>
                  <a:pt x="-59357" y="3353640"/>
                  <a:pt x="4926" y="2915942"/>
                </a:cubicBezTo>
                <a:cubicBezTo>
                  <a:pt x="114088" y="1835982"/>
                  <a:pt x="1539760" y="2094715"/>
                  <a:pt x="1569373" y="2088215"/>
                </a:cubicBezTo>
                <a:cubicBezTo>
                  <a:pt x="1557914" y="2080834"/>
                  <a:pt x="1570818" y="1935814"/>
                  <a:pt x="1495701" y="1841196"/>
                </a:cubicBezTo>
                <a:cubicBezTo>
                  <a:pt x="1265393" y="1576684"/>
                  <a:pt x="534451" y="1832226"/>
                  <a:pt x="364618" y="1884533"/>
                </a:cubicBezTo>
                <a:lnTo>
                  <a:pt x="212353" y="1227638"/>
                </a:lnTo>
                <a:cubicBezTo>
                  <a:pt x="305907" y="1189919"/>
                  <a:pt x="761457" y="1046618"/>
                  <a:pt x="1231919" y="1043007"/>
                </a:cubicBezTo>
                <a:close/>
                <a:moveTo>
                  <a:pt x="2994963" y="0"/>
                </a:moveTo>
                <a:lnTo>
                  <a:pt x="3223697" y="0"/>
                </a:lnTo>
                <a:cubicBezTo>
                  <a:pt x="3413038" y="0"/>
                  <a:pt x="3566530" y="153492"/>
                  <a:pt x="3566530" y="342833"/>
                </a:cubicBezTo>
                <a:lnTo>
                  <a:pt x="3566530" y="417835"/>
                </a:lnTo>
                <a:cubicBezTo>
                  <a:pt x="3566530" y="607176"/>
                  <a:pt x="3413038" y="760668"/>
                  <a:pt x="3223697" y="760668"/>
                </a:cubicBezTo>
                <a:lnTo>
                  <a:pt x="2994963" y="760668"/>
                </a:lnTo>
                <a:cubicBezTo>
                  <a:pt x="2805622" y="760668"/>
                  <a:pt x="2652130" y="607176"/>
                  <a:pt x="2652130" y="417835"/>
                </a:cubicBezTo>
                <a:lnTo>
                  <a:pt x="2652130" y="342833"/>
                </a:lnTo>
                <a:cubicBezTo>
                  <a:pt x="2652130" y="153492"/>
                  <a:pt x="2805622" y="0"/>
                  <a:pt x="2994963" y="0"/>
                </a:cubicBezTo>
                <a:close/>
              </a:path>
            </a:pathLst>
          </a:custGeom>
          <a:solidFill>
            <a:srgbClr val="FFFFFF">
              <a:alpha val="65000"/>
            </a:srgb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9FDE7379-73D5-4DFD-89E9-5D9E6D5AD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821" y="3840915"/>
            <a:ext cx="3902243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5563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Divider Grap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BE47065A-429B-4D37-B7F5-605B897D21CB}"/>
              </a:ext>
            </a:extLst>
          </p:cNvPr>
          <p:cNvSpPr/>
          <p:nvPr userDrawn="1"/>
        </p:nvSpPr>
        <p:spPr bwMode="auto">
          <a:xfrm>
            <a:off x="770568" y="3580677"/>
            <a:ext cx="285125" cy="6112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20" name="Gráfico 1">
            <a:extLst>
              <a:ext uri="{FF2B5EF4-FFF2-40B4-BE49-F238E27FC236}">
                <a16:creationId xmlns:a16="http://schemas.microsoft.com/office/drawing/2014/main" id="{31AFA506-F0E8-49EB-98C1-B492B7A9A7D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6350" cap="flat">
            <a:solidFill>
              <a:srgbClr val="333333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3" name="Gráfico 3">
            <a:extLst>
              <a:ext uri="{FF2B5EF4-FFF2-40B4-BE49-F238E27FC236}">
                <a16:creationId xmlns:a16="http://schemas.microsoft.com/office/drawing/2014/main" id="{1D5EC9F6-1889-40A6-BB8B-9ACA164FDE3E}"/>
              </a:ext>
            </a:extLst>
          </p:cNvPr>
          <p:cNvSpPr/>
          <p:nvPr userDrawn="1"/>
        </p:nvSpPr>
        <p:spPr>
          <a:xfrm>
            <a:off x="667385" y="5960725"/>
            <a:ext cx="825783" cy="116501"/>
          </a:xfrm>
          <a:custGeom>
            <a:avLst/>
            <a:gdLst>
              <a:gd name="connsiteX0" fmla="*/ 1128236 w 2295525"/>
              <a:gd name="connsiteY0" fmla="*/ 237649 h 323850"/>
              <a:gd name="connsiteX1" fmla="*/ 1078706 w 2295525"/>
              <a:gd name="connsiteY1" fmla="*/ 190024 h 323850"/>
              <a:gd name="connsiteX2" fmla="*/ 1114901 w 2295525"/>
              <a:gd name="connsiteY2" fmla="*/ 136684 h 323850"/>
              <a:gd name="connsiteX3" fmla="*/ 1176814 w 2295525"/>
              <a:gd name="connsiteY3" fmla="*/ 213836 h 323850"/>
              <a:gd name="connsiteX4" fmla="*/ 1128236 w 2295525"/>
              <a:gd name="connsiteY4" fmla="*/ 237649 h 323850"/>
              <a:gd name="connsiteX5" fmla="*/ 1234916 w 2295525"/>
              <a:gd name="connsiteY5" fmla="*/ 131921 h 323850"/>
              <a:gd name="connsiteX6" fmla="*/ 1220629 w 2295525"/>
              <a:gd name="connsiteY6" fmla="*/ 131921 h 323850"/>
              <a:gd name="connsiteX7" fmla="*/ 1186339 w 2295525"/>
              <a:gd name="connsiteY7" fmla="*/ 204311 h 323850"/>
              <a:gd name="connsiteX8" fmla="*/ 1108234 w 2295525"/>
              <a:gd name="connsiteY8" fmla="*/ 71914 h 323850"/>
              <a:gd name="connsiteX9" fmla="*/ 1139666 w 2295525"/>
              <a:gd name="connsiteY9" fmla="*/ 35719 h 323850"/>
              <a:gd name="connsiteX10" fmla="*/ 1153001 w 2295525"/>
              <a:gd name="connsiteY10" fmla="*/ 39529 h 323850"/>
              <a:gd name="connsiteX11" fmla="*/ 1153001 w 2295525"/>
              <a:gd name="connsiteY11" fmla="*/ 39529 h 323850"/>
              <a:gd name="connsiteX12" fmla="*/ 1159669 w 2295525"/>
              <a:gd name="connsiteY12" fmla="*/ 28099 h 323850"/>
              <a:gd name="connsiteX13" fmla="*/ 1140619 w 2295525"/>
              <a:gd name="connsiteY13" fmla="*/ 23336 h 323850"/>
              <a:gd name="connsiteX14" fmla="*/ 1094899 w 2295525"/>
              <a:gd name="connsiteY14" fmla="*/ 71914 h 323850"/>
              <a:gd name="connsiteX15" fmla="*/ 1109186 w 2295525"/>
              <a:gd name="connsiteY15" fmla="*/ 126206 h 323850"/>
              <a:gd name="connsiteX16" fmla="*/ 1064419 w 2295525"/>
              <a:gd name="connsiteY16" fmla="*/ 190976 h 323850"/>
              <a:gd name="connsiteX17" fmla="*/ 1127284 w 2295525"/>
              <a:gd name="connsiteY17" fmla="*/ 250984 h 323850"/>
              <a:gd name="connsiteX18" fmla="*/ 1187291 w 2295525"/>
              <a:gd name="connsiteY18" fmla="*/ 223361 h 323850"/>
              <a:gd name="connsiteX19" fmla="*/ 1233964 w 2295525"/>
              <a:gd name="connsiteY19" fmla="*/ 250984 h 323850"/>
              <a:gd name="connsiteX20" fmla="*/ 1238726 w 2295525"/>
              <a:gd name="connsiteY20" fmla="*/ 237649 h 323850"/>
              <a:gd name="connsiteX21" fmla="*/ 1195864 w 2295525"/>
              <a:gd name="connsiteY21" fmla="*/ 211931 h 323850"/>
              <a:gd name="connsiteX22" fmla="*/ 1234916 w 2295525"/>
              <a:gd name="connsiteY22" fmla="*/ 131921 h 323850"/>
              <a:gd name="connsiteX23" fmla="*/ 2278856 w 2295525"/>
              <a:gd name="connsiteY23" fmla="*/ 207169 h 323850"/>
              <a:gd name="connsiteX24" fmla="*/ 2229326 w 2295525"/>
              <a:gd name="connsiteY24" fmla="*/ 233839 h 323850"/>
              <a:gd name="connsiteX25" fmla="*/ 2175986 w 2295525"/>
              <a:gd name="connsiteY25" fmla="*/ 165259 h 323850"/>
              <a:gd name="connsiteX26" fmla="*/ 2232184 w 2295525"/>
              <a:gd name="connsiteY26" fmla="*/ 96679 h 323850"/>
              <a:gd name="connsiteX27" fmla="*/ 2278856 w 2295525"/>
              <a:gd name="connsiteY27" fmla="*/ 117634 h 323850"/>
              <a:gd name="connsiteX28" fmla="*/ 2278856 w 2295525"/>
              <a:gd name="connsiteY28" fmla="*/ 207169 h 323850"/>
              <a:gd name="connsiteX29" fmla="*/ 2279809 w 2295525"/>
              <a:gd name="connsiteY29" fmla="*/ 87154 h 323850"/>
              <a:gd name="connsiteX30" fmla="*/ 2278856 w 2295525"/>
              <a:gd name="connsiteY30" fmla="*/ 101441 h 323850"/>
              <a:gd name="connsiteX31" fmla="*/ 2277904 w 2295525"/>
              <a:gd name="connsiteY31" fmla="*/ 101441 h 323850"/>
              <a:gd name="connsiteX32" fmla="*/ 2231231 w 2295525"/>
              <a:gd name="connsiteY32" fmla="*/ 82391 h 323850"/>
              <a:gd name="connsiteX33" fmla="*/ 2160746 w 2295525"/>
              <a:gd name="connsiteY33" fmla="*/ 164306 h 323850"/>
              <a:gd name="connsiteX34" fmla="*/ 2226469 w 2295525"/>
              <a:gd name="connsiteY34" fmla="*/ 246221 h 323850"/>
              <a:gd name="connsiteX35" fmla="*/ 2278856 w 2295525"/>
              <a:gd name="connsiteY35" fmla="*/ 221456 h 323850"/>
              <a:gd name="connsiteX36" fmla="*/ 2278856 w 2295525"/>
              <a:gd name="connsiteY36" fmla="*/ 257651 h 323850"/>
              <a:gd name="connsiteX37" fmla="*/ 2229326 w 2295525"/>
              <a:gd name="connsiteY37" fmla="*/ 310039 h 323850"/>
              <a:gd name="connsiteX38" fmla="*/ 2179796 w 2295525"/>
              <a:gd name="connsiteY38" fmla="*/ 293846 h 323850"/>
              <a:gd name="connsiteX39" fmla="*/ 2173129 w 2295525"/>
              <a:gd name="connsiteY39" fmla="*/ 305276 h 323850"/>
              <a:gd name="connsiteX40" fmla="*/ 2229326 w 2295525"/>
              <a:gd name="connsiteY40" fmla="*/ 322421 h 323850"/>
              <a:gd name="connsiteX41" fmla="*/ 2294096 w 2295525"/>
              <a:gd name="connsiteY41" fmla="*/ 260509 h 323850"/>
              <a:gd name="connsiteX42" fmla="*/ 2294096 w 2295525"/>
              <a:gd name="connsiteY42" fmla="*/ 87154 h 323850"/>
              <a:gd name="connsiteX43" fmla="*/ 2279809 w 2295525"/>
              <a:gd name="connsiteY43" fmla="*/ 87154 h 323850"/>
              <a:gd name="connsiteX44" fmla="*/ 2075021 w 2295525"/>
              <a:gd name="connsiteY44" fmla="*/ 82391 h 323850"/>
              <a:gd name="connsiteX45" fmla="*/ 2019776 w 2295525"/>
              <a:gd name="connsiteY45" fmla="*/ 110966 h 323850"/>
              <a:gd name="connsiteX46" fmla="*/ 2018824 w 2295525"/>
              <a:gd name="connsiteY46" fmla="*/ 110966 h 323850"/>
              <a:gd name="connsiteX47" fmla="*/ 2017871 w 2295525"/>
              <a:gd name="connsiteY47" fmla="*/ 86201 h 323850"/>
              <a:gd name="connsiteX48" fmla="*/ 2005489 w 2295525"/>
              <a:gd name="connsiteY48" fmla="*/ 86201 h 323850"/>
              <a:gd name="connsiteX49" fmla="*/ 2005489 w 2295525"/>
              <a:gd name="connsiteY49" fmla="*/ 246221 h 323850"/>
              <a:gd name="connsiteX50" fmla="*/ 2019776 w 2295525"/>
              <a:gd name="connsiteY50" fmla="*/ 246221 h 323850"/>
              <a:gd name="connsiteX51" fmla="*/ 2019776 w 2295525"/>
              <a:gd name="connsiteY51" fmla="*/ 126206 h 323850"/>
              <a:gd name="connsiteX52" fmla="*/ 2072164 w 2295525"/>
              <a:gd name="connsiteY52" fmla="*/ 96679 h 323850"/>
              <a:gd name="connsiteX53" fmla="*/ 2108359 w 2295525"/>
              <a:gd name="connsiteY53" fmla="*/ 146209 h 323850"/>
              <a:gd name="connsiteX54" fmla="*/ 2108359 w 2295525"/>
              <a:gd name="connsiteY54" fmla="*/ 247174 h 323850"/>
              <a:gd name="connsiteX55" fmla="*/ 2122646 w 2295525"/>
              <a:gd name="connsiteY55" fmla="*/ 247174 h 323850"/>
              <a:gd name="connsiteX56" fmla="*/ 2122646 w 2295525"/>
              <a:gd name="connsiteY56" fmla="*/ 144304 h 323850"/>
              <a:gd name="connsiteX57" fmla="*/ 2075021 w 2295525"/>
              <a:gd name="connsiteY57" fmla="*/ 82391 h 323850"/>
              <a:gd name="connsiteX58" fmla="*/ 1949291 w 2295525"/>
              <a:gd name="connsiteY58" fmla="*/ 21431 h 323850"/>
              <a:gd name="connsiteX59" fmla="*/ 1935956 w 2295525"/>
              <a:gd name="connsiteY59" fmla="*/ 34766 h 323850"/>
              <a:gd name="connsiteX60" fmla="*/ 1949291 w 2295525"/>
              <a:gd name="connsiteY60" fmla="*/ 48101 h 323850"/>
              <a:gd name="connsiteX61" fmla="*/ 1962626 w 2295525"/>
              <a:gd name="connsiteY61" fmla="*/ 34766 h 323850"/>
              <a:gd name="connsiteX62" fmla="*/ 1949291 w 2295525"/>
              <a:gd name="connsiteY62" fmla="*/ 21431 h 323850"/>
              <a:gd name="connsiteX63" fmla="*/ 1941671 w 2295525"/>
              <a:gd name="connsiteY63" fmla="*/ 246221 h 323850"/>
              <a:gd name="connsiteX64" fmla="*/ 1955959 w 2295525"/>
              <a:gd name="connsiteY64" fmla="*/ 246221 h 323850"/>
              <a:gd name="connsiteX65" fmla="*/ 1955959 w 2295525"/>
              <a:gd name="connsiteY65" fmla="*/ 87154 h 323850"/>
              <a:gd name="connsiteX66" fmla="*/ 1941671 w 2295525"/>
              <a:gd name="connsiteY66" fmla="*/ 87154 h 323850"/>
              <a:gd name="connsiteX67" fmla="*/ 1941671 w 2295525"/>
              <a:gd name="connsiteY67" fmla="*/ 246221 h 323850"/>
              <a:gd name="connsiteX68" fmla="*/ 1890236 w 2295525"/>
              <a:gd name="connsiteY68" fmla="*/ 237649 h 323850"/>
              <a:gd name="connsiteX69" fmla="*/ 1863566 w 2295525"/>
              <a:gd name="connsiteY69" fmla="*/ 203359 h 323850"/>
              <a:gd name="connsiteX70" fmla="*/ 1863566 w 2295525"/>
              <a:gd name="connsiteY70" fmla="*/ 99536 h 323850"/>
              <a:gd name="connsiteX71" fmla="*/ 1910239 w 2295525"/>
              <a:gd name="connsiteY71" fmla="*/ 99536 h 323850"/>
              <a:gd name="connsiteX72" fmla="*/ 1910239 w 2295525"/>
              <a:gd name="connsiteY72" fmla="*/ 87154 h 323850"/>
              <a:gd name="connsiteX73" fmla="*/ 1863566 w 2295525"/>
              <a:gd name="connsiteY73" fmla="*/ 87154 h 323850"/>
              <a:gd name="connsiteX74" fmla="*/ 1863566 w 2295525"/>
              <a:gd name="connsiteY74" fmla="*/ 40481 h 323850"/>
              <a:gd name="connsiteX75" fmla="*/ 1851184 w 2295525"/>
              <a:gd name="connsiteY75" fmla="*/ 40481 h 323850"/>
              <a:gd name="connsiteX76" fmla="*/ 1849279 w 2295525"/>
              <a:gd name="connsiteY76" fmla="*/ 87154 h 323850"/>
              <a:gd name="connsiteX77" fmla="*/ 1823561 w 2295525"/>
              <a:gd name="connsiteY77" fmla="*/ 88106 h 323850"/>
              <a:gd name="connsiteX78" fmla="*/ 1823561 w 2295525"/>
              <a:gd name="connsiteY78" fmla="*/ 99536 h 323850"/>
              <a:gd name="connsiteX79" fmla="*/ 1848326 w 2295525"/>
              <a:gd name="connsiteY79" fmla="*/ 99536 h 323850"/>
              <a:gd name="connsiteX80" fmla="*/ 1848326 w 2295525"/>
              <a:gd name="connsiteY80" fmla="*/ 202406 h 323850"/>
              <a:gd name="connsiteX81" fmla="*/ 1888331 w 2295525"/>
              <a:gd name="connsiteY81" fmla="*/ 250984 h 323850"/>
              <a:gd name="connsiteX82" fmla="*/ 1914049 w 2295525"/>
              <a:gd name="connsiteY82" fmla="*/ 245269 h 323850"/>
              <a:gd name="connsiteX83" fmla="*/ 1910239 w 2295525"/>
              <a:gd name="connsiteY83" fmla="*/ 232886 h 323850"/>
              <a:gd name="connsiteX84" fmla="*/ 1890236 w 2295525"/>
              <a:gd name="connsiteY84" fmla="*/ 237649 h 323850"/>
              <a:gd name="connsiteX85" fmla="*/ 1784509 w 2295525"/>
              <a:gd name="connsiteY85" fmla="*/ 211931 h 323850"/>
              <a:gd name="connsiteX86" fmla="*/ 1730216 w 2295525"/>
              <a:gd name="connsiteY86" fmla="*/ 237649 h 323850"/>
              <a:gd name="connsiteX87" fmla="*/ 1696879 w 2295525"/>
              <a:gd name="connsiteY87" fmla="*/ 205264 h 323850"/>
              <a:gd name="connsiteX88" fmla="*/ 1784509 w 2295525"/>
              <a:gd name="connsiteY88" fmla="*/ 156686 h 323850"/>
              <a:gd name="connsiteX89" fmla="*/ 1784509 w 2295525"/>
              <a:gd name="connsiteY89" fmla="*/ 211931 h 323850"/>
              <a:gd name="connsiteX90" fmla="*/ 1748314 w 2295525"/>
              <a:gd name="connsiteY90" fmla="*/ 82391 h 323850"/>
              <a:gd name="connsiteX91" fmla="*/ 1689259 w 2295525"/>
              <a:gd name="connsiteY91" fmla="*/ 103346 h 323850"/>
              <a:gd name="connsiteX92" fmla="*/ 1695926 w 2295525"/>
              <a:gd name="connsiteY92" fmla="*/ 114776 h 323850"/>
              <a:gd name="connsiteX93" fmla="*/ 1746409 w 2295525"/>
              <a:gd name="connsiteY93" fmla="*/ 95726 h 323850"/>
              <a:gd name="connsiteX94" fmla="*/ 1783556 w 2295525"/>
              <a:gd name="connsiteY94" fmla="*/ 146209 h 323850"/>
              <a:gd name="connsiteX95" fmla="*/ 1680686 w 2295525"/>
              <a:gd name="connsiteY95" fmla="*/ 206216 h 323850"/>
              <a:gd name="connsiteX96" fmla="*/ 1727359 w 2295525"/>
              <a:gd name="connsiteY96" fmla="*/ 250031 h 323850"/>
              <a:gd name="connsiteX97" fmla="*/ 1783556 w 2295525"/>
              <a:gd name="connsiteY97" fmla="*/ 225266 h 323850"/>
              <a:gd name="connsiteX98" fmla="*/ 1784509 w 2295525"/>
              <a:gd name="connsiteY98" fmla="*/ 225266 h 323850"/>
              <a:gd name="connsiteX99" fmla="*/ 1786414 w 2295525"/>
              <a:gd name="connsiteY99" fmla="*/ 246221 h 323850"/>
              <a:gd name="connsiteX100" fmla="*/ 1798796 w 2295525"/>
              <a:gd name="connsiteY100" fmla="*/ 246221 h 323850"/>
              <a:gd name="connsiteX101" fmla="*/ 1798796 w 2295525"/>
              <a:gd name="connsiteY101" fmla="*/ 144304 h 323850"/>
              <a:gd name="connsiteX102" fmla="*/ 1748314 w 2295525"/>
              <a:gd name="connsiteY102" fmla="*/ 82391 h 323850"/>
              <a:gd name="connsiteX103" fmla="*/ 1543526 w 2295525"/>
              <a:gd name="connsiteY103" fmla="*/ 157639 h 323850"/>
              <a:gd name="connsiteX104" fmla="*/ 1598771 w 2295525"/>
              <a:gd name="connsiteY104" fmla="*/ 95726 h 323850"/>
              <a:gd name="connsiteX105" fmla="*/ 1645444 w 2295525"/>
              <a:gd name="connsiteY105" fmla="*/ 157639 h 323850"/>
              <a:gd name="connsiteX106" fmla="*/ 1543526 w 2295525"/>
              <a:gd name="connsiteY106" fmla="*/ 157639 h 323850"/>
              <a:gd name="connsiteX107" fmla="*/ 1598771 w 2295525"/>
              <a:gd name="connsiteY107" fmla="*/ 82391 h 323850"/>
              <a:gd name="connsiteX108" fmla="*/ 1529239 w 2295525"/>
              <a:gd name="connsiteY108" fmla="*/ 166211 h 323850"/>
              <a:gd name="connsiteX109" fmla="*/ 1603534 w 2295525"/>
              <a:gd name="connsiteY109" fmla="*/ 250031 h 323850"/>
              <a:gd name="connsiteX110" fmla="*/ 1654016 w 2295525"/>
              <a:gd name="connsiteY110" fmla="*/ 234791 h 323850"/>
              <a:gd name="connsiteX111" fmla="*/ 1648301 w 2295525"/>
              <a:gd name="connsiteY111" fmla="*/ 223361 h 323850"/>
              <a:gd name="connsiteX112" fmla="*/ 1605439 w 2295525"/>
              <a:gd name="connsiteY112" fmla="*/ 237649 h 323850"/>
              <a:gd name="connsiteX113" fmla="*/ 1545431 w 2295525"/>
              <a:gd name="connsiteY113" fmla="*/ 168116 h 323850"/>
              <a:gd name="connsiteX114" fmla="*/ 1660684 w 2295525"/>
              <a:gd name="connsiteY114" fmla="*/ 168116 h 323850"/>
              <a:gd name="connsiteX115" fmla="*/ 1661636 w 2295525"/>
              <a:gd name="connsiteY115" fmla="*/ 155734 h 323850"/>
              <a:gd name="connsiteX116" fmla="*/ 1598771 w 2295525"/>
              <a:gd name="connsiteY116" fmla="*/ 82391 h 323850"/>
              <a:gd name="connsiteX117" fmla="*/ 1473041 w 2295525"/>
              <a:gd name="connsiteY117" fmla="*/ 123349 h 323850"/>
              <a:gd name="connsiteX118" fmla="*/ 1355884 w 2295525"/>
              <a:gd name="connsiteY118" fmla="*/ 123349 h 323850"/>
              <a:gd name="connsiteX119" fmla="*/ 1355884 w 2295525"/>
              <a:gd name="connsiteY119" fmla="*/ 27146 h 323850"/>
              <a:gd name="connsiteX120" fmla="*/ 1340644 w 2295525"/>
              <a:gd name="connsiteY120" fmla="*/ 27146 h 323850"/>
              <a:gd name="connsiteX121" fmla="*/ 1340644 w 2295525"/>
              <a:gd name="connsiteY121" fmla="*/ 246221 h 323850"/>
              <a:gd name="connsiteX122" fmla="*/ 1355884 w 2295525"/>
              <a:gd name="connsiteY122" fmla="*/ 246221 h 323850"/>
              <a:gd name="connsiteX123" fmla="*/ 1355884 w 2295525"/>
              <a:gd name="connsiteY123" fmla="*/ 136684 h 323850"/>
              <a:gd name="connsiteX124" fmla="*/ 1473041 w 2295525"/>
              <a:gd name="connsiteY124" fmla="*/ 136684 h 323850"/>
              <a:gd name="connsiteX125" fmla="*/ 1473041 w 2295525"/>
              <a:gd name="connsiteY125" fmla="*/ 246221 h 323850"/>
              <a:gd name="connsiteX126" fmla="*/ 1488281 w 2295525"/>
              <a:gd name="connsiteY126" fmla="*/ 246221 h 323850"/>
              <a:gd name="connsiteX127" fmla="*/ 1488281 w 2295525"/>
              <a:gd name="connsiteY127" fmla="*/ 27146 h 323850"/>
              <a:gd name="connsiteX128" fmla="*/ 1473041 w 2295525"/>
              <a:gd name="connsiteY128" fmla="*/ 27146 h 323850"/>
              <a:gd name="connsiteX129" fmla="*/ 1473041 w 2295525"/>
              <a:gd name="connsiteY129" fmla="*/ 123349 h 323850"/>
              <a:gd name="connsiteX130" fmla="*/ 939641 w 2295525"/>
              <a:gd name="connsiteY130" fmla="*/ 207169 h 323850"/>
              <a:gd name="connsiteX131" fmla="*/ 890111 w 2295525"/>
              <a:gd name="connsiteY131" fmla="*/ 233839 h 323850"/>
              <a:gd name="connsiteX132" fmla="*/ 836771 w 2295525"/>
              <a:gd name="connsiteY132" fmla="*/ 165259 h 323850"/>
              <a:gd name="connsiteX133" fmla="*/ 892969 w 2295525"/>
              <a:gd name="connsiteY133" fmla="*/ 96679 h 323850"/>
              <a:gd name="connsiteX134" fmla="*/ 939641 w 2295525"/>
              <a:gd name="connsiteY134" fmla="*/ 117634 h 323850"/>
              <a:gd name="connsiteX135" fmla="*/ 939641 w 2295525"/>
              <a:gd name="connsiteY135" fmla="*/ 207169 h 323850"/>
              <a:gd name="connsiteX136" fmla="*/ 940594 w 2295525"/>
              <a:gd name="connsiteY136" fmla="*/ 101441 h 323850"/>
              <a:gd name="connsiteX137" fmla="*/ 939641 w 2295525"/>
              <a:gd name="connsiteY137" fmla="*/ 101441 h 323850"/>
              <a:gd name="connsiteX138" fmla="*/ 892969 w 2295525"/>
              <a:gd name="connsiteY138" fmla="*/ 82391 h 323850"/>
              <a:gd name="connsiteX139" fmla="*/ 822484 w 2295525"/>
              <a:gd name="connsiteY139" fmla="*/ 164306 h 323850"/>
              <a:gd name="connsiteX140" fmla="*/ 888206 w 2295525"/>
              <a:gd name="connsiteY140" fmla="*/ 246221 h 323850"/>
              <a:gd name="connsiteX141" fmla="*/ 940594 w 2295525"/>
              <a:gd name="connsiteY141" fmla="*/ 221456 h 323850"/>
              <a:gd name="connsiteX142" fmla="*/ 940594 w 2295525"/>
              <a:gd name="connsiteY142" fmla="*/ 257651 h 323850"/>
              <a:gd name="connsiteX143" fmla="*/ 891064 w 2295525"/>
              <a:gd name="connsiteY143" fmla="*/ 310039 h 323850"/>
              <a:gd name="connsiteX144" fmla="*/ 841534 w 2295525"/>
              <a:gd name="connsiteY144" fmla="*/ 293846 h 323850"/>
              <a:gd name="connsiteX145" fmla="*/ 834866 w 2295525"/>
              <a:gd name="connsiteY145" fmla="*/ 305276 h 323850"/>
              <a:gd name="connsiteX146" fmla="*/ 891064 w 2295525"/>
              <a:gd name="connsiteY146" fmla="*/ 322421 h 323850"/>
              <a:gd name="connsiteX147" fmla="*/ 955834 w 2295525"/>
              <a:gd name="connsiteY147" fmla="*/ 260509 h 323850"/>
              <a:gd name="connsiteX148" fmla="*/ 955834 w 2295525"/>
              <a:gd name="connsiteY148" fmla="*/ 87154 h 323850"/>
              <a:gd name="connsiteX149" fmla="*/ 942499 w 2295525"/>
              <a:gd name="connsiteY149" fmla="*/ 87154 h 323850"/>
              <a:gd name="connsiteX150" fmla="*/ 940594 w 2295525"/>
              <a:gd name="connsiteY150" fmla="*/ 101441 h 323850"/>
              <a:gd name="connsiteX151" fmla="*/ 736759 w 2295525"/>
              <a:gd name="connsiteY151" fmla="*/ 82391 h 323850"/>
              <a:gd name="connsiteX152" fmla="*/ 681514 w 2295525"/>
              <a:gd name="connsiteY152" fmla="*/ 110966 h 323850"/>
              <a:gd name="connsiteX153" fmla="*/ 680561 w 2295525"/>
              <a:gd name="connsiteY153" fmla="*/ 110966 h 323850"/>
              <a:gd name="connsiteX154" fmla="*/ 679609 w 2295525"/>
              <a:gd name="connsiteY154" fmla="*/ 86201 h 323850"/>
              <a:gd name="connsiteX155" fmla="*/ 667226 w 2295525"/>
              <a:gd name="connsiteY155" fmla="*/ 86201 h 323850"/>
              <a:gd name="connsiteX156" fmla="*/ 667226 w 2295525"/>
              <a:gd name="connsiteY156" fmla="*/ 246221 h 323850"/>
              <a:gd name="connsiteX157" fmla="*/ 681514 w 2295525"/>
              <a:gd name="connsiteY157" fmla="*/ 246221 h 323850"/>
              <a:gd name="connsiteX158" fmla="*/ 681514 w 2295525"/>
              <a:gd name="connsiteY158" fmla="*/ 126206 h 323850"/>
              <a:gd name="connsiteX159" fmla="*/ 733901 w 2295525"/>
              <a:gd name="connsiteY159" fmla="*/ 96679 h 323850"/>
              <a:gd name="connsiteX160" fmla="*/ 770096 w 2295525"/>
              <a:gd name="connsiteY160" fmla="*/ 146209 h 323850"/>
              <a:gd name="connsiteX161" fmla="*/ 770096 w 2295525"/>
              <a:gd name="connsiteY161" fmla="*/ 247174 h 323850"/>
              <a:gd name="connsiteX162" fmla="*/ 784384 w 2295525"/>
              <a:gd name="connsiteY162" fmla="*/ 247174 h 323850"/>
              <a:gd name="connsiteX163" fmla="*/ 784384 w 2295525"/>
              <a:gd name="connsiteY163" fmla="*/ 144304 h 323850"/>
              <a:gd name="connsiteX164" fmla="*/ 736759 w 2295525"/>
              <a:gd name="connsiteY164" fmla="*/ 82391 h 323850"/>
              <a:gd name="connsiteX165" fmla="*/ 603409 w 2295525"/>
              <a:gd name="connsiteY165" fmla="*/ 246221 h 323850"/>
              <a:gd name="connsiteX166" fmla="*/ 617696 w 2295525"/>
              <a:gd name="connsiteY166" fmla="*/ 246221 h 323850"/>
              <a:gd name="connsiteX167" fmla="*/ 617696 w 2295525"/>
              <a:gd name="connsiteY167" fmla="*/ 87154 h 323850"/>
              <a:gd name="connsiteX168" fmla="*/ 603409 w 2295525"/>
              <a:gd name="connsiteY168" fmla="*/ 87154 h 323850"/>
              <a:gd name="connsiteX169" fmla="*/ 603409 w 2295525"/>
              <a:gd name="connsiteY169" fmla="*/ 246221 h 323850"/>
              <a:gd name="connsiteX170" fmla="*/ 611029 w 2295525"/>
              <a:gd name="connsiteY170" fmla="*/ 21431 h 323850"/>
              <a:gd name="connsiteX171" fmla="*/ 597694 w 2295525"/>
              <a:gd name="connsiteY171" fmla="*/ 34766 h 323850"/>
              <a:gd name="connsiteX172" fmla="*/ 611029 w 2295525"/>
              <a:gd name="connsiteY172" fmla="*/ 48101 h 323850"/>
              <a:gd name="connsiteX173" fmla="*/ 624364 w 2295525"/>
              <a:gd name="connsiteY173" fmla="*/ 34766 h 323850"/>
              <a:gd name="connsiteX174" fmla="*/ 611029 w 2295525"/>
              <a:gd name="connsiteY174" fmla="*/ 21431 h 323850"/>
              <a:gd name="connsiteX175" fmla="*/ 558641 w 2295525"/>
              <a:gd name="connsiteY175" fmla="*/ 237649 h 323850"/>
              <a:gd name="connsiteX176" fmla="*/ 551974 w 2295525"/>
              <a:gd name="connsiteY176" fmla="*/ 227171 h 323850"/>
              <a:gd name="connsiteX177" fmla="*/ 551974 w 2295525"/>
              <a:gd name="connsiteY177" fmla="*/ 7144 h 323850"/>
              <a:gd name="connsiteX178" fmla="*/ 537686 w 2295525"/>
              <a:gd name="connsiteY178" fmla="*/ 7144 h 323850"/>
              <a:gd name="connsiteX179" fmla="*/ 537686 w 2295525"/>
              <a:gd name="connsiteY179" fmla="*/ 225266 h 323850"/>
              <a:gd name="connsiteX180" fmla="*/ 557689 w 2295525"/>
              <a:gd name="connsiteY180" fmla="*/ 250984 h 323850"/>
              <a:gd name="connsiteX181" fmla="*/ 568166 w 2295525"/>
              <a:gd name="connsiteY181" fmla="*/ 249079 h 323850"/>
              <a:gd name="connsiteX182" fmla="*/ 565309 w 2295525"/>
              <a:gd name="connsiteY182" fmla="*/ 236696 h 323850"/>
              <a:gd name="connsiteX183" fmla="*/ 558641 w 2295525"/>
              <a:gd name="connsiteY183" fmla="*/ 237649 h 323850"/>
              <a:gd name="connsiteX184" fmla="*/ 427196 w 2295525"/>
              <a:gd name="connsiteY184" fmla="*/ 237649 h 323850"/>
              <a:gd name="connsiteX185" fmla="*/ 370999 w 2295525"/>
              <a:gd name="connsiteY185" fmla="*/ 167164 h 323850"/>
              <a:gd name="connsiteX186" fmla="*/ 427196 w 2295525"/>
              <a:gd name="connsiteY186" fmla="*/ 95726 h 323850"/>
              <a:gd name="connsiteX187" fmla="*/ 483394 w 2295525"/>
              <a:gd name="connsiteY187" fmla="*/ 167164 h 323850"/>
              <a:gd name="connsiteX188" fmla="*/ 427196 w 2295525"/>
              <a:gd name="connsiteY188" fmla="*/ 237649 h 323850"/>
              <a:gd name="connsiteX189" fmla="*/ 427196 w 2295525"/>
              <a:gd name="connsiteY189" fmla="*/ 82391 h 323850"/>
              <a:gd name="connsiteX190" fmla="*/ 355759 w 2295525"/>
              <a:gd name="connsiteY190" fmla="*/ 166211 h 323850"/>
              <a:gd name="connsiteX191" fmla="*/ 427196 w 2295525"/>
              <a:gd name="connsiteY191" fmla="*/ 250031 h 323850"/>
              <a:gd name="connsiteX192" fmla="*/ 498634 w 2295525"/>
              <a:gd name="connsiteY192" fmla="*/ 166211 h 323850"/>
              <a:gd name="connsiteX193" fmla="*/ 427196 w 2295525"/>
              <a:gd name="connsiteY193" fmla="*/ 82391 h 323850"/>
              <a:gd name="connsiteX194" fmla="*/ 254794 w 2295525"/>
              <a:gd name="connsiteY194" fmla="*/ 237649 h 323850"/>
              <a:gd name="connsiteX195" fmla="*/ 198596 w 2295525"/>
              <a:gd name="connsiteY195" fmla="*/ 167164 h 323850"/>
              <a:gd name="connsiteX196" fmla="*/ 254794 w 2295525"/>
              <a:gd name="connsiteY196" fmla="*/ 95726 h 323850"/>
              <a:gd name="connsiteX197" fmla="*/ 310991 w 2295525"/>
              <a:gd name="connsiteY197" fmla="*/ 167164 h 323850"/>
              <a:gd name="connsiteX198" fmla="*/ 254794 w 2295525"/>
              <a:gd name="connsiteY198" fmla="*/ 237649 h 323850"/>
              <a:gd name="connsiteX199" fmla="*/ 254794 w 2295525"/>
              <a:gd name="connsiteY199" fmla="*/ 82391 h 323850"/>
              <a:gd name="connsiteX200" fmla="*/ 183356 w 2295525"/>
              <a:gd name="connsiteY200" fmla="*/ 166211 h 323850"/>
              <a:gd name="connsiteX201" fmla="*/ 254794 w 2295525"/>
              <a:gd name="connsiteY201" fmla="*/ 250031 h 323850"/>
              <a:gd name="connsiteX202" fmla="*/ 326231 w 2295525"/>
              <a:gd name="connsiteY202" fmla="*/ 166211 h 323850"/>
              <a:gd name="connsiteX203" fmla="*/ 254794 w 2295525"/>
              <a:gd name="connsiteY203" fmla="*/ 82391 h 323850"/>
              <a:gd name="connsiteX204" fmla="*/ 99536 w 2295525"/>
              <a:gd name="connsiteY204" fmla="*/ 236696 h 323850"/>
              <a:gd name="connsiteX205" fmla="*/ 23336 w 2295525"/>
              <a:gd name="connsiteY205" fmla="*/ 136684 h 323850"/>
              <a:gd name="connsiteX206" fmla="*/ 101441 w 2295525"/>
              <a:gd name="connsiteY206" fmla="*/ 37624 h 323850"/>
              <a:gd name="connsiteX207" fmla="*/ 149066 w 2295525"/>
              <a:gd name="connsiteY207" fmla="*/ 59531 h 323850"/>
              <a:gd name="connsiteX208" fmla="*/ 157639 w 2295525"/>
              <a:gd name="connsiteY208" fmla="*/ 50006 h 323850"/>
              <a:gd name="connsiteX209" fmla="*/ 100489 w 2295525"/>
              <a:gd name="connsiteY209" fmla="*/ 23336 h 323850"/>
              <a:gd name="connsiteX210" fmla="*/ 7144 w 2295525"/>
              <a:gd name="connsiteY210" fmla="*/ 136684 h 323850"/>
              <a:gd name="connsiteX211" fmla="*/ 98584 w 2295525"/>
              <a:gd name="connsiteY211" fmla="*/ 250984 h 323850"/>
              <a:gd name="connsiteX212" fmla="*/ 164306 w 2295525"/>
              <a:gd name="connsiteY212" fmla="*/ 219551 h 323850"/>
              <a:gd name="connsiteX213" fmla="*/ 155734 w 2295525"/>
              <a:gd name="connsiteY213" fmla="*/ 210026 h 323850"/>
              <a:gd name="connsiteX214" fmla="*/ 99536 w 2295525"/>
              <a:gd name="connsiteY214" fmla="*/ 236696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2295525" h="323850">
                <a:moveTo>
                  <a:pt x="1128236" y="237649"/>
                </a:moveTo>
                <a:cubicBezTo>
                  <a:pt x="1101566" y="237649"/>
                  <a:pt x="1078706" y="218599"/>
                  <a:pt x="1078706" y="190024"/>
                </a:cubicBezTo>
                <a:cubicBezTo>
                  <a:pt x="1078706" y="168116"/>
                  <a:pt x="1094899" y="151924"/>
                  <a:pt x="1114901" y="136684"/>
                </a:cubicBezTo>
                <a:cubicBezTo>
                  <a:pt x="1130141" y="165259"/>
                  <a:pt x="1153954" y="192881"/>
                  <a:pt x="1176814" y="213836"/>
                </a:cubicBezTo>
                <a:cubicBezTo>
                  <a:pt x="1163479" y="228124"/>
                  <a:pt x="1146334" y="237649"/>
                  <a:pt x="1128236" y="237649"/>
                </a:cubicBezTo>
                <a:moveTo>
                  <a:pt x="1234916" y="131921"/>
                </a:moveTo>
                <a:lnTo>
                  <a:pt x="1220629" y="131921"/>
                </a:lnTo>
                <a:cubicBezTo>
                  <a:pt x="1213009" y="159544"/>
                  <a:pt x="1201579" y="184309"/>
                  <a:pt x="1186339" y="204311"/>
                </a:cubicBezTo>
                <a:cubicBezTo>
                  <a:pt x="1163479" y="184309"/>
                  <a:pt x="1108234" y="122396"/>
                  <a:pt x="1108234" y="71914"/>
                </a:cubicBezTo>
                <a:cubicBezTo>
                  <a:pt x="1108234" y="51911"/>
                  <a:pt x="1119664" y="35719"/>
                  <a:pt x="1139666" y="35719"/>
                </a:cubicBezTo>
                <a:cubicBezTo>
                  <a:pt x="1145381" y="35719"/>
                  <a:pt x="1150144" y="37624"/>
                  <a:pt x="1153001" y="39529"/>
                </a:cubicBezTo>
                <a:lnTo>
                  <a:pt x="1153001" y="39529"/>
                </a:lnTo>
                <a:lnTo>
                  <a:pt x="1159669" y="28099"/>
                </a:lnTo>
                <a:cubicBezTo>
                  <a:pt x="1153954" y="25241"/>
                  <a:pt x="1148239" y="23336"/>
                  <a:pt x="1140619" y="23336"/>
                </a:cubicBezTo>
                <a:cubicBezTo>
                  <a:pt x="1113949" y="23336"/>
                  <a:pt x="1094899" y="44291"/>
                  <a:pt x="1094899" y="71914"/>
                </a:cubicBezTo>
                <a:cubicBezTo>
                  <a:pt x="1094899" y="89059"/>
                  <a:pt x="1100614" y="107156"/>
                  <a:pt x="1109186" y="126206"/>
                </a:cubicBezTo>
                <a:cubicBezTo>
                  <a:pt x="1086326" y="143351"/>
                  <a:pt x="1064419" y="161449"/>
                  <a:pt x="1064419" y="190976"/>
                </a:cubicBezTo>
                <a:cubicBezTo>
                  <a:pt x="1064419" y="227171"/>
                  <a:pt x="1092994" y="250984"/>
                  <a:pt x="1127284" y="250984"/>
                </a:cubicBezTo>
                <a:cubicBezTo>
                  <a:pt x="1152049" y="250984"/>
                  <a:pt x="1171099" y="239554"/>
                  <a:pt x="1187291" y="223361"/>
                </a:cubicBezTo>
                <a:cubicBezTo>
                  <a:pt x="1204436" y="236696"/>
                  <a:pt x="1220629" y="246221"/>
                  <a:pt x="1233964" y="250984"/>
                </a:cubicBezTo>
                <a:lnTo>
                  <a:pt x="1238726" y="237649"/>
                </a:lnTo>
                <a:cubicBezTo>
                  <a:pt x="1226344" y="232886"/>
                  <a:pt x="1211104" y="224314"/>
                  <a:pt x="1195864" y="211931"/>
                </a:cubicBezTo>
                <a:cubicBezTo>
                  <a:pt x="1213961" y="190024"/>
                  <a:pt x="1226344" y="161449"/>
                  <a:pt x="1234916" y="131921"/>
                </a:cubicBezTo>
                <a:moveTo>
                  <a:pt x="2278856" y="207169"/>
                </a:moveTo>
                <a:cubicBezTo>
                  <a:pt x="2262664" y="224314"/>
                  <a:pt x="2246471" y="233839"/>
                  <a:pt x="2229326" y="233839"/>
                </a:cubicBezTo>
                <a:cubicBezTo>
                  <a:pt x="2195036" y="233839"/>
                  <a:pt x="2175986" y="206216"/>
                  <a:pt x="2175986" y="165259"/>
                </a:cubicBezTo>
                <a:cubicBezTo>
                  <a:pt x="2175986" y="126206"/>
                  <a:pt x="2200751" y="96679"/>
                  <a:pt x="2232184" y="96679"/>
                </a:cubicBezTo>
                <a:cubicBezTo>
                  <a:pt x="2247424" y="96679"/>
                  <a:pt x="2261711" y="102394"/>
                  <a:pt x="2278856" y="117634"/>
                </a:cubicBezTo>
                <a:lnTo>
                  <a:pt x="2278856" y="207169"/>
                </a:lnTo>
                <a:close/>
                <a:moveTo>
                  <a:pt x="2279809" y="87154"/>
                </a:moveTo>
                <a:lnTo>
                  <a:pt x="2278856" y="101441"/>
                </a:lnTo>
                <a:lnTo>
                  <a:pt x="2277904" y="101441"/>
                </a:lnTo>
                <a:cubicBezTo>
                  <a:pt x="2263616" y="90011"/>
                  <a:pt x="2250281" y="82391"/>
                  <a:pt x="2231231" y="82391"/>
                </a:cubicBezTo>
                <a:cubicBezTo>
                  <a:pt x="2193131" y="82391"/>
                  <a:pt x="2160746" y="113824"/>
                  <a:pt x="2160746" y="164306"/>
                </a:cubicBezTo>
                <a:cubicBezTo>
                  <a:pt x="2160746" y="216694"/>
                  <a:pt x="2186464" y="246221"/>
                  <a:pt x="2226469" y="246221"/>
                </a:cubicBezTo>
                <a:cubicBezTo>
                  <a:pt x="2247424" y="246221"/>
                  <a:pt x="2265521" y="234791"/>
                  <a:pt x="2278856" y="221456"/>
                </a:cubicBezTo>
                <a:lnTo>
                  <a:pt x="2278856" y="257651"/>
                </a:lnTo>
                <a:cubicBezTo>
                  <a:pt x="2278856" y="290036"/>
                  <a:pt x="2261711" y="310039"/>
                  <a:pt x="2229326" y="310039"/>
                </a:cubicBezTo>
                <a:cubicBezTo>
                  <a:pt x="2213134" y="310039"/>
                  <a:pt x="2195989" y="305276"/>
                  <a:pt x="2179796" y="293846"/>
                </a:cubicBezTo>
                <a:lnTo>
                  <a:pt x="2173129" y="305276"/>
                </a:lnTo>
                <a:cubicBezTo>
                  <a:pt x="2188369" y="315754"/>
                  <a:pt x="2207419" y="322421"/>
                  <a:pt x="2229326" y="322421"/>
                </a:cubicBezTo>
                <a:cubicBezTo>
                  <a:pt x="2270284" y="322421"/>
                  <a:pt x="2294096" y="297656"/>
                  <a:pt x="2294096" y="260509"/>
                </a:cubicBezTo>
                <a:lnTo>
                  <a:pt x="2294096" y="87154"/>
                </a:lnTo>
                <a:lnTo>
                  <a:pt x="2279809" y="87154"/>
                </a:lnTo>
                <a:close/>
                <a:moveTo>
                  <a:pt x="2075021" y="82391"/>
                </a:moveTo>
                <a:cubicBezTo>
                  <a:pt x="2053114" y="82391"/>
                  <a:pt x="2035969" y="94774"/>
                  <a:pt x="2019776" y="110966"/>
                </a:cubicBezTo>
                <a:lnTo>
                  <a:pt x="2018824" y="110966"/>
                </a:lnTo>
                <a:lnTo>
                  <a:pt x="2017871" y="86201"/>
                </a:lnTo>
                <a:lnTo>
                  <a:pt x="2005489" y="86201"/>
                </a:lnTo>
                <a:lnTo>
                  <a:pt x="2005489" y="246221"/>
                </a:lnTo>
                <a:lnTo>
                  <a:pt x="2019776" y="246221"/>
                </a:lnTo>
                <a:lnTo>
                  <a:pt x="2019776" y="126206"/>
                </a:lnTo>
                <a:cubicBezTo>
                  <a:pt x="2039779" y="106204"/>
                  <a:pt x="2053114" y="96679"/>
                  <a:pt x="2072164" y="96679"/>
                </a:cubicBezTo>
                <a:cubicBezTo>
                  <a:pt x="2097881" y="96679"/>
                  <a:pt x="2108359" y="112871"/>
                  <a:pt x="2108359" y="146209"/>
                </a:cubicBezTo>
                <a:lnTo>
                  <a:pt x="2108359" y="247174"/>
                </a:lnTo>
                <a:lnTo>
                  <a:pt x="2122646" y="247174"/>
                </a:lnTo>
                <a:lnTo>
                  <a:pt x="2122646" y="144304"/>
                </a:lnTo>
                <a:cubicBezTo>
                  <a:pt x="2123599" y="102394"/>
                  <a:pt x="2107406" y="82391"/>
                  <a:pt x="2075021" y="82391"/>
                </a:cubicBezTo>
                <a:moveTo>
                  <a:pt x="1949291" y="21431"/>
                </a:moveTo>
                <a:cubicBezTo>
                  <a:pt x="1941671" y="21431"/>
                  <a:pt x="1935956" y="26194"/>
                  <a:pt x="1935956" y="34766"/>
                </a:cubicBezTo>
                <a:cubicBezTo>
                  <a:pt x="1935956" y="42386"/>
                  <a:pt x="1941671" y="48101"/>
                  <a:pt x="1949291" y="48101"/>
                </a:cubicBezTo>
                <a:cubicBezTo>
                  <a:pt x="1956911" y="48101"/>
                  <a:pt x="1962626" y="42386"/>
                  <a:pt x="1962626" y="34766"/>
                </a:cubicBezTo>
                <a:cubicBezTo>
                  <a:pt x="1962626" y="27146"/>
                  <a:pt x="1956911" y="21431"/>
                  <a:pt x="1949291" y="21431"/>
                </a:cubicBezTo>
                <a:moveTo>
                  <a:pt x="1941671" y="246221"/>
                </a:moveTo>
                <a:lnTo>
                  <a:pt x="1955959" y="246221"/>
                </a:lnTo>
                <a:lnTo>
                  <a:pt x="1955959" y="87154"/>
                </a:lnTo>
                <a:lnTo>
                  <a:pt x="1941671" y="87154"/>
                </a:lnTo>
                <a:lnTo>
                  <a:pt x="1941671" y="246221"/>
                </a:lnTo>
                <a:close/>
                <a:moveTo>
                  <a:pt x="1890236" y="237649"/>
                </a:moveTo>
                <a:cubicBezTo>
                  <a:pt x="1868329" y="237649"/>
                  <a:pt x="1863566" y="224314"/>
                  <a:pt x="1863566" y="203359"/>
                </a:cubicBezTo>
                <a:lnTo>
                  <a:pt x="1863566" y="99536"/>
                </a:lnTo>
                <a:lnTo>
                  <a:pt x="1910239" y="99536"/>
                </a:lnTo>
                <a:lnTo>
                  <a:pt x="1910239" y="87154"/>
                </a:lnTo>
                <a:lnTo>
                  <a:pt x="1863566" y="87154"/>
                </a:lnTo>
                <a:lnTo>
                  <a:pt x="1863566" y="40481"/>
                </a:lnTo>
                <a:lnTo>
                  <a:pt x="1851184" y="40481"/>
                </a:lnTo>
                <a:lnTo>
                  <a:pt x="1849279" y="87154"/>
                </a:lnTo>
                <a:lnTo>
                  <a:pt x="1823561" y="88106"/>
                </a:lnTo>
                <a:lnTo>
                  <a:pt x="1823561" y="99536"/>
                </a:lnTo>
                <a:lnTo>
                  <a:pt x="1848326" y="99536"/>
                </a:lnTo>
                <a:lnTo>
                  <a:pt x="1848326" y="202406"/>
                </a:lnTo>
                <a:cubicBezTo>
                  <a:pt x="1848326" y="230981"/>
                  <a:pt x="1856899" y="250984"/>
                  <a:pt x="1888331" y="250984"/>
                </a:cubicBezTo>
                <a:cubicBezTo>
                  <a:pt x="1894999" y="250984"/>
                  <a:pt x="1904524" y="248126"/>
                  <a:pt x="1914049" y="245269"/>
                </a:cubicBezTo>
                <a:lnTo>
                  <a:pt x="1910239" y="232886"/>
                </a:lnTo>
                <a:cubicBezTo>
                  <a:pt x="1904524" y="234791"/>
                  <a:pt x="1895951" y="237649"/>
                  <a:pt x="1890236" y="237649"/>
                </a:cubicBezTo>
                <a:moveTo>
                  <a:pt x="1784509" y="211931"/>
                </a:moveTo>
                <a:cubicBezTo>
                  <a:pt x="1764506" y="229076"/>
                  <a:pt x="1748314" y="237649"/>
                  <a:pt x="1730216" y="237649"/>
                </a:cubicBezTo>
                <a:cubicBezTo>
                  <a:pt x="1712119" y="237649"/>
                  <a:pt x="1696879" y="229076"/>
                  <a:pt x="1696879" y="205264"/>
                </a:cubicBezTo>
                <a:cubicBezTo>
                  <a:pt x="1696879" y="179546"/>
                  <a:pt x="1718786" y="164306"/>
                  <a:pt x="1784509" y="156686"/>
                </a:cubicBezTo>
                <a:lnTo>
                  <a:pt x="1784509" y="211931"/>
                </a:lnTo>
                <a:close/>
                <a:moveTo>
                  <a:pt x="1748314" y="82391"/>
                </a:moveTo>
                <a:cubicBezTo>
                  <a:pt x="1722596" y="82391"/>
                  <a:pt x="1700689" y="94774"/>
                  <a:pt x="1689259" y="103346"/>
                </a:cubicBezTo>
                <a:lnTo>
                  <a:pt x="1695926" y="114776"/>
                </a:lnTo>
                <a:cubicBezTo>
                  <a:pt x="1706404" y="107156"/>
                  <a:pt x="1725454" y="95726"/>
                  <a:pt x="1746409" y="95726"/>
                </a:cubicBezTo>
                <a:cubicBezTo>
                  <a:pt x="1777841" y="95726"/>
                  <a:pt x="1784509" y="122396"/>
                  <a:pt x="1783556" y="146209"/>
                </a:cubicBezTo>
                <a:cubicBezTo>
                  <a:pt x="1713071" y="153829"/>
                  <a:pt x="1680686" y="170974"/>
                  <a:pt x="1680686" y="206216"/>
                </a:cubicBezTo>
                <a:cubicBezTo>
                  <a:pt x="1680686" y="236696"/>
                  <a:pt x="1701641" y="250031"/>
                  <a:pt x="1727359" y="250031"/>
                </a:cubicBezTo>
                <a:cubicBezTo>
                  <a:pt x="1748314" y="250031"/>
                  <a:pt x="1767364" y="238601"/>
                  <a:pt x="1783556" y="225266"/>
                </a:cubicBezTo>
                <a:lnTo>
                  <a:pt x="1784509" y="225266"/>
                </a:lnTo>
                <a:lnTo>
                  <a:pt x="1786414" y="246221"/>
                </a:lnTo>
                <a:lnTo>
                  <a:pt x="1798796" y="246221"/>
                </a:lnTo>
                <a:lnTo>
                  <a:pt x="1798796" y="144304"/>
                </a:lnTo>
                <a:cubicBezTo>
                  <a:pt x="1798796" y="110014"/>
                  <a:pt x="1786414" y="82391"/>
                  <a:pt x="1748314" y="82391"/>
                </a:cubicBezTo>
                <a:moveTo>
                  <a:pt x="1543526" y="157639"/>
                </a:moveTo>
                <a:cubicBezTo>
                  <a:pt x="1546384" y="119539"/>
                  <a:pt x="1571149" y="95726"/>
                  <a:pt x="1598771" y="95726"/>
                </a:cubicBezTo>
                <a:cubicBezTo>
                  <a:pt x="1627346" y="95726"/>
                  <a:pt x="1645444" y="116681"/>
                  <a:pt x="1645444" y="157639"/>
                </a:cubicBezTo>
                <a:lnTo>
                  <a:pt x="1543526" y="157639"/>
                </a:lnTo>
                <a:close/>
                <a:moveTo>
                  <a:pt x="1598771" y="82391"/>
                </a:moveTo>
                <a:cubicBezTo>
                  <a:pt x="1563529" y="82391"/>
                  <a:pt x="1529239" y="114776"/>
                  <a:pt x="1529239" y="166211"/>
                </a:cubicBezTo>
                <a:cubicBezTo>
                  <a:pt x="1529239" y="217646"/>
                  <a:pt x="1562576" y="250031"/>
                  <a:pt x="1603534" y="250031"/>
                </a:cubicBezTo>
                <a:cubicBezTo>
                  <a:pt x="1626394" y="250031"/>
                  <a:pt x="1640681" y="242411"/>
                  <a:pt x="1654016" y="234791"/>
                </a:cubicBezTo>
                <a:lnTo>
                  <a:pt x="1648301" y="223361"/>
                </a:lnTo>
                <a:cubicBezTo>
                  <a:pt x="1635919" y="231934"/>
                  <a:pt x="1622584" y="237649"/>
                  <a:pt x="1605439" y="237649"/>
                </a:cubicBezTo>
                <a:cubicBezTo>
                  <a:pt x="1569244" y="237649"/>
                  <a:pt x="1545431" y="209074"/>
                  <a:pt x="1545431" y="168116"/>
                </a:cubicBezTo>
                <a:lnTo>
                  <a:pt x="1660684" y="168116"/>
                </a:lnTo>
                <a:cubicBezTo>
                  <a:pt x="1661636" y="164306"/>
                  <a:pt x="1661636" y="160496"/>
                  <a:pt x="1661636" y="155734"/>
                </a:cubicBezTo>
                <a:cubicBezTo>
                  <a:pt x="1659731" y="110014"/>
                  <a:pt x="1635919" y="82391"/>
                  <a:pt x="1598771" y="82391"/>
                </a:cubicBezTo>
                <a:moveTo>
                  <a:pt x="1473041" y="123349"/>
                </a:moveTo>
                <a:lnTo>
                  <a:pt x="1355884" y="123349"/>
                </a:lnTo>
                <a:lnTo>
                  <a:pt x="1355884" y="27146"/>
                </a:lnTo>
                <a:lnTo>
                  <a:pt x="1340644" y="27146"/>
                </a:lnTo>
                <a:lnTo>
                  <a:pt x="1340644" y="246221"/>
                </a:lnTo>
                <a:lnTo>
                  <a:pt x="1355884" y="246221"/>
                </a:lnTo>
                <a:lnTo>
                  <a:pt x="1355884" y="136684"/>
                </a:lnTo>
                <a:lnTo>
                  <a:pt x="1473041" y="136684"/>
                </a:lnTo>
                <a:lnTo>
                  <a:pt x="1473041" y="246221"/>
                </a:lnTo>
                <a:lnTo>
                  <a:pt x="1488281" y="246221"/>
                </a:lnTo>
                <a:lnTo>
                  <a:pt x="1488281" y="27146"/>
                </a:lnTo>
                <a:lnTo>
                  <a:pt x="1473041" y="27146"/>
                </a:lnTo>
                <a:lnTo>
                  <a:pt x="1473041" y="123349"/>
                </a:lnTo>
                <a:close/>
                <a:moveTo>
                  <a:pt x="939641" y="207169"/>
                </a:moveTo>
                <a:cubicBezTo>
                  <a:pt x="923449" y="224314"/>
                  <a:pt x="907256" y="233839"/>
                  <a:pt x="890111" y="233839"/>
                </a:cubicBezTo>
                <a:cubicBezTo>
                  <a:pt x="855821" y="233839"/>
                  <a:pt x="836771" y="206216"/>
                  <a:pt x="836771" y="165259"/>
                </a:cubicBezTo>
                <a:cubicBezTo>
                  <a:pt x="836771" y="126206"/>
                  <a:pt x="861536" y="96679"/>
                  <a:pt x="892969" y="96679"/>
                </a:cubicBezTo>
                <a:cubicBezTo>
                  <a:pt x="908209" y="96679"/>
                  <a:pt x="922496" y="102394"/>
                  <a:pt x="939641" y="117634"/>
                </a:cubicBezTo>
                <a:lnTo>
                  <a:pt x="939641" y="207169"/>
                </a:lnTo>
                <a:close/>
                <a:moveTo>
                  <a:pt x="940594" y="101441"/>
                </a:moveTo>
                <a:lnTo>
                  <a:pt x="939641" y="101441"/>
                </a:lnTo>
                <a:cubicBezTo>
                  <a:pt x="925354" y="90011"/>
                  <a:pt x="912019" y="82391"/>
                  <a:pt x="892969" y="82391"/>
                </a:cubicBezTo>
                <a:cubicBezTo>
                  <a:pt x="854869" y="82391"/>
                  <a:pt x="822484" y="113824"/>
                  <a:pt x="822484" y="164306"/>
                </a:cubicBezTo>
                <a:cubicBezTo>
                  <a:pt x="822484" y="216694"/>
                  <a:pt x="848201" y="246221"/>
                  <a:pt x="888206" y="246221"/>
                </a:cubicBezTo>
                <a:cubicBezTo>
                  <a:pt x="909161" y="246221"/>
                  <a:pt x="927259" y="234791"/>
                  <a:pt x="940594" y="221456"/>
                </a:cubicBezTo>
                <a:lnTo>
                  <a:pt x="940594" y="257651"/>
                </a:lnTo>
                <a:cubicBezTo>
                  <a:pt x="940594" y="290036"/>
                  <a:pt x="923449" y="310039"/>
                  <a:pt x="891064" y="310039"/>
                </a:cubicBezTo>
                <a:cubicBezTo>
                  <a:pt x="874871" y="310039"/>
                  <a:pt x="857726" y="305276"/>
                  <a:pt x="841534" y="293846"/>
                </a:cubicBezTo>
                <a:lnTo>
                  <a:pt x="834866" y="305276"/>
                </a:lnTo>
                <a:cubicBezTo>
                  <a:pt x="850106" y="315754"/>
                  <a:pt x="869156" y="322421"/>
                  <a:pt x="891064" y="322421"/>
                </a:cubicBezTo>
                <a:cubicBezTo>
                  <a:pt x="932021" y="322421"/>
                  <a:pt x="955834" y="297656"/>
                  <a:pt x="955834" y="260509"/>
                </a:cubicBezTo>
                <a:lnTo>
                  <a:pt x="955834" y="87154"/>
                </a:lnTo>
                <a:lnTo>
                  <a:pt x="942499" y="87154"/>
                </a:lnTo>
                <a:lnTo>
                  <a:pt x="940594" y="101441"/>
                </a:lnTo>
                <a:close/>
                <a:moveTo>
                  <a:pt x="736759" y="82391"/>
                </a:moveTo>
                <a:cubicBezTo>
                  <a:pt x="714851" y="82391"/>
                  <a:pt x="697706" y="94774"/>
                  <a:pt x="681514" y="110966"/>
                </a:cubicBezTo>
                <a:lnTo>
                  <a:pt x="680561" y="110966"/>
                </a:lnTo>
                <a:lnTo>
                  <a:pt x="679609" y="86201"/>
                </a:lnTo>
                <a:lnTo>
                  <a:pt x="667226" y="86201"/>
                </a:lnTo>
                <a:lnTo>
                  <a:pt x="667226" y="246221"/>
                </a:lnTo>
                <a:lnTo>
                  <a:pt x="681514" y="246221"/>
                </a:lnTo>
                <a:lnTo>
                  <a:pt x="681514" y="126206"/>
                </a:lnTo>
                <a:cubicBezTo>
                  <a:pt x="701516" y="106204"/>
                  <a:pt x="714851" y="96679"/>
                  <a:pt x="733901" y="96679"/>
                </a:cubicBezTo>
                <a:cubicBezTo>
                  <a:pt x="759619" y="96679"/>
                  <a:pt x="770096" y="112871"/>
                  <a:pt x="770096" y="146209"/>
                </a:cubicBezTo>
                <a:lnTo>
                  <a:pt x="770096" y="247174"/>
                </a:lnTo>
                <a:lnTo>
                  <a:pt x="784384" y="247174"/>
                </a:lnTo>
                <a:lnTo>
                  <a:pt x="784384" y="144304"/>
                </a:lnTo>
                <a:cubicBezTo>
                  <a:pt x="784384" y="102394"/>
                  <a:pt x="769144" y="82391"/>
                  <a:pt x="736759" y="82391"/>
                </a:cubicBezTo>
                <a:moveTo>
                  <a:pt x="603409" y="246221"/>
                </a:moveTo>
                <a:lnTo>
                  <a:pt x="617696" y="246221"/>
                </a:lnTo>
                <a:lnTo>
                  <a:pt x="617696" y="87154"/>
                </a:lnTo>
                <a:lnTo>
                  <a:pt x="603409" y="87154"/>
                </a:lnTo>
                <a:lnTo>
                  <a:pt x="603409" y="246221"/>
                </a:lnTo>
                <a:close/>
                <a:moveTo>
                  <a:pt x="611029" y="21431"/>
                </a:moveTo>
                <a:cubicBezTo>
                  <a:pt x="603409" y="21431"/>
                  <a:pt x="597694" y="26194"/>
                  <a:pt x="597694" y="34766"/>
                </a:cubicBezTo>
                <a:cubicBezTo>
                  <a:pt x="597694" y="42386"/>
                  <a:pt x="603409" y="48101"/>
                  <a:pt x="611029" y="48101"/>
                </a:cubicBezTo>
                <a:cubicBezTo>
                  <a:pt x="618649" y="48101"/>
                  <a:pt x="624364" y="42386"/>
                  <a:pt x="624364" y="34766"/>
                </a:cubicBezTo>
                <a:cubicBezTo>
                  <a:pt x="624364" y="27146"/>
                  <a:pt x="618649" y="21431"/>
                  <a:pt x="611029" y="21431"/>
                </a:cubicBezTo>
                <a:moveTo>
                  <a:pt x="558641" y="237649"/>
                </a:moveTo>
                <a:cubicBezTo>
                  <a:pt x="554831" y="237649"/>
                  <a:pt x="551974" y="234791"/>
                  <a:pt x="551974" y="227171"/>
                </a:cubicBezTo>
                <a:lnTo>
                  <a:pt x="551974" y="7144"/>
                </a:lnTo>
                <a:lnTo>
                  <a:pt x="537686" y="7144"/>
                </a:lnTo>
                <a:lnTo>
                  <a:pt x="537686" y="225266"/>
                </a:lnTo>
                <a:cubicBezTo>
                  <a:pt x="537686" y="242411"/>
                  <a:pt x="544354" y="250984"/>
                  <a:pt x="557689" y="250984"/>
                </a:cubicBezTo>
                <a:cubicBezTo>
                  <a:pt x="562451" y="250984"/>
                  <a:pt x="565309" y="250031"/>
                  <a:pt x="568166" y="249079"/>
                </a:cubicBezTo>
                <a:lnTo>
                  <a:pt x="565309" y="236696"/>
                </a:lnTo>
                <a:cubicBezTo>
                  <a:pt x="561499" y="237649"/>
                  <a:pt x="560546" y="237649"/>
                  <a:pt x="558641" y="237649"/>
                </a:cubicBezTo>
                <a:moveTo>
                  <a:pt x="427196" y="237649"/>
                </a:moveTo>
                <a:cubicBezTo>
                  <a:pt x="394811" y="237649"/>
                  <a:pt x="370999" y="209074"/>
                  <a:pt x="370999" y="167164"/>
                </a:cubicBezTo>
                <a:cubicBezTo>
                  <a:pt x="370999" y="125254"/>
                  <a:pt x="394811" y="95726"/>
                  <a:pt x="427196" y="95726"/>
                </a:cubicBezTo>
                <a:cubicBezTo>
                  <a:pt x="459581" y="95726"/>
                  <a:pt x="483394" y="124301"/>
                  <a:pt x="483394" y="167164"/>
                </a:cubicBezTo>
                <a:cubicBezTo>
                  <a:pt x="483394" y="209074"/>
                  <a:pt x="458629" y="237649"/>
                  <a:pt x="427196" y="237649"/>
                </a:cubicBezTo>
                <a:moveTo>
                  <a:pt x="427196" y="82391"/>
                </a:moveTo>
                <a:cubicBezTo>
                  <a:pt x="389096" y="82391"/>
                  <a:pt x="355759" y="112871"/>
                  <a:pt x="355759" y="166211"/>
                </a:cubicBezTo>
                <a:cubicBezTo>
                  <a:pt x="355759" y="219551"/>
                  <a:pt x="389096" y="250031"/>
                  <a:pt x="427196" y="250031"/>
                </a:cubicBezTo>
                <a:cubicBezTo>
                  <a:pt x="466249" y="250031"/>
                  <a:pt x="498634" y="219551"/>
                  <a:pt x="498634" y="166211"/>
                </a:cubicBezTo>
                <a:cubicBezTo>
                  <a:pt x="498634" y="113824"/>
                  <a:pt x="465296" y="82391"/>
                  <a:pt x="427196" y="82391"/>
                </a:cubicBezTo>
                <a:moveTo>
                  <a:pt x="254794" y="237649"/>
                </a:moveTo>
                <a:cubicBezTo>
                  <a:pt x="222409" y="237649"/>
                  <a:pt x="198596" y="209074"/>
                  <a:pt x="198596" y="167164"/>
                </a:cubicBezTo>
                <a:cubicBezTo>
                  <a:pt x="198596" y="125254"/>
                  <a:pt x="222409" y="95726"/>
                  <a:pt x="254794" y="95726"/>
                </a:cubicBezTo>
                <a:cubicBezTo>
                  <a:pt x="287179" y="95726"/>
                  <a:pt x="310991" y="124301"/>
                  <a:pt x="310991" y="167164"/>
                </a:cubicBezTo>
                <a:cubicBezTo>
                  <a:pt x="311944" y="209074"/>
                  <a:pt x="287179" y="237649"/>
                  <a:pt x="254794" y="237649"/>
                </a:cubicBezTo>
                <a:moveTo>
                  <a:pt x="254794" y="82391"/>
                </a:moveTo>
                <a:cubicBezTo>
                  <a:pt x="216694" y="82391"/>
                  <a:pt x="183356" y="112871"/>
                  <a:pt x="183356" y="166211"/>
                </a:cubicBezTo>
                <a:cubicBezTo>
                  <a:pt x="183356" y="219551"/>
                  <a:pt x="216694" y="250031"/>
                  <a:pt x="254794" y="250031"/>
                </a:cubicBezTo>
                <a:cubicBezTo>
                  <a:pt x="293846" y="250031"/>
                  <a:pt x="326231" y="219551"/>
                  <a:pt x="326231" y="166211"/>
                </a:cubicBezTo>
                <a:cubicBezTo>
                  <a:pt x="327184" y="113824"/>
                  <a:pt x="293846" y="82391"/>
                  <a:pt x="254794" y="82391"/>
                </a:cubicBezTo>
                <a:moveTo>
                  <a:pt x="99536" y="236696"/>
                </a:moveTo>
                <a:cubicBezTo>
                  <a:pt x="52864" y="236696"/>
                  <a:pt x="23336" y="197644"/>
                  <a:pt x="23336" y="136684"/>
                </a:cubicBezTo>
                <a:cubicBezTo>
                  <a:pt x="23336" y="75724"/>
                  <a:pt x="52864" y="37624"/>
                  <a:pt x="101441" y="37624"/>
                </a:cubicBezTo>
                <a:cubicBezTo>
                  <a:pt x="121444" y="37624"/>
                  <a:pt x="137636" y="46196"/>
                  <a:pt x="149066" y="59531"/>
                </a:cubicBezTo>
                <a:lnTo>
                  <a:pt x="157639" y="50006"/>
                </a:lnTo>
                <a:cubicBezTo>
                  <a:pt x="146209" y="36671"/>
                  <a:pt x="126206" y="23336"/>
                  <a:pt x="100489" y="23336"/>
                </a:cubicBezTo>
                <a:cubicBezTo>
                  <a:pt x="45244" y="23336"/>
                  <a:pt x="7144" y="67151"/>
                  <a:pt x="7144" y="136684"/>
                </a:cubicBezTo>
                <a:cubicBezTo>
                  <a:pt x="7144" y="206216"/>
                  <a:pt x="45244" y="250984"/>
                  <a:pt x="98584" y="250984"/>
                </a:cubicBezTo>
                <a:cubicBezTo>
                  <a:pt x="127159" y="250984"/>
                  <a:pt x="147161" y="238601"/>
                  <a:pt x="164306" y="219551"/>
                </a:cubicBezTo>
                <a:lnTo>
                  <a:pt x="155734" y="210026"/>
                </a:lnTo>
                <a:cubicBezTo>
                  <a:pt x="139541" y="227171"/>
                  <a:pt x="122396" y="236696"/>
                  <a:pt x="99536" y="236696"/>
                </a:cubicBezTo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>
              <a:solidFill>
                <a:prstClr val="black"/>
              </a:solidFill>
            </a:endParaRP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15FB054E-F111-4DCF-878D-114D2A7313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309328 w 12192000"/>
              <a:gd name="connsiteY0" fmla="*/ 6017079 h 6858000"/>
              <a:gd name="connsiteX1" fmla="*/ 1309328 w 12192000"/>
              <a:gd name="connsiteY1" fmla="*/ 6036953 h 6858000"/>
              <a:gd name="connsiteX2" fmla="*/ 1289797 w 12192000"/>
              <a:gd name="connsiteY2" fmla="*/ 6046205 h 6858000"/>
              <a:gd name="connsiteX3" fmla="*/ 1277805 w 12192000"/>
              <a:gd name="connsiteY3" fmla="*/ 6034554 h 6858000"/>
              <a:gd name="connsiteX4" fmla="*/ 1309328 w 12192000"/>
              <a:gd name="connsiteY4" fmla="*/ 6017079 h 6858000"/>
              <a:gd name="connsiteX5" fmla="*/ 1068446 w 12192000"/>
              <a:gd name="connsiteY5" fmla="*/ 6009884 h 6858000"/>
              <a:gd name="connsiteX6" fmla="*/ 1090719 w 12192000"/>
              <a:gd name="connsiteY6" fmla="*/ 6037638 h 6858000"/>
              <a:gd name="connsiteX7" fmla="*/ 1073243 w 12192000"/>
              <a:gd name="connsiteY7" fmla="*/ 6046205 h 6858000"/>
              <a:gd name="connsiteX8" fmla="*/ 1055426 w 12192000"/>
              <a:gd name="connsiteY8" fmla="*/ 6029072 h 6858000"/>
              <a:gd name="connsiteX9" fmla="*/ 1068446 w 12192000"/>
              <a:gd name="connsiteY9" fmla="*/ 6009884 h 6858000"/>
              <a:gd name="connsiteX10" fmla="*/ 1470373 w 12192000"/>
              <a:gd name="connsiteY10" fmla="*/ 5995492 h 6858000"/>
              <a:gd name="connsiteX11" fmla="*/ 1487163 w 12192000"/>
              <a:gd name="connsiteY11" fmla="*/ 6003031 h 6858000"/>
              <a:gd name="connsiteX12" fmla="*/ 1487163 w 12192000"/>
              <a:gd name="connsiteY12" fmla="*/ 6035240 h 6858000"/>
              <a:gd name="connsiteX13" fmla="*/ 1469345 w 12192000"/>
              <a:gd name="connsiteY13" fmla="*/ 6044834 h 6858000"/>
              <a:gd name="connsiteX14" fmla="*/ 1450157 w 12192000"/>
              <a:gd name="connsiteY14" fmla="*/ 6020163 h 6858000"/>
              <a:gd name="connsiteX15" fmla="*/ 1470373 w 12192000"/>
              <a:gd name="connsiteY15" fmla="*/ 5995492 h 6858000"/>
              <a:gd name="connsiteX16" fmla="*/ 988609 w 12192000"/>
              <a:gd name="connsiteY16" fmla="*/ 5995492 h 6858000"/>
              <a:gd name="connsiteX17" fmla="*/ 1005399 w 12192000"/>
              <a:gd name="connsiteY17" fmla="*/ 6003031 h 6858000"/>
              <a:gd name="connsiteX18" fmla="*/ 1005399 w 12192000"/>
              <a:gd name="connsiteY18" fmla="*/ 6035240 h 6858000"/>
              <a:gd name="connsiteX19" fmla="*/ 987581 w 12192000"/>
              <a:gd name="connsiteY19" fmla="*/ 6044834 h 6858000"/>
              <a:gd name="connsiteX20" fmla="*/ 968393 w 12192000"/>
              <a:gd name="connsiteY20" fmla="*/ 6020163 h 6858000"/>
              <a:gd name="connsiteX21" fmla="*/ 988609 w 12192000"/>
              <a:gd name="connsiteY21" fmla="*/ 5995492 h 6858000"/>
              <a:gd name="connsiteX22" fmla="*/ 1242512 w 12192000"/>
              <a:gd name="connsiteY22" fmla="*/ 5995149 h 6858000"/>
              <a:gd name="connsiteX23" fmla="*/ 1259302 w 12192000"/>
              <a:gd name="connsiteY23" fmla="*/ 6017422 h 6858000"/>
              <a:gd name="connsiteX24" fmla="*/ 1222638 w 12192000"/>
              <a:gd name="connsiteY24" fmla="*/ 6017422 h 6858000"/>
              <a:gd name="connsiteX25" fmla="*/ 1242512 w 12192000"/>
              <a:gd name="connsiteY25" fmla="*/ 5995149 h 6858000"/>
              <a:gd name="connsiteX26" fmla="*/ 821054 w 12192000"/>
              <a:gd name="connsiteY26" fmla="*/ 5995149 h 6858000"/>
              <a:gd name="connsiteX27" fmla="*/ 841270 w 12192000"/>
              <a:gd name="connsiteY27" fmla="*/ 6020848 h 6858000"/>
              <a:gd name="connsiteX28" fmla="*/ 821054 w 12192000"/>
              <a:gd name="connsiteY28" fmla="*/ 6046205 h 6858000"/>
              <a:gd name="connsiteX29" fmla="*/ 800838 w 12192000"/>
              <a:gd name="connsiteY29" fmla="*/ 6020848 h 6858000"/>
              <a:gd name="connsiteX30" fmla="*/ 821054 w 12192000"/>
              <a:gd name="connsiteY30" fmla="*/ 5995149 h 6858000"/>
              <a:gd name="connsiteX31" fmla="*/ 759035 w 12192000"/>
              <a:gd name="connsiteY31" fmla="*/ 5995149 h 6858000"/>
              <a:gd name="connsiteX32" fmla="*/ 779251 w 12192000"/>
              <a:gd name="connsiteY32" fmla="*/ 6020848 h 6858000"/>
              <a:gd name="connsiteX33" fmla="*/ 759035 w 12192000"/>
              <a:gd name="connsiteY33" fmla="*/ 6046205 h 6858000"/>
              <a:gd name="connsiteX34" fmla="*/ 738818 w 12192000"/>
              <a:gd name="connsiteY34" fmla="*/ 6020848 h 6858000"/>
              <a:gd name="connsiteX35" fmla="*/ 759035 w 12192000"/>
              <a:gd name="connsiteY35" fmla="*/ 5995149 h 6858000"/>
              <a:gd name="connsiteX36" fmla="*/ 1365865 w 12192000"/>
              <a:gd name="connsiteY36" fmla="*/ 5992066 h 6858000"/>
              <a:gd name="connsiteX37" fmla="*/ 1365865 w 12192000"/>
              <a:gd name="connsiteY37" fmla="*/ 6049288 h 6858000"/>
              <a:gd name="connsiteX38" fmla="*/ 1371005 w 12192000"/>
              <a:gd name="connsiteY38" fmla="*/ 6049288 h 6858000"/>
              <a:gd name="connsiteX39" fmla="*/ 1371005 w 12192000"/>
              <a:gd name="connsiteY39" fmla="*/ 5992066 h 6858000"/>
              <a:gd name="connsiteX40" fmla="*/ 884444 w 12192000"/>
              <a:gd name="connsiteY40" fmla="*/ 5992066 h 6858000"/>
              <a:gd name="connsiteX41" fmla="*/ 884444 w 12192000"/>
              <a:gd name="connsiteY41" fmla="*/ 6049288 h 6858000"/>
              <a:gd name="connsiteX42" fmla="*/ 889584 w 12192000"/>
              <a:gd name="connsiteY42" fmla="*/ 6049288 h 6858000"/>
              <a:gd name="connsiteX43" fmla="*/ 889584 w 12192000"/>
              <a:gd name="connsiteY43" fmla="*/ 5992066 h 6858000"/>
              <a:gd name="connsiteX44" fmla="*/ 1470030 w 12192000"/>
              <a:gd name="connsiteY44" fmla="*/ 5990352 h 6858000"/>
              <a:gd name="connsiteX45" fmla="*/ 1444674 w 12192000"/>
              <a:gd name="connsiteY45" fmla="*/ 6019820 h 6858000"/>
              <a:gd name="connsiteX46" fmla="*/ 1468317 w 12192000"/>
              <a:gd name="connsiteY46" fmla="*/ 6049288 h 6858000"/>
              <a:gd name="connsiteX47" fmla="*/ 1487163 w 12192000"/>
              <a:gd name="connsiteY47" fmla="*/ 6040379 h 6858000"/>
              <a:gd name="connsiteX48" fmla="*/ 1487163 w 12192000"/>
              <a:gd name="connsiteY48" fmla="*/ 6053400 h 6858000"/>
              <a:gd name="connsiteX49" fmla="*/ 1469345 w 12192000"/>
              <a:gd name="connsiteY49" fmla="*/ 6072246 h 6858000"/>
              <a:gd name="connsiteX50" fmla="*/ 1451527 w 12192000"/>
              <a:gd name="connsiteY50" fmla="*/ 6066421 h 6858000"/>
              <a:gd name="connsiteX51" fmla="*/ 1449129 w 12192000"/>
              <a:gd name="connsiteY51" fmla="*/ 6070532 h 6858000"/>
              <a:gd name="connsiteX52" fmla="*/ 1469345 w 12192000"/>
              <a:gd name="connsiteY52" fmla="*/ 6076700 h 6858000"/>
              <a:gd name="connsiteX53" fmla="*/ 1492645 w 12192000"/>
              <a:gd name="connsiteY53" fmla="*/ 6054428 h 6858000"/>
              <a:gd name="connsiteX54" fmla="*/ 1492645 w 12192000"/>
              <a:gd name="connsiteY54" fmla="*/ 5992066 h 6858000"/>
              <a:gd name="connsiteX55" fmla="*/ 1487506 w 12192000"/>
              <a:gd name="connsiteY55" fmla="*/ 5992066 h 6858000"/>
              <a:gd name="connsiteX56" fmla="*/ 1487163 w 12192000"/>
              <a:gd name="connsiteY56" fmla="*/ 5997205 h 6858000"/>
              <a:gd name="connsiteX57" fmla="*/ 1486820 w 12192000"/>
              <a:gd name="connsiteY57" fmla="*/ 5997205 h 6858000"/>
              <a:gd name="connsiteX58" fmla="*/ 1470030 w 12192000"/>
              <a:gd name="connsiteY58" fmla="*/ 5990352 h 6858000"/>
              <a:gd name="connsiteX59" fmla="*/ 1413836 w 12192000"/>
              <a:gd name="connsiteY59" fmla="*/ 5990352 h 6858000"/>
              <a:gd name="connsiteX60" fmla="*/ 1393962 w 12192000"/>
              <a:gd name="connsiteY60" fmla="*/ 6000632 h 6858000"/>
              <a:gd name="connsiteX61" fmla="*/ 1393620 w 12192000"/>
              <a:gd name="connsiteY61" fmla="*/ 6000632 h 6858000"/>
              <a:gd name="connsiteX62" fmla="*/ 1393277 w 12192000"/>
              <a:gd name="connsiteY62" fmla="*/ 5991723 h 6858000"/>
              <a:gd name="connsiteX63" fmla="*/ 1388823 w 12192000"/>
              <a:gd name="connsiteY63" fmla="*/ 5991723 h 6858000"/>
              <a:gd name="connsiteX64" fmla="*/ 1388823 w 12192000"/>
              <a:gd name="connsiteY64" fmla="*/ 6049288 h 6858000"/>
              <a:gd name="connsiteX65" fmla="*/ 1393962 w 12192000"/>
              <a:gd name="connsiteY65" fmla="*/ 6049288 h 6858000"/>
              <a:gd name="connsiteX66" fmla="*/ 1393962 w 12192000"/>
              <a:gd name="connsiteY66" fmla="*/ 6006114 h 6858000"/>
              <a:gd name="connsiteX67" fmla="*/ 1412808 w 12192000"/>
              <a:gd name="connsiteY67" fmla="*/ 5995492 h 6858000"/>
              <a:gd name="connsiteX68" fmla="*/ 1425829 w 12192000"/>
              <a:gd name="connsiteY68" fmla="*/ 6013310 h 6858000"/>
              <a:gd name="connsiteX69" fmla="*/ 1425829 w 12192000"/>
              <a:gd name="connsiteY69" fmla="*/ 6049631 h 6858000"/>
              <a:gd name="connsiteX70" fmla="*/ 1430968 w 12192000"/>
              <a:gd name="connsiteY70" fmla="*/ 6049631 h 6858000"/>
              <a:gd name="connsiteX71" fmla="*/ 1430968 w 12192000"/>
              <a:gd name="connsiteY71" fmla="*/ 6012625 h 6858000"/>
              <a:gd name="connsiteX72" fmla="*/ 1413836 w 12192000"/>
              <a:gd name="connsiteY72" fmla="*/ 5990352 h 6858000"/>
              <a:gd name="connsiteX73" fmla="*/ 1296308 w 12192000"/>
              <a:gd name="connsiteY73" fmla="*/ 5990352 h 6858000"/>
              <a:gd name="connsiteX74" fmla="*/ 1275063 w 12192000"/>
              <a:gd name="connsiteY74" fmla="*/ 5997891 h 6858000"/>
              <a:gd name="connsiteX75" fmla="*/ 1277462 w 12192000"/>
              <a:gd name="connsiteY75" fmla="*/ 6002002 h 6858000"/>
              <a:gd name="connsiteX76" fmla="*/ 1295622 w 12192000"/>
              <a:gd name="connsiteY76" fmla="*/ 5995149 h 6858000"/>
              <a:gd name="connsiteX77" fmla="*/ 1308986 w 12192000"/>
              <a:gd name="connsiteY77" fmla="*/ 6013310 h 6858000"/>
              <a:gd name="connsiteX78" fmla="*/ 1271979 w 12192000"/>
              <a:gd name="connsiteY78" fmla="*/ 6034897 h 6858000"/>
              <a:gd name="connsiteX79" fmla="*/ 1288770 w 12192000"/>
              <a:gd name="connsiteY79" fmla="*/ 6050659 h 6858000"/>
              <a:gd name="connsiteX80" fmla="*/ 1308986 w 12192000"/>
              <a:gd name="connsiteY80" fmla="*/ 6041750 h 6858000"/>
              <a:gd name="connsiteX81" fmla="*/ 1309328 w 12192000"/>
              <a:gd name="connsiteY81" fmla="*/ 6041750 h 6858000"/>
              <a:gd name="connsiteX82" fmla="*/ 1310014 w 12192000"/>
              <a:gd name="connsiteY82" fmla="*/ 6049288 h 6858000"/>
              <a:gd name="connsiteX83" fmla="*/ 1314468 w 12192000"/>
              <a:gd name="connsiteY83" fmla="*/ 6049288 h 6858000"/>
              <a:gd name="connsiteX84" fmla="*/ 1314468 w 12192000"/>
              <a:gd name="connsiteY84" fmla="*/ 6012625 h 6858000"/>
              <a:gd name="connsiteX85" fmla="*/ 1296308 w 12192000"/>
              <a:gd name="connsiteY85" fmla="*/ 5990352 h 6858000"/>
              <a:gd name="connsiteX86" fmla="*/ 1242512 w 12192000"/>
              <a:gd name="connsiteY86" fmla="*/ 5990352 h 6858000"/>
              <a:gd name="connsiteX87" fmla="*/ 1217498 w 12192000"/>
              <a:gd name="connsiteY87" fmla="*/ 6020506 h 6858000"/>
              <a:gd name="connsiteX88" fmla="*/ 1244225 w 12192000"/>
              <a:gd name="connsiteY88" fmla="*/ 6050659 h 6858000"/>
              <a:gd name="connsiteX89" fmla="*/ 1262385 w 12192000"/>
              <a:gd name="connsiteY89" fmla="*/ 6045176 h 6858000"/>
              <a:gd name="connsiteX90" fmla="*/ 1260330 w 12192000"/>
              <a:gd name="connsiteY90" fmla="*/ 6041065 h 6858000"/>
              <a:gd name="connsiteX91" fmla="*/ 1244910 w 12192000"/>
              <a:gd name="connsiteY91" fmla="*/ 6046205 h 6858000"/>
              <a:gd name="connsiteX92" fmla="*/ 1223323 w 12192000"/>
              <a:gd name="connsiteY92" fmla="*/ 6021191 h 6858000"/>
              <a:gd name="connsiteX93" fmla="*/ 1264784 w 12192000"/>
              <a:gd name="connsiteY93" fmla="*/ 6021191 h 6858000"/>
              <a:gd name="connsiteX94" fmla="*/ 1265127 w 12192000"/>
              <a:gd name="connsiteY94" fmla="*/ 6016737 h 6858000"/>
              <a:gd name="connsiteX95" fmla="*/ 1242512 w 12192000"/>
              <a:gd name="connsiteY95" fmla="*/ 5990352 h 6858000"/>
              <a:gd name="connsiteX96" fmla="*/ 988609 w 12192000"/>
              <a:gd name="connsiteY96" fmla="*/ 5990352 h 6858000"/>
              <a:gd name="connsiteX97" fmla="*/ 963253 w 12192000"/>
              <a:gd name="connsiteY97" fmla="*/ 6019820 h 6858000"/>
              <a:gd name="connsiteX98" fmla="*/ 986896 w 12192000"/>
              <a:gd name="connsiteY98" fmla="*/ 6049288 h 6858000"/>
              <a:gd name="connsiteX99" fmla="*/ 1005742 w 12192000"/>
              <a:gd name="connsiteY99" fmla="*/ 6040379 h 6858000"/>
              <a:gd name="connsiteX100" fmla="*/ 1005742 w 12192000"/>
              <a:gd name="connsiteY100" fmla="*/ 6053400 h 6858000"/>
              <a:gd name="connsiteX101" fmla="*/ 987924 w 12192000"/>
              <a:gd name="connsiteY101" fmla="*/ 6072246 h 6858000"/>
              <a:gd name="connsiteX102" fmla="*/ 970106 w 12192000"/>
              <a:gd name="connsiteY102" fmla="*/ 6066421 h 6858000"/>
              <a:gd name="connsiteX103" fmla="*/ 967708 w 12192000"/>
              <a:gd name="connsiteY103" fmla="*/ 6070532 h 6858000"/>
              <a:gd name="connsiteX104" fmla="*/ 987924 w 12192000"/>
              <a:gd name="connsiteY104" fmla="*/ 6076700 h 6858000"/>
              <a:gd name="connsiteX105" fmla="*/ 1011224 w 12192000"/>
              <a:gd name="connsiteY105" fmla="*/ 6054428 h 6858000"/>
              <a:gd name="connsiteX106" fmla="*/ 1011224 w 12192000"/>
              <a:gd name="connsiteY106" fmla="*/ 5992066 h 6858000"/>
              <a:gd name="connsiteX107" fmla="*/ 1006427 w 12192000"/>
              <a:gd name="connsiteY107" fmla="*/ 5992066 h 6858000"/>
              <a:gd name="connsiteX108" fmla="*/ 1005742 w 12192000"/>
              <a:gd name="connsiteY108" fmla="*/ 5997205 h 6858000"/>
              <a:gd name="connsiteX109" fmla="*/ 1005399 w 12192000"/>
              <a:gd name="connsiteY109" fmla="*/ 5997205 h 6858000"/>
              <a:gd name="connsiteX110" fmla="*/ 988609 w 12192000"/>
              <a:gd name="connsiteY110" fmla="*/ 5990352 h 6858000"/>
              <a:gd name="connsiteX111" fmla="*/ 932415 w 12192000"/>
              <a:gd name="connsiteY111" fmla="*/ 5990352 h 6858000"/>
              <a:gd name="connsiteX112" fmla="*/ 912541 w 12192000"/>
              <a:gd name="connsiteY112" fmla="*/ 6000632 h 6858000"/>
              <a:gd name="connsiteX113" fmla="*/ 912199 w 12192000"/>
              <a:gd name="connsiteY113" fmla="*/ 6000632 h 6858000"/>
              <a:gd name="connsiteX114" fmla="*/ 911856 w 12192000"/>
              <a:gd name="connsiteY114" fmla="*/ 5991723 h 6858000"/>
              <a:gd name="connsiteX115" fmla="*/ 907401 w 12192000"/>
              <a:gd name="connsiteY115" fmla="*/ 5991723 h 6858000"/>
              <a:gd name="connsiteX116" fmla="*/ 907401 w 12192000"/>
              <a:gd name="connsiteY116" fmla="*/ 6049288 h 6858000"/>
              <a:gd name="connsiteX117" fmla="*/ 912541 w 12192000"/>
              <a:gd name="connsiteY117" fmla="*/ 6049288 h 6858000"/>
              <a:gd name="connsiteX118" fmla="*/ 912541 w 12192000"/>
              <a:gd name="connsiteY118" fmla="*/ 6006114 h 6858000"/>
              <a:gd name="connsiteX119" fmla="*/ 931387 w 12192000"/>
              <a:gd name="connsiteY119" fmla="*/ 5995492 h 6858000"/>
              <a:gd name="connsiteX120" fmla="*/ 944408 w 12192000"/>
              <a:gd name="connsiteY120" fmla="*/ 6013310 h 6858000"/>
              <a:gd name="connsiteX121" fmla="*/ 944408 w 12192000"/>
              <a:gd name="connsiteY121" fmla="*/ 6049631 h 6858000"/>
              <a:gd name="connsiteX122" fmla="*/ 949547 w 12192000"/>
              <a:gd name="connsiteY122" fmla="*/ 6049631 h 6858000"/>
              <a:gd name="connsiteX123" fmla="*/ 949547 w 12192000"/>
              <a:gd name="connsiteY123" fmla="*/ 6012625 h 6858000"/>
              <a:gd name="connsiteX124" fmla="*/ 932415 w 12192000"/>
              <a:gd name="connsiteY124" fmla="*/ 5990352 h 6858000"/>
              <a:gd name="connsiteX125" fmla="*/ 821054 w 12192000"/>
              <a:gd name="connsiteY125" fmla="*/ 5990352 h 6858000"/>
              <a:gd name="connsiteX126" fmla="*/ 795356 w 12192000"/>
              <a:gd name="connsiteY126" fmla="*/ 6020506 h 6858000"/>
              <a:gd name="connsiteX127" fmla="*/ 821054 w 12192000"/>
              <a:gd name="connsiteY127" fmla="*/ 6050659 h 6858000"/>
              <a:gd name="connsiteX128" fmla="*/ 846753 w 12192000"/>
              <a:gd name="connsiteY128" fmla="*/ 6020506 h 6858000"/>
              <a:gd name="connsiteX129" fmla="*/ 821054 w 12192000"/>
              <a:gd name="connsiteY129" fmla="*/ 5990352 h 6858000"/>
              <a:gd name="connsiteX130" fmla="*/ 759035 w 12192000"/>
              <a:gd name="connsiteY130" fmla="*/ 5990352 h 6858000"/>
              <a:gd name="connsiteX131" fmla="*/ 733336 w 12192000"/>
              <a:gd name="connsiteY131" fmla="*/ 6020506 h 6858000"/>
              <a:gd name="connsiteX132" fmla="*/ 759035 w 12192000"/>
              <a:gd name="connsiteY132" fmla="*/ 6050659 h 6858000"/>
              <a:gd name="connsiteX133" fmla="*/ 784733 w 12192000"/>
              <a:gd name="connsiteY133" fmla="*/ 6020506 h 6858000"/>
              <a:gd name="connsiteX134" fmla="*/ 759035 w 12192000"/>
              <a:gd name="connsiteY134" fmla="*/ 5990352 h 6858000"/>
              <a:gd name="connsiteX135" fmla="*/ 1333314 w 12192000"/>
              <a:gd name="connsiteY135" fmla="*/ 5975276 h 6858000"/>
              <a:gd name="connsiteX136" fmla="*/ 1332629 w 12192000"/>
              <a:gd name="connsiteY136" fmla="*/ 5992066 h 6858000"/>
              <a:gd name="connsiteX137" fmla="*/ 1323377 w 12192000"/>
              <a:gd name="connsiteY137" fmla="*/ 5992408 h 6858000"/>
              <a:gd name="connsiteX138" fmla="*/ 1323377 w 12192000"/>
              <a:gd name="connsiteY138" fmla="*/ 5996520 h 6858000"/>
              <a:gd name="connsiteX139" fmla="*/ 1332286 w 12192000"/>
              <a:gd name="connsiteY139" fmla="*/ 5996520 h 6858000"/>
              <a:gd name="connsiteX140" fmla="*/ 1332286 w 12192000"/>
              <a:gd name="connsiteY140" fmla="*/ 6033526 h 6858000"/>
              <a:gd name="connsiteX141" fmla="*/ 1346677 w 12192000"/>
              <a:gd name="connsiteY141" fmla="*/ 6051002 h 6858000"/>
              <a:gd name="connsiteX142" fmla="*/ 1355929 w 12192000"/>
              <a:gd name="connsiteY142" fmla="*/ 6048946 h 6858000"/>
              <a:gd name="connsiteX143" fmla="*/ 1354558 w 12192000"/>
              <a:gd name="connsiteY143" fmla="*/ 6044491 h 6858000"/>
              <a:gd name="connsiteX144" fmla="*/ 1347362 w 12192000"/>
              <a:gd name="connsiteY144" fmla="*/ 6046205 h 6858000"/>
              <a:gd name="connsiteX145" fmla="*/ 1337768 w 12192000"/>
              <a:gd name="connsiteY145" fmla="*/ 6033869 h 6858000"/>
              <a:gd name="connsiteX146" fmla="*/ 1337768 w 12192000"/>
              <a:gd name="connsiteY146" fmla="*/ 5996520 h 6858000"/>
              <a:gd name="connsiteX147" fmla="*/ 1354558 w 12192000"/>
              <a:gd name="connsiteY147" fmla="*/ 5996520 h 6858000"/>
              <a:gd name="connsiteX148" fmla="*/ 1354558 w 12192000"/>
              <a:gd name="connsiteY148" fmla="*/ 5992066 h 6858000"/>
              <a:gd name="connsiteX149" fmla="*/ 1337768 w 12192000"/>
              <a:gd name="connsiteY149" fmla="*/ 5992066 h 6858000"/>
              <a:gd name="connsiteX150" fmla="*/ 1337768 w 12192000"/>
              <a:gd name="connsiteY150" fmla="*/ 5975276 h 6858000"/>
              <a:gd name="connsiteX151" fmla="*/ 1149654 w 12192000"/>
              <a:gd name="connsiteY151" fmla="*/ 5970479 h 6858000"/>
              <a:gd name="connsiteX152" fmla="*/ 1149654 w 12192000"/>
              <a:gd name="connsiteY152" fmla="*/ 6049288 h 6858000"/>
              <a:gd name="connsiteX153" fmla="*/ 1155136 w 12192000"/>
              <a:gd name="connsiteY153" fmla="*/ 6049288 h 6858000"/>
              <a:gd name="connsiteX154" fmla="*/ 1155136 w 12192000"/>
              <a:gd name="connsiteY154" fmla="*/ 6009884 h 6858000"/>
              <a:gd name="connsiteX155" fmla="*/ 1197282 w 12192000"/>
              <a:gd name="connsiteY155" fmla="*/ 6009884 h 6858000"/>
              <a:gd name="connsiteX156" fmla="*/ 1197282 w 12192000"/>
              <a:gd name="connsiteY156" fmla="*/ 6049288 h 6858000"/>
              <a:gd name="connsiteX157" fmla="*/ 1202765 w 12192000"/>
              <a:gd name="connsiteY157" fmla="*/ 6049288 h 6858000"/>
              <a:gd name="connsiteX158" fmla="*/ 1202765 w 12192000"/>
              <a:gd name="connsiteY158" fmla="*/ 5970479 h 6858000"/>
              <a:gd name="connsiteX159" fmla="*/ 1197282 w 12192000"/>
              <a:gd name="connsiteY159" fmla="*/ 5970479 h 6858000"/>
              <a:gd name="connsiteX160" fmla="*/ 1197282 w 12192000"/>
              <a:gd name="connsiteY160" fmla="*/ 6005087 h 6858000"/>
              <a:gd name="connsiteX161" fmla="*/ 1155136 w 12192000"/>
              <a:gd name="connsiteY161" fmla="*/ 6005087 h 6858000"/>
              <a:gd name="connsiteX162" fmla="*/ 1155136 w 12192000"/>
              <a:gd name="connsiteY162" fmla="*/ 5970479 h 6858000"/>
              <a:gd name="connsiteX163" fmla="*/ 1077698 w 12192000"/>
              <a:gd name="connsiteY163" fmla="*/ 5969108 h 6858000"/>
              <a:gd name="connsiteX164" fmla="*/ 1061251 w 12192000"/>
              <a:gd name="connsiteY164" fmla="*/ 5986583 h 6858000"/>
              <a:gd name="connsiteX165" fmla="*/ 1066390 w 12192000"/>
              <a:gd name="connsiteY165" fmla="*/ 6006114 h 6858000"/>
              <a:gd name="connsiteX166" fmla="*/ 1050286 w 12192000"/>
              <a:gd name="connsiteY166" fmla="*/ 6029414 h 6858000"/>
              <a:gd name="connsiteX167" fmla="*/ 1072901 w 12192000"/>
              <a:gd name="connsiteY167" fmla="*/ 6051002 h 6858000"/>
              <a:gd name="connsiteX168" fmla="*/ 1094488 w 12192000"/>
              <a:gd name="connsiteY168" fmla="*/ 6041065 h 6858000"/>
              <a:gd name="connsiteX169" fmla="*/ 1111277 w 12192000"/>
              <a:gd name="connsiteY169" fmla="*/ 6051002 h 6858000"/>
              <a:gd name="connsiteX170" fmla="*/ 1112991 w 12192000"/>
              <a:gd name="connsiteY170" fmla="*/ 6046205 h 6858000"/>
              <a:gd name="connsiteX171" fmla="*/ 1097572 w 12192000"/>
              <a:gd name="connsiteY171" fmla="*/ 6036953 h 6858000"/>
              <a:gd name="connsiteX172" fmla="*/ 1111620 w 12192000"/>
              <a:gd name="connsiteY172" fmla="*/ 6008170 h 6858000"/>
              <a:gd name="connsiteX173" fmla="*/ 1106480 w 12192000"/>
              <a:gd name="connsiteY173" fmla="*/ 6008170 h 6858000"/>
              <a:gd name="connsiteX174" fmla="*/ 1094145 w 12192000"/>
              <a:gd name="connsiteY174" fmla="*/ 6034212 h 6858000"/>
              <a:gd name="connsiteX175" fmla="*/ 1066048 w 12192000"/>
              <a:gd name="connsiteY175" fmla="*/ 5986583 h 6858000"/>
              <a:gd name="connsiteX176" fmla="*/ 1077355 w 12192000"/>
              <a:gd name="connsiteY176" fmla="*/ 5973563 h 6858000"/>
              <a:gd name="connsiteX177" fmla="*/ 1082152 w 12192000"/>
              <a:gd name="connsiteY177" fmla="*/ 5974933 h 6858000"/>
              <a:gd name="connsiteX178" fmla="*/ 1084551 w 12192000"/>
              <a:gd name="connsiteY178" fmla="*/ 5970822 h 6858000"/>
              <a:gd name="connsiteX179" fmla="*/ 1077698 w 12192000"/>
              <a:gd name="connsiteY179" fmla="*/ 5969108 h 6858000"/>
              <a:gd name="connsiteX180" fmla="*/ 703526 w 12192000"/>
              <a:gd name="connsiteY180" fmla="*/ 5969108 h 6858000"/>
              <a:gd name="connsiteX181" fmla="*/ 669946 w 12192000"/>
              <a:gd name="connsiteY181" fmla="*/ 6009884 h 6858000"/>
              <a:gd name="connsiteX182" fmla="*/ 702840 w 12192000"/>
              <a:gd name="connsiteY182" fmla="*/ 6051002 h 6858000"/>
              <a:gd name="connsiteX183" fmla="*/ 726483 w 12192000"/>
              <a:gd name="connsiteY183" fmla="*/ 6039694 h 6858000"/>
              <a:gd name="connsiteX184" fmla="*/ 723399 w 12192000"/>
              <a:gd name="connsiteY184" fmla="*/ 6036267 h 6858000"/>
              <a:gd name="connsiteX185" fmla="*/ 703183 w 12192000"/>
              <a:gd name="connsiteY185" fmla="*/ 6045862 h 6858000"/>
              <a:gd name="connsiteX186" fmla="*/ 675771 w 12192000"/>
              <a:gd name="connsiteY186" fmla="*/ 6009884 h 6858000"/>
              <a:gd name="connsiteX187" fmla="*/ 703868 w 12192000"/>
              <a:gd name="connsiteY187" fmla="*/ 5974248 h 6858000"/>
              <a:gd name="connsiteX188" fmla="*/ 721001 w 12192000"/>
              <a:gd name="connsiteY188" fmla="*/ 5982129 h 6858000"/>
              <a:gd name="connsiteX189" fmla="*/ 724085 w 12192000"/>
              <a:gd name="connsiteY189" fmla="*/ 5978702 h 6858000"/>
              <a:gd name="connsiteX190" fmla="*/ 703526 w 12192000"/>
              <a:gd name="connsiteY190" fmla="*/ 5969108 h 6858000"/>
              <a:gd name="connsiteX191" fmla="*/ 1368607 w 12192000"/>
              <a:gd name="connsiteY191" fmla="*/ 5968423 h 6858000"/>
              <a:gd name="connsiteX192" fmla="*/ 1363809 w 12192000"/>
              <a:gd name="connsiteY192" fmla="*/ 5973220 h 6858000"/>
              <a:gd name="connsiteX193" fmla="*/ 1368607 w 12192000"/>
              <a:gd name="connsiteY193" fmla="*/ 5978017 h 6858000"/>
              <a:gd name="connsiteX194" fmla="*/ 1373404 w 12192000"/>
              <a:gd name="connsiteY194" fmla="*/ 5973220 h 6858000"/>
              <a:gd name="connsiteX195" fmla="*/ 1368607 w 12192000"/>
              <a:gd name="connsiteY195" fmla="*/ 5968423 h 6858000"/>
              <a:gd name="connsiteX196" fmla="*/ 887185 w 12192000"/>
              <a:gd name="connsiteY196" fmla="*/ 5968423 h 6858000"/>
              <a:gd name="connsiteX197" fmla="*/ 882388 w 12192000"/>
              <a:gd name="connsiteY197" fmla="*/ 5973220 h 6858000"/>
              <a:gd name="connsiteX198" fmla="*/ 887185 w 12192000"/>
              <a:gd name="connsiteY198" fmla="*/ 5978017 h 6858000"/>
              <a:gd name="connsiteX199" fmla="*/ 891982 w 12192000"/>
              <a:gd name="connsiteY199" fmla="*/ 5973220 h 6858000"/>
              <a:gd name="connsiteX200" fmla="*/ 887185 w 12192000"/>
              <a:gd name="connsiteY200" fmla="*/ 5968423 h 6858000"/>
              <a:gd name="connsiteX201" fmla="*/ 860801 w 12192000"/>
              <a:gd name="connsiteY201" fmla="*/ 5963283 h 6858000"/>
              <a:gd name="connsiteX202" fmla="*/ 860801 w 12192000"/>
              <a:gd name="connsiteY202" fmla="*/ 6041750 h 6858000"/>
              <a:gd name="connsiteX203" fmla="*/ 867997 w 12192000"/>
              <a:gd name="connsiteY203" fmla="*/ 6051002 h 6858000"/>
              <a:gd name="connsiteX204" fmla="*/ 871766 w 12192000"/>
              <a:gd name="connsiteY204" fmla="*/ 6050316 h 6858000"/>
              <a:gd name="connsiteX205" fmla="*/ 870738 w 12192000"/>
              <a:gd name="connsiteY205" fmla="*/ 6045862 h 6858000"/>
              <a:gd name="connsiteX206" fmla="*/ 868339 w 12192000"/>
              <a:gd name="connsiteY206" fmla="*/ 6046205 h 6858000"/>
              <a:gd name="connsiteX207" fmla="*/ 865941 w 12192000"/>
              <a:gd name="connsiteY207" fmla="*/ 6042435 h 6858000"/>
              <a:gd name="connsiteX208" fmla="*/ 865941 w 12192000"/>
              <a:gd name="connsiteY208" fmla="*/ 5963283 h 6858000"/>
              <a:gd name="connsiteX209" fmla="*/ 770567 w 12192000"/>
              <a:gd name="connsiteY209" fmla="*/ 3580674 h 6858000"/>
              <a:gd name="connsiteX210" fmla="*/ 770567 w 12192000"/>
              <a:gd name="connsiteY210" fmla="*/ 3641797 h 6858000"/>
              <a:gd name="connsiteX211" fmla="*/ 1055692 w 12192000"/>
              <a:gd name="connsiteY211" fmla="*/ 3641797 h 6858000"/>
              <a:gd name="connsiteX212" fmla="*/ 1055692 w 12192000"/>
              <a:gd name="connsiteY212" fmla="*/ 3580674 h 6858000"/>
              <a:gd name="connsiteX213" fmla="*/ 11350192 w 12192000"/>
              <a:gd name="connsiteY213" fmla="*/ 471044 h 6858000"/>
              <a:gd name="connsiteX214" fmla="*/ 11372466 w 12192000"/>
              <a:gd name="connsiteY214" fmla="*/ 525193 h 6858000"/>
              <a:gd name="connsiteX215" fmla="*/ 11328303 w 12192000"/>
              <a:gd name="connsiteY215" fmla="*/ 525193 h 6858000"/>
              <a:gd name="connsiteX216" fmla="*/ 11723858 w 12192000"/>
              <a:gd name="connsiteY216" fmla="*/ 450306 h 6858000"/>
              <a:gd name="connsiteX217" fmla="*/ 11723858 w 12192000"/>
              <a:gd name="connsiteY217" fmla="*/ 570509 h 6858000"/>
              <a:gd name="connsiteX218" fmla="*/ 11755733 w 12192000"/>
              <a:gd name="connsiteY218" fmla="*/ 570509 h 6858000"/>
              <a:gd name="connsiteX219" fmla="*/ 11755733 w 12192000"/>
              <a:gd name="connsiteY219" fmla="*/ 450306 h 6858000"/>
              <a:gd name="connsiteX220" fmla="*/ 11571396 w 12192000"/>
              <a:gd name="connsiteY220" fmla="*/ 450306 h 6858000"/>
              <a:gd name="connsiteX221" fmla="*/ 11571396 w 12192000"/>
              <a:gd name="connsiteY221" fmla="*/ 570125 h 6858000"/>
              <a:gd name="connsiteX222" fmla="*/ 11602887 w 12192000"/>
              <a:gd name="connsiteY222" fmla="*/ 570125 h 6858000"/>
              <a:gd name="connsiteX223" fmla="*/ 11602887 w 12192000"/>
              <a:gd name="connsiteY223" fmla="*/ 518281 h 6858000"/>
              <a:gd name="connsiteX224" fmla="*/ 11667021 w 12192000"/>
              <a:gd name="connsiteY224" fmla="*/ 518281 h 6858000"/>
              <a:gd name="connsiteX225" fmla="*/ 11667021 w 12192000"/>
              <a:gd name="connsiteY225" fmla="*/ 570509 h 6858000"/>
              <a:gd name="connsiteX226" fmla="*/ 11698512 w 12192000"/>
              <a:gd name="connsiteY226" fmla="*/ 570509 h 6858000"/>
              <a:gd name="connsiteX227" fmla="*/ 11698512 w 12192000"/>
              <a:gd name="connsiteY227" fmla="*/ 450306 h 6858000"/>
              <a:gd name="connsiteX228" fmla="*/ 11666637 w 12192000"/>
              <a:gd name="connsiteY228" fmla="*/ 450306 h 6858000"/>
              <a:gd name="connsiteX229" fmla="*/ 11666637 w 12192000"/>
              <a:gd name="connsiteY229" fmla="*/ 499079 h 6858000"/>
              <a:gd name="connsiteX230" fmla="*/ 11602887 w 12192000"/>
              <a:gd name="connsiteY230" fmla="*/ 499079 h 6858000"/>
              <a:gd name="connsiteX231" fmla="*/ 11602887 w 12192000"/>
              <a:gd name="connsiteY231" fmla="*/ 450306 h 6858000"/>
              <a:gd name="connsiteX232" fmla="*/ 11330991 w 12192000"/>
              <a:gd name="connsiteY232" fmla="*/ 450306 h 6858000"/>
              <a:gd name="connsiteX233" fmla="*/ 11275306 w 12192000"/>
              <a:gd name="connsiteY233" fmla="*/ 570125 h 6858000"/>
              <a:gd name="connsiteX234" fmla="*/ 11311021 w 12192000"/>
              <a:gd name="connsiteY234" fmla="*/ 570125 h 6858000"/>
              <a:gd name="connsiteX235" fmla="*/ 11321006 w 12192000"/>
              <a:gd name="connsiteY235" fmla="*/ 544395 h 6858000"/>
              <a:gd name="connsiteX236" fmla="*/ 11380147 w 12192000"/>
              <a:gd name="connsiteY236" fmla="*/ 544395 h 6858000"/>
              <a:gd name="connsiteX237" fmla="*/ 11390900 w 12192000"/>
              <a:gd name="connsiteY237" fmla="*/ 570125 h 6858000"/>
              <a:gd name="connsiteX238" fmla="*/ 11425847 w 12192000"/>
              <a:gd name="connsiteY238" fmla="*/ 570125 h 6858000"/>
              <a:gd name="connsiteX239" fmla="*/ 11369394 w 12192000"/>
              <a:gd name="connsiteY239" fmla="*/ 450306 h 6858000"/>
              <a:gd name="connsiteX240" fmla="*/ 11173536 w 12192000"/>
              <a:gd name="connsiteY240" fmla="*/ 450306 h 6858000"/>
              <a:gd name="connsiteX241" fmla="*/ 11173536 w 12192000"/>
              <a:gd name="connsiteY241" fmla="*/ 470660 h 6858000"/>
              <a:gd name="connsiteX242" fmla="*/ 11221925 w 12192000"/>
              <a:gd name="connsiteY242" fmla="*/ 470660 h 6858000"/>
              <a:gd name="connsiteX243" fmla="*/ 11221925 w 12192000"/>
              <a:gd name="connsiteY243" fmla="*/ 570125 h 6858000"/>
              <a:gd name="connsiteX244" fmla="*/ 11253416 w 12192000"/>
              <a:gd name="connsiteY244" fmla="*/ 570125 h 6858000"/>
              <a:gd name="connsiteX245" fmla="*/ 11253416 w 12192000"/>
              <a:gd name="connsiteY245" fmla="*/ 470660 h 6858000"/>
              <a:gd name="connsiteX246" fmla="*/ 11302188 w 12192000"/>
              <a:gd name="connsiteY246" fmla="*/ 470660 h 6858000"/>
              <a:gd name="connsiteX247" fmla="*/ 11302188 w 12192000"/>
              <a:gd name="connsiteY247" fmla="*/ 450306 h 6858000"/>
              <a:gd name="connsiteX248" fmla="*/ 11130524 w 12192000"/>
              <a:gd name="connsiteY248" fmla="*/ 450306 h 6858000"/>
              <a:gd name="connsiteX249" fmla="*/ 11130524 w 12192000"/>
              <a:gd name="connsiteY249" fmla="*/ 570509 h 6858000"/>
              <a:gd name="connsiteX250" fmla="*/ 11162400 w 12192000"/>
              <a:gd name="connsiteY250" fmla="*/ 570509 h 6858000"/>
              <a:gd name="connsiteX251" fmla="*/ 11162400 w 12192000"/>
              <a:gd name="connsiteY251" fmla="*/ 450306 h 6858000"/>
              <a:gd name="connsiteX252" fmla="*/ 10978063 w 12192000"/>
              <a:gd name="connsiteY252" fmla="*/ 450306 h 6858000"/>
              <a:gd name="connsiteX253" fmla="*/ 10978063 w 12192000"/>
              <a:gd name="connsiteY253" fmla="*/ 570125 h 6858000"/>
              <a:gd name="connsiteX254" fmla="*/ 11009554 w 12192000"/>
              <a:gd name="connsiteY254" fmla="*/ 570125 h 6858000"/>
              <a:gd name="connsiteX255" fmla="*/ 11009554 w 12192000"/>
              <a:gd name="connsiteY255" fmla="*/ 518281 h 6858000"/>
              <a:gd name="connsiteX256" fmla="*/ 11073687 w 12192000"/>
              <a:gd name="connsiteY256" fmla="*/ 518281 h 6858000"/>
              <a:gd name="connsiteX257" fmla="*/ 11073687 w 12192000"/>
              <a:gd name="connsiteY257" fmla="*/ 570509 h 6858000"/>
              <a:gd name="connsiteX258" fmla="*/ 11105178 w 12192000"/>
              <a:gd name="connsiteY258" fmla="*/ 570509 h 6858000"/>
              <a:gd name="connsiteX259" fmla="*/ 11105178 w 12192000"/>
              <a:gd name="connsiteY259" fmla="*/ 450306 h 6858000"/>
              <a:gd name="connsiteX260" fmla="*/ 11073304 w 12192000"/>
              <a:gd name="connsiteY260" fmla="*/ 450306 h 6858000"/>
              <a:gd name="connsiteX261" fmla="*/ 11073304 w 12192000"/>
              <a:gd name="connsiteY261" fmla="*/ 499079 h 6858000"/>
              <a:gd name="connsiteX262" fmla="*/ 11009554 w 12192000"/>
              <a:gd name="connsiteY262" fmla="*/ 499079 h 6858000"/>
              <a:gd name="connsiteX263" fmla="*/ 11009554 w 12192000"/>
              <a:gd name="connsiteY263" fmla="*/ 450306 h 6858000"/>
              <a:gd name="connsiteX264" fmla="*/ 11490749 w 12192000"/>
              <a:gd name="connsiteY264" fmla="*/ 446850 h 6858000"/>
              <a:gd name="connsiteX265" fmla="*/ 11455802 w 12192000"/>
              <a:gd name="connsiteY265" fmla="*/ 453378 h 6858000"/>
              <a:gd name="connsiteX266" fmla="*/ 11428920 w 12192000"/>
              <a:gd name="connsiteY266" fmla="*/ 476037 h 6858000"/>
              <a:gd name="connsiteX267" fmla="*/ 11420471 w 12192000"/>
              <a:gd name="connsiteY267" fmla="*/ 511368 h 6858000"/>
              <a:gd name="connsiteX268" fmla="*/ 11425079 w 12192000"/>
              <a:gd name="connsiteY268" fmla="*/ 537098 h 6858000"/>
              <a:gd name="connsiteX269" fmla="*/ 11459258 w 12192000"/>
              <a:gd name="connsiteY269" fmla="*/ 568205 h 6858000"/>
              <a:gd name="connsiteX270" fmla="*/ 11491133 w 12192000"/>
              <a:gd name="connsiteY270" fmla="*/ 573197 h 6858000"/>
              <a:gd name="connsiteX271" fmla="*/ 11532225 w 12192000"/>
              <a:gd name="connsiteY271" fmla="*/ 564749 h 6858000"/>
              <a:gd name="connsiteX272" fmla="*/ 11554115 w 12192000"/>
              <a:gd name="connsiteY272" fmla="*/ 538634 h 6858000"/>
              <a:gd name="connsiteX273" fmla="*/ 11555651 w 12192000"/>
              <a:gd name="connsiteY273" fmla="*/ 527113 h 6858000"/>
              <a:gd name="connsiteX274" fmla="*/ 11522240 w 12192000"/>
              <a:gd name="connsiteY274" fmla="*/ 527113 h 6858000"/>
              <a:gd name="connsiteX275" fmla="*/ 11519552 w 12192000"/>
              <a:gd name="connsiteY275" fmla="*/ 539402 h 6858000"/>
              <a:gd name="connsiteX276" fmla="*/ 11505727 w 12192000"/>
              <a:gd name="connsiteY276" fmla="*/ 552076 h 6858000"/>
              <a:gd name="connsiteX277" fmla="*/ 11491133 w 12192000"/>
              <a:gd name="connsiteY277" fmla="*/ 554764 h 6858000"/>
              <a:gd name="connsiteX278" fmla="*/ 11474236 w 12192000"/>
              <a:gd name="connsiteY278" fmla="*/ 551691 h 6858000"/>
              <a:gd name="connsiteX279" fmla="*/ 11457338 w 12192000"/>
              <a:gd name="connsiteY279" fmla="*/ 532490 h 6858000"/>
              <a:gd name="connsiteX280" fmla="*/ 11454266 w 12192000"/>
              <a:gd name="connsiteY280" fmla="*/ 511368 h 6858000"/>
              <a:gd name="connsiteX281" fmla="*/ 11458106 w 12192000"/>
              <a:gd name="connsiteY281" fmla="*/ 486405 h 6858000"/>
              <a:gd name="connsiteX282" fmla="*/ 11475772 w 12192000"/>
              <a:gd name="connsiteY282" fmla="*/ 468740 h 6858000"/>
              <a:gd name="connsiteX283" fmla="*/ 11491133 w 12192000"/>
              <a:gd name="connsiteY283" fmla="*/ 465668 h 6858000"/>
              <a:gd name="connsiteX284" fmla="*/ 11505342 w 12192000"/>
              <a:gd name="connsiteY284" fmla="*/ 467588 h 6858000"/>
              <a:gd name="connsiteX285" fmla="*/ 11520320 w 12192000"/>
              <a:gd name="connsiteY285" fmla="*/ 481797 h 6858000"/>
              <a:gd name="connsiteX286" fmla="*/ 11521856 w 12192000"/>
              <a:gd name="connsiteY286" fmla="*/ 490630 h 6858000"/>
              <a:gd name="connsiteX287" fmla="*/ 11555651 w 12192000"/>
              <a:gd name="connsiteY287" fmla="*/ 490630 h 6858000"/>
              <a:gd name="connsiteX288" fmla="*/ 11554115 w 12192000"/>
              <a:gd name="connsiteY288" fmla="*/ 482949 h 6858000"/>
              <a:gd name="connsiteX289" fmla="*/ 11531457 w 12192000"/>
              <a:gd name="connsiteY289" fmla="*/ 455299 h 6858000"/>
              <a:gd name="connsiteX290" fmla="*/ 11490749 w 12192000"/>
              <a:gd name="connsiteY290" fmla="*/ 446850 h 6858000"/>
              <a:gd name="connsiteX291" fmla="*/ 0 w 12192000"/>
              <a:gd name="connsiteY291" fmla="*/ 0 h 6858000"/>
              <a:gd name="connsiteX292" fmla="*/ 12192000 w 12192000"/>
              <a:gd name="connsiteY292" fmla="*/ 0 h 6858000"/>
              <a:gd name="connsiteX293" fmla="*/ 12192000 w 12192000"/>
              <a:gd name="connsiteY293" fmla="*/ 6858000 h 6858000"/>
              <a:gd name="connsiteX294" fmla="*/ 0 w 12192000"/>
              <a:gd name="connsiteY29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12192000" h="6858000">
                <a:moveTo>
                  <a:pt x="1309328" y="6017079"/>
                </a:moveTo>
                <a:lnTo>
                  <a:pt x="1309328" y="6036953"/>
                </a:lnTo>
                <a:cubicBezTo>
                  <a:pt x="1302133" y="6043120"/>
                  <a:pt x="1296308" y="6046205"/>
                  <a:pt x="1289797" y="6046205"/>
                </a:cubicBezTo>
                <a:cubicBezTo>
                  <a:pt x="1283287" y="6046205"/>
                  <a:pt x="1277805" y="6043120"/>
                  <a:pt x="1277805" y="6034554"/>
                </a:cubicBezTo>
                <a:cubicBezTo>
                  <a:pt x="1277805" y="6025303"/>
                  <a:pt x="1285686" y="6019820"/>
                  <a:pt x="1309328" y="6017079"/>
                </a:cubicBezTo>
                <a:close/>
                <a:moveTo>
                  <a:pt x="1068446" y="6009884"/>
                </a:moveTo>
                <a:cubicBezTo>
                  <a:pt x="1073929" y="6020163"/>
                  <a:pt x="1082495" y="6030100"/>
                  <a:pt x="1090719" y="6037638"/>
                </a:cubicBezTo>
                <a:cubicBezTo>
                  <a:pt x="1085921" y="6042778"/>
                  <a:pt x="1079754" y="6046205"/>
                  <a:pt x="1073243" y="6046205"/>
                </a:cubicBezTo>
                <a:cubicBezTo>
                  <a:pt x="1063649" y="6046205"/>
                  <a:pt x="1055426" y="6039352"/>
                  <a:pt x="1055426" y="6029072"/>
                </a:cubicBezTo>
                <a:cubicBezTo>
                  <a:pt x="1055426" y="6021191"/>
                  <a:pt x="1061251" y="6015366"/>
                  <a:pt x="1068446" y="6009884"/>
                </a:cubicBezTo>
                <a:close/>
                <a:moveTo>
                  <a:pt x="1470373" y="5995492"/>
                </a:moveTo>
                <a:cubicBezTo>
                  <a:pt x="1475855" y="5995492"/>
                  <a:pt x="1480995" y="5997548"/>
                  <a:pt x="1487163" y="6003031"/>
                </a:cubicBezTo>
                <a:lnTo>
                  <a:pt x="1487163" y="6035240"/>
                </a:lnTo>
                <a:cubicBezTo>
                  <a:pt x="1481338" y="6041407"/>
                  <a:pt x="1475513" y="6044834"/>
                  <a:pt x="1469345" y="6044834"/>
                </a:cubicBezTo>
                <a:cubicBezTo>
                  <a:pt x="1457010" y="6044834"/>
                  <a:pt x="1450157" y="6034897"/>
                  <a:pt x="1450157" y="6020163"/>
                </a:cubicBezTo>
                <a:cubicBezTo>
                  <a:pt x="1450157" y="6006114"/>
                  <a:pt x="1459066" y="5995492"/>
                  <a:pt x="1470373" y="5995492"/>
                </a:cubicBezTo>
                <a:close/>
                <a:moveTo>
                  <a:pt x="988609" y="5995492"/>
                </a:moveTo>
                <a:cubicBezTo>
                  <a:pt x="994092" y="5995492"/>
                  <a:pt x="999231" y="5997548"/>
                  <a:pt x="1005399" y="6003031"/>
                </a:cubicBezTo>
                <a:lnTo>
                  <a:pt x="1005399" y="6035240"/>
                </a:lnTo>
                <a:cubicBezTo>
                  <a:pt x="999574" y="6041407"/>
                  <a:pt x="993749" y="6044834"/>
                  <a:pt x="987581" y="6044834"/>
                </a:cubicBezTo>
                <a:cubicBezTo>
                  <a:pt x="975246" y="6044834"/>
                  <a:pt x="968393" y="6034897"/>
                  <a:pt x="968393" y="6020163"/>
                </a:cubicBezTo>
                <a:cubicBezTo>
                  <a:pt x="968393" y="6006114"/>
                  <a:pt x="977302" y="5995492"/>
                  <a:pt x="988609" y="5995492"/>
                </a:cubicBezTo>
                <a:close/>
                <a:moveTo>
                  <a:pt x="1242512" y="5995149"/>
                </a:moveTo>
                <a:cubicBezTo>
                  <a:pt x="1252791" y="5995149"/>
                  <a:pt x="1259302" y="6002688"/>
                  <a:pt x="1259302" y="6017422"/>
                </a:cubicBezTo>
                <a:lnTo>
                  <a:pt x="1222638" y="6017422"/>
                </a:lnTo>
                <a:cubicBezTo>
                  <a:pt x="1223666" y="6003716"/>
                  <a:pt x="1232575" y="5995149"/>
                  <a:pt x="1242512" y="5995149"/>
                </a:cubicBezTo>
                <a:close/>
                <a:moveTo>
                  <a:pt x="821054" y="5995149"/>
                </a:moveTo>
                <a:cubicBezTo>
                  <a:pt x="832704" y="5995149"/>
                  <a:pt x="841270" y="6005429"/>
                  <a:pt x="841270" y="6020848"/>
                </a:cubicBezTo>
                <a:cubicBezTo>
                  <a:pt x="841270" y="6035925"/>
                  <a:pt x="832362" y="6046205"/>
                  <a:pt x="821054" y="6046205"/>
                </a:cubicBezTo>
                <a:cubicBezTo>
                  <a:pt x="809404" y="6046205"/>
                  <a:pt x="800838" y="6035925"/>
                  <a:pt x="800838" y="6020848"/>
                </a:cubicBezTo>
                <a:cubicBezTo>
                  <a:pt x="800838" y="6005772"/>
                  <a:pt x="809404" y="5995149"/>
                  <a:pt x="821054" y="5995149"/>
                </a:cubicBezTo>
                <a:close/>
                <a:moveTo>
                  <a:pt x="759035" y="5995149"/>
                </a:moveTo>
                <a:cubicBezTo>
                  <a:pt x="770685" y="5995149"/>
                  <a:pt x="779251" y="6005429"/>
                  <a:pt x="779251" y="6020848"/>
                </a:cubicBezTo>
                <a:cubicBezTo>
                  <a:pt x="779594" y="6035925"/>
                  <a:pt x="770685" y="6046205"/>
                  <a:pt x="759035" y="6046205"/>
                </a:cubicBezTo>
                <a:cubicBezTo>
                  <a:pt x="747385" y="6046205"/>
                  <a:pt x="738818" y="6035925"/>
                  <a:pt x="738818" y="6020848"/>
                </a:cubicBezTo>
                <a:cubicBezTo>
                  <a:pt x="738818" y="6005772"/>
                  <a:pt x="747385" y="5995149"/>
                  <a:pt x="759035" y="5995149"/>
                </a:cubicBezTo>
                <a:close/>
                <a:moveTo>
                  <a:pt x="1365865" y="5992066"/>
                </a:moveTo>
                <a:lnTo>
                  <a:pt x="1365865" y="6049288"/>
                </a:lnTo>
                <a:lnTo>
                  <a:pt x="1371005" y="6049288"/>
                </a:lnTo>
                <a:lnTo>
                  <a:pt x="1371005" y="5992066"/>
                </a:lnTo>
                <a:close/>
                <a:moveTo>
                  <a:pt x="884444" y="5992066"/>
                </a:moveTo>
                <a:lnTo>
                  <a:pt x="884444" y="6049288"/>
                </a:lnTo>
                <a:lnTo>
                  <a:pt x="889584" y="6049288"/>
                </a:lnTo>
                <a:lnTo>
                  <a:pt x="889584" y="5992066"/>
                </a:lnTo>
                <a:close/>
                <a:moveTo>
                  <a:pt x="1470030" y="5990352"/>
                </a:moveTo>
                <a:cubicBezTo>
                  <a:pt x="1456325" y="5990352"/>
                  <a:pt x="1444674" y="6001660"/>
                  <a:pt x="1444674" y="6019820"/>
                </a:cubicBezTo>
                <a:cubicBezTo>
                  <a:pt x="1444674" y="6038666"/>
                  <a:pt x="1453926" y="6049288"/>
                  <a:pt x="1468317" y="6049288"/>
                </a:cubicBezTo>
                <a:cubicBezTo>
                  <a:pt x="1475855" y="6049288"/>
                  <a:pt x="1482366" y="6045176"/>
                  <a:pt x="1487163" y="6040379"/>
                </a:cubicBezTo>
                <a:lnTo>
                  <a:pt x="1487163" y="6053400"/>
                </a:lnTo>
                <a:cubicBezTo>
                  <a:pt x="1487163" y="6065050"/>
                  <a:pt x="1480995" y="6072246"/>
                  <a:pt x="1469345" y="6072246"/>
                </a:cubicBezTo>
                <a:cubicBezTo>
                  <a:pt x="1463520" y="6072246"/>
                  <a:pt x="1457352" y="6070532"/>
                  <a:pt x="1451527" y="6066421"/>
                </a:cubicBezTo>
                <a:lnTo>
                  <a:pt x="1449129" y="6070532"/>
                </a:lnTo>
                <a:cubicBezTo>
                  <a:pt x="1454611" y="6074302"/>
                  <a:pt x="1461464" y="6076700"/>
                  <a:pt x="1469345" y="6076700"/>
                </a:cubicBezTo>
                <a:cubicBezTo>
                  <a:pt x="1484079" y="6076700"/>
                  <a:pt x="1492645" y="6067791"/>
                  <a:pt x="1492645" y="6054428"/>
                </a:cubicBezTo>
                <a:lnTo>
                  <a:pt x="1492645" y="5992066"/>
                </a:lnTo>
                <a:lnTo>
                  <a:pt x="1487506" y="5992066"/>
                </a:lnTo>
                <a:lnTo>
                  <a:pt x="1487163" y="5997205"/>
                </a:lnTo>
                <a:lnTo>
                  <a:pt x="1486820" y="5997205"/>
                </a:lnTo>
                <a:cubicBezTo>
                  <a:pt x="1481681" y="5993094"/>
                  <a:pt x="1476883" y="5990352"/>
                  <a:pt x="1470030" y="5990352"/>
                </a:cubicBezTo>
                <a:close/>
                <a:moveTo>
                  <a:pt x="1413836" y="5990352"/>
                </a:moveTo>
                <a:cubicBezTo>
                  <a:pt x="1405955" y="5990352"/>
                  <a:pt x="1399788" y="5994807"/>
                  <a:pt x="1393962" y="6000632"/>
                </a:cubicBezTo>
                <a:lnTo>
                  <a:pt x="1393620" y="6000632"/>
                </a:lnTo>
                <a:lnTo>
                  <a:pt x="1393277" y="5991723"/>
                </a:lnTo>
                <a:lnTo>
                  <a:pt x="1388823" y="5991723"/>
                </a:lnTo>
                <a:lnTo>
                  <a:pt x="1388823" y="6049288"/>
                </a:lnTo>
                <a:lnTo>
                  <a:pt x="1393962" y="6049288"/>
                </a:lnTo>
                <a:lnTo>
                  <a:pt x="1393962" y="6006114"/>
                </a:lnTo>
                <a:cubicBezTo>
                  <a:pt x="1401158" y="5998919"/>
                  <a:pt x="1405955" y="5995492"/>
                  <a:pt x="1412808" y="5995492"/>
                </a:cubicBezTo>
                <a:cubicBezTo>
                  <a:pt x="1422060" y="5995492"/>
                  <a:pt x="1425829" y="6001317"/>
                  <a:pt x="1425829" y="6013310"/>
                </a:cubicBezTo>
                <a:lnTo>
                  <a:pt x="1425829" y="6049631"/>
                </a:lnTo>
                <a:lnTo>
                  <a:pt x="1430968" y="6049631"/>
                </a:lnTo>
                <a:lnTo>
                  <a:pt x="1430968" y="6012625"/>
                </a:lnTo>
                <a:cubicBezTo>
                  <a:pt x="1431311" y="5997548"/>
                  <a:pt x="1425486" y="5990352"/>
                  <a:pt x="1413836" y="5990352"/>
                </a:cubicBezTo>
                <a:close/>
                <a:moveTo>
                  <a:pt x="1296308" y="5990352"/>
                </a:moveTo>
                <a:cubicBezTo>
                  <a:pt x="1287056" y="5990352"/>
                  <a:pt x="1279175" y="5994807"/>
                  <a:pt x="1275063" y="5997891"/>
                </a:cubicBezTo>
                <a:lnTo>
                  <a:pt x="1277462" y="6002002"/>
                </a:lnTo>
                <a:cubicBezTo>
                  <a:pt x="1281231" y="5999261"/>
                  <a:pt x="1288084" y="5995149"/>
                  <a:pt x="1295622" y="5995149"/>
                </a:cubicBezTo>
                <a:cubicBezTo>
                  <a:pt x="1306930" y="5995149"/>
                  <a:pt x="1309328" y="6004744"/>
                  <a:pt x="1308986" y="6013310"/>
                </a:cubicBezTo>
                <a:cubicBezTo>
                  <a:pt x="1283630" y="6016051"/>
                  <a:pt x="1271979" y="6022219"/>
                  <a:pt x="1271979" y="6034897"/>
                </a:cubicBezTo>
                <a:cubicBezTo>
                  <a:pt x="1271979" y="6045862"/>
                  <a:pt x="1279518" y="6050659"/>
                  <a:pt x="1288770" y="6050659"/>
                </a:cubicBezTo>
                <a:cubicBezTo>
                  <a:pt x="1296308" y="6050659"/>
                  <a:pt x="1303161" y="6046547"/>
                  <a:pt x="1308986" y="6041750"/>
                </a:cubicBezTo>
                <a:lnTo>
                  <a:pt x="1309328" y="6041750"/>
                </a:lnTo>
                <a:lnTo>
                  <a:pt x="1310014" y="6049288"/>
                </a:lnTo>
                <a:lnTo>
                  <a:pt x="1314468" y="6049288"/>
                </a:lnTo>
                <a:lnTo>
                  <a:pt x="1314468" y="6012625"/>
                </a:lnTo>
                <a:cubicBezTo>
                  <a:pt x="1314468" y="6000289"/>
                  <a:pt x="1310014" y="5990352"/>
                  <a:pt x="1296308" y="5990352"/>
                </a:cubicBezTo>
                <a:close/>
                <a:moveTo>
                  <a:pt x="1242512" y="5990352"/>
                </a:moveTo>
                <a:cubicBezTo>
                  <a:pt x="1229834" y="5990352"/>
                  <a:pt x="1217498" y="6002002"/>
                  <a:pt x="1217498" y="6020506"/>
                </a:cubicBezTo>
                <a:cubicBezTo>
                  <a:pt x="1217498" y="6039009"/>
                  <a:pt x="1229491" y="6050659"/>
                  <a:pt x="1244225" y="6050659"/>
                </a:cubicBezTo>
                <a:cubicBezTo>
                  <a:pt x="1252449" y="6050659"/>
                  <a:pt x="1257588" y="6047918"/>
                  <a:pt x="1262385" y="6045176"/>
                </a:cubicBezTo>
                <a:lnTo>
                  <a:pt x="1260330" y="6041065"/>
                </a:lnTo>
                <a:cubicBezTo>
                  <a:pt x="1255875" y="6044149"/>
                  <a:pt x="1251078" y="6046205"/>
                  <a:pt x="1244910" y="6046205"/>
                </a:cubicBezTo>
                <a:cubicBezTo>
                  <a:pt x="1231890" y="6046205"/>
                  <a:pt x="1223323" y="6035925"/>
                  <a:pt x="1223323" y="6021191"/>
                </a:cubicBezTo>
                <a:lnTo>
                  <a:pt x="1264784" y="6021191"/>
                </a:lnTo>
                <a:cubicBezTo>
                  <a:pt x="1265127" y="6019820"/>
                  <a:pt x="1265127" y="6018450"/>
                  <a:pt x="1265127" y="6016737"/>
                </a:cubicBezTo>
                <a:cubicBezTo>
                  <a:pt x="1264441" y="6000289"/>
                  <a:pt x="1255875" y="5990352"/>
                  <a:pt x="1242512" y="5990352"/>
                </a:cubicBezTo>
                <a:close/>
                <a:moveTo>
                  <a:pt x="988609" y="5990352"/>
                </a:moveTo>
                <a:cubicBezTo>
                  <a:pt x="974903" y="5990352"/>
                  <a:pt x="963253" y="6001660"/>
                  <a:pt x="963253" y="6019820"/>
                </a:cubicBezTo>
                <a:cubicBezTo>
                  <a:pt x="963253" y="6038666"/>
                  <a:pt x="972505" y="6049288"/>
                  <a:pt x="986896" y="6049288"/>
                </a:cubicBezTo>
                <a:cubicBezTo>
                  <a:pt x="994434" y="6049288"/>
                  <a:pt x="1000945" y="6045176"/>
                  <a:pt x="1005742" y="6040379"/>
                </a:cubicBezTo>
                <a:lnTo>
                  <a:pt x="1005742" y="6053400"/>
                </a:lnTo>
                <a:cubicBezTo>
                  <a:pt x="1005742" y="6065050"/>
                  <a:pt x="999574" y="6072246"/>
                  <a:pt x="987924" y="6072246"/>
                </a:cubicBezTo>
                <a:cubicBezTo>
                  <a:pt x="982099" y="6072246"/>
                  <a:pt x="975931" y="6070532"/>
                  <a:pt x="970106" y="6066421"/>
                </a:cubicBezTo>
                <a:lnTo>
                  <a:pt x="967708" y="6070532"/>
                </a:lnTo>
                <a:cubicBezTo>
                  <a:pt x="973190" y="6074302"/>
                  <a:pt x="980043" y="6076700"/>
                  <a:pt x="987924" y="6076700"/>
                </a:cubicBezTo>
                <a:cubicBezTo>
                  <a:pt x="1002658" y="6076700"/>
                  <a:pt x="1011224" y="6067791"/>
                  <a:pt x="1011224" y="6054428"/>
                </a:cubicBezTo>
                <a:lnTo>
                  <a:pt x="1011224" y="5992066"/>
                </a:lnTo>
                <a:lnTo>
                  <a:pt x="1006427" y="5992066"/>
                </a:lnTo>
                <a:lnTo>
                  <a:pt x="1005742" y="5997205"/>
                </a:lnTo>
                <a:lnTo>
                  <a:pt x="1005399" y="5997205"/>
                </a:lnTo>
                <a:cubicBezTo>
                  <a:pt x="1000259" y="5993094"/>
                  <a:pt x="995462" y="5990352"/>
                  <a:pt x="988609" y="5990352"/>
                </a:cubicBezTo>
                <a:close/>
                <a:moveTo>
                  <a:pt x="932415" y="5990352"/>
                </a:moveTo>
                <a:cubicBezTo>
                  <a:pt x="924534" y="5990352"/>
                  <a:pt x="918366" y="5994807"/>
                  <a:pt x="912541" y="6000632"/>
                </a:cubicBezTo>
                <a:lnTo>
                  <a:pt x="912199" y="6000632"/>
                </a:lnTo>
                <a:lnTo>
                  <a:pt x="911856" y="5991723"/>
                </a:lnTo>
                <a:lnTo>
                  <a:pt x="907401" y="5991723"/>
                </a:lnTo>
                <a:lnTo>
                  <a:pt x="907401" y="6049288"/>
                </a:lnTo>
                <a:lnTo>
                  <a:pt x="912541" y="6049288"/>
                </a:lnTo>
                <a:lnTo>
                  <a:pt x="912541" y="6006114"/>
                </a:lnTo>
                <a:cubicBezTo>
                  <a:pt x="919737" y="5998919"/>
                  <a:pt x="924534" y="5995492"/>
                  <a:pt x="931387" y="5995492"/>
                </a:cubicBezTo>
                <a:cubicBezTo>
                  <a:pt x="940638" y="5995492"/>
                  <a:pt x="944408" y="6001317"/>
                  <a:pt x="944408" y="6013310"/>
                </a:cubicBezTo>
                <a:lnTo>
                  <a:pt x="944408" y="6049631"/>
                </a:lnTo>
                <a:lnTo>
                  <a:pt x="949547" y="6049631"/>
                </a:lnTo>
                <a:lnTo>
                  <a:pt x="949547" y="6012625"/>
                </a:lnTo>
                <a:cubicBezTo>
                  <a:pt x="949547" y="5997548"/>
                  <a:pt x="944065" y="5990352"/>
                  <a:pt x="932415" y="5990352"/>
                </a:cubicBezTo>
                <a:close/>
                <a:moveTo>
                  <a:pt x="821054" y="5990352"/>
                </a:moveTo>
                <a:cubicBezTo>
                  <a:pt x="807348" y="5990352"/>
                  <a:pt x="795356" y="6001317"/>
                  <a:pt x="795356" y="6020506"/>
                </a:cubicBezTo>
                <a:cubicBezTo>
                  <a:pt x="795356" y="6039694"/>
                  <a:pt x="807348" y="6050659"/>
                  <a:pt x="821054" y="6050659"/>
                </a:cubicBezTo>
                <a:cubicBezTo>
                  <a:pt x="835103" y="6050659"/>
                  <a:pt x="846753" y="6039694"/>
                  <a:pt x="846753" y="6020506"/>
                </a:cubicBezTo>
                <a:cubicBezTo>
                  <a:pt x="846753" y="6001660"/>
                  <a:pt x="834760" y="5990352"/>
                  <a:pt x="821054" y="5990352"/>
                </a:cubicBezTo>
                <a:close/>
                <a:moveTo>
                  <a:pt x="759035" y="5990352"/>
                </a:moveTo>
                <a:cubicBezTo>
                  <a:pt x="745329" y="5990352"/>
                  <a:pt x="733336" y="6001317"/>
                  <a:pt x="733336" y="6020506"/>
                </a:cubicBezTo>
                <a:cubicBezTo>
                  <a:pt x="733336" y="6039694"/>
                  <a:pt x="745329" y="6050659"/>
                  <a:pt x="759035" y="6050659"/>
                </a:cubicBezTo>
                <a:cubicBezTo>
                  <a:pt x="773083" y="6050659"/>
                  <a:pt x="784733" y="6039694"/>
                  <a:pt x="784733" y="6020506"/>
                </a:cubicBezTo>
                <a:cubicBezTo>
                  <a:pt x="785076" y="6001660"/>
                  <a:pt x="773083" y="5990352"/>
                  <a:pt x="759035" y="5990352"/>
                </a:cubicBezTo>
                <a:close/>
                <a:moveTo>
                  <a:pt x="1333314" y="5975276"/>
                </a:moveTo>
                <a:lnTo>
                  <a:pt x="1332629" y="5992066"/>
                </a:lnTo>
                <a:lnTo>
                  <a:pt x="1323377" y="5992408"/>
                </a:lnTo>
                <a:lnTo>
                  <a:pt x="1323377" y="5996520"/>
                </a:lnTo>
                <a:lnTo>
                  <a:pt x="1332286" y="5996520"/>
                </a:lnTo>
                <a:lnTo>
                  <a:pt x="1332286" y="6033526"/>
                </a:lnTo>
                <a:cubicBezTo>
                  <a:pt x="1332286" y="6043806"/>
                  <a:pt x="1335370" y="6051002"/>
                  <a:pt x="1346677" y="6051002"/>
                </a:cubicBezTo>
                <a:cubicBezTo>
                  <a:pt x="1349076" y="6051002"/>
                  <a:pt x="1352502" y="6049973"/>
                  <a:pt x="1355929" y="6048946"/>
                </a:cubicBezTo>
                <a:lnTo>
                  <a:pt x="1354558" y="6044491"/>
                </a:lnTo>
                <a:cubicBezTo>
                  <a:pt x="1352502" y="6045176"/>
                  <a:pt x="1349418" y="6046205"/>
                  <a:pt x="1347362" y="6046205"/>
                </a:cubicBezTo>
                <a:cubicBezTo>
                  <a:pt x="1339482" y="6046205"/>
                  <a:pt x="1337768" y="6041407"/>
                  <a:pt x="1337768" y="6033869"/>
                </a:cubicBezTo>
                <a:lnTo>
                  <a:pt x="1337768" y="5996520"/>
                </a:lnTo>
                <a:lnTo>
                  <a:pt x="1354558" y="5996520"/>
                </a:lnTo>
                <a:lnTo>
                  <a:pt x="1354558" y="5992066"/>
                </a:lnTo>
                <a:lnTo>
                  <a:pt x="1337768" y="5992066"/>
                </a:lnTo>
                <a:lnTo>
                  <a:pt x="1337768" y="5975276"/>
                </a:lnTo>
                <a:close/>
                <a:moveTo>
                  <a:pt x="1149654" y="5970479"/>
                </a:moveTo>
                <a:lnTo>
                  <a:pt x="1149654" y="6049288"/>
                </a:lnTo>
                <a:lnTo>
                  <a:pt x="1155136" y="6049288"/>
                </a:lnTo>
                <a:lnTo>
                  <a:pt x="1155136" y="6009884"/>
                </a:lnTo>
                <a:lnTo>
                  <a:pt x="1197282" y="6009884"/>
                </a:lnTo>
                <a:lnTo>
                  <a:pt x="1197282" y="6049288"/>
                </a:lnTo>
                <a:lnTo>
                  <a:pt x="1202765" y="6049288"/>
                </a:lnTo>
                <a:lnTo>
                  <a:pt x="1202765" y="5970479"/>
                </a:lnTo>
                <a:lnTo>
                  <a:pt x="1197282" y="5970479"/>
                </a:lnTo>
                <a:lnTo>
                  <a:pt x="1197282" y="6005087"/>
                </a:lnTo>
                <a:lnTo>
                  <a:pt x="1155136" y="6005087"/>
                </a:lnTo>
                <a:lnTo>
                  <a:pt x="1155136" y="5970479"/>
                </a:lnTo>
                <a:close/>
                <a:moveTo>
                  <a:pt x="1077698" y="5969108"/>
                </a:moveTo>
                <a:cubicBezTo>
                  <a:pt x="1068104" y="5969108"/>
                  <a:pt x="1061251" y="5976646"/>
                  <a:pt x="1061251" y="5986583"/>
                </a:cubicBezTo>
                <a:cubicBezTo>
                  <a:pt x="1061251" y="5992751"/>
                  <a:pt x="1063307" y="5999261"/>
                  <a:pt x="1066390" y="6006114"/>
                </a:cubicBezTo>
                <a:cubicBezTo>
                  <a:pt x="1058167" y="6012282"/>
                  <a:pt x="1050286" y="6018793"/>
                  <a:pt x="1050286" y="6029414"/>
                </a:cubicBezTo>
                <a:cubicBezTo>
                  <a:pt x="1050286" y="6042435"/>
                  <a:pt x="1060565" y="6051002"/>
                  <a:pt x="1072901" y="6051002"/>
                </a:cubicBezTo>
                <a:cubicBezTo>
                  <a:pt x="1081810" y="6051002"/>
                  <a:pt x="1088663" y="6046890"/>
                  <a:pt x="1094488" y="6041065"/>
                </a:cubicBezTo>
                <a:cubicBezTo>
                  <a:pt x="1100655" y="6045862"/>
                  <a:pt x="1106480" y="6049288"/>
                  <a:pt x="1111277" y="6051002"/>
                </a:cubicBezTo>
                <a:lnTo>
                  <a:pt x="1112991" y="6046205"/>
                </a:lnTo>
                <a:cubicBezTo>
                  <a:pt x="1108536" y="6044491"/>
                  <a:pt x="1103054" y="6041407"/>
                  <a:pt x="1097572" y="6036953"/>
                </a:cubicBezTo>
                <a:cubicBezTo>
                  <a:pt x="1104082" y="6029072"/>
                  <a:pt x="1108536" y="6018793"/>
                  <a:pt x="1111620" y="6008170"/>
                </a:cubicBezTo>
                <a:lnTo>
                  <a:pt x="1106480" y="6008170"/>
                </a:lnTo>
                <a:cubicBezTo>
                  <a:pt x="1103739" y="6018107"/>
                  <a:pt x="1099628" y="6027016"/>
                  <a:pt x="1094145" y="6034212"/>
                </a:cubicBezTo>
                <a:cubicBezTo>
                  <a:pt x="1085921" y="6027016"/>
                  <a:pt x="1066048" y="6004744"/>
                  <a:pt x="1066048" y="5986583"/>
                </a:cubicBezTo>
                <a:cubicBezTo>
                  <a:pt x="1066048" y="5979388"/>
                  <a:pt x="1070160" y="5973563"/>
                  <a:pt x="1077355" y="5973563"/>
                </a:cubicBezTo>
                <a:cubicBezTo>
                  <a:pt x="1079411" y="5973563"/>
                  <a:pt x="1081124" y="5974248"/>
                  <a:pt x="1082152" y="5974933"/>
                </a:cubicBezTo>
                <a:lnTo>
                  <a:pt x="1084551" y="5970822"/>
                </a:lnTo>
                <a:cubicBezTo>
                  <a:pt x="1082495" y="5969793"/>
                  <a:pt x="1080439" y="5969108"/>
                  <a:pt x="1077698" y="5969108"/>
                </a:cubicBezTo>
                <a:close/>
                <a:moveTo>
                  <a:pt x="703526" y="5969108"/>
                </a:moveTo>
                <a:cubicBezTo>
                  <a:pt x="683652" y="5969108"/>
                  <a:pt x="669946" y="5984870"/>
                  <a:pt x="669946" y="6009884"/>
                </a:cubicBezTo>
                <a:cubicBezTo>
                  <a:pt x="669946" y="6034897"/>
                  <a:pt x="683652" y="6051002"/>
                  <a:pt x="702840" y="6051002"/>
                </a:cubicBezTo>
                <a:cubicBezTo>
                  <a:pt x="713120" y="6051002"/>
                  <a:pt x="720315" y="6046547"/>
                  <a:pt x="726483" y="6039694"/>
                </a:cubicBezTo>
                <a:lnTo>
                  <a:pt x="723399" y="6036267"/>
                </a:lnTo>
                <a:cubicBezTo>
                  <a:pt x="717574" y="6042435"/>
                  <a:pt x="711406" y="6045862"/>
                  <a:pt x="703183" y="6045862"/>
                </a:cubicBezTo>
                <a:cubicBezTo>
                  <a:pt x="686393" y="6045862"/>
                  <a:pt x="675771" y="6031813"/>
                  <a:pt x="675771" y="6009884"/>
                </a:cubicBezTo>
                <a:cubicBezTo>
                  <a:pt x="675771" y="5987954"/>
                  <a:pt x="686393" y="5974248"/>
                  <a:pt x="703868" y="5974248"/>
                </a:cubicBezTo>
                <a:cubicBezTo>
                  <a:pt x="711064" y="5974248"/>
                  <a:pt x="716889" y="5977332"/>
                  <a:pt x="721001" y="5982129"/>
                </a:cubicBezTo>
                <a:lnTo>
                  <a:pt x="724085" y="5978702"/>
                </a:lnTo>
                <a:cubicBezTo>
                  <a:pt x="719973" y="5973905"/>
                  <a:pt x="712777" y="5969108"/>
                  <a:pt x="703526" y="5969108"/>
                </a:cubicBezTo>
                <a:close/>
                <a:moveTo>
                  <a:pt x="1368607" y="5968423"/>
                </a:moveTo>
                <a:cubicBezTo>
                  <a:pt x="1365865" y="5968423"/>
                  <a:pt x="1363809" y="5970136"/>
                  <a:pt x="1363809" y="5973220"/>
                </a:cubicBezTo>
                <a:cubicBezTo>
                  <a:pt x="1363809" y="5975961"/>
                  <a:pt x="1365865" y="5978017"/>
                  <a:pt x="1368607" y="5978017"/>
                </a:cubicBezTo>
                <a:cubicBezTo>
                  <a:pt x="1371348" y="5978017"/>
                  <a:pt x="1373404" y="5975961"/>
                  <a:pt x="1373404" y="5973220"/>
                </a:cubicBezTo>
                <a:cubicBezTo>
                  <a:pt x="1373404" y="5970479"/>
                  <a:pt x="1371348" y="5968423"/>
                  <a:pt x="1368607" y="5968423"/>
                </a:cubicBezTo>
                <a:close/>
                <a:moveTo>
                  <a:pt x="887185" y="5968423"/>
                </a:moveTo>
                <a:cubicBezTo>
                  <a:pt x="884444" y="5968423"/>
                  <a:pt x="882388" y="5970136"/>
                  <a:pt x="882388" y="5973220"/>
                </a:cubicBezTo>
                <a:cubicBezTo>
                  <a:pt x="882388" y="5975961"/>
                  <a:pt x="884444" y="5978017"/>
                  <a:pt x="887185" y="5978017"/>
                </a:cubicBezTo>
                <a:cubicBezTo>
                  <a:pt x="889926" y="5978017"/>
                  <a:pt x="891982" y="5975961"/>
                  <a:pt x="891982" y="5973220"/>
                </a:cubicBezTo>
                <a:cubicBezTo>
                  <a:pt x="891982" y="5970479"/>
                  <a:pt x="889926" y="5968423"/>
                  <a:pt x="887185" y="5968423"/>
                </a:cubicBezTo>
                <a:close/>
                <a:moveTo>
                  <a:pt x="860801" y="5963283"/>
                </a:moveTo>
                <a:lnTo>
                  <a:pt x="860801" y="6041750"/>
                </a:lnTo>
                <a:cubicBezTo>
                  <a:pt x="860801" y="6047918"/>
                  <a:pt x="863200" y="6051002"/>
                  <a:pt x="867997" y="6051002"/>
                </a:cubicBezTo>
                <a:cubicBezTo>
                  <a:pt x="869710" y="6051002"/>
                  <a:pt x="870738" y="6050659"/>
                  <a:pt x="871766" y="6050316"/>
                </a:cubicBezTo>
                <a:lnTo>
                  <a:pt x="870738" y="6045862"/>
                </a:lnTo>
                <a:cubicBezTo>
                  <a:pt x="869368" y="6046205"/>
                  <a:pt x="869025" y="6046205"/>
                  <a:pt x="868339" y="6046205"/>
                </a:cubicBezTo>
                <a:cubicBezTo>
                  <a:pt x="866969" y="6046205"/>
                  <a:pt x="865941" y="6045176"/>
                  <a:pt x="865941" y="6042435"/>
                </a:cubicBezTo>
                <a:lnTo>
                  <a:pt x="865941" y="5963283"/>
                </a:lnTo>
                <a:close/>
                <a:moveTo>
                  <a:pt x="770567" y="3580674"/>
                </a:moveTo>
                <a:lnTo>
                  <a:pt x="770567" y="3641797"/>
                </a:lnTo>
                <a:lnTo>
                  <a:pt x="1055692" y="3641797"/>
                </a:lnTo>
                <a:lnTo>
                  <a:pt x="1055692" y="3580674"/>
                </a:lnTo>
                <a:close/>
                <a:moveTo>
                  <a:pt x="11350192" y="471044"/>
                </a:moveTo>
                <a:lnTo>
                  <a:pt x="11372466" y="525193"/>
                </a:lnTo>
                <a:lnTo>
                  <a:pt x="11328303" y="525193"/>
                </a:lnTo>
                <a:close/>
                <a:moveTo>
                  <a:pt x="11723858" y="450306"/>
                </a:moveTo>
                <a:lnTo>
                  <a:pt x="11723858" y="570509"/>
                </a:lnTo>
                <a:lnTo>
                  <a:pt x="11755733" y="570509"/>
                </a:lnTo>
                <a:lnTo>
                  <a:pt x="11755733" y="450306"/>
                </a:lnTo>
                <a:close/>
                <a:moveTo>
                  <a:pt x="11571396" y="450306"/>
                </a:moveTo>
                <a:lnTo>
                  <a:pt x="11571396" y="570125"/>
                </a:lnTo>
                <a:lnTo>
                  <a:pt x="11602887" y="570125"/>
                </a:lnTo>
                <a:lnTo>
                  <a:pt x="11602887" y="518281"/>
                </a:lnTo>
                <a:lnTo>
                  <a:pt x="11667021" y="518281"/>
                </a:lnTo>
                <a:lnTo>
                  <a:pt x="11667021" y="570509"/>
                </a:lnTo>
                <a:lnTo>
                  <a:pt x="11698512" y="570509"/>
                </a:lnTo>
                <a:lnTo>
                  <a:pt x="11698512" y="450306"/>
                </a:lnTo>
                <a:lnTo>
                  <a:pt x="11666637" y="450306"/>
                </a:lnTo>
                <a:lnTo>
                  <a:pt x="11666637" y="499079"/>
                </a:lnTo>
                <a:lnTo>
                  <a:pt x="11602887" y="499079"/>
                </a:lnTo>
                <a:lnTo>
                  <a:pt x="11602887" y="450306"/>
                </a:lnTo>
                <a:close/>
                <a:moveTo>
                  <a:pt x="11330991" y="450306"/>
                </a:moveTo>
                <a:lnTo>
                  <a:pt x="11275306" y="570125"/>
                </a:lnTo>
                <a:lnTo>
                  <a:pt x="11311021" y="570125"/>
                </a:lnTo>
                <a:lnTo>
                  <a:pt x="11321006" y="544395"/>
                </a:lnTo>
                <a:lnTo>
                  <a:pt x="11380147" y="544395"/>
                </a:lnTo>
                <a:lnTo>
                  <a:pt x="11390900" y="570125"/>
                </a:lnTo>
                <a:lnTo>
                  <a:pt x="11425847" y="570125"/>
                </a:lnTo>
                <a:lnTo>
                  <a:pt x="11369394" y="450306"/>
                </a:lnTo>
                <a:close/>
                <a:moveTo>
                  <a:pt x="11173536" y="450306"/>
                </a:moveTo>
                <a:lnTo>
                  <a:pt x="11173536" y="470660"/>
                </a:lnTo>
                <a:lnTo>
                  <a:pt x="11221925" y="470660"/>
                </a:lnTo>
                <a:lnTo>
                  <a:pt x="11221925" y="570125"/>
                </a:lnTo>
                <a:lnTo>
                  <a:pt x="11253416" y="570125"/>
                </a:lnTo>
                <a:lnTo>
                  <a:pt x="11253416" y="470660"/>
                </a:lnTo>
                <a:lnTo>
                  <a:pt x="11302188" y="470660"/>
                </a:lnTo>
                <a:lnTo>
                  <a:pt x="11302188" y="450306"/>
                </a:lnTo>
                <a:close/>
                <a:moveTo>
                  <a:pt x="11130524" y="450306"/>
                </a:moveTo>
                <a:lnTo>
                  <a:pt x="11130524" y="570509"/>
                </a:lnTo>
                <a:lnTo>
                  <a:pt x="11162400" y="570509"/>
                </a:lnTo>
                <a:lnTo>
                  <a:pt x="11162400" y="450306"/>
                </a:lnTo>
                <a:close/>
                <a:moveTo>
                  <a:pt x="10978063" y="450306"/>
                </a:moveTo>
                <a:lnTo>
                  <a:pt x="10978063" y="570125"/>
                </a:lnTo>
                <a:lnTo>
                  <a:pt x="11009554" y="570125"/>
                </a:lnTo>
                <a:lnTo>
                  <a:pt x="11009554" y="518281"/>
                </a:lnTo>
                <a:lnTo>
                  <a:pt x="11073687" y="518281"/>
                </a:lnTo>
                <a:lnTo>
                  <a:pt x="11073687" y="570509"/>
                </a:lnTo>
                <a:lnTo>
                  <a:pt x="11105178" y="570509"/>
                </a:lnTo>
                <a:lnTo>
                  <a:pt x="11105178" y="450306"/>
                </a:lnTo>
                <a:lnTo>
                  <a:pt x="11073304" y="450306"/>
                </a:lnTo>
                <a:lnTo>
                  <a:pt x="11073304" y="499079"/>
                </a:lnTo>
                <a:lnTo>
                  <a:pt x="11009554" y="499079"/>
                </a:lnTo>
                <a:lnTo>
                  <a:pt x="11009554" y="450306"/>
                </a:lnTo>
                <a:close/>
                <a:moveTo>
                  <a:pt x="11490749" y="446850"/>
                </a:moveTo>
                <a:cubicBezTo>
                  <a:pt x="11478844" y="446850"/>
                  <a:pt x="11466555" y="449538"/>
                  <a:pt x="11455802" y="453378"/>
                </a:cubicBezTo>
                <a:cubicBezTo>
                  <a:pt x="11444281" y="457987"/>
                  <a:pt x="11434680" y="466052"/>
                  <a:pt x="11428920" y="476037"/>
                </a:cubicBezTo>
                <a:cubicBezTo>
                  <a:pt x="11423159" y="486790"/>
                  <a:pt x="11420471" y="498695"/>
                  <a:pt x="11420471" y="511368"/>
                </a:cubicBezTo>
                <a:cubicBezTo>
                  <a:pt x="11420471" y="520585"/>
                  <a:pt x="11422007" y="529034"/>
                  <a:pt x="11425079" y="537098"/>
                </a:cubicBezTo>
                <a:cubicBezTo>
                  <a:pt x="11430072" y="552076"/>
                  <a:pt x="11443513" y="563213"/>
                  <a:pt x="11459258" y="568205"/>
                </a:cubicBezTo>
                <a:cubicBezTo>
                  <a:pt x="11469243" y="571277"/>
                  <a:pt x="11480380" y="573197"/>
                  <a:pt x="11491133" y="573197"/>
                </a:cubicBezTo>
                <a:cubicBezTo>
                  <a:pt x="11505727" y="573197"/>
                  <a:pt x="11519936" y="570125"/>
                  <a:pt x="11532225" y="564749"/>
                </a:cubicBezTo>
                <a:cubicBezTo>
                  <a:pt x="11543362" y="560140"/>
                  <a:pt x="11551043" y="550155"/>
                  <a:pt x="11554115" y="538634"/>
                </a:cubicBezTo>
                <a:cubicBezTo>
                  <a:pt x="11555267" y="534410"/>
                  <a:pt x="11555651" y="530954"/>
                  <a:pt x="11555651" y="527113"/>
                </a:cubicBezTo>
                <a:lnTo>
                  <a:pt x="11522240" y="527113"/>
                </a:lnTo>
                <a:cubicBezTo>
                  <a:pt x="11521856" y="531338"/>
                  <a:pt x="11521472" y="535562"/>
                  <a:pt x="11519552" y="539402"/>
                </a:cubicBezTo>
                <a:cubicBezTo>
                  <a:pt x="11517248" y="545547"/>
                  <a:pt x="11511871" y="549771"/>
                  <a:pt x="11505727" y="552076"/>
                </a:cubicBezTo>
                <a:cubicBezTo>
                  <a:pt x="11501118" y="553612"/>
                  <a:pt x="11496126" y="554764"/>
                  <a:pt x="11491133" y="554764"/>
                </a:cubicBezTo>
                <a:cubicBezTo>
                  <a:pt x="11484989" y="554764"/>
                  <a:pt x="11479612" y="553228"/>
                  <a:pt x="11474236" y="551691"/>
                </a:cubicBezTo>
                <a:cubicBezTo>
                  <a:pt x="11466171" y="548235"/>
                  <a:pt x="11459642" y="541323"/>
                  <a:pt x="11457338" y="532490"/>
                </a:cubicBezTo>
                <a:cubicBezTo>
                  <a:pt x="11455418" y="525577"/>
                  <a:pt x="11454266" y="518281"/>
                  <a:pt x="11454266" y="511368"/>
                </a:cubicBezTo>
                <a:cubicBezTo>
                  <a:pt x="11454266" y="502151"/>
                  <a:pt x="11455802" y="493702"/>
                  <a:pt x="11458106" y="486405"/>
                </a:cubicBezTo>
                <a:cubicBezTo>
                  <a:pt x="11461179" y="477957"/>
                  <a:pt x="11467707" y="471428"/>
                  <a:pt x="11475772" y="468740"/>
                </a:cubicBezTo>
                <a:cubicBezTo>
                  <a:pt x="11480764" y="466820"/>
                  <a:pt x="11485757" y="465668"/>
                  <a:pt x="11491133" y="465668"/>
                </a:cubicBezTo>
                <a:cubicBezTo>
                  <a:pt x="11496126" y="465668"/>
                  <a:pt x="11500734" y="466820"/>
                  <a:pt x="11505342" y="467588"/>
                </a:cubicBezTo>
                <a:cubicBezTo>
                  <a:pt x="11512255" y="469892"/>
                  <a:pt x="11518016" y="475269"/>
                  <a:pt x="11520320" y="481797"/>
                </a:cubicBezTo>
                <a:cubicBezTo>
                  <a:pt x="11521472" y="484869"/>
                  <a:pt x="11521856" y="487942"/>
                  <a:pt x="11521856" y="490630"/>
                </a:cubicBezTo>
                <a:lnTo>
                  <a:pt x="11555651" y="490630"/>
                </a:lnTo>
                <a:cubicBezTo>
                  <a:pt x="11555267" y="488326"/>
                  <a:pt x="11554499" y="485637"/>
                  <a:pt x="11554115" y="482949"/>
                </a:cubicBezTo>
                <a:cubicBezTo>
                  <a:pt x="11551427" y="470276"/>
                  <a:pt x="11542978" y="460291"/>
                  <a:pt x="11531457" y="455299"/>
                </a:cubicBezTo>
                <a:cubicBezTo>
                  <a:pt x="11518784" y="450306"/>
                  <a:pt x="11505342" y="446850"/>
                  <a:pt x="11490749" y="446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9" name="Freeform 30">
            <a:extLst>
              <a:ext uri="{FF2B5EF4-FFF2-40B4-BE49-F238E27FC236}">
                <a16:creationId xmlns:a16="http://schemas.microsoft.com/office/drawing/2014/main" id="{3E856F41-D5B9-4900-A7EE-2EA5EF138E37}"/>
              </a:ext>
            </a:extLst>
          </p:cNvPr>
          <p:cNvSpPr>
            <a:spLocks/>
          </p:cNvSpPr>
          <p:nvPr userDrawn="1"/>
        </p:nvSpPr>
        <p:spPr bwMode="auto">
          <a:xfrm>
            <a:off x="5557793" y="960083"/>
            <a:ext cx="603819" cy="648673"/>
          </a:xfrm>
          <a:custGeom>
            <a:avLst/>
            <a:gdLst>
              <a:gd name="T0" fmla="*/ 536 w 700"/>
              <a:gd name="T1" fmla="*/ 213 h 752"/>
              <a:gd name="T2" fmla="*/ 573 w 700"/>
              <a:gd name="T3" fmla="*/ 253 h 752"/>
              <a:gd name="T4" fmla="*/ 589 w 700"/>
              <a:gd name="T5" fmla="*/ 297 h 752"/>
              <a:gd name="T6" fmla="*/ 597 w 700"/>
              <a:gd name="T7" fmla="*/ 359 h 752"/>
              <a:gd name="T8" fmla="*/ 587 w 700"/>
              <a:gd name="T9" fmla="*/ 430 h 752"/>
              <a:gd name="T10" fmla="*/ 563 w 700"/>
              <a:gd name="T11" fmla="*/ 485 h 752"/>
              <a:gd name="T12" fmla="*/ 508 w 700"/>
              <a:gd name="T13" fmla="*/ 533 h 752"/>
              <a:gd name="T14" fmla="*/ 445 w 700"/>
              <a:gd name="T15" fmla="*/ 555 h 752"/>
              <a:gd name="T16" fmla="*/ 358 w 700"/>
              <a:gd name="T17" fmla="*/ 565 h 752"/>
              <a:gd name="T18" fmla="*/ 285 w 700"/>
              <a:gd name="T19" fmla="*/ 559 h 752"/>
              <a:gd name="T20" fmla="*/ 219 w 700"/>
              <a:gd name="T21" fmla="*/ 543 h 752"/>
              <a:gd name="T22" fmla="*/ 171 w 700"/>
              <a:gd name="T23" fmla="*/ 517 h 752"/>
              <a:gd name="T24" fmla="*/ 126 w 700"/>
              <a:gd name="T25" fmla="*/ 462 h 752"/>
              <a:gd name="T26" fmla="*/ 108 w 700"/>
              <a:gd name="T27" fmla="*/ 403 h 752"/>
              <a:gd name="T28" fmla="*/ 104 w 700"/>
              <a:gd name="T29" fmla="*/ 339 h 752"/>
              <a:gd name="T30" fmla="*/ 115 w 700"/>
              <a:gd name="T31" fmla="*/ 282 h 752"/>
              <a:gd name="T32" fmla="*/ 145 w 700"/>
              <a:gd name="T33" fmla="*/ 230 h 752"/>
              <a:gd name="T34" fmla="*/ 193 w 700"/>
              <a:gd name="T35" fmla="*/ 198 h 752"/>
              <a:gd name="T36" fmla="*/ 230 w 700"/>
              <a:gd name="T37" fmla="*/ 189 h 752"/>
              <a:gd name="T38" fmla="*/ 201 w 700"/>
              <a:gd name="T39" fmla="*/ 12 h 752"/>
              <a:gd name="T40" fmla="*/ 162 w 700"/>
              <a:gd name="T41" fmla="*/ 22 h 752"/>
              <a:gd name="T42" fmla="*/ 118 w 700"/>
              <a:gd name="T43" fmla="*/ 48 h 752"/>
              <a:gd name="T44" fmla="*/ 81 w 700"/>
              <a:gd name="T45" fmla="*/ 82 h 752"/>
              <a:gd name="T46" fmla="*/ 53 w 700"/>
              <a:gd name="T47" fmla="*/ 125 h 752"/>
              <a:gd name="T48" fmla="*/ 28 w 700"/>
              <a:gd name="T49" fmla="*/ 188 h 752"/>
              <a:gd name="T50" fmla="*/ 4 w 700"/>
              <a:gd name="T51" fmla="*/ 300 h 752"/>
              <a:gd name="T52" fmla="*/ 1 w 700"/>
              <a:gd name="T53" fmla="*/ 385 h 752"/>
              <a:gd name="T54" fmla="*/ 15 w 700"/>
              <a:gd name="T55" fmla="*/ 483 h 752"/>
              <a:gd name="T56" fmla="*/ 37 w 700"/>
              <a:gd name="T57" fmla="*/ 554 h 752"/>
              <a:gd name="T58" fmla="*/ 88 w 700"/>
              <a:gd name="T59" fmla="*/ 641 h 752"/>
              <a:gd name="T60" fmla="*/ 162 w 700"/>
              <a:gd name="T61" fmla="*/ 705 h 752"/>
              <a:gd name="T62" fmla="*/ 231 w 700"/>
              <a:gd name="T63" fmla="*/ 734 h 752"/>
              <a:gd name="T64" fmla="*/ 332 w 700"/>
              <a:gd name="T65" fmla="*/ 751 h 752"/>
              <a:gd name="T66" fmla="*/ 395 w 700"/>
              <a:gd name="T67" fmla="*/ 749 h 752"/>
              <a:gd name="T68" fmla="*/ 466 w 700"/>
              <a:gd name="T69" fmla="*/ 737 h 752"/>
              <a:gd name="T70" fmla="*/ 515 w 700"/>
              <a:gd name="T71" fmla="*/ 720 h 752"/>
              <a:gd name="T72" fmla="*/ 571 w 700"/>
              <a:gd name="T73" fmla="*/ 687 h 752"/>
              <a:gd name="T74" fmla="*/ 618 w 700"/>
              <a:gd name="T75" fmla="*/ 641 h 752"/>
              <a:gd name="T76" fmla="*/ 654 w 700"/>
              <a:gd name="T77" fmla="*/ 583 h 752"/>
              <a:gd name="T78" fmla="*/ 673 w 700"/>
              <a:gd name="T79" fmla="*/ 537 h 752"/>
              <a:gd name="T80" fmla="*/ 696 w 700"/>
              <a:gd name="T81" fmla="*/ 427 h 752"/>
              <a:gd name="T82" fmla="*/ 700 w 700"/>
              <a:gd name="T83" fmla="*/ 359 h 752"/>
              <a:gd name="T84" fmla="*/ 688 w 700"/>
              <a:gd name="T85" fmla="*/ 240 h 752"/>
              <a:gd name="T86" fmla="*/ 653 w 700"/>
              <a:gd name="T87" fmla="*/ 130 h 752"/>
              <a:gd name="T88" fmla="*/ 636 w 700"/>
              <a:gd name="T89" fmla="*/ 97 h 752"/>
              <a:gd name="T90" fmla="*/ 604 w 700"/>
              <a:gd name="T91" fmla="*/ 61 h 752"/>
              <a:gd name="T92" fmla="*/ 532 w 700"/>
              <a:gd name="T93" fmla="*/ 15 h 752"/>
              <a:gd name="T94" fmla="*/ 476 w 700"/>
              <a:gd name="T95" fmla="*/ 1 h 752"/>
              <a:gd name="T96" fmla="*/ 444 w 700"/>
              <a:gd name="T97" fmla="*/ 186 h 752"/>
              <a:gd name="T98" fmla="*/ 506 w 700"/>
              <a:gd name="T99" fmla="*/ 196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0" h="752">
                <a:moveTo>
                  <a:pt x="513" y="200"/>
                </a:moveTo>
                <a:lnTo>
                  <a:pt x="513" y="200"/>
                </a:lnTo>
                <a:lnTo>
                  <a:pt x="526" y="206"/>
                </a:lnTo>
                <a:lnTo>
                  <a:pt x="536" y="213"/>
                </a:lnTo>
                <a:lnTo>
                  <a:pt x="547" y="221"/>
                </a:lnTo>
                <a:lnTo>
                  <a:pt x="556" y="230"/>
                </a:lnTo>
                <a:lnTo>
                  <a:pt x="566" y="241"/>
                </a:lnTo>
                <a:lnTo>
                  <a:pt x="573" y="253"/>
                </a:lnTo>
                <a:lnTo>
                  <a:pt x="578" y="264"/>
                </a:lnTo>
                <a:lnTo>
                  <a:pt x="583" y="277"/>
                </a:lnTo>
                <a:lnTo>
                  <a:pt x="583" y="277"/>
                </a:lnTo>
                <a:lnTo>
                  <a:pt x="589" y="297"/>
                </a:lnTo>
                <a:lnTo>
                  <a:pt x="594" y="317"/>
                </a:lnTo>
                <a:lnTo>
                  <a:pt x="596" y="338"/>
                </a:lnTo>
                <a:lnTo>
                  <a:pt x="597" y="359"/>
                </a:lnTo>
                <a:lnTo>
                  <a:pt x="597" y="359"/>
                </a:lnTo>
                <a:lnTo>
                  <a:pt x="597" y="371"/>
                </a:lnTo>
                <a:lnTo>
                  <a:pt x="596" y="384"/>
                </a:lnTo>
                <a:lnTo>
                  <a:pt x="592" y="407"/>
                </a:lnTo>
                <a:lnTo>
                  <a:pt x="587" y="430"/>
                </a:lnTo>
                <a:lnTo>
                  <a:pt x="581" y="454"/>
                </a:lnTo>
                <a:lnTo>
                  <a:pt x="581" y="454"/>
                </a:lnTo>
                <a:lnTo>
                  <a:pt x="573" y="470"/>
                </a:lnTo>
                <a:lnTo>
                  <a:pt x="563" y="485"/>
                </a:lnTo>
                <a:lnTo>
                  <a:pt x="552" y="499"/>
                </a:lnTo>
                <a:lnTo>
                  <a:pt x="539" y="512"/>
                </a:lnTo>
                <a:lnTo>
                  <a:pt x="525" y="524"/>
                </a:lnTo>
                <a:lnTo>
                  <a:pt x="508" y="533"/>
                </a:lnTo>
                <a:lnTo>
                  <a:pt x="492" y="541"/>
                </a:lnTo>
                <a:lnTo>
                  <a:pt x="474" y="548"/>
                </a:lnTo>
                <a:lnTo>
                  <a:pt x="474" y="548"/>
                </a:lnTo>
                <a:lnTo>
                  <a:pt x="445" y="555"/>
                </a:lnTo>
                <a:lnTo>
                  <a:pt x="416" y="560"/>
                </a:lnTo>
                <a:lnTo>
                  <a:pt x="387" y="564"/>
                </a:lnTo>
                <a:lnTo>
                  <a:pt x="358" y="565"/>
                </a:lnTo>
                <a:lnTo>
                  <a:pt x="358" y="565"/>
                </a:lnTo>
                <a:lnTo>
                  <a:pt x="339" y="565"/>
                </a:lnTo>
                <a:lnTo>
                  <a:pt x="320" y="564"/>
                </a:lnTo>
                <a:lnTo>
                  <a:pt x="303" y="561"/>
                </a:lnTo>
                <a:lnTo>
                  <a:pt x="285" y="559"/>
                </a:lnTo>
                <a:lnTo>
                  <a:pt x="268" y="555"/>
                </a:lnTo>
                <a:lnTo>
                  <a:pt x="250" y="552"/>
                </a:lnTo>
                <a:lnTo>
                  <a:pt x="234" y="547"/>
                </a:lnTo>
                <a:lnTo>
                  <a:pt x="219" y="543"/>
                </a:lnTo>
                <a:lnTo>
                  <a:pt x="219" y="543"/>
                </a:lnTo>
                <a:lnTo>
                  <a:pt x="201" y="535"/>
                </a:lnTo>
                <a:lnTo>
                  <a:pt x="185" y="527"/>
                </a:lnTo>
                <a:lnTo>
                  <a:pt x="171" y="517"/>
                </a:lnTo>
                <a:lnTo>
                  <a:pt x="157" y="505"/>
                </a:lnTo>
                <a:lnTo>
                  <a:pt x="145" y="491"/>
                </a:lnTo>
                <a:lnTo>
                  <a:pt x="134" y="477"/>
                </a:lnTo>
                <a:lnTo>
                  <a:pt x="126" y="462"/>
                </a:lnTo>
                <a:lnTo>
                  <a:pt x="120" y="445"/>
                </a:lnTo>
                <a:lnTo>
                  <a:pt x="120" y="445"/>
                </a:lnTo>
                <a:lnTo>
                  <a:pt x="113" y="424"/>
                </a:lnTo>
                <a:lnTo>
                  <a:pt x="108" y="403"/>
                </a:lnTo>
                <a:lnTo>
                  <a:pt x="104" y="382"/>
                </a:lnTo>
                <a:lnTo>
                  <a:pt x="103" y="360"/>
                </a:lnTo>
                <a:lnTo>
                  <a:pt x="103" y="360"/>
                </a:lnTo>
                <a:lnTo>
                  <a:pt x="104" y="339"/>
                </a:lnTo>
                <a:lnTo>
                  <a:pt x="106" y="319"/>
                </a:lnTo>
                <a:lnTo>
                  <a:pt x="110" y="300"/>
                </a:lnTo>
                <a:lnTo>
                  <a:pt x="115" y="282"/>
                </a:lnTo>
                <a:lnTo>
                  <a:pt x="115" y="282"/>
                </a:lnTo>
                <a:lnTo>
                  <a:pt x="120" y="268"/>
                </a:lnTo>
                <a:lnTo>
                  <a:pt x="127" y="254"/>
                </a:lnTo>
                <a:lnTo>
                  <a:pt x="136" y="242"/>
                </a:lnTo>
                <a:lnTo>
                  <a:pt x="145" y="230"/>
                </a:lnTo>
                <a:lnTo>
                  <a:pt x="155" y="220"/>
                </a:lnTo>
                <a:lnTo>
                  <a:pt x="167" y="212"/>
                </a:lnTo>
                <a:lnTo>
                  <a:pt x="179" y="203"/>
                </a:lnTo>
                <a:lnTo>
                  <a:pt x="193" y="198"/>
                </a:lnTo>
                <a:lnTo>
                  <a:pt x="193" y="198"/>
                </a:lnTo>
                <a:lnTo>
                  <a:pt x="205" y="194"/>
                </a:lnTo>
                <a:lnTo>
                  <a:pt x="217" y="192"/>
                </a:lnTo>
                <a:lnTo>
                  <a:pt x="230" y="189"/>
                </a:lnTo>
                <a:lnTo>
                  <a:pt x="243" y="189"/>
                </a:lnTo>
                <a:lnTo>
                  <a:pt x="242" y="2"/>
                </a:lnTo>
                <a:lnTo>
                  <a:pt x="242" y="2"/>
                </a:lnTo>
                <a:lnTo>
                  <a:pt x="201" y="12"/>
                </a:lnTo>
                <a:lnTo>
                  <a:pt x="201" y="12"/>
                </a:lnTo>
                <a:lnTo>
                  <a:pt x="188" y="14"/>
                </a:lnTo>
                <a:lnTo>
                  <a:pt x="175" y="18"/>
                </a:lnTo>
                <a:lnTo>
                  <a:pt x="162" y="22"/>
                </a:lnTo>
                <a:lnTo>
                  <a:pt x="151" y="28"/>
                </a:lnTo>
                <a:lnTo>
                  <a:pt x="139" y="34"/>
                </a:lnTo>
                <a:lnTo>
                  <a:pt x="129" y="40"/>
                </a:lnTo>
                <a:lnTo>
                  <a:pt x="118" y="48"/>
                </a:lnTo>
                <a:lnTo>
                  <a:pt x="108" y="55"/>
                </a:lnTo>
                <a:lnTo>
                  <a:pt x="98" y="63"/>
                </a:lnTo>
                <a:lnTo>
                  <a:pt x="90" y="73"/>
                </a:lnTo>
                <a:lnTo>
                  <a:pt x="81" y="82"/>
                </a:lnTo>
                <a:lnTo>
                  <a:pt x="72" y="92"/>
                </a:lnTo>
                <a:lnTo>
                  <a:pt x="65" y="103"/>
                </a:lnTo>
                <a:lnTo>
                  <a:pt x="58" y="113"/>
                </a:lnTo>
                <a:lnTo>
                  <a:pt x="53" y="125"/>
                </a:lnTo>
                <a:lnTo>
                  <a:pt x="47" y="137"/>
                </a:lnTo>
                <a:lnTo>
                  <a:pt x="47" y="137"/>
                </a:lnTo>
                <a:lnTo>
                  <a:pt x="37" y="163"/>
                </a:lnTo>
                <a:lnTo>
                  <a:pt x="28" y="188"/>
                </a:lnTo>
                <a:lnTo>
                  <a:pt x="20" y="215"/>
                </a:lnTo>
                <a:lnTo>
                  <a:pt x="13" y="243"/>
                </a:lnTo>
                <a:lnTo>
                  <a:pt x="7" y="271"/>
                </a:lnTo>
                <a:lnTo>
                  <a:pt x="4" y="300"/>
                </a:lnTo>
                <a:lnTo>
                  <a:pt x="1" y="330"/>
                </a:lnTo>
                <a:lnTo>
                  <a:pt x="0" y="360"/>
                </a:lnTo>
                <a:lnTo>
                  <a:pt x="0" y="360"/>
                </a:lnTo>
                <a:lnTo>
                  <a:pt x="1" y="385"/>
                </a:lnTo>
                <a:lnTo>
                  <a:pt x="2" y="409"/>
                </a:lnTo>
                <a:lnTo>
                  <a:pt x="6" y="435"/>
                </a:lnTo>
                <a:lnTo>
                  <a:pt x="11" y="460"/>
                </a:lnTo>
                <a:lnTo>
                  <a:pt x="15" y="483"/>
                </a:lnTo>
                <a:lnTo>
                  <a:pt x="21" y="507"/>
                </a:lnTo>
                <a:lnTo>
                  <a:pt x="29" y="531"/>
                </a:lnTo>
                <a:lnTo>
                  <a:pt x="37" y="554"/>
                </a:lnTo>
                <a:lnTo>
                  <a:pt x="37" y="554"/>
                </a:lnTo>
                <a:lnTo>
                  <a:pt x="47" y="578"/>
                </a:lnTo>
                <a:lnTo>
                  <a:pt x="60" y="600"/>
                </a:lnTo>
                <a:lnTo>
                  <a:pt x="72" y="621"/>
                </a:lnTo>
                <a:lnTo>
                  <a:pt x="88" y="641"/>
                </a:lnTo>
                <a:lnTo>
                  <a:pt x="105" y="659"/>
                </a:lnTo>
                <a:lnTo>
                  <a:pt x="123" y="676"/>
                </a:lnTo>
                <a:lnTo>
                  <a:pt x="143" y="691"/>
                </a:lnTo>
                <a:lnTo>
                  <a:pt x="162" y="705"/>
                </a:lnTo>
                <a:lnTo>
                  <a:pt x="162" y="705"/>
                </a:lnTo>
                <a:lnTo>
                  <a:pt x="185" y="716"/>
                </a:lnTo>
                <a:lnTo>
                  <a:pt x="208" y="726"/>
                </a:lnTo>
                <a:lnTo>
                  <a:pt x="231" y="734"/>
                </a:lnTo>
                <a:lnTo>
                  <a:pt x="256" y="740"/>
                </a:lnTo>
                <a:lnTo>
                  <a:pt x="282" y="745"/>
                </a:lnTo>
                <a:lnTo>
                  <a:pt x="306" y="748"/>
                </a:lnTo>
                <a:lnTo>
                  <a:pt x="332" y="751"/>
                </a:lnTo>
                <a:lnTo>
                  <a:pt x="358" y="752"/>
                </a:lnTo>
                <a:lnTo>
                  <a:pt x="358" y="752"/>
                </a:lnTo>
                <a:lnTo>
                  <a:pt x="376" y="751"/>
                </a:lnTo>
                <a:lnTo>
                  <a:pt x="395" y="749"/>
                </a:lnTo>
                <a:lnTo>
                  <a:pt x="414" y="748"/>
                </a:lnTo>
                <a:lnTo>
                  <a:pt x="431" y="745"/>
                </a:lnTo>
                <a:lnTo>
                  <a:pt x="449" y="741"/>
                </a:lnTo>
                <a:lnTo>
                  <a:pt x="466" y="737"/>
                </a:lnTo>
                <a:lnTo>
                  <a:pt x="484" y="732"/>
                </a:lnTo>
                <a:lnTo>
                  <a:pt x="500" y="726"/>
                </a:lnTo>
                <a:lnTo>
                  <a:pt x="500" y="726"/>
                </a:lnTo>
                <a:lnTo>
                  <a:pt x="515" y="720"/>
                </a:lnTo>
                <a:lnTo>
                  <a:pt x="531" y="713"/>
                </a:lnTo>
                <a:lnTo>
                  <a:pt x="545" y="706"/>
                </a:lnTo>
                <a:lnTo>
                  <a:pt x="559" y="697"/>
                </a:lnTo>
                <a:lnTo>
                  <a:pt x="571" y="687"/>
                </a:lnTo>
                <a:lnTo>
                  <a:pt x="584" y="677"/>
                </a:lnTo>
                <a:lnTo>
                  <a:pt x="596" y="665"/>
                </a:lnTo>
                <a:lnTo>
                  <a:pt x="608" y="654"/>
                </a:lnTo>
                <a:lnTo>
                  <a:pt x="618" y="641"/>
                </a:lnTo>
                <a:lnTo>
                  <a:pt x="629" y="627"/>
                </a:lnTo>
                <a:lnTo>
                  <a:pt x="638" y="613"/>
                </a:lnTo>
                <a:lnTo>
                  <a:pt x="646" y="599"/>
                </a:lnTo>
                <a:lnTo>
                  <a:pt x="654" y="583"/>
                </a:lnTo>
                <a:lnTo>
                  <a:pt x="661" y="568"/>
                </a:lnTo>
                <a:lnTo>
                  <a:pt x="667" y="553"/>
                </a:lnTo>
                <a:lnTo>
                  <a:pt x="673" y="537"/>
                </a:lnTo>
                <a:lnTo>
                  <a:pt x="673" y="537"/>
                </a:lnTo>
                <a:lnTo>
                  <a:pt x="685" y="493"/>
                </a:lnTo>
                <a:lnTo>
                  <a:pt x="689" y="471"/>
                </a:lnTo>
                <a:lnTo>
                  <a:pt x="693" y="449"/>
                </a:lnTo>
                <a:lnTo>
                  <a:pt x="696" y="427"/>
                </a:lnTo>
                <a:lnTo>
                  <a:pt x="699" y="405"/>
                </a:lnTo>
                <a:lnTo>
                  <a:pt x="700" y="381"/>
                </a:lnTo>
                <a:lnTo>
                  <a:pt x="700" y="359"/>
                </a:lnTo>
                <a:lnTo>
                  <a:pt x="700" y="359"/>
                </a:lnTo>
                <a:lnTo>
                  <a:pt x="700" y="329"/>
                </a:lnTo>
                <a:lnTo>
                  <a:pt x="698" y="298"/>
                </a:lnTo>
                <a:lnTo>
                  <a:pt x="693" y="269"/>
                </a:lnTo>
                <a:lnTo>
                  <a:pt x="688" y="240"/>
                </a:lnTo>
                <a:lnTo>
                  <a:pt x="681" y="212"/>
                </a:lnTo>
                <a:lnTo>
                  <a:pt x="673" y="184"/>
                </a:lnTo>
                <a:lnTo>
                  <a:pt x="664" y="157"/>
                </a:lnTo>
                <a:lnTo>
                  <a:pt x="653" y="130"/>
                </a:lnTo>
                <a:lnTo>
                  <a:pt x="653" y="130"/>
                </a:lnTo>
                <a:lnTo>
                  <a:pt x="647" y="119"/>
                </a:lnTo>
                <a:lnTo>
                  <a:pt x="642" y="108"/>
                </a:lnTo>
                <a:lnTo>
                  <a:pt x="636" y="97"/>
                </a:lnTo>
                <a:lnTo>
                  <a:pt x="629" y="88"/>
                </a:lnTo>
                <a:lnTo>
                  <a:pt x="621" y="78"/>
                </a:lnTo>
                <a:lnTo>
                  <a:pt x="612" y="69"/>
                </a:lnTo>
                <a:lnTo>
                  <a:pt x="604" y="61"/>
                </a:lnTo>
                <a:lnTo>
                  <a:pt x="595" y="53"/>
                </a:lnTo>
                <a:lnTo>
                  <a:pt x="575" y="37"/>
                </a:lnTo>
                <a:lnTo>
                  <a:pt x="554" y="26"/>
                </a:lnTo>
                <a:lnTo>
                  <a:pt x="532" y="15"/>
                </a:lnTo>
                <a:lnTo>
                  <a:pt x="507" y="8"/>
                </a:lnTo>
                <a:lnTo>
                  <a:pt x="507" y="8"/>
                </a:lnTo>
                <a:lnTo>
                  <a:pt x="491" y="5"/>
                </a:lnTo>
                <a:lnTo>
                  <a:pt x="476" y="1"/>
                </a:lnTo>
                <a:lnTo>
                  <a:pt x="459" y="0"/>
                </a:lnTo>
                <a:lnTo>
                  <a:pt x="443" y="0"/>
                </a:lnTo>
                <a:lnTo>
                  <a:pt x="444" y="186"/>
                </a:lnTo>
                <a:lnTo>
                  <a:pt x="444" y="186"/>
                </a:lnTo>
                <a:lnTo>
                  <a:pt x="463" y="187"/>
                </a:lnTo>
                <a:lnTo>
                  <a:pt x="480" y="189"/>
                </a:lnTo>
                <a:lnTo>
                  <a:pt x="498" y="193"/>
                </a:lnTo>
                <a:lnTo>
                  <a:pt x="506" y="196"/>
                </a:lnTo>
                <a:lnTo>
                  <a:pt x="513" y="2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3" name="Freeform 41">
            <a:extLst>
              <a:ext uri="{FF2B5EF4-FFF2-40B4-BE49-F238E27FC236}">
                <a16:creationId xmlns:a16="http://schemas.microsoft.com/office/drawing/2014/main" id="{EAFDBC16-A916-4349-94B0-EFE7A965C0A5}"/>
              </a:ext>
            </a:extLst>
          </p:cNvPr>
          <p:cNvSpPr>
            <a:spLocks/>
          </p:cNvSpPr>
          <p:nvPr userDrawn="1"/>
        </p:nvSpPr>
        <p:spPr bwMode="auto">
          <a:xfrm>
            <a:off x="5540383" y="3871913"/>
            <a:ext cx="652463" cy="700088"/>
          </a:xfrm>
          <a:custGeom>
            <a:avLst/>
            <a:gdLst>
              <a:gd name="T0" fmla="*/ 630 w 822"/>
              <a:gd name="T1" fmla="*/ 249 h 882"/>
              <a:gd name="T2" fmla="*/ 672 w 822"/>
              <a:gd name="T3" fmla="*/ 296 h 882"/>
              <a:gd name="T4" fmla="*/ 692 w 822"/>
              <a:gd name="T5" fmla="*/ 348 h 882"/>
              <a:gd name="T6" fmla="*/ 701 w 822"/>
              <a:gd name="T7" fmla="*/ 421 h 882"/>
              <a:gd name="T8" fmla="*/ 689 w 822"/>
              <a:gd name="T9" fmla="*/ 504 h 882"/>
              <a:gd name="T10" fmla="*/ 661 w 822"/>
              <a:gd name="T11" fmla="*/ 569 h 882"/>
              <a:gd name="T12" fmla="*/ 597 w 822"/>
              <a:gd name="T13" fmla="*/ 625 h 882"/>
              <a:gd name="T14" fmla="*/ 523 w 822"/>
              <a:gd name="T15" fmla="*/ 651 h 882"/>
              <a:gd name="T16" fmla="*/ 420 w 822"/>
              <a:gd name="T17" fmla="*/ 662 h 882"/>
              <a:gd name="T18" fmla="*/ 335 w 822"/>
              <a:gd name="T19" fmla="*/ 655 h 882"/>
              <a:gd name="T20" fmla="*/ 257 w 822"/>
              <a:gd name="T21" fmla="*/ 636 h 882"/>
              <a:gd name="T22" fmla="*/ 200 w 822"/>
              <a:gd name="T23" fmla="*/ 606 h 882"/>
              <a:gd name="T24" fmla="*/ 148 w 822"/>
              <a:gd name="T25" fmla="*/ 542 h 882"/>
              <a:gd name="T26" fmla="*/ 126 w 822"/>
              <a:gd name="T27" fmla="*/ 473 h 882"/>
              <a:gd name="T28" fmla="*/ 122 w 822"/>
              <a:gd name="T29" fmla="*/ 398 h 882"/>
              <a:gd name="T30" fmla="*/ 134 w 822"/>
              <a:gd name="T31" fmla="*/ 330 h 882"/>
              <a:gd name="T32" fmla="*/ 170 w 822"/>
              <a:gd name="T33" fmla="*/ 270 h 882"/>
              <a:gd name="T34" fmla="*/ 226 w 822"/>
              <a:gd name="T35" fmla="*/ 232 h 882"/>
              <a:gd name="T36" fmla="*/ 270 w 822"/>
              <a:gd name="T37" fmla="*/ 222 h 882"/>
              <a:gd name="T38" fmla="*/ 236 w 822"/>
              <a:gd name="T39" fmla="*/ 13 h 882"/>
              <a:gd name="T40" fmla="*/ 191 w 822"/>
              <a:gd name="T41" fmla="*/ 26 h 882"/>
              <a:gd name="T42" fmla="*/ 139 w 822"/>
              <a:gd name="T43" fmla="*/ 56 h 882"/>
              <a:gd name="T44" fmla="*/ 95 w 822"/>
              <a:gd name="T45" fmla="*/ 96 h 882"/>
              <a:gd name="T46" fmla="*/ 62 w 822"/>
              <a:gd name="T47" fmla="*/ 147 h 882"/>
              <a:gd name="T48" fmla="*/ 33 w 822"/>
              <a:gd name="T49" fmla="*/ 221 h 882"/>
              <a:gd name="T50" fmla="*/ 4 w 822"/>
              <a:gd name="T51" fmla="*/ 352 h 882"/>
              <a:gd name="T52" fmla="*/ 1 w 822"/>
              <a:gd name="T53" fmla="*/ 451 h 882"/>
              <a:gd name="T54" fmla="*/ 18 w 822"/>
              <a:gd name="T55" fmla="*/ 566 h 882"/>
              <a:gd name="T56" fmla="*/ 44 w 822"/>
              <a:gd name="T57" fmla="*/ 650 h 882"/>
              <a:gd name="T58" fmla="*/ 103 w 822"/>
              <a:gd name="T59" fmla="*/ 751 h 882"/>
              <a:gd name="T60" fmla="*/ 191 w 822"/>
              <a:gd name="T61" fmla="*/ 827 h 882"/>
              <a:gd name="T62" fmla="*/ 272 w 822"/>
              <a:gd name="T63" fmla="*/ 861 h 882"/>
              <a:gd name="T64" fmla="*/ 390 w 822"/>
              <a:gd name="T65" fmla="*/ 880 h 882"/>
              <a:gd name="T66" fmla="*/ 464 w 822"/>
              <a:gd name="T67" fmla="*/ 879 h 882"/>
              <a:gd name="T68" fmla="*/ 548 w 822"/>
              <a:gd name="T69" fmla="*/ 864 h 882"/>
              <a:gd name="T70" fmla="*/ 605 w 822"/>
              <a:gd name="T71" fmla="*/ 845 h 882"/>
              <a:gd name="T72" fmla="*/ 671 w 822"/>
              <a:gd name="T73" fmla="*/ 806 h 882"/>
              <a:gd name="T74" fmla="*/ 726 w 822"/>
              <a:gd name="T75" fmla="*/ 751 h 882"/>
              <a:gd name="T76" fmla="*/ 768 w 822"/>
              <a:gd name="T77" fmla="*/ 684 h 882"/>
              <a:gd name="T78" fmla="*/ 790 w 822"/>
              <a:gd name="T79" fmla="*/ 629 h 882"/>
              <a:gd name="T80" fmla="*/ 818 w 822"/>
              <a:gd name="T81" fmla="*/ 500 h 882"/>
              <a:gd name="T82" fmla="*/ 822 w 822"/>
              <a:gd name="T83" fmla="*/ 421 h 882"/>
              <a:gd name="T84" fmla="*/ 808 w 822"/>
              <a:gd name="T85" fmla="*/ 281 h 882"/>
              <a:gd name="T86" fmla="*/ 767 w 822"/>
              <a:gd name="T87" fmla="*/ 152 h 882"/>
              <a:gd name="T88" fmla="*/ 747 w 822"/>
              <a:gd name="T89" fmla="*/ 114 h 882"/>
              <a:gd name="T90" fmla="*/ 709 w 822"/>
              <a:gd name="T91" fmla="*/ 71 h 882"/>
              <a:gd name="T92" fmla="*/ 624 w 822"/>
              <a:gd name="T93" fmla="*/ 18 h 882"/>
              <a:gd name="T94" fmla="*/ 559 w 822"/>
              <a:gd name="T95" fmla="*/ 1 h 882"/>
              <a:gd name="T96" fmla="*/ 521 w 822"/>
              <a:gd name="T97" fmla="*/ 218 h 882"/>
              <a:gd name="T98" fmla="*/ 594 w 822"/>
              <a:gd name="T99" fmla="*/ 230 h 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22" h="882">
                <a:moveTo>
                  <a:pt x="602" y="234"/>
                </a:moveTo>
                <a:lnTo>
                  <a:pt x="602" y="234"/>
                </a:lnTo>
                <a:lnTo>
                  <a:pt x="618" y="241"/>
                </a:lnTo>
                <a:lnTo>
                  <a:pt x="630" y="249"/>
                </a:lnTo>
                <a:lnTo>
                  <a:pt x="642" y="259"/>
                </a:lnTo>
                <a:lnTo>
                  <a:pt x="653" y="270"/>
                </a:lnTo>
                <a:lnTo>
                  <a:pt x="664" y="282"/>
                </a:lnTo>
                <a:lnTo>
                  <a:pt x="672" y="296"/>
                </a:lnTo>
                <a:lnTo>
                  <a:pt x="679" y="310"/>
                </a:lnTo>
                <a:lnTo>
                  <a:pt x="685" y="325"/>
                </a:lnTo>
                <a:lnTo>
                  <a:pt x="685" y="325"/>
                </a:lnTo>
                <a:lnTo>
                  <a:pt x="692" y="348"/>
                </a:lnTo>
                <a:lnTo>
                  <a:pt x="697" y="371"/>
                </a:lnTo>
                <a:lnTo>
                  <a:pt x="700" y="396"/>
                </a:lnTo>
                <a:lnTo>
                  <a:pt x="701" y="421"/>
                </a:lnTo>
                <a:lnTo>
                  <a:pt x="701" y="421"/>
                </a:lnTo>
                <a:lnTo>
                  <a:pt x="701" y="435"/>
                </a:lnTo>
                <a:lnTo>
                  <a:pt x="700" y="450"/>
                </a:lnTo>
                <a:lnTo>
                  <a:pt x="696" y="477"/>
                </a:lnTo>
                <a:lnTo>
                  <a:pt x="689" y="504"/>
                </a:lnTo>
                <a:lnTo>
                  <a:pt x="682" y="532"/>
                </a:lnTo>
                <a:lnTo>
                  <a:pt x="682" y="532"/>
                </a:lnTo>
                <a:lnTo>
                  <a:pt x="672" y="551"/>
                </a:lnTo>
                <a:lnTo>
                  <a:pt x="661" y="569"/>
                </a:lnTo>
                <a:lnTo>
                  <a:pt x="648" y="585"/>
                </a:lnTo>
                <a:lnTo>
                  <a:pt x="633" y="601"/>
                </a:lnTo>
                <a:lnTo>
                  <a:pt x="616" y="614"/>
                </a:lnTo>
                <a:lnTo>
                  <a:pt x="597" y="625"/>
                </a:lnTo>
                <a:lnTo>
                  <a:pt x="578" y="635"/>
                </a:lnTo>
                <a:lnTo>
                  <a:pt x="557" y="643"/>
                </a:lnTo>
                <a:lnTo>
                  <a:pt x="557" y="643"/>
                </a:lnTo>
                <a:lnTo>
                  <a:pt x="523" y="651"/>
                </a:lnTo>
                <a:lnTo>
                  <a:pt x="489" y="657"/>
                </a:lnTo>
                <a:lnTo>
                  <a:pt x="454" y="661"/>
                </a:lnTo>
                <a:lnTo>
                  <a:pt x="420" y="662"/>
                </a:lnTo>
                <a:lnTo>
                  <a:pt x="420" y="662"/>
                </a:lnTo>
                <a:lnTo>
                  <a:pt x="398" y="662"/>
                </a:lnTo>
                <a:lnTo>
                  <a:pt x="376" y="661"/>
                </a:lnTo>
                <a:lnTo>
                  <a:pt x="355" y="658"/>
                </a:lnTo>
                <a:lnTo>
                  <a:pt x="335" y="655"/>
                </a:lnTo>
                <a:lnTo>
                  <a:pt x="314" y="651"/>
                </a:lnTo>
                <a:lnTo>
                  <a:pt x="294" y="647"/>
                </a:lnTo>
                <a:lnTo>
                  <a:pt x="274" y="642"/>
                </a:lnTo>
                <a:lnTo>
                  <a:pt x="257" y="636"/>
                </a:lnTo>
                <a:lnTo>
                  <a:pt x="257" y="636"/>
                </a:lnTo>
                <a:lnTo>
                  <a:pt x="236" y="628"/>
                </a:lnTo>
                <a:lnTo>
                  <a:pt x="217" y="618"/>
                </a:lnTo>
                <a:lnTo>
                  <a:pt x="200" y="606"/>
                </a:lnTo>
                <a:lnTo>
                  <a:pt x="184" y="592"/>
                </a:lnTo>
                <a:lnTo>
                  <a:pt x="170" y="576"/>
                </a:lnTo>
                <a:lnTo>
                  <a:pt x="158" y="559"/>
                </a:lnTo>
                <a:lnTo>
                  <a:pt x="148" y="542"/>
                </a:lnTo>
                <a:lnTo>
                  <a:pt x="141" y="522"/>
                </a:lnTo>
                <a:lnTo>
                  <a:pt x="141" y="522"/>
                </a:lnTo>
                <a:lnTo>
                  <a:pt x="133" y="498"/>
                </a:lnTo>
                <a:lnTo>
                  <a:pt x="126" y="473"/>
                </a:lnTo>
                <a:lnTo>
                  <a:pt x="122" y="448"/>
                </a:lnTo>
                <a:lnTo>
                  <a:pt x="121" y="422"/>
                </a:lnTo>
                <a:lnTo>
                  <a:pt x="121" y="422"/>
                </a:lnTo>
                <a:lnTo>
                  <a:pt x="122" y="398"/>
                </a:lnTo>
                <a:lnTo>
                  <a:pt x="125" y="374"/>
                </a:lnTo>
                <a:lnTo>
                  <a:pt x="129" y="352"/>
                </a:lnTo>
                <a:lnTo>
                  <a:pt x="134" y="330"/>
                </a:lnTo>
                <a:lnTo>
                  <a:pt x="134" y="330"/>
                </a:lnTo>
                <a:lnTo>
                  <a:pt x="141" y="314"/>
                </a:lnTo>
                <a:lnTo>
                  <a:pt x="150" y="297"/>
                </a:lnTo>
                <a:lnTo>
                  <a:pt x="159" y="284"/>
                </a:lnTo>
                <a:lnTo>
                  <a:pt x="170" y="270"/>
                </a:lnTo>
                <a:lnTo>
                  <a:pt x="183" y="258"/>
                </a:lnTo>
                <a:lnTo>
                  <a:pt x="196" y="248"/>
                </a:lnTo>
                <a:lnTo>
                  <a:pt x="210" y="238"/>
                </a:lnTo>
                <a:lnTo>
                  <a:pt x="226" y="232"/>
                </a:lnTo>
                <a:lnTo>
                  <a:pt x="226" y="232"/>
                </a:lnTo>
                <a:lnTo>
                  <a:pt x="240" y="227"/>
                </a:lnTo>
                <a:lnTo>
                  <a:pt x="255" y="225"/>
                </a:lnTo>
                <a:lnTo>
                  <a:pt x="270" y="222"/>
                </a:lnTo>
                <a:lnTo>
                  <a:pt x="285" y="222"/>
                </a:lnTo>
                <a:lnTo>
                  <a:pt x="284" y="2"/>
                </a:lnTo>
                <a:lnTo>
                  <a:pt x="284" y="2"/>
                </a:lnTo>
                <a:lnTo>
                  <a:pt x="236" y="13"/>
                </a:lnTo>
                <a:lnTo>
                  <a:pt x="236" y="13"/>
                </a:lnTo>
                <a:lnTo>
                  <a:pt x="221" y="16"/>
                </a:lnTo>
                <a:lnTo>
                  <a:pt x="206" y="20"/>
                </a:lnTo>
                <a:lnTo>
                  <a:pt x="191" y="26"/>
                </a:lnTo>
                <a:lnTo>
                  <a:pt x="177" y="33"/>
                </a:lnTo>
                <a:lnTo>
                  <a:pt x="163" y="40"/>
                </a:lnTo>
                <a:lnTo>
                  <a:pt x="151" y="46"/>
                </a:lnTo>
                <a:lnTo>
                  <a:pt x="139" y="56"/>
                </a:lnTo>
                <a:lnTo>
                  <a:pt x="126" y="64"/>
                </a:lnTo>
                <a:lnTo>
                  <a:pt x="115" y="74"/>
                </a:lnTo>
                <a:lnTo>
                  <a:pt x="106" y="85"/>
                </a:lnTo>
                <a:lnTo>
                  <a:pt x="95" y="96"/>
                </a:lnTo>
                <a:lnTo>
                  <a:pt x="85" y="108"/>
                </a:lnTo>
                <a:lnTo>
                  <a:pt x="77" y="120"/>
                </a:lnTo>
                <a:lnTo>
                  <a:pt x="69" y="133"/>
                </a:lnTo>
                <a:lnTo>
                  <a:pt x="62" y="147"/>
                </a:lnTo>
                <a:lnTo>
                  <a:pt x="55" y="160"/>
                </a:lnTo>
                <a:lnTo>
                  <a:pt x="55" y="160"/>
                </a:lnTo>
                <a:lnTo>
                  <a:pt x="44" y="190"/>
                </a:lnTo>
                <a:lnTo>
                  <a:pt x="33" y="221"/>
                </a:lnTo>
                <a:lnTo>
                  <a:pt x="23" y="252"/>
                </a:lnTo>
                <a:lnTo>
                  <a:pt x="15" y="285"/>
                </a:lnTo>
                <a:lnTo>
                  <a:pt x="8" y="318"/>
                </a:lnTo>
                <a:lnTo>
                  <a:pt x="4" y="352"/>
                </a:lnTo>
                <a:lnTo>
                  <a:pt x="1" y="387"/>
                </a:lnTo>
                <a:lnTo>
                  <a:pt x="0" y="422"/>
                </a:lnTo>
                <a:lnTo>
                  <a:pt x="0" y="422"/>
                </a:lnTo>
                <a:lnTo>
                  <a:pt x="1" y="451"/>
                </a:lnTo>
                <a:lnTo>
                  <a:pt x="3" y="480"/>
                </a:lnTo>
                <a:lnTo>
                  <a:pt x="7" y="510"/>
                </a:lnTo>
                <a:lnTo>
                  <a:pt x="12" y="539"/>
                </a:lnTo>
                <a:lnTo>
                  <a:pt x="18" y="566"/>
                </a:lnTo>
                <a:lnTo>
                  <a:pt x="25" y="595"/>
                </a:lnTo>
                <a:lnTo>
                  <a:pt x="34" y="622"/>
                </a:lnTo>
                <a:lnTo>
                  <a:pt x="44" y="650"/>
                </a:lnTo>
                <a:lnTo>
                  <a:pt x="44" y="650"/>
                </a:lnTo>
                <a:lnTo>
                  <a:pt x="55" y="677"/>
                </a:lnTo>
                <a:lnTo>
                  <a:pt x="70" y="703"/>
                </a:lnTo>
                <a:lnTo>
                  <a:pt x="85" y="728"/>
                </a:lnTo>
                <a:lnTo>
                  <a:pt x="103" y="751"/>
                </a:lnTo>
                <a:lnTo>
                  <a:pt x="124" y="773"/>
                </a:lnTo>
                <a:lnTo>
                  <a:pt x="144" y="793"/>
                </a:lnTo>
                <a:lnTo>
                  <a:pt x="167" y="810"/>
                </a:lnTo>
                <a:lnTo>
                  <a:pt x="191" y="827"/>
                </a:lnTo>
                <a:lnTo>
                  <a:pt x="191" y="827"/>
                </a:lnTo>
                <a:lnTo>
                  <a:pt x="217" y="839"/>
                </a:lnTo>
                <a:lnTo>
                  <a:pt x="244" y="852"/>
                </a:lnTo>
                <a:lnTo>
                  <a:pt x="272" y="861"/>
                </a:lnTo>
                <a:lnTo>
                  <a:pt x="301" y="868"/>
                </a:lnTo>
                <a:lnTo>
                  <a:pt x="331" y="873"/>
                </a:lnTo>
                <a:lnTo>
                  <a:pt x="360" y="878"/>
                </a:lnTo>
                <a:lnTo>
                  <a:pt x="390" y="880"/>
                </a:lnTo>
                <a:lnTo>
                  <a:pt x="420" y="882"/>
                </a:lnTo>
                <a:lnTo>
                  <a:pt x="420" y="882"/>
                </a:lnTo>
                <a:lnTo>
                  <a:pt x="442" y="880"/>
                </a:lnTo>
                <a:lnTo>
                  <a:pt x="464" y="879"/>
                </a:lnTo>
                <a:lnTo>
                  <a:pt x="486" y="878"/>
                </a:lnTo>
                <a:lnTo>
                  <a:pt x="506" y="873"/>
                </a:lnTo>
                <a:lnTo>
                  <a:pt x="527" y="869"/>
                </a:lnTo>
                <a:lnTo>
                  <a:pt x="548" y="864"/>
                </a:lnTo>
                <a:lnTo>
                  <a:pt x="568" y="858"/>
                </a:lnTo>
                <a:lnTo>
                  <a:pt x="587" y="852"/>
                </a:lnTo>
                <a:lnTo>
                  <a:pt x="587" y="852"/>
                </a:lnTo>
                <a:lnTo>
                  <a:pt x="605" y="845"/>
                </a:lnTo>
                <a:lnTo>
                  <a:pt x="623" y="836"/>
                </a:lnTo>
                <a:lnTo>
                  <a:pt x="639" y="828"/>
                </a:lnTo>
                <a:lnTo>
                  <a:pt x="656" y="817"/>
                </a:lnTo>
                <a:lnTo>
                  <a:pt x="671" y="806"/>
                </a:lnTo>
                <a:lnTo>
                  <a:pt x="686" y="794"/>
                </a:lnTo>
                <a:lnTo>
                  <a:pt x="700" y="780"/>
                </a:lnTo>
                <a:lnTo>
                  <a:pt x="714" y="766"/>
                </a:lnTo>
                <a:lnTo>
                  <a:pt x="726" y="751"/>
                </a:lnTo>
                <a:lnTo>
                  <a:pt x="738" y="735"/>
                </a:lnTo>
                <a:lnTo>
                  <a:pt x="749" y="718"/>
                </a:lnTo>
                <a:lnTo>
                  <a:pt x="759" y="702"/>
                </a:lnTo>
                <a:lnTo>
                  <a:pt x="768" y="684"/>
                </a:lnTo>
                <a:lnTo>
                  <a:pt x="777" y="666"/>
                </a:lnTo>
                <a:lnTo>
                  <a:pt x="784" y="649"/>
                </a:lnTo>
                <a:lnTo>
                  <a:pt x="790" y="629"/>
                </a:lnTo>
                <a:lnTo>
                  <a:pt x="790" y="629"/>
                </a:lnTo>
                <a:lnTo>
                  <a:pt x="804" y="579"/>
                </a:lnTo>
                <a:lnTo>
                  <a:pt x="810" y="552"/>
                </a:lnTo>
                <a:lnTo>
                  <a:pt x="814" y="526"/>
                </a:lnTo>
                <a:lnTo>
                  <a:pt x="818" y="500"/>
                </a:lnTo>
                <a:lnTo>
                  <a:pt x="821" y="474"/>
                </a:lnTo>
                <a:lnTo>
                  <a:pt x="822" y="447"/>
                </a:lnTo>
                <a:lnTo>
                  <a:pt x="822" y="421"/>
                </a:lnTo>
                <a:lnTo>
                  <a:pt x="822" y="421"/>
                </a:lnTo>
                <a:lnTo>
                  <a:pt x="822" y="385"/>
                </a:lnTo>
                <a:lnTo>
                  <a:pt x="819" y="350"/>
                </a:lnTo>
                <a:lnTo>
                  <a:pt x="814" y="315"/>
                </a:lnTo>
                <a:lnTo>
                  <a:pt x="808" y="281"/>
                </a:lnTo>
                <a:lnTo>
                  <a:pt x="800" y="248"/>
                </a:lnTo>
                <a:lnTo>
                  <a:pt x="790" y="215"/>
                </a:lnTo>
                <a:lnTo>
                  <a:pt x="779" y="184"/>
                </a:lnTo>
                <a:lnTo>
                  <a:pt x="767" y="152"/>
                </a:lnTo>
                <a:lnTo>
                  <a:pt x="767" y="152"/>
                </a:lnTo>
                <a:lnTo>
                  <a:pt x="760" y="140"/>
                </a:lnTo>
                <a:lnTo>
                  <a:pt x="753" y="126"/>
                </a:lnTo>
                <a:lnTo>
                  <a:pt x="747" y="114"/>
                </a:lnTo>
                <a:lnTo>
                  <a:pt x="738" y="103"/>
                </a:lnTo>
                <a:lnTo>
                  <a:pt x="729" y="92"/>
                </a:lnTo>
                <a:lnTo>
                  <a:pt x="719" y="81"/>
                </a:lnTo>
                <a:lnTo>
                  <a:pt x="709" y="71"/>
                </a:lnTo>
                <a:lnTo>
                  <a:pt x="698" y="61"/>
                </a:lnTo>
                <a:lnTo>
                  <a:pt x="675" y="44"/>
                </a:lnTo>
                <a:lnTo>
                  <a:pt x="650" y="30"/>
                </a:lnTo>
                <a:lnTo>
                  <a:pt x="624" y="18"/>
                </a:lnTo>
                <a:lnTo>
                  <a:pt x="596" y="9"/>
                </a:lnTo>
                <a:lnTo>
                  <a:pt x="596" y="9"/>
                </a:lnTo>
                <a:lnTo>
                  <a:pt x="576" y="5"/>
                </a:lnTo>
                <a:lnTo>
                  <a:pt x="559" y="1"/>
                </a:lnTo>
                <a:lnTo>
                  <a:pt x="539" y="0"/>
                </a:lnTo>
                <a:lnTo>
                  <a:pt x="520" y="0"/>
                </a:lnTo>
                <a:lnTo>
                  <a:pt x="521" y="218"/>
                </a:lnTo>
                <a:lnTo>
                  <a:pt x="521" y="218"/>
                </a:lnTo>
                <a:lnTo>
                  <a:pt x="543" y="219"/>
                </a:lnTo>
                <a:lnTo>
                  <a:pt x="564" y="222"/>
                </a:lnTo>
                <a:lnTo>
                  <a:pt x="585" y="226"/>
                </a:lnTo>
                <a:lnTo>
                  <a:pt x="594" y="230"/>
                </a:lnTo>
                <a:lnTo>
                  <a:pt x="602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8" name="Freeform 46">
            <a:extLst>
              <a:ext uri="{FF2B5EF4-FFF2-40B4-BE49-F238E27FC236}">
                <a16:creationId xmlns:a16="http://schemas.microsoft.com/office/drawing/2014/main" id="{13866722-2E47-4E18-AA4D-A6A320098164}"/>
              </a:ext>
            </a:extLst>
          </p:cNvPr>
          <p:cNvSpPr>
            <a:spLocks/>
          </p:cNvSpPr>
          <p:nvPr userDrawn="1"/>
        </p:nvSpPr>
        <p:spPr bwMode="auto">
          <a:xfrm>
            <a:off x="5559433" y="4541850"/>
            <a:ext cx="620713" cy="779463"/>
          </a:xfrm>
          <a:custGeom>
            <a:avLst/>
            <a:gdLst>
              <a:gd name="T0" fmla="*/ 615 w 783"/>
              <a:gd name="T1" fmla="*/ 297 h 982"/>
              <a:gd name="T2" fmla="*/ 781 w 783"/>
              <a:gd name="T3" fmla="*/ 227 h 982"/>
              <a:gd name="T4" fmla="*/ 781 w 783"/>
              <a:gd name="T5" fmla="*/ 0 h 982"/>
              <a:gd name="T6" fmla="*/ 0 w 783"/>
              <a:gd name="T7" fmla="*/ 367 h 982"/>
              <a:gd name="T8" fmla="*/ 0 w 783"/>
              <a:gd name="T9" fmla="*/ 618 h 982"/>
              <a:gd name="T10" fmla="*/ 783 w 783"/>
              <a:gd name="T11" fmla="*/ 982 h 982"/>
              <a:gd name="T12" fmla="*/ 783 w 783"/>
              <a:gd name="T13" fmla="*/ 751 h 982"/>
              <a:gd name="T14" fmla="*/ 615 w 783"/>
              <a:gd name="T15" fmla="*/ 685 h 982"/>
              <a:gd name="T16" fmla="*/ 615 w 783"/>
              <a:gd name="T17" fmla="*/ 301 h 982"/>
              <a:gd name="T18" fmla="*/ 486 w 783"/>
              <a:gd name="T19" fmla="*/ 349 h 982"/>
              <a:gd name="T20" fmla="*/ 487 w 783"/>
              <a:gd name="T21" fmla="*/ 633 h 982"/>
              <a:gd name="T22" fmla="*/ 133 w 783"/>
              <a:gd name="T23" fmla="*/ 491 h 982"/>
              <a:gd name="T24" fmla="*/ 486 w 783"/>
              <a:gd name="T25" fmla="*/ 347 h 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3" h="982">
                <a:moveTo>
                  <a:pt x="615" y="297"/>
                </a:moveTo>
                <a:lnTo>
                  <a:pt x="781" y="227"/>
                </a:lnTo>
                <a:lnTo>
                  <a:pt x="781" y="0"/>
                </a:lnTo>
                <a:lnTo>
                  <a:pt x="0" y="367"/>
                </a:lnTo>
                <a:lnTo>
                  <a:pt x="0" y="618"/>
                </a:lnTo>
                <a:lnTo>
                  <a:pt x="783" y="982"/>
                </a:lnTo>
                <a:lnTo>
                  <a:pt x="783" y="751"/>
                </a:lnTo>
                <a:lnTo>
                  <a:pt x="615" y="685"/>
                </a:lnTo>
                <a:lnTo>
                  <a:pt x="615" y="301"/>
                </a:lnTo>
                <a:lnTo>
                  <a:pt x="486" y="349"/>
                </a:lnTo>
                <a:lnTo>
                  <a:pt x="487" y="633"/>
                </a:lnTo>
                <a:lnTo>
                  <a:pt x="133" y="491"/>
                </a:lnTo>
                <a:lnTo>
                  <a:pt x="486" y="34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9" name="Marcador de número de diapositiva 6">
            <a:extLst>
              <a:ext uri="{FF2B5EF4-FFF2-40B4-BE49-F238E27FC236}">
                <a16:creationId xmlns:a16="http://schemas.microsoft.com/office/drawing/2014/main" id="{E92C40E9-74EF-4FAC-BDE1-278ABF18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Marcador de posición de imagen 84"/>
          <p:cNvSpPr>
            <a:spLocks noGrp="1"/>
          </p:cNvSpPr>
          <p:nvPr>
            <p:ph type="pic" sz="quarter" idx="20"/>
          </p:nvPr>
        </p:nvSpPr>
        <p:spPr>
          <a:xfrm>
            <a:off x="6604331" y="2322920"/>
            <a:ext cx="5632164" cy="3753987"/>
          </a:xfrm>
          <a:custGeom>
            <a:avLst/>
            <a:gdLst>
              <a:gd name="connsiteX0" fmla="*/ 1287387 w 5632164"/>
              <a:gd name="connsiteY0" fmla="*/ 2564464 h 3753987"/>
              <a:gd name="connsiteX1" fmla="*/ 817186 w 5632164"/>
              <a:gd name="connsiteY1" fmla="*/ 2878655 h 3753987"/>
              <a:gd name="connsiteX2" fmla="*/ 1114040 w 5632164"/>
              <a:gd name="connsiteY2" fmla="*/ 3158176 h 3753987"/>
              <a:gd name="connsiteX3" fmla="*/ 1566907 w 5632164"/>
              <a:gd name="connsiteY3" fmla="*/ 3008665 h 3753987"/>
              <a:gd name="connsiteX4" fmla="*/ 1566907 w 5632164"/>
              <a:gd name="connsiteY4" fmla="*/ 2581799 h 3753987"/>
              <a:gd name="connsiteX5" fmla="*/ 2697143 w 5632164"/>
              <a:gd name="connsiteY5" fmla="*/ 1092899 h 3753987"/>
              <a:gd name="connsiteX6" fmla="*/ 3523220 w 5632164"/>
              <a:gd name="connsiteY6" fmla="*/ 1092899 h 3753987"/>
              <a:gd name="connsiteX7" fmla="*/ 3523220 w 5632164"/>
              <a:gd name="connsiteY7" fmla="*/ 3706067 h 3753987"/>
              <a:gd name="connsiteX8" fmla="*/ 2697143 w 5632164"/>
              <a:gd name="connsiteY8" fmla="*/ 3706067 h 3753987"/>
              <a:gd name="connsiteX9" fmla="*/ 5377800 w 5632164"/>
              <a:gd name="connsiteY9" fmla="*/ 1051891 h 3753987"/>
              <a:gd name="connsiteX10" fmla="*/ 5632164 w 5632164"/>
              <a:gd name="connsiteY10" fmla="*/ 1089547 h 3753987"/>
              <a:gd name="connsiteX11" fmla="*/ 5624445 w 5632164"/>
              <a:gd name="connsiteY11" fmla="*/ 1915088 h 3753987"/>
              <a:gd name="connsiteX12" fmla="*/ 4787211 w 5632164"/>
              <a:gd name="connsiteY12" fmla="*/ 2007806 h 3753987"/>
              <a:gd name="connsiteX13" fmla="*/ 4641593 w 5632164"/>
              <a:gd name="connsiteY13" fmla="*/ 2742741 h 3753987"/>
              <a:gd name="connsiteX14" fmla="*/ 4643579 w 5632164"/>
              <a:gd name="connsiteY14" fmla="*/ 3691468 h 3753987"/>
              <a:gd name="connsiteX15" fmla="*/ 3810979 w 5632164"/>
              <a:gd name="connsiteY15" fmla="*/ 3698191 h 3753987"/>
              <a:gd name="connsiteX16" fmla="*/ 3822554 w 5632164"/>
              <a:gd name="connsiteY16" fmla="*/ 1089427 h 3753987"/>
              <a:gd name="connsiteX17" fmla="*/ 4652174 w 5632164"/>
              <a:gd name="connsiteY17" fmla="*/ 1093405 h 3753987"/>
              <a:gd name="connsiteX18" fmla="*/ 4656031 w 5632164"/>
              <a:gd name="connsiteY18" fmla="*/ 1548676 h 3753987"/>
              <a:gd name="connsiteX19" fmla="*/ 5377800 w 5632164"/>
              <a:gd name="connsiteY19" fmla="*/ 1051891 h 3753987"/>
              <a:gd name="connsiteX20" fmla="*/ 1231919 w 5632164"/>
              <a:gd name="connsiteY20" fmla="*/ 1043007 h 3753987"/>
              <a:gd name="connsiteX21" fmla="*/ 2193418 w 5632164"/>
              <a:gd name="connsiteY21" fmla="*/ 1403497 h 3753987"/>
              <a:gd name="connsiteX22" fmla="*/ 2374378 w 5632164"/>
              <a:gd name="connsiteY22" fmla="*/ 2020696 h 3753987"/>
              <a:gd name="connsiteX23" fmla="*/ 2387379 w 5632164"/>
              <a:gd name="connsiteY23" fmla="*/ 3705621 h 3753987"/>
              <a:gd name="connsiteX24" fmla="*/ 1581787 w 5632164"/>
              <a:gd name="connsiteY24" fmla="*/ 3701288 h 3753987"/>
              <a:gd name="connsiteX25" fmla="*/ 1573706 w 5632164"/>
              <a:gd name="connsiteY25" fmla="*/ 3457648 h 3753987"/>
              <a:gd name="connsiteX26" fmla="*/ 4926 w 5632164"/>
              <a:gd name="connsiteY26" fmla="*/ 2915942 h 3753987"/>
              <a:gd name="connsiteX27" fmla="*/ 1569373 w 5632164"/>
              <a:gd name="connsiteY27" fmla="*/ 2088215 h 3753987"/>
              <a:gd name="connsiteX28" fmla="*/ 1495701 w 5632164"/>
              <a:gd name="connsiteY28" fmla="*/ 1841196 h 3753987"/>
              <a:gd name="connsiteX29" fmla="*/ 364618 w 5632164"/>
              <a:gd name="connsiteY29" fmla="*/ 1884533 h 3753987"/>
              <a:gd name="connsiteX30" fmla="*/ 212353 w 5632164"/>
              <a:gd name="connsiteY30" fmla="*/ 1227638 h 3753987"/>
              <a:gd name="connsiteX31" fmla="*/ 1231919 w 5632164"/>
              <a:gd name="connsiteY31" fmla="*/ 1043007 h 3753987"/>
              <a:gd name="connsiteX32" fmla="*/ 2994963 w 5632164"/>
              <a:gd name="connsiteY32" fmla="*/ 0 h 3753987"/>
              <a:gd name="connsiteX33" fmla="*/ 3223697 w 5632164"/>
              <a:gd name="connsiteY33" fmla="*/ 0 h 3753987"/>
              <a:gd name="connsiteX34" fmla="*/ 3566530 w 5632164"/>
              <a:gd name="connsiteY34" fmla="*/ 342833 h 3753987"/>
              <a:gd name="connsiteX35" fmla="*/ 3566530 w 5632164"/>
              <a:gd name="connsiteY35" fmla="*/ 417835 h 3753987"/>
              <a:gd name="connsiteX36" fmla="*/ 3223697 w 5632164"/>
              <a:gd name="connsiteY36" fmla="*/ 760668 h 3753987"/>
              <a:gd name="connsiteX37" fmla="*/ 2994963 w 5632164"/>
              <a:gd name="connsiteY37" fmla="*/ 760668 h 3753987"/>
              <a:gd name="connsiteX38" fmla="*/ 2652130 w 5632164"/>
              <a:gd name="connsiteY38" fmla="*/ 417835 h 3753987"/>
              <a:gd name="connsiteX39" fmla="*/ 2652130 w 5632164"/>
              <a:gd name="connsiteY39" fmla="*/ 342833 h 3753987"/>
              <a:gd name="connsiteX40" fmla="*/ 2994963 w 5632164"/>
              <a:gd name="connsiteY40" fmla="*/ 0 h 375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32164" h="3753987">
                <a:moveTo>
                  <a:pt x="1287387" y="2564464"/>
                </a:moveTo>
                <a:cubicBezTo>
                  <a:pt x="913540" y="2573131"/>
                  <a:pt x="824409" y="2749367"/>
                  <a:pt x="817186" y="2878655"/>
                </a:cubicBezTo>
                <a:cubicBezTo>
                  <a:pt x="809963" y="3007943"/>
                  <a:pt x="919748" y="3136508"/>
                  <a:pt x="1114040" y="3158176"/>
                </a:cubicBezTo>
                <a:cubicBezTo>
                  <a:pt x="1308332" y="3179844"/>
                  <a:pt x="1566907" y="3005485"/>
                  <a:pt x="1566907" y="3008665"/>
                </a:cubicBezTo>
                <a:cubicBezTo>
                  <a:pt x="1565462" y="2863487"/>
                  <a:pt x="1568352" y="2726977"/>
                  <a:pt x="1566907" y="2581799"/>
                </a:cubicBezTo>
                <a:close/>
                <a:moveTo>
                  <a:pt x="2697143" y="1092899"/>
                </a:moveTo>
                <a:lnTo>
                  <a:pt x="3523220" y="1092899"/>
                </a:lnTo>
                <a:lnTo>
                  <a:pt x="3523220" y="3706067"/>
                </a:lnTo>
                <a:lnTo>
                  <a:pt x="2697143" y="3706067"/>
                </a:lnTo>
                <a:close/>
                <a:moveTo>
                  <a:pt x="5377800" y="1051891"/>
                </a:moveTo>
                <a:cubicBezTo>
                  <a:pt x="5454756" y="1053411"/>
                  <a:pt x="5539326" y="1065034"/>
                  <a:pt x="5632164" y="1089547"/>
                </a:cubicBezTo>
                <a:cubicBezTo>
                  <a:pt x="5628965" y="1383415"/>
                  <a:pt x="5630232" y="1744683"/>
                  <a:pt x="5624445" y="1915088"/>
                </a:cubicBezTo>
                <a:cubicBezTo>
                  <a:pt x="5629606" y="1940830"/>
                  <a:pt x="5114516" y="1641174"/>
                  <a:pt x="4787211" y="2007806"/>
                </a:cubicBezTo>
                <a:cubicBezTo>
                  <a:pt x="4598801" y="2209740"/>
                  <a:pt x="4644165" y="2417928"/>
                  <a:pt x="4641593" y="2742741"/>
                </a:cubicBezTo>
                <a:cubicBezTo>
                  <a:pt x="4646737" y="3052122"/>
                  <a:pt x="4639738" y="3454750"/>
                  <a:pt x="4643579" y="3691468"/>
                </a:cubicBezTo>
                <a:lnTo>
                  <a:pt x="3810979" y="3698191"/>
                </a:lnTo>
                <a:cubicBezTo>
                  <a:pt x="3814837" y="2828603"/>
                  <a:pt x="3818696" y="1959015"/>
                  <a:pt x="3822554" y="1089427"/>
                </a:cubicBezTo>
                <a:lnTo>
                  <a:pt x="4652174" y="1093405"/>
                </a:lnTo>
                <a:cubicBezTo>
                  <a:pt x="4654763" y="1180878"/>
                  <a:pt x="4652172" y="1395633"/>
                  <a:pt x="4656031" y="1548676"/>
                </a:cubicBezTo>
                <a:cubicBezTo>
                  <a:pt x="4673488" y="1525625"/>
                  <a:pt x="4839110" y="1041249"/>
                  <a:pt x="5377800" y="1051891"/>
                </a:cubicBezTo>
                <a:close/>
                <a:moveTo>
                  <a:pt x="1231919" y="1043007"/>
                </a:moveTo>
                <a:cubicBezTo>
                  <a:pt x="1597833" y="1040199"/>
                  <a:pt x="1972768" y="1121894"/>
                  <a:pt x="2193418" y="1403497"/>
                </a:cubicBezTo>
                <a:cubicBezTo>
                  <a:pt x="2388082" y="1675680"/>
                  <a:pt x="2383396" y="2017199"/>
                  <a:pt x="2374378" y="2020696"/>
                </a:cubicBezTo>
                <a:lnTo>
                  <a:pt x="2387379" y="3705621"/>
                </a:lnTo>
                <a:lnTo>
                  <a:pt x="1581787" y="3701288"/>
                </a:lnTo>
                <a:cubicBezTo>
                  <a:pt x="1580519" y="3579065"/>
                  <a:pt x="1573608" y="3532923"/>
                  <a:pt x="1573706" y="3457648"/>
                </a:cubicBezTo>
                <a:cubicBezTo>
                  <a:pt x="507726" y="4205767"/>
                  <a:pt x="-59357" y="3353640"/>
                  <a:pt x="4926" y="2915942"/>
                </a:cubicBezTo>
                <a:cubicBezTo>
                  <a:pt x="114088" y="1835982"/>
                  <a:pt x="1539760" y="2094715"/>
                  <a:pt x="1569373" y="2088215"/>
                </a:cubicBezTo>
                <a:cubicBezTo>
                  <a:pt x="1557914" y="2080834"/>
                  <a:pt x="1570818" y="1935814"/>
                  <a:pt x="1495701" y="1841196"/>
                </a:cubicBezTo>
                <a:cubicBezTo>
                  <a:pt x="1265393" y="1576684"/>
                  <a:pt x="534451" y="1832226"/>
                  <a:pt x="364618" y="1884533"/>
                </a:cubicBezTo>
                <a:lnTo>
                  <a:pt x="212353" y="1227638"/>
                </a:lnTo>
                <a:cubicBezTo>
                  <a:pt x="305907" y="1189919"/>
                  <a:pt x="761457" y="1046618"/>
                  <a:pt x="1231919" y="1043007"/>
                </a:cubicBezTo>
                <a:close/>
                <a:moveTo>
                  <a:pt x="2994963" y="0"/>
                </a:moveTo>
                <a:lnTo>
                  <a:pt x="3223697" y="0"/>
                </a:lnTo>
                <a:cubicBezTo>
                  <a:pt x="3413038" y="0"/>
                  <a:pt x="3566530" y="153492"/>
                  <a:pt x="3566530" y="342833"/>
                </a:cubicBezTo>
                <a:lnTo>
                  <a:pt x="3566530" y="417835"/>
                </a:lnTo>
                <a:cubicBezTo>
                  <a:pt x="3566530" y="607176"/>
                  <a:pt x="3413038" y="760668"/>
                  <a:pt x="3223697" y="760668"/>
                </a:cubicBezTo>
                <a:lnTo>
                  <a:pt x="2994963" y="760668"/>
                </a:lnTo>
                <a:cubicBezTo>
                  <a:pt x="2805622" y="760668"/>
                  <a:pt x="2652130" y="607176"/>
                  <a:pt x="2652130" y="417835"/>
                </a:cubicBezTo>
                <a:lnTo>
                  <a:pt x="2652130" y="342833"/>
                </a:lnTo>
                <a:cubicBezTo>
                  <a:pt x="2652130" y="153492"/>
                  <a:pt x="2805622" y="0"/>
                  <a:pt x="2994963" y="0"/>
                </a:cubicBezTo>
                <a:close/>
              </a:path>
            </a:pathLst>
          </a:custGeom>
          <a:solidFill>
            <a:srgbClr val="FFFFFF">
              <a:alpha val="65000"/>
            </a:srgb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3B1C1E1-5D85-4415-B732-D6657B6C8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821" y="3840915"/>
            <a:ext cx="3902243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056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D87E6DA-584F-49DB-B01B-39FECB981598}"/>
              </a:ext>
            </a:extLst>
          </p:cNvPr>
          <p:cNvSpPr txBox="1">
            <a:spLocks/>
          </p:cNvSpPr>
          <p:nvPr userDrawn="1"/>
        </p:nvSpPr>
        <p:spPr>
          <a:xfrm>
            <a:off x="6003485" y="1603240"/>
            <a:ext cx="545267" cy="611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800" dirty="0">
                <a:solidFill>
                  <a:srgbClr val="C41631"/>
                </a:solidFill>
                <a:latin typeface="Source Sans Pro Regular" panose="020B0503030403020204" pitchFamily="34" charset="0"/>
              </a:rPr>
              <a:t>“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239B1CD9-DD16-4FDB-8630-40F7F125C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211" y="1666333"/>
            <a:ext cx="3984183" cy="54833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565B4425-D6CC-40FC-AD53-2F6F19CE5E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13" y="2338533"/>
            <a:ext cx="3984183" cy="2806344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C9200D-7330-442A-9221-2B68F79623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2025" y="2147556"/>
            <a:ext cx="4633855" cy="384176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3800" b="1" i="0" kern="120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marL="914309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marL="1371464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marL="1828618" indent="0">
              <a:lnSpc>
                <a:spcPct val="80000"/>
              </a:lnSpc>
              <a:buFontTx/>
              <a:buNone/>
              <a:defRPr lang="es-ES" sz="3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4B697627-6026-4B63-BB1D-38BC58E3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B4800CD-D1D7-45A9-97AF-3CEFB98CE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544343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2" name="Прямоугольник 11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89571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6C39AE5B-72F3-4840-9D8B-0A69704F6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765" y="2147556"/>
            <a:ext cx="4656623" cy="384176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3800" b="1" i="0" kern="120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marL="914309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marL="1371464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marL="1828618" indent="0">
              <a:lnSpc>
                <a:spcPct val="80000"/>
              </a:lnSpc>
              <a:buFontTx/>
              <a:buNone/>
              <a:defRPr lang="es-ES" sz="3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0F9F4135-3255-4676-B83E-A79BCA38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BBC2C89-8A12-4F2D-8A44-CFC8261D56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254192 w 6096000"/>
              <a:gd name="connsiteY0" fmla="*/ 471044 h 6858000"/>
              <a:gd name="connsiteX1" fmla="*/ 5276466 w 6096000"/>
              <a:gd name="connsiteY1" fmla="*/ 525193 h 6858000"/>
              <a:gd name="connsiteX2" fmla="*/ 5232303 w 6096000"/>
              <a:gd name="connsiteY2" fmla="*/ 525193 h 6858000"/>
              <a:gd name="connsiteX3" fmla="*/ 5627858 w 6096000"/>
              <a:gd name="connsiteY3" fmla="*/ 450306 h 6858000"/>
              <a:gd name="connsiteX4" fmla="*/ 5627858 w 6096000"/>
              <a:gd name="connsiteY4" fmla="*/ 570509 h 6858000"/>
              <a:gd name="connsiteX5" fmla="*/ 5659733 w 6096000"/>
              <a:gd name="connsiteY5" fmla="*/ 570509 h 6858000"/>
              <a:gd name="connsiteX6" fmla="*/ 5659733 w 6096000"/>
              <a:gd name="connsiteY6" fmla="*/ 450306 h 6858000"/>
              <a:gd name="connsiteX7" fmla="*/ 5475396 w 6096000"/>
              <a:gd name="connsiteY7" fmla="*/ 450306 h 6858000"/>
              <a:gd name="connsiteX8" fmla="*/ 5475396 w 6096000"/>
              <a:gd name="connsiteY8" fmla="*/ 570125 h 6858000"/>
              <a:gd name="connsiteX9" fmla="*/ 5506887 w 6096000"/>
              <a:gd name="connsiteY9" fmla="*/ 570125 h 6858000"/>
              <a:gd name="connsiteX10" fmla="*/ 5506887 w 6096000"/>
              <a:gd name="connsiteY10" fmla="*/ 518281 h 6858000"/>
              <a:gd name="connsiteX11" fmla="*/ 5571021 w 6096000"/>
              <a:gd name="connsiteY11" fmla="*/ 518281 h 6858000"/>
              <a:gd name="connsiteX12" fmla="*/ 5571021 w 6096000"/>
              <a:gd name="connsiteY12" fmla="*/ 570509 h 6858000"/>
              <a:gd name="connsiteX13" fmla="*/ 5602512 w 6096000"/>
              <a:gd name="connsiteY13" fmla="*/ 570509 h 6858000"/>
              <a:gd name="connsiteX14" fmla="*/ 5602512 w 6096000"/>
              <a:gd name="connsiteY14" fmla="*/ 450306 h 6858000"/>
              <a:gd name="connsiteX15" fmla="*/ 5570637 w 6096000"/>
              <a:gd name="connsiteY15" fmla="*/ 450306 h 6858000"/>
              <a:gd name="connsiteX16" fmla="*/ 5570637 w 6096000"/>
              <a:gd name="connsiteY16" fmla="*/ 499079 h 6858000"/>
              <a:gd name="connsiteX17" fmla="*/ 5506887 w 6096000"/>
              <a:gd name="connsiteY17" fmla="*/ 499079 h 6858000"/>
              <a:gd name="connsiteX18" fmla="*/ 5506887 w 6096000"/>
              <a:gd name="connsiteY18" fmla="*/ 450306 h 6858000"/>
              <a:gd name="connsiteX19" fmla="*/ 5234991 w 6096000"/>
              <a:gd name="connsiteY19" fmla="*/ 450306 h 6858000"/>
              <a:gd name="connsiteX20" fmla="*/ 5179306 w 6096000"/>
              <a:gd name="connsiteY20" fmla="*/ 570125 h 6858000"/>
              <a:gd name="connsiteX21" fmla="*/ 5215021 w 6096000"/>
              <a:gd name="connsiteY21" fmla="*/ 570125 h 6858000"/>
              <a:gd name="connsiteX22" fmla="*/ 5225006 w 6096000"/>
              <a:gd name="connsiteY22" fmla="*/ 544395 h 6858000"/>
              <a:gd name="connsiteX23" fmla="*/ 5284147 w 6096000"/>
              <a:gd name="connsiteY23" fmla="*/ 544395 h 6858000"/>
              <a:gd name="connsiteX24" fmla="*/ 5294900 w 6096000"/>
              <a:gd name="connsiteY24" fmla="*/ 570125 h 6858000"/>
              <a:gd name="connsiteX25" fmla="*/ 5329847 w 6096000"/>
              <a:gd name="connsiteY25" fmla="*/ 570125 h 6858000"/>
              <a:gd name="connsiteX26" fmla="*/ 5273394 w 6096000"/>
              <a:gd name="connsiteY26" fmla="*/ 450306 h 6858000"/>
              <a:gd name="connsiteX27" fmla="*/ 5077536 w 6096000"/>
              <a:gd name="connsiteY27" fmla="*/ 450306 h 6858000"/>
              <a:gd name="connsiteX28" fmla="*/ 5077536 w 6096000"/>
              <a:gd name="connsiteY28" fmla="*/ 470660 h 6858000"/>
              <a:gd name="connsiteX29" fmla="*/ 5125925 w 6096000"/>
              <a:gd name="connsiteY29" fmla="*/ 470660 h 6858000"/>
              <a:gd name="connsiteX30" fmla="*/ 5125925 w 6096000"/>
              <a:gd name="connsiteY30" fmla="*/ 570125 h 6858000"/>
              <a:gd name="connsiteX31" fmla="*/ 5157416 w 6096000"/>
              <a:gd name="connsiteY31" fmla="*/ 570125 h 6858000"/>
              <a:gd name="connsiteX32" fmla="*/ 5157416 w 6096000"/>
              <a:gd name="connsiteY32" fmla="*/ 470660 h 6858000"/>
              <a:gd name="connsiteX33" fmla="*/ 5206188 w 6096000"/>
              <a:gd name="connsiteY33" fmla="*/ 470660 h 6858000"/>
              <a:gd name="connsiteX34" fmla="*/ 5206188 w 6096000"/>
              <a:gd name="connsiteY34" fmla="*/ 450306 h 6858000"/>
              <a:gd name="connsiteX35" fmla="*/ 5034524 w 6096000"/>
              <a:gd name="connsiteY35" fmla="*/ 450306 h 6858000"/>
              <a:gd name="connsiteX36" fmla="*/ 5034524 w 6096000"/>
              <a:gd name="connsiteY36" fmla="*/ 570509 h 6858000"/>
              <a:gd name="connsiteX37" fmla="*/ 5066400 w 6096000"/>
              <a:gd name="connsiteY37" fmla="*/ 570509 h 6858000"/>
              <a:gd name="connsiteX38" fmla="*/ 5066400 w 6096000"/>
              <a:gd name="connsiteY38" fmla="*/ 450306 h 6858000"/>
              <a:gd name="connsiteX39" fmla="*/ 4882063 w 6096000"/>
              <a:gd name="connsiteY39" fmla="*/ 450306 h 6858000"/>
              <a:gd name="connsiteX40" fmla="*/ 4882063 w 6096000"/>
              <a:gd name="connsiteY40" fmla="*/ 570125 h 6858000"/>
              <a:gd name="connsiteX41" fmla="*/ 4913554 w 6096000"/>
              <a:gd name="connsiteY41" fmla="*/ 570125 h 6858000"/>
              <a:gd name="connsiteX42" fmla="*/ 4913554 w 6096000"/>
              <a:gd name="connsiteY42" fmla="*/ 518281 h 6858000"/>
              <a:gd name="connsiteX43" fmla="*/ 4977687 w 6096000"/>
              <a:gd name="connsiteY43" fmla="*/ 518281 h 6858000"/>
              <a:gd name="connsiteX44" fmla="*/ 4977687 w 6096000"/>
              <a:gd name="connsiteY44" fmla="*/ 570509 h 6858000"/>
              <a:gd name="connsiteX45" fmla="*/ 5009178 w 6096000"/>
              <a:gd name="connsiteY45" fmla="*/ 570509 h 6858000"/>
              <a:gd name="connsiteX46" fmla="*/ 5009178 w 6096000"/>
              <a:gd name="connsiteY46" fmla="*/ 450306 h 6858000"/>
              <a:gd name="connsiteX47" fmla="*/ 4977304 w 6096000"/>
              <a:gd name="connsiteY47" fmla="*/ 450306 h 6858000"/>
              <a:gd name="connsiteX48" fmla="*/ 4977304 w 6096000"/>
              <a:gd name="connsiteY48" fmla="*/ 499079 h 6858000"/>
              <a:gd name="connsiteX49" fmla="*/ 4913554 w 6096000"/>
              <a:gd name="connsiteY49" fmla="*/ 499079 h 6858000"/>
              <a:gd name="connsiteX50" fmla="*/ 4913554 w 6096000"/>
              <a:gd name="connsiteY50" fmla="*/ 450306 h 6858000"/>
              <a:gd name="connsiteX51" fmla="*/ 5394749 w 6096000"/>
              <a:gd name="connsiteY51" fmla="*/ 446850 h 6858000"/>
              <a:gd name="connsiteX52" fmla="*/ 5359802 w 6096000"/>
              <a:gd name="connsiteY52" fmla="*/ 453378 h 6858000"/>
              <a:gd name="connsiteX53" fmla="*/ 5332920 w 6096000"/>
              <a:gd name="connsiteY53" fmla="*/ 476037 h 6858000"/>
              <a:gd name="connsiteX54" fmla="*/ 5324471 w 6096000"/>
              <a:gd name="connsiteY54" fmla="*/ 511368 h 6858000"/>
              <a:gd name="connsiteX55" fmla="*/ 5329079 w 6096000"/>
              <a:gd name="connsiteY55" fmla="*/ 537098 h 6858000"/>
              <a:gd name="connsiteX56" fmla="*/ 5363258 w 6096000"/>
              <a:gd name="connsiteY56" fmla="*/ 568205 h 6858000"/>
              <a:gd name="connsiteX57" fmla="*/ 5395133 w 6096000"/>
              <a:gd name="connsiteY57" fmla="*/ 573197 h 6858000"/>
              <a:gd name="connsiteX58" fmla="*/ 5436225 w 6096000"/>
              <a:gd name="connsiteY58" fmla="*/ 564749 h 6858000"/>
              <a:gd name="connsiteX59" fmla="*/ 5458115 w 6096000"/>
              <a:gd name="connsiteY59" fmla="*/ 538634 h 6858000"/>
              <a:gd name="connsiteX60" fmla="*/ 5459651 w 6096000"/>
              <a:gd name="connsiteY60" fmla="*/ 527113 h 6858000"/>
              <a:gd name="connsiteX61" fmla="*/ 5426240 w 6096000"/>
              <a:gd name="connsiteY61" fmla="*/ 527113 h 6858000"/>
              <a:gd name="connsiteX62" fmla="*/ 5423552 w 6096000"/>
              <a:gd name="connsiteY62" fmla="*/ 539402 h 6858000"/>
              <a:gd name="connsiteX63" fmla="*/ 5409727 w 6096000"/>
              <a:gd name="connsiteY63" fmla="*/ 552076 h 6858000"/>
              <a:gd name="connsiteX64" fmla="*/ 5395133 w 6096000"/>
              <a:gd name="connsiteY64" fmla="*/ 554764 h 6858000"/>
              <a:gd name="connsiteX65" fmla="*/ 5378236 w 6096000"/>
              <a:gd name="connsiteY65" fmla="*/ 551691 h 6858000"/>
              <a:gd name="connsiteX66" fmla="*/ 5361338 w 6096000"/>
              <a:gd name="connsiteY66" fmla="*/ 532490 h 6858000"/>
              <a:gd name="connsiteX67" fmla="*/ 5358266 w 6096000"/>
              <a:gd name="connsiteY67" fmla="*/ 511368 h 6858000"/>
              <a:gd name="connsiteX68" fmla="*/ 5362106 w 6096000"/>
              <a:gd name="connsiteY68" fmla="*/ 486405 h 6858000"/>
              <a:gd name="connsiteX69" fmla="*/ 5379772 w 6096000"/>
              <a:gd name="connsiteY69" fmla="*/ 468740 h 6858000"/>
              <a:gd name="connsiteX70" fmla="*/ 5395133 w 6096000"/>
              <a:gd name="connsiteY70" fmla="*/ 465668 h 6858000"/>
              <a:gd name="connsiteX71" fmla="*/ 5409342 w 6096000"/>
              <a:gd name="connsiteY71" fmla="*/ 467588 h 6858000"/>
              <a:gd name="connsiteX72" fmla="*/ 5424320 w 6096000"/>
              <a:gd name="connsiteY72" fmla="*/ 481797 h 6858000"/>
              <a:gd name="connsiteX73" fmla="*/ 5425856 w 6096000"/>
              <a:gd name="connsiteY73" fmla="*/ 490630 h 6858000"/>
              <a:gd name="connsiteX74" fmla="*/ 5459651 w 6096000"/>
              <a:gd name="connsiteY74" fmla="*/ 490630 h 6858000"/>
              <a:gd name="connsiteX75" fmla="*/ 5458115 w 6096000"/>
              <a:gd name="connsiteY75" fmla="*/ 482949 h 6858000"/>
              <a:gd name="connsiteX76" fmla="*/ 5435457 w 6096000"/>
              <a:gd name="connsiteY76" fmla="*/ 455299 h 6858000"/>
              <a:gd name="connsiteX77" fmla="*/ 5394749 w 6096000"/>
              <a:gd name="connsiteY77" fmla="*/ 446850 h 6858000"/>
              <a:gd name="connsiteX78" fmla="*/ 0 w 6096000"/>
              <a:gd name="connsiteY78" fmla="*/ 0 h 6858000"/>
              <a:gd name="connsiteX79" fmla="*/ 6096000 w 6096000"/>
              <a:gd name="connsiteY79" fmla="*/ 0 h 6858000"/>
              <a:gd name="connsiteX80" fmla="*/ 6096000 w 6096000"/>
              <a:gd name="connsiteY80" fmla="*/ 6858000 h 6858000"/>
              <a:gd name="connsiteX81" fmla="*/ 0 w 6096000"/>
              <a:gd name="connsiteY8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096000" h="6858000">
                <a:moveTo>
                  <a:pt x="5254192" y="471044"/>
                </a:moveTo>
                <a:lnTo>
                  <a:pt x="5276466" y="525193"/>
                </a:lnTo>
                <a:lnTo>
                  <a:pt x="5232303" y="525193"/>
                </a:lnTo>
                <a:close/>
                <a:moveTo>
                  <a:pt x="5627858" y="450306"/>
                </a:moveTo>
                <a:lnTo>
                  <a:pt x="5627858" y="570509"/>
                </a:lnTo>
                <a:lnTo>
                  <a:pt x="5659733" y="570509"/>
                </a:lnTo>
                <a:lnTo>
                  <a:pt x="5659733" y="450306"/>
                </a:lnTo>
                <a:close/>
                <a:moveTo>
                  <a:pt x="5475396" y="450306"/>
                </a:moveTo>
                <a:lnTo>
                  <a:pt x="5475396" y="570125"/>
                </a:lnTo>
                <a:lnTo>
                  <a:pt x="5506887" y="570125"/>
                </a:lnTo>
                <a:lnTo>
                  <a:pt x="5506887" y="518281"/>
                </a:lnTo>
                <a:lnTo>
                  <a:pt x="5571021" y="518281"/>
                </a:lnTo>
                <a:lnTo>
                  <a:pt x="5571021" y="570509"/>
                </a:lnTo>
                <a:lnTo>
                  <a:pt x="5602512" y="570509"/>
                </a:lnTo>
                <a:lnTo>
                  <a:pt x="5602512" y="450306"/>
                </a:lnTo>
                <a:lnTo>
                  <a:pt x="5570637" y="450306"/>
                </a:lnTo>
                <a:lnTo>
                  <a:pt x="5570637" y="499079"/>
                </a:lnTo>
                <a:lnTo>
                  <a:pt x="5506887" y="499079"/>
                </a:lnTo>
                <a:lnTo>
                  <a:pt x="5506887" y="450306"/>
                </a:lnTo>
                <a:close/>
                <a:moveTo>
                  <a:pt x="5234991" y="450306"/>
                </a:moveTo>
                <a:lnTo>
                  <a:pt x="5179306" y="570125"/>
                </a:lnTo>
                <a:lnTo>
                  <a:pt x="5215021" y="570125"/>
                </a:lnTo>
                <a:lnTo>
                  <a:pt x="5225006" y="544395"/>
                </a:lnTo>
                <a:lnTo>
                  <a:pt x="5284147" y="544395"/>
                </a:lnTo>
                <a:lnTo>
                  <a:pt x="5294900" y="570125"/>
                </a:lnTo>
                <a:lnTo>
                  <a:pt x="5329847" y="570125"/>
                </a:lnTo>
                <a:lnTo>
                  <a:pt x="5273394" y="450306"/>
                </a:lnTo>
                <a:close/>
                <a:moveTo>
                  <a:pt x="5077536" y="450306"/>
                </a:moveTo>
                <a:lnTo>
                  <a:pt x="5077536" y="470660"/>
                </a:lnTo>
                <a:lnTo>
                  <a:pt x="5125925" y="470660"/>
                </a:lnTo>
                <a:lnTo>
                  <a:pt x="5125925" y="570125"/>
                </a:lnTo>
                <a:lnTo>
                  <a:pt x="5157416" y="570125"/>
                </a:lnTo>
                <a:lnTo>
                  <a:pt x="5157416" y="470660"/>
                </a:lnTo>
                <a:lnTo>
                  <a:pt x="5206188" y="470660"/>
                </a:lnTo>
                <a:lnTo>
                  <a:pt x="5206188" y="450306"/>
                </a:lnTo>
                <a:close/>
                <a:moveTo>
                  <a:pt x="5034524" y="450306"/>
                </a:moveTo>
                <a:lnTo>
                  <a:pt x="5034524" y="570509"/>
                </a:lnTo>
                <a:lnTo>
                  <a:pt x="5066400" y="570509"/>
                </a:lnTo>
                <a:lnTo>
                  <a:pt x="5066400" y="450306"/>
                </a:lnTo>
                <a:close/>
                <a:moveTo>
                  <a:pt x="4882063" y="450306"/>
                </a:moveTo>
                <a:lnTo>
                  <a:pt x="4882063" y="570125"/>
                </a:lnTo>
                <a:lnTo>
                  <a:pt x="4913554" y="570125"/>
                </a:lnTo>
                <a:lnTo>
                  <a:pt x="4913554" y="518281"/>
                </a:lnTo>
                <a:lnTo>
                  <a:pt x="4977687" y="518281"/>
                </a:lnTo>
                <a:lnTo>
                  <a:pt x="4977687" y="570509"/>
                </a:lnTo>
                <a:lnTo>
                  <a:pt x="5009178" y="570509"/>
                </a:lnTo>
                <a:lnTo>
                  <a:pt x="5009178" y="450306"/>
                </a:lnTo>
                <a:lnTo>
                  <a:pt x="4977304" y="450306"/>
                </a:lnTo>
                <a:lnTo>
                  <a:pt x="4977304" y="499079"/>
                </a:lnTo>
                <a:lnTo>
                  <a:pt x="4913554" y="499079"/>
                </a:lnTo>
                <a:lnTo>
                  <a:pt x="4913554" y="450306"/>
                </a:lnTo>
                <a:close/>
                <a:moveTo>
                  <a:pt x="5394749" y="446850"/>
                </a:moveTo>
                <a:cubicBezTo>
                  <a:pt x="5382844" y="446850"/>
                  <a:pt x="5370555" y="449538"/>
                  <a:pt x="5359802" y="453378"/>
                </a:cubicBezTo>
                <a:cubicBezTo>
                  <a:pt x="5348281" y="457987"/>
                  <a:pt x="5338680" y="466052"/>
                  <a:pt x="5332920" y="476037"/>
                </a:cubicBezTo>
                <a:cubicBezTo>
                  <a:pt x="5327159" y="486790"/>
                  <a:pt x="5324471" y="498695"/>
                  <a:pt x="5324471" y="511368"/>
                </a:cubicBezTo>
                <a:cubicBezTo>
                  <a:pt x="5324471" y="520585"/>
                  <a:pt x="5326007" y="529034"/>
                  <a:pt x="5329079" y="537098"/>
                </a:cubicBezTo>
                <a:cubicBezTo>
                  <a:pt x="5334072" y="552076"/>
                  <a:pt x="5347513" y="563213"/>
                  <a:pt x="5363258" y="568205"/>
                </a:cubicBezTo>
                <a:cubicBezTo>
                  <a:pt x="5373243" y="571277"/>
                  <a:pt x="5384380" y="573197"/>
                  <a:pt x="5395133" y="573197"/>
                </a:cubicBezTo>
                <a:cubicBezTo>
                  <a:pt x="5409727" y="573197"/>
                  <a:pt x="5423936" y="570125"/>
                  <a:pt x="5436225" y="564749"/>
                </a:cubicBezTo>
                <a:cubicBezTo>
                  <a:pt x="5447362" y="560140"/>
                  <a:pt x="5455043" y="550155"/>
                  <a:pt x="5458115" y="538634"/>
                </a:cubicBezTo>
                <a:cubicBezTo>
                  <a:pt x="5459267" y="534410"/>
                  <a:pt x="5459651" y="530954"/>
                  <a:pt x="5459651" y="527113"/>
                </a:cubicBezTo>
                <a:lnTo>
                  <a:pt x="5426240" y="527113"/>
                </a:lnTo>
                <a:cubicBezTo>
                  <a:pt x="5425856" y="531338"/>
                  <a:pt x="5425472" y="535562"/>
                  <a:pt x="5423552" y="539402"/>
                </a:cubicBezTo>
                <a:cubicBezTo>
                  <a:pt x="5421248" y="545547"/>
                  <a:pt x="5415871" y="549771"/>
                  <a:pt x="5409727" y="552076"/>
                </a:cubicBezTo>
                <a:cubicBezTo>
                  <a:pt x="5405118" y="553612"/>
                  <a:pt x="5400126" y="554764"/>
                  <a:pt x="5395133" y="554764"/>
                </a:cubicBezTo>
                <a:cubicBezTo>
                  <a:pt x="5388989" y="554764"/>
                  <a:pt x="5383612" y="553228"/>
                  <a:pt x="5378236" y="551691"/>
                </a:cubicBezTo>
                <a:cubicBezTo>
                  <a:pt x="5370171" y="548235"/>
                  <a:pt x="5363642" y="541323"/>
                  <a:pt x="5361338" y="532490"/>
                </a:cubicBezTo>
                <a:cubicBezTo>
                  <a:pt x="5359418" y="525577"/>
                  <a:pt x="5358266" y="518281"/>
                  <a:pt x="5358266" y="511368"/>
                </a:cubicBezTo>
                <a:cubicBezTo>
                  <a:pt x="5358266" y="502151"/>
                  <a:pt x="5359802" y="493702"/>
                  <a:pt x="5362106" y="486405"/>
                </a:cubicBezTo>
                <a:cubicBezTo>
                  <a:pt x="5365179" y="477957"/>
                  <a:pt x="5371707" y="471428"/>
                  <a:pt x="5379772" y="468740"/>
                </a:cubicBezTo>
                <a:cubicBezTo>
                  <a:pt x="5384764" y="466820"/>
                  <a:pt x="5389757" y="465668"/>
                  <a:pt x="5395133" y="465668"/>
                </a:cubicBezTo>
                <a:cubicBezTo>
                  <a:pt x="5400126" y="465668"/>
                  <a:pt x="5404734" y="466820"/>
                  <a:pt x="5409342" y="467588"/>
                </a:cubicBezTo>
                <a:cubicBezTo>
                  <a:pt x="5416255" y="469892"/>
                  <a:pt x="5422016" y="475269"/>
                  <a:pt x="5424320" y="481797"/>
                </a:cubicBezTo>
                <a:cubicBezTo>
                  <a:pt x="5425472" y="484869"/>
                  <a:pt x="5425856" y="487942"/>
                  <a:pt x="5425856" y="490630"/>
                </a:cubicBezTo>
                <a:lnTo>
                  <a:pt x="5459651" y="490630"/>
                </a:lnTo>
                <a:cubicBezTo>
                  <a:pt x="5459267" y="488326"/>
                  <a:pt x="5458499" y="485637"/>
                  <a:pt x="5458115" y="482949"/>
                </a:cubicBezTo>
                <a:cubicBezTo>
                  <a:pt x="5455427" y="470276"/>
                  <a:pt x="5446978" y="460291"/>
                  <a:pt x="5435457" y="455299"/>
                </a:cubicBezTo>
                <a:cubicBezTo>
                  <a:pt x="5422784" y="450306"/>
                  <a:pt x="5409342" y="446850"/>
                  <a:pt x="5394749" y="446850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9" name="Gráfico 1">
            <a:extLst>
              <a:ext uri="{FF2B5EF4-FFF2-40B4-BE49-F238E27FC236}">
                <a16:creationId xmlns:a16="http://schemas.microsoft.com/office/drawing/2014/main" id="{6255A54C-0237-43FF-B3B6-D77B9F4F69E4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9525" cap="flat">
            <a:solidFill>
              <a:srgbClr val="333333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202BD6D-5539-45DD-9D08-3D26C54EF153}"/>
              </a:ext>
            </a:extLst>
          </p:cNvPr>
          <p:cNvSpPr/>
          <p:nvPr userDrawn="1"/>
        </p:nvSpPr>
        <p:spPr bwMode="auto">
          <a:xfrm>
            <a:off x="759714" y="455612"/>
            <a:ext cx="154695" cy="36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DAB22EB5-A81B-4D72-AC4B-2F06DF0E1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84" y="544343"/>
            <a:ext cx="4671105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7112580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1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3">
            <a:extLst>
              <a:ext uri="{FF2B5EF4-FFF2-40B4-BE49-F238E27FC236}">
                <a16:creationId xmlns:a16="http://schemas.microsoft.com/office/drawing/2014/main" id="{7214CCDC-706B-4683-8D47-1C3421A8DA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287838"/>
            <a:ext cx="12192000" cy="2570162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D87E6DA-584F-49DB-B01B-39FECB981598}"/>
              </a:ext>
            </a:extLst>
          </p:cNvPr>
          <p:cNvSpPr txBox="1">
            <a:spLocks/>
          </p:cNvSpPr>
          <p:nvPr userDrawn="1"/>
        </p:nvSpPr>
        <p:spPr>
          <a:xfrm>
            <a:off x="673841" y="1603240"/>
            <a:ext cx="545267" cy="611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800" dirty="0">
                <a:solidFill>
                  <a:srgbClr val="C41631"/>
                </a:solidFill>
                <a:latin typeface="Source Sans Pro Regular" panose="020B0503030403020204" pitchFamily="34" charset="0"/>
              </a:rPr>
              <a:t>“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82801DF3-A67E-4F8F-8811-878D1C0049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757" y="2147569"/>
            <a:ext cx="8474243" cy="167006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3800" b="1" i="0" kern="120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marL="914309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marL="1371464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marL="1828618" indent="0">
              <a:lnSpc>
                <a:spcPct val="80000"/>
              </a:lnSpc>
              <a:buFontTx/>
              <a:buNone/>
              <a:defRPr lang="es-ES" sz="3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Marcador de número de diapositiva 6">
            <a:extLst>
              <a:ext uri="{FF2B5EF4-FFF2-40B4-BE49-F238E27FC236}">
                <a16:creationId xmlns:a16="http://schemas.microsoft.com/office/drawing/2014/main" id="{CB129F32-4716-45E9-821C-174375BF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9BE32CC-7544-481A-A9A2-088E5D87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9" y="544343"/>
            <a:ext cx="8488724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4" name="Прямоугольник 13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82269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68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9C8F3D53-8778-4DBF-A9B2-4D7CFCE0C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1663068"/>
            <a:ext cx="3793272" cy="60007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423FCFC-2BBA-43F4-A03B-46C400A8BD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13" y="2332104"/>
            <a:ext cx="3793271" cy="281466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6182A576-BA7B-49D9-9AB6-6F0B0009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Marcador de posición de imagen 3">
            <a:extLst>
              <a:ext uri="{FF2B5EF4-FFF2-40B4-BE49-F238E27FC236}">
                <a16:creationId xmlns:a16="http://schemas.microsoft.com/office/drawing/2014/main" id="{C26DD5CC-FFB6-4269-86F2-6EB8E5A608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3916" y="1707660"/>
            <a:ext cx="4910976" cy="3439027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410F352-91D8-44F9-BAD0-06E6E17DD0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83" y="544343"/>
            <a:ext cx="953532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7" name="Прямоугольник 16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73548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35" userDrawn="1">
          <p15:clr>
            <a:srgbClr val="FBAE40"/>
          </p15:clr>
        </p15:guide>
        <p15:guide id="2" pos="6903" userDrawn="1">
          <p15:clr>
            <a:srgbClr val="FBAE40"/>
          </p15:clr>
        </p15:guide>
        <p15:guide id="3" orient="horz" pos="1073" userDrawn="1">
          <p15:clr>
            <a:srgbClr val="FBAE40"/>
          </p15:clr>
        </p15:guide>
        <p15:guide id="4" orient="horz" pos="325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4ED39808-CB9B-46BA-BCC3-461DD0D4E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4749179"/>
            <a:ext cx="4648381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D24DB6FF-D0CA-449B-9F35-67358388D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05" y="5201042"/>
            <a:ext cx="4648379" cy="1248761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F8B60592-E9C6-413E-AA0B-4DD94D4D5B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6163" y="4749179"/>
            <a:ext cx="4660069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29321D73-E8A7-4B87-85CD-AE1A56F5CB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6164" y="5201042"/>
            <a:ext cx="4660067" cy="1248761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Marcador de número de diapositiva 6">
            <a:extLst>
              <a:ext uri="{FF2B5EF4-FFF2-40B4-BE49-F238E27FC236}">
                <a16:creationId xmlns:a16="http://schemas.microsoft.com/office/drawing/2014/main" id="{79E41979-77CA-456D-AD21-270B9E2F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6" name="Marcador de posición de imagen 3">
            <a:extLst>
              <a:ext uri="{FF2B5EF4-FFF2-40B4-BE49-F238E27FC236}">
                <a16:creationId xmlns:a16="http://schemas.microsoft.com/office/drawing/2014/main" id="{532F60E6-58B3-41CC-B3FC-0ADDBACB8A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028" y="1708162"/>
            <a:ext cx="4872615" cy="2576513"/>
          </a:xfrm>
        </p:spPr>
        <p:txBody>
          <a:bodyPr/>
          <a:lstStyle/>
          <a:p>
            <a:endParaRPr lang="es-ES"/>
          </a:p>
        </p:txBody>
      </p:sp>
      <p:sp>
        <p:nvSpPr>
          <p:cNvPr id="20" name="Marcador de posición de imagen 3">
            <a:extLst>
              <a:ext uri="{FF2B5EF4-FFF2-40B4-BE49-F238E27FC236}">
                <a16:creationId xmlns:a16="http://schemas.microsoft.com/office/drawing/2014/main" id="{3ACF93D9-75E3-4195-BA0C-0D28C7549A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63924" y="1708162"/>
            <a:ext cx="4910977" cy="2576513"/>
          </a:xfrm>
        </p:spPr>
        <p:txBody>
          <a:bodyPr/>
          <a:lstStyle/>
          <a:p>
            <a:endParaRPr lang="es-E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652F9D7-5249-4578-8E67-9B0A60691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544343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21" name="Прямоугольник 20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01564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73" userDrawn="1">
          <p15:clr>
            <a:srgbClr val="FBAE40"/>
          </p15:clr>
        </p15:guide>
        <p15:guide id="2" orient="horz" pos="2699" userDrawn="1">
          <p15:clr>
            <a:srgbClr val="FBAE40"/>
          </p15:clr>
        </p15:guide>
        <p15:guide id="3" pos="473" userDrawn="1">
          <p15:clr>
            <a:srgbClr val="FBAE40"/>
          </p15:clr>
        </p15:guide>
        <p15:guide id="4" pos="3545" userDrawn="1">
          <p15:clr>
            <a:srgbClr val="FBAE40"/>
          </p15:clr>
        </p15:guide>
        <p15:guide id="5" pos="3835" userDrawn="1">
          <p15:clr>
            <a:srgbClr val="FBAE40"/>
          </p15:clr>
        </p15:guide>
        <p15:guide id="6" pos="692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4ED39808-CB9B-46BA-BCC3-461DD0D4E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3899319"/>
            <a:ext cx="3129245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D24DB6FF-D0CA-449B-9F35-67358388D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04" y="4351188"/>
            <a:ext cx="3129245" cy="208061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71716A7C-15FA-41E8-B858-2887C9D0C0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1328" y="3899319"/>
            <a:ext cx="3129245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5F667C37-5F0D-4281-907F-7D018F9CB5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1332" y="4351188"/>
            <a:ext cx="3129245" cy="208061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BD26DFBF-D165-4A73-BE78-511BB6969A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7220" y="3899319"/>
            <a:ext cx="3129245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6E74BA77-019D-4B29-AC0B-1190EF7DD0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7224" y="4351188"/>
            <a:ext cx="3129245" cy="208061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Marcador de número de diapositiva 6">
            <a:extLst>
              <a:ext uri="{FF2B5EF4-FFF2-40B4-BE49-F238E27FC236}">
                <a16:creationId xmlns:a16="http://schemas.microsoft.com/office/drawing/2014/main" id="{A8C320FD-049B-40D4-BC13-A0FB4FD8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28" name="Marcador de posición de imagen 3">
            <a:extLst>
              <a:ext uri="{FF2B5EF4-FFF2-40B4-BE49-F238E27FC236}">
                <a16:creationId xmlns:a16="http://schemas.microsoft.com/office/drawing/2014/main" id="{A2CA655C-E7D2-4439-9FAB-4DB1F3DFD9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0029" y="1708162"/>
            <a:ext cx="3031959" cy="1756945"/>
          </a:xfrm>
        </p:spPr>
        <p:txBody>
          <a:bodyPr/>
          <a:lstStyle/>
          <a:p>
            <a:endParaRPr lang="es-ES"/>
          </a:p>
        </p:txBody>
      </p:sp>
      <p:sp>
        <p:nvSpPr>
          <p:cNvPr id="29" name="Marcador de posición de imagen 3">
            <a:extLst>
              <a:ext uri="{FF2B5EF4-FFF2-40B4-BE49-F238E27FC236}">
                <a16:creationId xmlns:a16="http://schemas.microsoft.com/office/drawing/2014/main" id="{ACF8E9BE-2643-49A3-8519-3797D8D82A0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16925" y="1708162"/>
            <a:ext cx="3031959" cy="1756945"/>
          </a:xfrm>
        </p:spPr>
        <p:txBody>
          <a:bodyPr/>
          <a:lstStyle/>
          <a:p>
            <a:endParaRPr lang="es-ES"/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id="{E7B23D7B-2968-447A-AE99-7D4FF8182BE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36589" y="1708162"/>
            <a:ext cx="3031959" cy="1756945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20092AD-1861-4864-A704-7427D190F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544343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9" name="Прямоугольник 18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03668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73" userDrawn="1">
          <p15:clr>
            <a:srgbClr val="FBAE40"/>
          </p15:clr>
        </p15:guide>
        <p15:guide id="2" pos="2399" userDrawn="1">
          <p15:clr>
            <a:srgbClr val="FBAE40"/>
          </p15:clr>
        </p15:guide>
        <p15:guide id="3" pos="2639" userDrawn="1">
          <p15:clr>
            <a:srgbClr val="FBAE40"/>
          </p15:clr>
        </p15:guide>
        <p15:guide id="4" pos="4797" userDrawn="1">
          <p15:clr>
            <a:srgbClr val="FBAE40"/>
          </p15:clr>
        </p15:guide>
        <p15:guide id="5" pos="4567" userDrawn="1">
          <p15:clr>
            <a:srgbClr val="FBAE40"/>
          </p15:clr>
        </p15:guide>
        <p15:guide id="6" pos="6903" userDrawn="1">
          <p15:clr>
            <a:srgbClr val="FBAE40"/>
          </p15:clr>
        </p15:guide>
        <p15:guide id="7" orient="horz" pos="1073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C320FD-049B-40D4-BC13-A0FB4FD8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239B1CD9-DD16-4FDB-8630-40F7F125C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211" y="1666333"/>
            <a:ext cx="3984183" cy="54833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565B4425-D6CC-40FC-AD53-2F6F19CE5E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13" y="2338533"/>
            <a:ext cx="3984183" cy="2806344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Gráfico 1">
            <a:extLst>
              <a:ext uri="{FF2B5EF4-FFF2-40B4-BE49-F238E27FC236}">
                <a16:creationId xmlns:a16="http://schemas.microsoft.com/office/drawing/2014/main" id="{0671FB29-5160-4726-B7FD-ACBA6CCFEF1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F5E1BB4-457E-4F15-B639-ECC2A114D0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544343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0FE78CD-BE28-FA40-8FFE-EF067D6AB1F8}"/>
              </a:ext>
            </a:extLst>
          </p:cNvPr>
          <p:cNvSpPr/>
          <p:nvPr userDrawn="1"/>
        </p:nvSpPr>
        <p:spPr bwMode="auto">
          <a:xfrm>
            <a:off x="759714" y="455612"/>
            <a:ext cx="154695" cy="36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texto +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6240463" y="1503370"/>
            <a:ext cx="5040312" cy="45180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8"/>
            <a:ext cx="5040560" cy="4517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4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C298B7C-2887-4434-96C5-AFD4F0D2A67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6" name="Gráfico 1">
            <a:extLst>
              <a:ext uri="{FF2B5EF4-FFF2-40B4-BE49-F238E27FC236}">
                <a16:creationId xmlns:a16="http://schemas.microsoft.com/office/drawing/2014/main" id="{137D889C-5740-484E-AF88-1A27186AD068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636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68A76E8-DA36-4EFD-B482-92B120D4B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72" y="3894057"/>
            <a:ext cx="6747877" cy="1427623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D15CB5C-0DD6-42DD-888D-FC0A9661F161}"/>
              </a:ext>
            </a:extLst>
          </p:cNvPr>
          <p:cNvSpPr/>
          <p:nvPr userDrawn="1"/>
        </p:nvSpPr>
        <p:spPr bwMode="auto">
          <a:xfrm>
            <a:off x="801951" y="3289981"/>
            <a:ext cx="481120" cy="98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61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te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CEB3598-96D2-441A-99D5-8861CDCCA22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6" name="Gráfico 1">
            <a:extLst>
              <a:ext uri="{FF2B5EF4-FFF2-40B4-BE49-F238E27FC236}">
                <a16:creationId xmlns:a16="http://schemas.microsoft.com/office/drawing/2014/main" id="{72251F45-D7BE-4903-84F5-D95DC5B2E80F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6F3F9C-AEDC-4A86-8A9B-FDEBBCD72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72" y="3894057"/>
            <a:ext cx="6747877" cy="1427623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5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5EBEEE7-71D5-425E-968A-69EAE494A127}"/>
              </a:ext>
            </a:extLst>
          </p:cNvPr>
          <p:cNvSpPr/>
          <p:nvPr userDrawn="1"/>
        </p:nvSpPr>
        <p:spPr bwMode="auto">
          <a:xfrm>
            <a:off x="801951" y="3289981"/>
            <a:ext cx="481120" cy="98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76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" y="9144"/>
            <a:ext cx="12183884" cy="6848856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490167C4-1FAD-45E3-B308-1CF93DA267C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6" name="Gráfico 1">
            <a:extLst>
              <a:ext uri="{FF2B5EF4-FFF2-40B4-BE49-F238E27FC236}">
                <a16:creationId xmlns:a16="http://schemas.microsoft.com/office/drawing/2014/main" id="{8F5B6C9C-B3C2-4452-8A3C-849ABE5F10EA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B767BA5-F5BE-4F4A-A7DF-6E0622242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72" y="3894057"/>
            <a:ext cx="6747877" cy="1427623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5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521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、テキスト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9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en-GB" altLang="ja-JP" dirty="0" smtClean="0"/>
          </a:p>
          <a:p>
            <a:pPr lvl="0"/>
            <a:endParaRPr lang="en-GB" altLang="ja-JP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337302" y="1196975"/>
            <a:ext cx="5230284" cy="4824414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noProof="0" dirty="0" smtClean="0"/>
              <a:t>Click icon to add picture</a:t>
            </a:r>
            <a:endParaRPr lang="en-GB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41892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5D1E01F-584B-4FC6-A04A-DEB76861B2BF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E3F21C4-D61A-4400-B926-2083CC8E7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221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phic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8F5E1BB4-457E-4F15-B639-ECC2A114D0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5" y="908720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8" name="Прямоугольник 7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02061C-7251-4B97-A46F-04D7D214A62D}" type="datetimeFigureOut">
              <a:rPr lang="ru-RU" baseline="-250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18.12.2025</a:t>
            </a:fld>
            <a:endParaRPr lang="ru-RU" baseline="-25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aseline="-25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788D0E-04B8-4DC8-B180-707F5F193F1D}" type="slidenum">
              <a:rPr lang="ru-RU" baseline="-250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aseline="-250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18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ext_Image_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239B1CD9-DD16-4FDB-8630-40F7F125C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313" y="2436445"/>
            <a:ext cx="4459355" cy="397417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lang="es-ES" sz="1800" b="1" kern="1200" dirty="0" smtClean="0">
                <a:solidFill>
                  <a:schemeClr val="accent1"/>
                </a:solidFill>
                <a:latin typeface="Calibri"/>
                <a:ea typeface="+mj-ea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subhead 18pt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565B4425-D6CC-40FC-AD53-2F6F19CE5E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702" y="2969878"/>
            <a:ext cx="4459355" cy="3233411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/>
              <a:buChar char="•"/>
              <a:tabLst/>
              <a:defRPr lang="es-ES" sz="1700" b="0" kern="1200">
                <a:solidFill>
                  <a:schemeClr val="accent2"/>
                </a:solidFill>
                <a:latin typeface="Calibri"/>
                <a:ea typeface="Source Sans Pro ExtraLight" panose="020B0303030403020204" pitchFamily="34" charset="0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bullets text 17pt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4B697627-6026-4B63-BB1D-38BC58E3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045" y="6203289"/>
            <a:ext cx="576673" cy="365125"/>
          </a:xfrm>
          <a:prstGeom prst="rect">
            <a:avLst/>
          </a:prstGeom>
        </p:spPr>
        <p:txBody>
          <a:bodyPr/>
          <a:lstStyle>
            <a:lvl1pPr>
              <a:defRPr lang="es-ES" sz="1200" b="1" i="0" kern="1200" smtClean="0">
                <a:solidFill>
                  <a:schemeClr val="accent2"/>
                </a:solidFill>
                <a:latin typeface="+mj-lt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8A9F861-CB1A-4ED9-B133-2A7199ADD116}"/>
              </a:ext>
            </a:extLst>
          </p:cNvPr>
          <p:cNvSpPr>
            <a:spLocks noEditPoints="1"/>
          </p:cNvSpPr>
          <p:nvPr userDrawn="1"/>
        </p:nvSpPr>
        <p:spPr bwMode="auto">
          <a:xfrm rot="5400000">
            <a:off x="11130103" y="-54186"/>
            <a:ext cx="128704" cy="1064726"/>
          </a:xfrm>
          <a:custGeom>
            <a:avLst/>
            <a:gdLst>
              <a:gd name="T0" fmla="*/ 11 w 384"/>
              <a:gd name="T1" fmla="*/ 98 h 2385"/>
              <a:gd name="T2" fmla="*/ 11 w 384"/>
              <a:gd name="T3" fmla="*/ 469 h 2385"/>
              <a:gd name="T4" fmla="*/ 217 w 384"/>
              <a:gd name="T5" fmla="*/ 469 h 2385"/>
              <a:gd name="T6" fmla="*/ 11 w 384"/>
              <a:gd name="T7" fmla="*/ 175 h 2385"/>
              <a:gd name="T8" fmla="*/ 281 w 384"/>
              <a:gd name="T9" fmla="*/ 725 h 2385"/>
              <a:gd name="T10" fmla="*/ 305 w 384"/>
              <a:gd name="T11" fmla="*/ 741 h 2385"/>
              <a:gd name="T12" fmla="*/ 319 w 384"/>
              <a:gd name="T13" fmla="*/ 768 h 2385"/>
              <a:gd name="T14" fmla="*/ 327 w 384"/>
              <a:gd name="T15" fmla="*/ 801 h 2385"/>
              <a:gd name="T16" fmla="*/ 324 w 384"/>
              <a:gd name="T17" fmla="*/ 840 h 2385"/>
              <a:gd name="T18" fmla="*/ 308 w 384"/>
              <a:gd name="T19" fmla="*/ 882 h 2385"/>
              <a:gd name="T20" fmla="*/ 278 w 384"/>
              <a:gd name="T21" fmla="*/ 909 h 2385"/>
              <a:gd name="T22" fmla="*/ 244 w 384"/>
              <a:gd name="T23" fmla="*/ 921 h 2385"/>
              <a:gd name="T24" fmla="*/ 196 w 384"/>
              <a:gd name="T25" fmla="*/ 926 h 2385"/>
              <a:gd name="T26" fmla="*/ 119 w 384"/>
              <a:gd name="T27" fmla="*/ 914 h 2385"/>
              <a:gd name="T28" fmla="*/ 93 w 384"/>
              <a:gd name="T29" fmla="*/ 900 h 2385"/>
              <a:gd name="T30" fmla="*/ 69 w 384"/>
              <a:gd name="T31" fmla="*/ 870 h 2385"/>
              <a:gd name="T32" fmla="*/ 59 w 384"/>
              <a:gd name="T33" fmla="*/ 837 h 2385"/>
              <a:gd name="T34" fmla="*/ 57 w 384"/>
              <a:gd name="T35" fmla="*/ 801 h 2385"/>
              <a:gd name="T36" fmla="*/ 66 w 384"/>
              <a:gd name="T37" fmla="*/ 762 h 2385"/>
              <a:gd name="T38" fmla="*/ 85 w 384"/>
              <a:gd name="T39" fmla="*/ 736 h 2385"/>
              <a:gd name="T40" fmla="*/ 106 w 384"/>
              <a:gd name="T41" fmla="*/ 724 h 2385"/>
              <a:gd name="T42" fmla="*/ 132 w 384"/>
              <a:gd name="T43" fmla="*/ 616 h 2385"/>
              <a:gd name="T44" fmla="*/ 95 w 384"/>
              <a:gd name="T45" fmla="*/ 624 h 2385"/>
              <a:gd name="T46" fmla="*/ 49 w 384"/>
              <a:gd name="T47" fmla="*/ 654 h 2385"/>
              <a:gd name="T48" fmla="*/ 26 w 384"/>
              <a:gd name="T49" fmla="*/ 690 h 2385"/>
              <a:gd name="T50" fmla="*/ 7 w 384"/>
              <a:gd name="T51" fmla="*/ 748 h 2385"/>
              <a:gd name="T52" fmla="*/ 0 w 384"/>
              <a:gd name="T53" fmla="*/ 813 h 2385"/>
              <a:gd name="T54" fmla="*/ 3 w 384"/>
              <a:gd name="T55" fmla="*/ 854 h 2385"/>
              <a:gd name="T56" fmla="*/ 21 w 384"/>
              <a:gd name="T57" fmla="*/ 920 h 2385"/>
              <a:gd name="T58" fmla="*/ 48 w 384"/>
              <a:gd name="T59" fmla="*/ 968 h 2385"/>
              <a:gd name="T60" fmla="*/ 89 w 384"/>
              <a:gd name="T61" fmla="*/ 1003 h 2385"/>
              <a:gd name="T62" fmla="*/ 127 w 384"/>
              <a:gd name="T63" fmla="*/ 1020 h 2385"/>
              <a:gd name="T64" fmla="*/ 182 w 384"/>
              <a:gd name="T65" fmla="*/ 1029 h 2385"/>
              <a:gd name="T66" fmla="*/ 236 w 384"/>
              <a:gd name="T67" fmla="*/ 1026 h 2385"/>
              <a:gd name="T68" fmla="*/ 282 w 384"/>
              <a:gd name="T69" fmla="*/ 1012 h 2385"/>
              <a:gd name="T70" fmla="*/ 333 w 384"/>
              <a:gd name="T71" fmla="*/ 975 h 2385"/>
              <a:gd name="T72" fmla="*/ 369 w 384"/>
              <a:gd name="T73" fmla="*/ 911 h 2385"/>
              <a:gd name="T74" fmla="*/ 383 w 384"/>
              <a:gd name="T75" fmla="*/ 837 h 2385"/>
              <a:gd name="T76" fmla="*/ 382 w 384"/>
              <a:gd name="T77" fmla="*/ 779 h 2385"/>
              <a:gd name="T78" fmla="*/ 369 w 384"/>
              <a:gd name="T79" fmla="*/ 715 h 2385"/>
              <a:gd name="T80" fmla="*/ 351 w 384"/>
              <a:gd name="T81" fmla="*/ 674 h 2385"/>
              <a:gd name="T82" fmla="*/ 315 w 384"/>
              <a:gd name="T83" fmla="*/ 636 h 2385"/>
              <a:gd name="T84" fmla="*/ 278 w 384"/>
              <a:gd name="T85" fmla="*/ 619 h 2385"/>
              <a:gd name="T86" fmla="*/ 243 w 384"/>
              <a:gd name="T87" fmla="*/ 717 h 2385"/>
              <a:gd name="T88" fmla="*/ 281 w 384"/>
              <a:gd name="T89" fmla="*/ 725 h 2385"/>
              <a:gd name="T90" fmla="*/ 11 w 384"/>
              <a:gd name="T91" fmla="*/ 1918 h 2385"/>
              <a:gd name="T92" fmla="*/ 11 w 384"/>
              <a:gd name="T93" fmla="*/ 2289 h 2385"/>
              <a:gd name="T94" fmla="*/ 217 w 384"/>
              <a:gd name="T95" fmla="*/ 2289 h 2385"/>
              <a:gd name="T96" fmla="*/ 11 w 384"/>
              <a:gd name="T97" fmla="*/ 1994 h 2385"/>
              <a:gd name="T98" fmla="*/ 73 w 384"/>
              <a:gd name="T99" fmla="*/ 1243 h 2385"/>
              <a:gd name="T100" fmla="*/ 376 w 384"/>
              <a:gd name="T101" fmla="*/ 1474 h 2385"/>
              <a:gd name="T102" fmla="*/ 375 w 384"/>
              <a:gd name="T103" fmla="*/ 1120 h 2385"/>
              <a:gd name="T104" fmla="*/ 11 w 384"/>
              <a:gd name="T105" fmla="*/ 1391 h 2385"/>
              <a:gd name="T106" fmla="*/ 376 w 384"/>
              <a:gd name="T107" fmla="*/ 1637 h 2385"/>
              <a:gd name="T108" fmla="*/ 11 w 384"/>
              <a:gd name="T109" fmla="*/ 1391 h 2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84" h="2385">
                <a:moveTo>
                  <a:pt x="376" y="98"/>
                </a:moveTo>
                <a:lnTo>
                  <a:pt x="376" y="0"/>
                </a:lnTo>
                <a:lnTo>
                  <a:pt x="11" y="0"/>
                </a:lnTo>
                <a:lnTo>
                  <a:pt x="11" y="98"/>
                </a:lnTo>
                <a:lnTo>
                  <a:pt x="376" y="98"/>
                </a:lnTo>
                <a:close/>
                <a:moveTo>
                  <a:pt x="158" y="271"/>
                </a:moveTo>
                <a:lnTo>
                  <a:pt x="158" y="469"/>
                </a:lnTo>
                <a:lnTo>
                  <a:pt x="11" y="469"/>
                </a:lnTo>
                <a:lnTo>
                  <a:pt x="11" y="565"/>
                </a:lnTo>
                <a:lnTo>
                  <a:pt x="376" y="565"/>
                </a:lnTo>
                <a:lnTo>
                  <a:pt x="376" y="469"/>
                </a:lnTo>
                <a:lnTo>
                  <a:pt x="217" y="469"/>
                </a:lnTo>
                <a:lnTo>
                  <a:pt x="217" y="271"/>
                </a:lnTo>
                <a:lnTo>
                  <a:pt x="376" y="271"/>
                </a:lnTo>
                <a:lnTo>
                  <a:pt x="376" y="175"/>
                </a:lnTo>
                <a:lnTo>
                  <a:pt x="11" y="175"/>
                </a:lnTo>
                <a:lnTo>
                  <a:pt x="11" y="271"/>
                </a:lnTo>
                <a:lnTo>
                  <a:pt x="158" y="271"/>
                </a:lnTo>
                <a:close/>
                <a:moveTo>
                  <a:pt x="281" y="725"/>
                </a:moveTo>
                <a:lnTo>
                  <a:pt x="281" y="725"/>
                </a:lnTo>
                <a:lnTo>
                  <a:pt x="287" y="728"/>
                </a:lnTo>
                <a:lnTo>
                  <a:pt x="294" y="732"/>
                </a:lnTo>
                <a:lnTo>
                  <a:pt x="300" y="736"/>
                </a:lnTo>
                <a:lnTo>
                  <a:pt x="305" y="741"/>
                </a:lnTo>
                <a:lnTo>
                  <a:pt x="309" y="747"/>
                </a:lnTo>
                <a:lnTo>
                  <a:pt x="313" y="754"/>
                </a:lnTo>
                <a:lnTo>
                  <a:pt x="317" y="761"/>
                </a:lnTo>
                <a:lnTo>
                  <a:pt x="319" y="768"/>
                </a:lnTo>
                <a:lnTo>
                  <a:pt x="319" y="768"/>
                </a:lnTo>
                <a:lnTo>
                  <a:pt x="322" y="778"/>
                </a:lnTo>
                <a:lnTo>
                  <a:pt x="325" y="790"/>
                </a:lnTo>
                <a:lnTo>
                  <a:pt x="327" y="801"/>
                </a:lnTo>
                <a:lnTo>
                  <a:pt x="328" y="813"/>
                </a:lnTo>
                <a:lnTo>
                  <a:pt x="328" y="813"/>
                </a:lnTo>
                <a:lnTo>
                  <a:pt x="327" y="826"/>
                </a:lnTo>
                <a:lnTo>
                  <a:pt x="324" y="840"/>
                </a:lnTo>
                <a:lnTo>
                  <a:pt x="318" y="864"/>
                </a:lnTo>
                <a:lnTo>
                  <a:pt x="318" y="864"/>
                </a:lnTo>
                <a:lnTo>
                  <a:pt x="314" y="874"/>
                </a:lnTo>
                <a:lnTo>
                  <a:pt x="308" y="882"/>
                </a:lnTo>
                <a:lnTo>
                  <a:pt x="302" y="890"/>
                </a:lnTo>
                <a:lnTo>
                  <a:pt x="295" y="897"/>
                </a:lnTo>
                <a:lnTo>
                  <a:pt x="287" y="904"/>
                </a:lnTo>
                <a:lnTo>
                  <a:pt x="278" y="909"/>
                </a:lnTo>
                <a:lnTo>
                  <a:pt x="270" y="914"/>
                </a:lnTo>
                <a:lnTo>
                  <a:pt x="260" y="917"/>
                </a:lnTo>
                <a:lnTo>
                  <a:pt x="260" y="917"/>
                </a:lnTo>
                <a:lnTo>
                  <a:pt x="244" y="921"/>
                </a:lnTo>
                <a:lnTo>
                  <a:pt x="228" y="923"/>
                </a:lnTo>
                <a:lnTo>
                  <a:pt x="212" y="925"/>
                </a:lnTo>
                <a:lnTo>
                  <a:pt x="196" y="926"/>
                </a:lnTo>
                <a:lnTo>
                  <a:pt x="196" y="926"/>
                </a:lnTo>
                <a:lnTo>
                  <a:pt x="176" y="925"/>
                </a:lnTo>
                <a:lnTo>
                  <a:pt x="156" y="923"/>
                </a:lnTo>
                <a:lnTo>
                  <a:pt x="138" y="919"/>
                </a:lnTo>
                <a:lnTo>
                  <a:pt x="119" y="914"/>
                </a:lnTo>
                <a:lnTo>
                  <a:pt x="119" y="914"/>
                </a:lnTo>
                <a:lnTo>
                  <a:pt x="110" y="910"/>
                </a:lnTo>
                <a:lnTo>
                  <a:pt x="102" y="906"/>
                </a:lnTo>
                <a:lnTo>
                  <a:pt x="93" y="900"/>
                </a:lnTo>
                <a:lnTo>
                  <a:pt x="86" y="893"/>
                </a:lnTo>
                <a:lnTo>
                  <a:pt x="79" y="886"/>
                </a:lnTo>
                <a:lnTo>
                  <a:pt x="74" y="878"/>
                </a:lnTo>
                <a:lnTo>
                  <a:pt x="69" y="870"/>
                </a:lnTo>
                <a:lnTo>
                  <a:pt x="66" y="860"/>
                </a:lnTo>
                <a:lnTo>
                  <a:pt x="66" y="860"/>
                </a:lnTo>
                <a:lnTo>
                  <a:pt x="62" y="849"/>
                </a:lnTo>
                <a:lnTo>
                  <a:pt x="59" y="837"/>
                </a:lnTo>
                <a:lnTo>
                  <a:pt x="57" y="825"/>
                </a:lnTo>
                <a:lnTo>
                  <a:pt x="56" y="813"/>
                </a:lnTo>
                <a:lnTo>
                  <a:pt x="56" y="813"/>
                </a:lnTo>
                <a:lnTo>
                  <a:pt x="57" y="801"/>
                </a:lnTo>
                <a:lnTo>
                  <a:pt x="59" y="791"/>
                </a:lnTo>
                <a:lnTo>
                  <a:pt x="63" y="770"/>
                </a:lnTo>
                <a:lnTo>
                  <a:pt x="63" y="770"/>
                </a:lnTo>
                <a:lnTo>
                  <a:pt x="66" y="762"/>
                </a:lnTo>
                <a:lnTo>
                  <a:pt x="70" y="755"/>
                </a:lnTo>
                <a:lnTo>
                  <a:pt x="74" y="747"/>
                </a:lnTo>
                <a:lnTo>
                  <a:pt x="79" y="741"/>
                </a:lnTo>
                <a:lnTo>
                  <a:pt x="85" y="736"/>
                </a:lnTo>
                <a:lnTo>
                  <a:pt x="91" y="731"/>
                </a:lnTo>
                <a:lnTo>
                  <a:pt x="99" y="727"/>
                </a:lnTo>
                <a:lnTo>
                  <a:pt x="106" y="724"/>
                </a:lnTo>
                <a:lnTo>
                  <a:pt x="106" y="724"/>
                </a:lnTo>
                <a:lnTo>
                  <a:pt x="112" y="722"/>
                </a:lnTo>
                <a:lnTo>
                  <a:pt x="119" y="720"/>
                </a:lnTo>
                <a:lnTo>
                  <a:pt x="132" y="719"/>
                </a:lnTo>
                <a:lnTo>
                  <a:pt x="132" y="616"/>
                </a:lnTo>
                <a:lnTo>
                  <a:pt x="132" y="616"/>
                </a:lnTo>
                <a:lnTo>
                  <a:pt x="110" y="621"/>
                </a:lnTo>
                <a:lnTo>
                  <a:pt x="110" y="621"/>
                </a:lnTo>
                <a:lnTo>
                  <a:pt x="95" y="624"/>
                </a:lnTo>
                <a:lnTo>
                  <a:pt x="82" y="629"/>
                </a:lnTo>
                <a:lnTo>
                  <a:pt x="71" y="637"/>
                </a:lnTo>
                <a:lnTo>
                  <a:pt x="60" y="645"/>
                </a:lnTo>
                <a:lnTo>
                  <a:pt x="49" y="654"/>
                </a:lnTo>
                <a:lnTo>
                  <a:pt x="40" y="666"/>
                </a:lnTo>
                <a:lnTo>
                  <a:pt x="32" y="677"/>
                </a:lnTo>
                <a:lnTo>
                  <a:pt x="26" y="690"/>
                </a:lnTo>
                <a:lnTo>
                  <a:pt x="26" y="690"/>
                </a:lnTo>
                <a:lnTo>
                  <a:pt x="21" y="704"/>
                </a:lnTo>
                <a:lnTo>
                  <a:pt x="15" y="718"/>
                </a:lnTo>
                <a:lnTo>
                  <a:pt x="11" y="733"/>
                </a:lnTo>
                <a:lnTo>
                  <a:pt x="7" y="748"/>
                </a:lnTo>
                <a:lnTo>
                  <a:pt x="4" y="764"/>
                </a:lnTo>
                <a:lnTo>
                  <a:pt x="2" y="781"/>
                </a:lnTo>
                <a:lnTo>
                  <a:pt x="0" y="796"/>
                </a:lnTo>
                <a:lnTo>
                  <a:pt x="0" y="813"/>
                </a:lnTo>
                <a:lnTo>
                  <a:pt x="0" y="813"/>
                </a:lnTo>
                <a:lnTo>
                  <a:pt x="0" y="827"/>
                </a:lnTo>
                <a:lnTo>
                  <a:pt x="1" y="841"/>
                </a:lnTo>
                <a:lnTo>
                  <a:pt x="3" y="854"/>
                </a:lnTo>
                <a:lnTo>
                  <a:pt x="5" y="867"/>
                </a:lnTo>
                <a:lnTo>
                  <a:pt x="11" y="894"/>
                </a:lnTo>
                <a:lnTo>
                  <a:pt x="21" y="920"/>
                </a:lnTo>
                <a:lnTo>
                  <a:pt x="21" y="920"/>
                </a:lnTo>
                <a:lnTo>
                  <a:pt x="26" y="934"/>
                </a:lnTo>
                <a:lnTo>
                  <a:pt x="33" y="946"/>
                </a:lnTo>
                <a:lnTo>
                  <a:pt x="40" y="958"/>
                </a:lnTo>
                <a:lnTo>
                  <a:pt x="48" y="968"/>
                </a:lnTo>
                <a:lnTo>
                  <a:pt x="57" y="978"/>
                </a:lnTo>
                <a:lnTo>
                  <a:pt x="67" y="988"/>
                </a:lnTo>
                <a:lnTo>
                  <a:pt x="78" y="996"/>
                </a:lnTo>
                <a:lnTo>
                  <a:pt x="89" y="1003"/>
                </a:lnTo>
                <a:lnTo>
                  <a:pt x="89" y="1003"/>
                </a:lnTo>
                <a:lnTo>
                  <a:pt x="102" y="1009"/>
                </a:lnTo>
                <a:lnTo>
                  <a:pt x="114" y="1015"/>
                </a:lnTo>
                <a:lnTo>
                  <a:pt x="127" y="1020"/>
                </a:lnTo>
                <a:lnTo>
                  <a:pt x="141" y="1023"/>
                </a:lnTo>
                <a:lnTo>
                  <a:pt x="154" y="1026"/>
                </a:lnTo>
                <a:lnTo>
                  <a:pt x="167" y="1028"/>
                </a:lnTo>
                <a:lnTo>
                  <a:pt x="182" y="1029"/>
                </a:lnTo>
                <a:lnTo>
                  <a:pt x="196" y="1029"/>
                </a:lnTo>
                <a:lnTo>
                  <a:pt x="196" y="1029"/>
                </a:lnTo>
                <a:lnTo>
                  <a:pt x="217" y="1028"/>
                </a:lnTo>
                <a:lnTo>
                  <a:pt x="236" y="1026"/>
                </a:lnTo>
                <a:lnTo>
                  <a:pt x="256" y="1022"/>
                </a:lnTo>
                <a:lnTo>
                  <a:pt x="274" y="1015"/>
                </a:lnTo>
                <a:lnTo>
                  <a:pt x="274" y="1015"/>
                </a:lnTo>
                <a:lnTo>
                  <a:pt x="282" y="1012"/>
                </a:lnTo>
                <a:lnTo>
                  <a:pt x="291" y="1008"/>
                </a:lnTo>
                <a:lnTo>
                  <a:pt x="306" y="999"/>
                </a:lnTo>
                <a:lnTo>
                  <a:pt x="320" y="988"/>
                </a:lnTo>
                <a:lnTo>
                  <a:pt x="333" y="975"/>
                </a:lnTo>
                <a:lnTo>
                  <a:pt x="344" y="961"/>
                </a:lnTo>
                <a:lnTo>
                  <a:pt x="354" y="945"/>
                </a:lnTo>
                <a:lnTo>
                  <a:pt x="362" y="929"/>
                </a:lnTo>
                <a:lnTo>
                  <a:pt x="369" y="911"/>
                </a:lnTo>
                <a:lnTo>
                  <a:pt x="369" y="911"/>
                </a:lnTo>
                <a:lnTo>
                  <a:pt x="375" y="887"/>
                </a:lnTo>
                <a:lnTo>
                  <a:pt x="380" y="862"/>
                </a:lnTo>
                <a:lnTo>
                  <a:pt x="383" y="837"/>
                </a:lnTo>
                <a:lnTo>
                  <a:pt x="384" y="813"/>
                </a:lnTo>
                <a:lnTo>
                  <a:pt x="384" y="813"/>
                </a:lnTo>
                <a:lnTo>
                  <a:pt x="383" y="796"/>
                </a:lnTo>
                <a:lnTo>
                  <a:pt x="382" y="779"/>
                </a:lnTo>
                <a:lnTo>
                  <a:pt x="380" y="763"/>
                </a:lnTo>
                <a:lnTo>
                  <a:pt x="377" y="747"/>
                </a:lnTo>
                <a:lnTo>
                  <a:pt x="374" y="731"/>
                </a:lnTo>
                <a:lnTo>
                  <a:pt x="369" y="715"/>
                </a:lnTo>
                <a:lnTo>
                  <a:pt x="363" y="701"/>
                </a:lnTo>
                <a:lnTo>
                  <a:pt x="357" y="686"/>
                </a:lnTo>
                <a:lnTo>
                  <a:pt x="357" y="686"/>
                </a:lnTo>
                <a:lnTo>
                  <a:pt x="351" y="674"/>
                </a:lnTo>
                <a:lnTo>
                  <a:pt x="344" y="663"/>
                </a:lnTo>
                <a:lnTo>
                  <a:pt x="336" y="652"/>
                </a:lnTo>
                <a:lnTo>
                  <a:pt x="325" y="643"/>
                </a:lnTo>
                <a:lnTo>
                  <a:pt x="315" y="636"/>
                </a:lnTo>
                <a:lnTo>
                  <a:pt x="303" y="628"/>
                </a:lnTo>
                <a:lnTo>
                  <a:pt x="291" y="623"/>
                </a:lnTo>
                <a:lnTo>
                  <a:pt x="278" y="619"/>
                </a:lnTo>
                <a:lnTo>
                  <a:pt x="278" y="619"/>
                </a:lnTo>
                <a:lnTo>
                  <a:pt x="261" y="615"/>
                </a:lnTo>
                <a:lnTo>
                  <a:pt x="242" y="614"/>
                </a:lnTo>
                <a:lnTo>
                  <a:pt x="243" y="717"/>
                </a:lnTo>
                <a:lnTo>
                  <a:pt x="243" y="717"/>
                </a:lnTo>
                <a:lnTo>
                  <a:pt x="254" y="717"/>
                </a:lnTo>
                <a:lnTo>
                  <a:pt x="263" y="718"/>
                </a:lnTo>
                <a:lnTo>
                  <a:pt x="272" y="722"/>
                </a:lnTo>
                <a:lnTo>
                  <a:pt x="281" y="725"/>
                </a:lnTo>
                <a:close/>
                <a:moveTo>
                  <a:pt x="376" y="1918"/>
                </a:moveTo>
                <a:lnTo>
                  <a:pt x="376" y="1820"/>
                </a:lnTo>
                <a:lnTo>
                  <a:pt x="11" y="1820"/>
                </a:lnTo>
                <a:lnTo>
                  <a:pt x="11" y="1918"/>
                </a:lnTo>
                <a:lnTo>
                  <a:pt x="376" y="1918"/>
                </a:lnTo>
                <a:close/>
                <a:moveTo>
                  <a:pt x="158" y="2091"/>
                </a:moveTo>
                <a:lnTo>
                  <a:pt x="158" y="2289"/>
                </a:lnTo>
                <a:lnTo>
                  <a:pt x="11" y="2289"/>
                </a:lnTo>
                <a:lnTo>
                  <a:pt x="11" y="2385"/>
                </a:lnTo>
                <a:lnTo>
                  <a:pt x="376" y="2385"/>
                </a:lnTo>
                <a:lnTo>
                  <a:pt x="376" y="2289"/>
                </a:lnTo>
                <a:lnTo>
                  <a:pt x="217" y="2289"/>
                </a:lnTo>
                <a:lnTo>
                  <a:pt x="217" y="2091"/>
                </a:lnTo>
                <a:lnTo>
                  <a:pt x="376" y="2091"/>
                </a:lnTo>
                <a:lnTo>
                  <a:pt x="376" y="1994"/>
                </a:lnTo>
                <a:lnTo>
                  <a:pt x="11" y="1994"/>
                </a:lnTo>
                <a:lnTo>
                  <a:pt x="11" y="2091"/>
                </a:lnTo>
                <a:lnTo>
                  <a:pt x="158" y="2091"/>
                </a:lnTo>
                <a:close/>
                <a:moveTo>
                  <a:pt x="238" y="1311"/>
                </a:moveTo>
                <a:lnTo>
                  <a:pt x="73" y="1243"/>
                </a:lnTo>
                <a:lnTo>
                  <a:pt x="238" y="1175"/>
                </a:lnTo>
                <a:lnTo>
                  <a:pt x="238" y="1311"/>
                </a:lnTo>
                <a:close/>
                <a:moveTo>
                  <a:pt x="11" y="1303"/>
                </a:moveTo>
                <a:lnTo>
                  <a:pt x="376" y="1474"/>
                </a:lnTo>
                <a:lnTo>
                  <a:pt x="376" y="1365"/>
                </a:lnTo>
                <a:lnTo>
                  <a:pt x="298" y="1335"/>
                </a:lnTo>
                <a:lnTo>
                  <a:pt x="298" y="1152"/>
                </a:lnTo>
                <a:lnTo>
                  <a:pt x="375" y="1120"/>
                </a:lnTo>
                <a:lnTo>
                  <a:pt x="375" y="1012"/>
                </a:lnTo>
                <a:lnTo>
                  <a:pt x="11" y="1185"/>
                </a:lnTo>
                <a:lnTo>
                  <a:pt x="11" y="1303"/>
                </a:lnTo>
                <a:close/>
                <a:moveTo>
                  <a:pt x="11" y="1391"/>
                </a:moveTo>
                <a:lnTo>
                  <a:pt x="11" y="1786"/>
                </a:lnTo>
                <a:lnTo>
                  <a:pt x="73" y="1786"/>
                </a:lnTo>
                <a:lnTo>
                  <a:pt x="73" y="1637"/>
                </a:lnTo>
                <a:lnTo>
                  <a:pt x="376" y="1637"/>
                </a:lnTo>
                <a:lnTo>
                  <a:pt x="376" y="1539"/>
                </a:lnTo>
                <a:lnTo>
                  <a:pt x="73" y="1539"/>
                </a:lnTo>
                <a:lnTo>
                  <a:pt x="73" y="1390"/>
                </a:lnTo>
                <a:lnTo>
                  <a:pt x="11" y="13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800" dirty="0"/>
              <a:t>  </a:t>
            </a:r>
          </a:p>
        </p:txBody>
      </p:sp>
      <p:sp>
        <p:nvSpPr>
          <p:cNvPr id="21" name="Marcador de contenido 5">
            <a:extLst>
              <a:ext uri="{FF2B5EF4-FFF2-40B4-BE49-F238E27FC236}">
                <a16:creationId xmlns:a16="http://schemas.microsoft.com/office/drawing/2014/main" id="{4FAD9831-F91C-4C42-BFA9-D04D9C91B98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93631" y="955676"/>
            <a:ext cx="5489150" cy="5427663"/>
          </a:xfrm>
          <a:noFill/>
        </p:spPr>
        <p:txBody>
          <a:bodyPr/>
          <a:lstStyle>
            <a:lvl1pPr marL="0" indent="0">
              <a:buNone/>
              <a:defRPr>
                <a:solidFill>
                  <a:srgbClr val="18C0C7"/>
                </a:solidFill>
              </a:defRPr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object</a:t>
            </a:r>
            <a:r>
              <a:rPr lang="es-ES" dirty="0"/>
              <a:t>/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74431" y="361155"/>
            <a:ext cx="4459355" cy="288000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300" b="1" spc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AU" dirty="0"/>
              <a:t>EDIT SECTION TITLE OR SUBHEAD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19A0C6B-F474-4DDF-8344-0D1FDEAE62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292" y="527531"/>
            <a:ext cx="4454138" cy="1680969"/>
          </a:xfrm>
        </p:spPr>
        <p:txBody>
          <a:bodyPr anchor="t">
            <a:noAutofit/>
          </a:bodyPr>
          <a:lstStyle>
            <a:lvl1pPr>
              <a:lnSpc>
                <a:spcPts val="24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–</a:t>
            </a:r>
            <a:br>
              <a:rPr lang="en-US" dirty="0"/>
            </a:br>
            <a:r>
              <a:rPr lang="en-US" dirty="0"/>
              <a:t>Edit master headline 24pt</a:t>
            </a:r>
            <a:endParaRPr lang="es-ES" dirty="0"/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D450AECA-7F51-0C4A-963A-019D307DC7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1016" y="6208786"/>
            <a:ext cx="3837372" cy="248722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132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s-ES" sz="1200" b="0" kern="1200" dirty="0" smtClean="0">
                <a:solidFill>
                  <a:schemeClr val="accent2"/>
                </a:solidFill>
                <a:latin typeface="Calibri"/>
                <a:ea typeface="Source Sans Pro ExtraLight" panose="020B0303030403020204" pitchFamily="34" charset="0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*Edit master notes 12pt</a:t>
            </a:r>
          </a:p>
        </p:txBody>
      </p:sp>
    </p:spTree>
    <p:extLst>
      <p:ext uri="{BB962C8B-B14F-4D97-AF65-F5344CB8AC3E}">
        <p14:creationId xmlns:p14="http://schemas.microsoft.com/office/powerpoint/2010/main" val="4425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5ACBF0"/>
          </p15:clr>
        </p15:guide>
        <p15:guide id="2" orient="horz" pos="1570">
          <p15:clr>
            <a:srgbClr val="5ACBF0"/>
          </p15:clr>
        </p15:guide>
        <p15:guide id="3" pos="2737">
          <p15:clr>
            <a:srgbClr val="5ACBF0"/>
          </p15:clr>
        </p15:guide>
        <p15:guide id="4" pos="5340">
          <p15:clr>
            <a:srgbClr val="5ACBF0"/>
          </p15:clr>
        </p15:guide>
        <p15:guide id="5" orient="horz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1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1473644" y="1484784"/>
            <a:ext cx="9244712" cy="43010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cxnSp>
        <p:nvCxnSpPr>
          <p:cNvPr id="68" name="Conector recto 9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66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1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4FA0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911424" y="1338838"/>
            <a:ext cx="10369152" cy="427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901390" y="2207244"/>
            <a:ext cx="5050409" cy="395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26" indent="-173014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5"/>
          </p:nvPr>
        </p:nvSpPr>
        <p:spPr>
          <a:xfrm>
            <a:off x="6240463" y="2207244"/>
            <a:ext cx="5040112" cy="395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26" indent="-173014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1595963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4329941" y="980750"/>
            <a:ext cx="6950635" cy="2961019"/>
          </a:xfrm>
          <a:prstGeom prst="rect">
            <a:avLst/>
          </a:prstGeom>
          <a:solidFill>
            <a:srgbClr val="34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5" y="1404509"/>
            <a:ext cx="4279663" cy="4242216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4329944" y="1404509"/>
            <a:ext cx="825141" cy="2537238"/>
          </a:xfrm>
          <a:prstGeom prst="rect">
            <a:avLst/>
          </a:prstGeom>
          <a:solidFill>
            <a:srgbClr val="349FA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grpSp>
        <p:nvGrpSpPr>
          <p:cNvPr id="17" name="Grupo 16"/>
          <p:cNvGrpSpPr/>
          <p:nvPr userDrawn="1"/>
        </p:nvGrpSpPr>
        <p:grpSpPr>
          <a:xfrm>
            <a:off x="9087044" y="4804908"/>
            <a:ext cx="2193533" cy="356651"/>
            <a:chOff x="9821863" y="4879975"/>
            <a:chExt cx="1298575" cy="211138"/>
          </a:xfrm>
        </p:grpSpPr>
        <p:sp>
          <p:nvSpPr>
            <p:cNvPr id="18" name="Freeform 54"/>
            <p:cNvSpPr>
              <a:spLocks/>
            </p:cNvSpPr>
            <p:nvPr/>
          </p:nvSpPr>
          <p:spPr bwMode="auto">
            <a:xfrm>
              <a:off x="10812463" y="4886325"/>
              <a:ext cx="214313" cy="198438"/>
            </a:xfrm>
            <a:custGeom>
              <a:avLst/>
              <a:gdLst>
                <a:gd name="T0" fmla="*/ 28 w 114"/>
                <a:gd name="T1" fmla="*/ 0 h 106"/>
                <a:gd name="T2" fmla="*/ 28 w 114"/>
                <a:gd name="T3" fmla="*/ 42 h 106"/>
                <a:gd name="T4" fmla="*/ 85 w 114"/>
                <a:gd name="T5" fmla="*/ 42 h 106"/>
                <a:gd name="T6" fmla="*/ 85 w 114"/>
                <a:gd name="T7" fmla="*/ 0 h 106"/>
                <a:gd name="T8" fmla="*/ 113 w 114"/>
                <a:gd name="T9" fmla="*/ 0 h 106"/>
                <a:gd name="T10" fmla="*/ 113 w 114"/>
                <a:gd name="T11" fmla="*/ 106 h 106"/>
                <a:gd name="T12" fmla="*/ 85 w 114"/>
                <a:gd name="T13" fmla="*/ 106 h 106"/>
                <a:gd name="T14" fmla="*/ 85 w 114"/>
                <a:gd name="T15" fmla="*/ 60 h 106"/>
                <a:gd name="T16" fmla="*/ 28 w 114"/>
                <a:gd name="T17" fmla="*/ 60 h 106"/>
                <a:gd name="T18" fmla="*/ 28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8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8" y="0"/>
                  </a:moveTo>
                  <a:cubicBezTo>
                    <a:pt x="28" y="0"/>
                    <a:pt x="28" y="43"/>
                    <a:pt x="28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3"/>
                    <a:pt x="85" y="0"/>
                    <a:pt x="85" y="0"/>
                  </a:cubicBezTo>
                  <a:cubicBezTo>
                    <a:pt x="85" y="0"/>
                    <a:pt x="113" y="0"/>
                    <a:pt x="113" y="0"/>
                  </a:cubicBezTo>
                  <a:cubicBezTo>
                    <a:pt x="113" y="0"/>
                    <a:pt x="114" y="106"/>
                    <a:pt x="113" y="106"/>
                  </a:cubicBezTo>
                  <a:cubicBezTo>
                    <a:pt x="113" y="106"/>
                    <a:pt x="85" y="106"/>
                    <a:pt x="85" y="106"/>
                  </a:cubicBezTo>
                  <a:cubicBezTo>
                    <a:pt x="85" y="106"/>
                    <a:pt x="85" y="60"/>
                    <a:pt x="85" y="60"/>
                  </a:cubicBezTo>
                  <a:cubicBezTo>
                    <a:pt x="85" y="60"/>
                    <a:pt x="28" y="60"/>
                    <a:pt x="28" y="60"/>
                  </a:cubicBezTo>
                  <a:cubicBezTo>
                    <a:pt x="28" y="60"/>
                    <a:pt x="28" y="106"/>
                    <a:pt x="2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9" name="Freeform 55"/>
            <p:cNvSpPr>
              <a:spLocks/>
            </p:cNvSpPr>
            <p:nvPr/>
          </p:nvSpPr>
          <p:spPr bwMode="auto">
            <a:xfrm>
              <a:off x="10148888" y="4886325"/>
              <a:ext cx="214313" cy="198438"/>
            </a:xfrm>
            <a:custGeom>
              <a:avLst/>
              <a:gdLst>
                <a:gd name="T0" fmla="*/ 114 w 114"/>
                <a:gd name="T1" fmla="*/ 0 h 106"/>
                <a:gd name="T2" fmla="*/ 114 w 114"/>
                <a:gd name="T3" fmla="*/ 18 h 106"/>
                <a:gd name="T4" fmla="*/ 71 w 114"/>
                <a:gd name="T5" fmla="*/ 18 h 106"/>
                <a:gd name="T6" fmla="*/ 71 w 114"/>
                <a:gd name="T7" fmla="*/ 106 h 106"/>
                <a:gd name="T8" fmla="*/ 43 w 114"/>
                <a:gd name="T9" fmla="*/ 106 h 106"/>
                <a:gd name="T10" fmla="*/ 43 w 114"/>
                <a:gd name="T11" fmla="*/ 18 h 106"/>
                <a:gd name="T12" fmla="*/ 0 w 114"/>
                <a:gd name="T13" fmla="*/ 18 h 106"/>
                <a:gd name="T14" fmla="*/ 0 w 114"/>
                <a:gd name="T15" fmla="*/ 0 h 106"/>
                <a:gd name="T16" fmla="*/ 114 w 11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6">
                  <a:moveTo>
                    <a:pt x="114" y="0"/>
                  </a:moveTo>
                  <a:cubicBezTo>
                    <a:pt x="114" y="0"/>
                    <a:pt x="114" y="18"/>
                    <a:pt x="114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0"/>
                    <a:pt x="0" y="0"/>
                  </a:cubicBezTo>
                  <a:cubicBezTo>
                    <a:pt x="0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0" name="Freeform 56"/>
            <p:cNvSpPr>
              <a:spLocks noEditPoints="1"/>
            </p:cNvSpPr>
            <p:nvPr/>
          </p:nvSpPr>
          <p:spPr bwMode="auto">
            <a:xfrm>
              <a:off x="10318750" y="4886325"/>
              <a:ext cx="250825" cy="198438"/>
            </a:xfrm>
            <a:custGeom>
              <a:avLst/>
              <a:gdLst>
                <a:gd name="T0" fmla="*/ 134 w 134"/>
                <a:gd name="T1" fmla="*/ 106 h 106"/>
                <a:gd name="T2" fmla="*/ 103 w 134"/>
                <a:gd name="T3" fmla="*/ 106 h 106"/>
                <a:gd name="T4" fmla="*/ 93 w 134"/>
                <a:gd name="T5" fmla="*/ 84 h 106"/>
                <a:gd name="T6" fmla="*/ 40 w 134"/>
                <a:gd name="T7" fmla="*/ 84 h 106"/>
                <a:gd name="T8" fmla="*/ 31 w 134"/>
                <a:gd name="T9" fmla="*/ 106 h 106"/>
                <a:gd name="T10" fmla="*/ 0 w 134"/>
                <a:gd name="T11" fmla="*/ 106 h 106"/>
                <a:gd name="T12" fmla="*/ 50 w 134"/>
                <a:gd name="T13" fmla="*/ 0 h 106"/>
                <a:gd name="T14" fmla="*/ 84 w 134"/>
                <a:gd name="T15" fmla="*/ 0 h 106"/>
                <a:gd name="T16" fmla="*/ 134 w 134"/>
                <a:gd name="T17" fmla="*/ 106 h 106"/>
                <a:gd name="T18" fmla="*/ 67 w 134"/>
                <a:gd name="T19" fmla="*/ 18 h 106"/>
                <a:gd name="T20" fmla="*/ 47 w 134"/>
                <a:gd name="T21" fmla="*/ 66 h 106"/>
                <a:gd name="T22" fmla="*/ 87 w 134"/>
                <a:gd name="T23" fmla="*/ 66 h 106"/>
                <a:gd name="T24" fmla="*/ 67 w 134"/>
                <a:gd name="T25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06">
                  <a:moveTo>
                    <a:pt x="134" y="106"/>
                  </a:moveTo>
                  <a:cubicBezTo>
                    <a:pt x="134" y="106"/>
                    <a:pt x="102" y="106"/>
                    <a:pt x="103" y="106"/>
                  </a:cubicBezTo>
                  <a:cubicBezTo>
                    <a:pt x="103" y="106"/>
                    <a:pt x="93" y="84"/>
                    <a:pt x="93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1" y="106"/>
                    <a:pt x="31" y="106"/>
                  </a:cubicBezTo>
                  <a:cubicBezTo>
                    <a:pt x="31" y="106"/>
                    <a:pt x="0" y="106"/>
                    <a:pt x="0" y="10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84" y="0"/>
                    <a:pt x="84" y="0"/>
                  </a:cubicBezTo>
                  <a:lnTo>
                    <a:pt x="134" y="106"/>
                  </a:lnTo>
                  <a:close/>
                  <a:moveTo>
                    <a:pt x="67" y="18"/>
                  </a:moveTo>
                  <a:cubicBezTo>
                    <a:pt x="47" y="66"/>
                    <a:pt x="47" y="66"/>
                    <a:pt x="4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67" y="18"/>
                    <a:pt x="67" y="18"/>
                    <a:pt x="67" y="18"/>
                  </a:cubicBezTo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1" name="Rectangle 57"/>
            <p:cNvSpPr>
              <a:spLocks noChangeArrowheads="1"/>
            </p:cNvSpPr>
            <p:nvPr/>
          </p:nvSpPr>
          <p:spPr bwMode="auto">
            <a:xfrm>
              <a:off x="11066463" y="4886325"/>
              <a:ext cx="53975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2" name="Freeform 58"/>
            <p:cNvSpPr>
              <a:spLocks/>
            </p:cNvSpPr>
            <p:nvPr/>
          </p:nvSpPr>
          <p:spPr bwMode="auto">
            <a:xfrm>
              <a:off x="9821863" y="4886325"/>
              <a:ext cx="212725" cy="198438"/>
            </a:xfrm>
            <a:custGeom>
              <a:avLst/>
              <a:gdLst>
                <a:gd name="T0" fmla="*/ 29 w 114"/>
                <a:gd name="T1" fmla="*/ 0 h 106"/>
                <a:gd name="T2" fmla="*/ 29 w 114"/>
                <a:gd name="T3" fmla="*/ 42 h 106"/>
                <a:gd name="T4" fmla="*/ 86 w 114"/>
                <a:gd name="T5" fmla="*/ 42 h 106"/>
                <a:gd name="T6" fmla="*/ 86 w 114"/>
                <a:gd name="T7" fmla="*/ 0 h 106"/>
                <a:gd name="T8" fmla="*/ 114 w 114"/>
                <a:gd name="T9" fmla="*/ 0 h 106"/>
                <a:gd name="T10" fmla="*/ 114 w 114"/>
                <a:gd name="T11" fmla="*/ 106 h 106"/>
                <a:gd name="T12" fmla="*/ 86 w 114"/>
                <a:gd name="T13" fmla="*/ 106 h 106"/>
                <a:gd name="T14" fmla="*/ 86 w 114"/>
                <a:gd name="T15" fmla="*/ 60 h 106"/>
                <a:gd name="T16" fmla="*/ 29 w 114"/>
                <a:gd name="T17" fmla="*/ 60 h 106"/>
                <a:gd name="T18" fmla="*/ 29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9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9" y="0"/>
                  </a:moveTo>
                  <a:cubicBezTo>
                    <a:pt x="29" y="0"/>
                    <a:pt x="29" y="43"/>
                    <a:pt x="29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3"/>
                    <a:pt x="86" y="0"/>
                    <a:pt x="86" y="0"/>
                  </a:cubicBezTo>
                  <a:cubicBezTo>
                    <a:pt x="86" y="0"/>
                    <a:pt x="114" y="0"/>
                    <a:pt x="114" y="0"/>
                  </a:cubicBezTo>
                  <a:cubicBezTo>
                    <a:pt x="114" y="0"/>
                    <a:pt x="114" y="106"/>
                    <a:pt x="114" y="106"/>
                  </a:cubicBezTo>
                  <a:cubicBezTo>
                    <a:pt x="114" y="106"/>
                    <a:pt x="86" y="106"/>
                    <a:pt x="86" y="106"/>
                  </a:cubicBezTo>
                  <a:cubicBezTo>
                    <a:pt x="86" y="106"/>
                    <a:pt x="86" y="60"/>
                    <a:pt x="86" y="60"/>
                  </a:cubicBezTo>
                  <a:cubicBezTo>
                    <a:pt x="86" y="60"/>
                    <a:pt x="29" y="60"/>
                    <a:pt x="29" y="60"/>
                  </a:cubicBezTo>
                  <a:cubicBezTo>
                    <a:pt x="29" y="60"/>
                    <a:pt x="29" y="106"/>
                    <a:pt x="29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0"/>
                    <a:pt x="0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3" name="Rectangle 59"/>
            <p:cNvSpPr>
              <a:spLocks noChangeArrowheads="1"/>
            </p:cNvSpPr>
            <p:nvPr/>
          </p:nvSpPr>
          <p:spPr bwMode="auto">
            <a:xfrm>
              <a:off x="10075863" y="4886325"/>
              <a:ext cx="55563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4" name="Freeform 60"/>
            <p:cNvSpPr>
              <a:spLocks/>
            </p:cNvSpPr>
            <p:nvPr/>
          </p:nvSpPr>
          <p:spPr bwMode="auto">
            <a:xfrm>
              <a:off x="10560050" y="4879975"/>
              <a:ext cx="227013" cy="211138"/>
            </a:xfrm>
            <a:custGeom>
              <a:avLst/>
              <a:gdLst>
                <a:gd name="T0" fmla="*/ 4 w 121"/>
                <a:gd name="T1" fmla="*/ 80 h 112"/>
                <a:gd name="T2" fmla="*/ 0 w 121"/>
                <a:gd name="T3" fmla="*/ 57 h 112"/>
                <a:gd name="T4" fmla="*/ 8 w 121"/>
                <a:gd name="T5" fmla="*/ 26 h 112"/>
                <a:gd name="T6" fmla="*/ 32 w 121"/>
                <a:gd name="T7" fmla="*/ 6 h 112"/>
                <a:gd name="T8" fmla="*/ 63 w 121"/>
                <a:gd name="T9" fmla="*/ 0 h 112"/>
                <a:gd name="T10" fmla="*/ 99 w 121"/>
                <a:gd name="T11" fmla="*/ 8 h 112"/>
                <a:gd name="T12" fmla="*/ 119 w 121"/>
                <a:gd name="T13" fmla="*/ 32 h 112"/>
                <a:gd name="T14" fmla="*/ 120 w 121"/>
                <a:gd name="T15" fmla="*/ 39 h 112"/>
                <a:gd name="T16" fmla="*/ 90 w 121"/>
                <a:gd name="T17" fmla="*/ 39 h 112"/>
                <a:gd name="T18" fmla="*/ 89 w 121"/>
                <a:gd name="T19" fmla="*/ 31 h 112"/>
                <a:gd name="T20" fmla="*/ 75 w 121"/>
                <a:gd name="T21" fmla="*/ 19 h 112"/>
                <a:gd name="T22" fmla="*/ 63 w 121"/>
                <a:gd name="T23" fmla="*/ 17 h 112"/>
                <a:gd name="T24" fmla="*/ 49 w 121"/>
                <a:gd name="T25" fmla="*/ 19 h 112"/>
                <a:gd name="T26" fmla="*/ 34 w 121"/>
                <a:gd name="T27" fmla="*/ 35 h 112"/>
                <a:gd name="T28" fmla="*/ 30 w 121"/>
                <a:gd name="T29" fmla="*/ 57 h 112"/>
                <a:gd name="T30" fmla="*/ 32 w 121"/>
                <a:gd name="T31" fmla="*/ 76 h 112"/>
                <a:gd name="T32" fmla="*/ 48 w 121"/>
                <a:gd name="T33" fmla="*/ 93 h 112"/>
                <a:gd name="T34" fmla="*/ 63 w 121"/>
                <a:gd name="T35" fmla="*/ 96 h 112"/>
                <a:gd name="T36" fmla="*/ 76 w 121"/>
                <a:gd name="T37" fmla="*/ 94 h 112"/>
                <a:gd name="T38" fmla="*/ 88 w 121"/>
                <a:gd name="T39" fmla="*/ 83 h 112"/>
                <a:gd name="T40" fmla="*/ 91 w 121"/>
                <a:gd name="T41" fmla="*/ 71 h 112"/>
                <a:gd name="T42" fmla="*/ 121 w 121"/>
                <a:gd name="T43" fmla="*/ 71 h 112"/>
                <a:gd name="T44" fmla="*/ 119 w 121"/>
                <a:gd name="T45" fmla="*/ 81 h 112"/>
                <a:gd name="T46" fmla="*/ 99 w 121"/>
                <a:gd name="T47" fmla="*/ 105 h 112"/>
                <a:gd name="T48" fmla="*/ 63 w 121"/>
                <a:gd name="T49" fmla="*/ 112 h 112"/>
                <a:gd name="T50" fmla="*/ 34 w 121"/>
                <a:gd name="T51" fmla="*/ 108 h 112"/>
                <a:gd name="T52" fmla="*/ 4 w 121"/>
                <a:gd name="T53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12">
                  <a:moveTo>
                    <a:pt x="4" y="80"/>
                  </a:moveTo>
                  <a:cubicBezTo>
                    <a:pt x="1" y="73"/>
                    <a:pt x="0" y="65"/>
                    <a:pt x="0" y="57"/>
                  </a:cubicBezTo>
                  <a:cubicBezTo>
                    <a:pt x="0" y="46"/>
                    <a:pt x="2" y="35"/>
                    <a:pt x="8" y="26"/>
                  </a:cubicBezTo>
                  <a:cubicBezTo>
                    <a:pt x="13" y="17"/>
                    <a:pt x="22" y="10"/>
                    <a:pt x="32" y="6"/>
                  </a:cubicBezTo>
                  <a:cubicBezTo>
                    <a:pt x="42" y="2"/>
                    <a:pt x="52" y="0"/>
                    <a:pt x="63" y="0"/>
                  </a:cubicBezTo>
                  <a:cubicBezTo>
                    <a:pt x="76" y="0"/>
                    <a:pt x="88" y="3"/>
                    <a:pt x="99" y="8"/>
                  </a:cubicBezTo>
                  <a:cubicBezTo>
                    <a:pt x="109" y="12"/>
                    <a:pt x="117" y="21"/>
                    <a:pt x="119" y="32"/>
                  </a:cubicBezTo>
                  <a:cubicBezTo>
                    <a:pt x="119" y="35"/>
                    <a:pt x="120" y="37"/>
                    <a:pt x="12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6"/>
                    <a:pt x="90" y="33"/>
                    <a:pt x="89" y="31"/>
                  </a:cubicBezTo>
                  <a:cubicBezTo>
                    <a:pt x="86" y="25"/>
                    <a:pt x="82" y="20"/>
                    <a:pt x="75" y="19"/>
                  </a:cubicBezTo>
                  <a:cubicBezTo>
                    <a:pt x="72" y="17"/>
                    <a:pt x="67" y="17"/>
                    <a:pt x="63" y="17"/>
                  </a:cubicBezTo>
                  <a:cubicBezTo>
                    <a:pt x="58" y="17"/>
                    <a:pt x="54" y="18"/>
                    <a:pt x="49" y="19"/>
                  </a:cubicBezTo>
                  <a:cubicBezTo>
                    <a:pt x="42" y="22"/>
                    <a:pt x="36" y="28"/>
                    <a:pt x="34" y="35"/>
                  </a:cubicBezTo>
                  <a:cubicBezTo>
                    <a:pt x="31" y="42"/>
                    <a:pt x="30" y="49"/>
                    <a:pt x="30" y="57"/>
                  </a:cubicBezTo>
                  <a:cubicBezTo>
                    <a:pt x="30" y="64"/>
                    <a:pt x="31" y="70"/>
                    <a:pt x="32" y="76"/>
                  </a:cubicBezTo>
                  <a:cubicBezTo>
                    <a:pt x="35" y="84"/>
                    <a:pt x="40" y="90"/>
                    <a:pt x="48" y="93"/>
                  </a:cubicBezTo>
                  <a:cubicBezTo>
                    <a:pt x="53" y="95"/>
                    <a:pt x="58" y="96"/>
                    <a:pt x="63" y="96"/>
                  </a:cubicBezTo>
                  <a:cubicBezTo>
                    <a:pt x="68" y="96"/>
                    <a:pt x="72" y="95"/>
                    <a:pt x="76" y="94"/>
                  </a:cubicBezTo>
                  <a:cubicBezTo>
                    <a:pt x="82" y="92"/>
                    <a:pt x="86" y="88"/>
                    <a:pt x="88" y="83"/>
                  </a:cubicBezTo>
                  <a:cubicBezTo>
                    <a:pt x="90" y="79"/>
                    <a:pt x="91" y="75"/>
                    <a:pt x="9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5"/>
                    <a:pt x="120" y="78"/>
                    <a:pt x="119" y="81"/>
                  </a:cubicBezTo>
                  <a:cubicBezTo>
                    <a:pt x="117" y="92"/>
                    <a:pt x="109" y="101"/>
                    <a:pt x="99" y="105"/>
                  </a:cubicBezTo>
                  <a:cubicBezTo>
                    <a:pt x="88" y="109"/>
                    <a:pt x="76" y="112"/>
                    <a:pt x="63" y="112"/>
                  </a:cubicBezTo>
                  <a:cubicBezTo>
                    <a:pt x="53" y="112"/>
                    <a:pt x="43" y="111"/>
                    <a:pt x="34" y="108"/>
                  </a:cubicBezTo>
                  <a:cubicBezTo>
                    <a:pt x="21" y="103"/>
                    <a:pt x="9" y="93"/>
                    <a:pt x="4" y="8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</p:grpSp>
      <p:sp>
        <p:nvSpPr>
          <p:cNvPr id="28" name="Marcador de texto 27"/>
          <p:cNvSpPr>
            <a:spLocks noGrp="1"/>
          </p:cNvSpPr>
          <p:nvPr>
            <p:ph type="body" sz="quarter" idx="11" hasCustomPrompt="1"/>
          </p:nvPr>
        </p:nvSpPr>
        <p:spPr>
          <a:xfrm>
            <a:off x="5359633" y="2961308"/>
            <a:ext cx="5581723" cy="624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dirty="0" err="1" smtClean="0"/>
              <a:t>Subtitle</a:t>
            </a:r>
            <a:endParaRPr lang="es-ES" dirty="0" smtClean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59633" y="1358330"/>
            <a:ext cx="5581723" cy="15922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5000"/>
              </a:lnSpc>
              <a:buFontTx/>
              <a:buNone/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dirty="0" smtClean="0"/>
              <a:t>TITLE</a:t>
            </a:r>
          </a:p>
          <a:p>
            <a:pPr lvl="0"/>
            <a:r>
              <a:rPr lang="es-ES_tradnl" dirty="0" smtClean="0"/>
              <a:t>PRESENTATION</a:t>
            </a:r>
            <a:endParaRPr lang="es-ES" dirty="0" smtClean="0"/>
          </a:p>
        </p:txBody>
      </p:sp>
      <p:sp>
        <p:nvSpPr>
          <p:cNvPr id="32" name="Rectángulo 6"/>
          <p:cNvSpPr/>
          <p:nvPr userDrawn="1"/>
        </p:nvSpPr>
        <p:spPr>
          <a:xfrm>
            <a:off x="875435" y="6381329"/>
            <a:ext cx="4279663" cy="476672"/>
          </a:xfrm>
          <a:prstGeom prst="rect">
            <a:avLst/>
          </a:prstGeom>
          <a:solidFill>
            <a:srgbClr val="34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28045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 -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>
            <a:off x="1625913" y="-2291"/>
            <a:ext cx="8934584" cy="6167595"/>
            <a:chOff x="1625913" y="-2291"/>
            <a:chExt cx="8934584" cy="6239603"/>
          </a:xfrm>
        </p:grpSpPr>
        <p:sp>
          <p:nvSpPr>
            <p:cNvPr id="13" name="Rectángulo 12"/>
            <p:cNvSpPr/>
            <p:nvPr userDrawn="1"/>
          </p:nvSpPr>
          <p:spPr>
            <a:xfrm>
              <a:off x="1625913" y="2293"/>
              <a:ext cx="8923402" cy="6232860"/>
            </a:xfrm>
            <a:prstGeom prst="rect">
              <a:avLst/>
            </a:prstGeom>
            <a:solidFill>
              <a:srgbClr val="349FA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grpSp>
          <p:nvGrpSpPr>
            <p:cNvPr id="11" name="Grupo 10"/>
            <p:cNvGrpSpPr/>
            <p:nvPr userDrawn="1"/>
          </p:nvGrpSpPr>
          <p:grpSpPr>
            <a:xfrm>
              <a:off x="1631504" y="-2291"/>
              <a:ext cx="8928993" cy="6239603"/>
              <a:chOff x="407368" y="-2292"/>
              <a:chExt cx="11384392" cy="6619873"/>
            </a:xfrm>
          </p:grpSpPr>
          <p:sp>
            <p:nvSpPr>
              <p:cNvPr id="9" name="Rectángulo 8"/>
              <p:cNvSpPr/>
              <p:nvPr userDrawn="1"/>
            </p:nvSpPr>
            <p:spPr>
              <a:xfrm>
                <a:off x="407368" y="0"/>
                <a:ext cx="11377264" cy="6617581"/>
              </a:xfrm>
              <a:prstGeom prst="rect">
                <a:avLst/>
              </a:prstGeom>
              <a:solidFill>
                <a:srgbClr val="349FA7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10" name="Rectángulo 9"/>
              <p:cNvSpPr/>
              <p:nvPr userDrawn="1"/>
            </p:nvSpPr>
            <p:spPr>
              <a:xfrm>
                <a:off x="414496" y="-2292"/>
                <a:ext cx="11377264" cy="6617581"/>
              </a:xfrm>
              <a:prstGeom prst="rect">
                <a:avLst/>
              </a:prstGeom>
              <a:solidFill>
                <a:srgbClr val="349FA7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800"/>
              </a:p>
            </p:txBody>
          </p:sp>
        </p:grpSp>
      </p:grpSp>
      <p:cxnSp>
        <p:nvCxnSpPr>
          <p:cNvPr id="15" name="Conector recto 14"/>
          <p:cNvCxnSpPr/>
          <p:nvPr userDrawn="1"/>
        </p:nvCxnSpPr>
        <p:spPr>
          <a:xfrm>
            <a:off x="2135560" y="1124744"/>
            <a:ext cx="7920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2135560" y="476672"/>
            <a:ext cx="7920880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2135560" y="1412876"/>
            <a:ext cx="7920880" cy="4104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 algn="ctr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677" y="6525366"/>
            <a:ext cx="109696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918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5519936" y="1556792"/>
            <a:ext cx="5976664" cy="2304256"/>
          </a:xfrm>
          <a:prstGeom prst="rect">
            <a:avLst/>
          </a:prstGeom>
          <a:solidFill>
            <a:srgbClr val="34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471" y="548680"/>
            <a:ext cx="7184732" cy="4590058"/>
          </a:xfrm>
          <a:prstGeom prst="rect">
            <a:avLst/>
          </a:prstGeom>
        </p:spPr>
      </p:pic>
      <p:sp>
        <p:nvSpPr>
          <p:cNvPr id="13" name="Rectángulo 12"/>
          <p:cNvSpPr/>
          <p:nvPr userDrawn="1"/>
        </p:nvSpPr>
        <p:spPr>
          <a:xfrm>
            <a:off x="5519936" y="1556792"/>
            <a:ext cx="5976664" cy="2304256"/>
          </a:xfrm>
          <a:prstGeom prst="rect">
            <a:avLst/>
          </a:prstGeom>
          <a:solidFill>
            <a:srgbClr val="349FA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73" name="Marcador de texto 70"/>
          <p:cNvSpPr>
            <a:spLocks noGrp="1"/>
          </p:cNvSpPr>
          <p:nvPr>
            <p:ph type="body" sz="quarter" idx="10"/>
          </p:nvPr>
        </p:nvSpPr>
        <p:spPr>
          <a:xfrm>
            <a:off x="5899364" y="2130571"/>
            <a:ext cx="5215509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75" name="Grupo 16"/>
          <p:cNvGrpSpPr/>
          <p:nvPr userDrawn="1"/>
        </p:nvGrpSpPr>
        <p:grpSpPr>
          <a:xfrm>
            <a:off x="9125316" y="6096707"/>
            <a:ext cx="2193533" cy="356651"/>
            <a:chOff x="9821863" y="4879975"/>
            <a:chExt cx="1298575" cy="211138"/>
          </a:xfrm>
        </p:grpSpPr>
        <p:sp>
          <p:nvSpPr>
            <p:cNvPr id="76" name="Freeform 54"/>
            <p:cNvSpPr>
              <a:spLocks/>
            </p:cNvSpPr>
            <p:nvPr/>
          </p:nvSpPr>
          <p:spPr bwMode="auto">
            <a:xfrm>
              <a:off x="10812463" y="4886325"/>
              <a:ext cx="214313" cy="198438"/>
            </a:xfrm>
            <a:custGeom>
              <a:avLst/>
              <a:gdLst>
                <a:gd name="T0" fmla="*/ 28 w 114"/>
                <a:gd name="T1" fmla="*/ 0 h 106"/>
                <a:gd name="T2" fmla="*/ 28 w 114"/>
                <a:gd name="T3" fmla="*/ 42 h 106"/>
                <a:gd name="T4" fmla="*/ 85 w 114"/>
                <a:gd name="T5" fmla="*/ 42 h 106"/>
                <a:gd name="T6" fmla="*/ 85 w 114"/>
                <a:gd name="T7" fmla="*/ 0 h 106"/>
                <a:gd name="T8" fmla="*/ 113 w 114"/>
                <a:gd name="T9" fmla="*/ 0 h 106"/>
                <a:gd name="T10" fmla="*/ 113 w 114"/>
                <a:gd name="T11" fmla="*/ 106 h 106"/>
                <a:gd name="T12" fmla="*/ 85 w 114"/>
                <a:gd name="T13" fmla="*/ 106 h 106"/>
                <a:gd name="T14" fmla="*/ 85 w 114"/>
                <a:gd name="T15" fmla="*/ 60 h 106"/>
                <a:gd name="T16" fmla="*/ 28 w 114"/>
                <a:gd name="T17" fmla="*/ 60 h 106"/>
                <a:gd name="T18" fmla="*/ 28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8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8" y="0"/>
                  </a:moveTo>
                  <a:cubicBezTo>
                    <a:pt x="28" y="0"/>
                    <a:pt x="28" y="43"/>
                    <a:pt x="28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3"/>
                    <a:pt x="85" y="0"/>
                    <a:pt x="85" y="0"/>
                  </a:cubicBezTo>
                  <a:cubicBezTo>
                    <a:pt x="85" y="0"/>
                    <a:pt x="113" y="0"/>
                    <a:pt x="113" y="0"/>
                  </a:cubicBezTo>
                  <a:cubicBezTo>
                    <a:pt x="113" y="0"/>
                    <a:pt x="114" y="106"/>
                    <a:pt x="113" y="106"/>
                  </a:cubicBezTo>
                  <a:cubicBezTo>
                    <a:pt x="113" y="106"/>
                    <a:pt x="85" y="106"/>
                    <a:pt x="85" y="106"/>
                  </a:cubicBezTo>
                  <a:cubicBezTo>
                    <a:pt x="85" y="106"/>
                    <a:pt x="85" y="60"/>
                    <a:pt x="85" y="60"/>
                  </a:cubicBezTo>
                  <a:cubicBezTo>
                    <a:pt x="85" y="60"/>
                    <a:pt x="28" y="60"/>
                    <a:pt x="28" y="60"/>
                  </a:cubicBezTo>
                  <a:cubicBezTo>
                    <a:pt x="28" y="60"/>
                    <a:pt x="28" y="106"/>
                    <a:pt x="2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77" name="Freeform 55"/>
            <p:cNvSpPr>
              <a:spLocks/>
            </p:cNvSpPr>
            <p:nvPr/>
          </p:nvSpPr>
          <p:spPr bwMode="auto">
            <a:xfrm>
              <a:off x="10148888" y="4886325"/>
              <a:ext cx="214313" cy="198438"/>
            </a:xfrm>
            <a:custGeom>
              <a:avLst/>
              <a:gdLst>
                <a:gd name="T0" fmla="*/ 114 w 114"/>
                <a:gd name="T1" fmla="*/ 0 h 106"/>
                <a:gd name="T2" fmla="*/ 114 w 114"/>
                <a:gd name="T3" fmla="*/ 18 h 106"/>
                <a:gd name="T4" fmla="*/ 71 w 114"/>
                <a:gd name="T5" fmla="*/ 18 h 106"/>
                <a:gd name="T6" fmla="*/ 71 w 114"/>
                <a:gd name="T7" fmla="*/ 106 h 106"/>
                <a:gd name="T8" fmla="*/ 43 w 114"/>
                <a:gd name="T9" fmla="*/ 106 h 106"/>
                <a:gd name="T10" fmla="*/ 43 w 114"/>
                <a:gd name="T11" fmla="*/ 18 h 106"/>
                <a:gd name="T12" fmla="*/ 0 w 114"/>
                <a:gd name="T13" fmla="*/ 18 h 106"/>
                <a:gd name="T14" fmla="*/ 0 w 114"/>
                <a:gd name="T15" fmla="*/ 0 h 106"/>
                <a:gd name="T16" fmla="*/ 114 w 11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6">
                  <a:moveTo>
                    <a:pt x="114" y="0"/>
                  </a:moveTo>
                  <a:cubicBezTo>
                    <a:pt x="114" y="0"/>
                    <a:pt x="114" y="18"/>
                    <a:pt x="114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0"/>
                    <a:pt x="0" y="0"/>
                  </a:cubicBezTo>
                  <a:cubicBezTo>
                    <a:pt x="0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78" name="Freeform 56"/>
            <p:cNvSpPr>
              <a:spLocks noEditPoints="1"/>
            </p:cNvSpPr>
            <p:nvPr/>
          </p:nvSpPr>
          <p:spPr bwMode="auto">
            <a:xfrm>
              <a:off x="10318750" y="4886325"/>
              <a:ext cx="250825" cy="198438"/>
            </a:xfrm>
            <a:custGeom>
              <a:avLst/>
              <a:gdLst>
                <a:gd name="T0" fmla="*/ 134 w 134"/>
                <a:gd name="T1" fmla="*/ 106 h 106"/>
                <a:gd name="T2" fmla="*/ 103 w 134"/>
                <a:gd name="T3" fmla="*/ 106 h 106"/>
                <a:gd name="T4" fmla="*/ 93 w 134"/>
                <a:gd name="T5" fmla="*/ 84 h 106"/>
                <a:gd name="T6" fmla="*/ 40 w 134"/>
                <a:gd name="T7" fmla="*/ 84 h 106"/>
                <a:gd name="T8" fmla="*/ 31 w 134"/>
                <a:gd name="T9" fmla="*/ 106 h 106"/>
                <a:gd name="T10" fmla="*/ 0 w 134"/>
                <a:gd name="T11" fmla="*/ 106 h 106"/>
                <a:gd name="T12" fmla="*/ 50 w 134"/>
                <a:gd name="T13" fmla="*/ 0 h 106"/>
                <a:gd name="T14" fmla="*/ 84 w 134"/>
                <a:gd name="T15" fmla="*/ 0 h 106"/>
                <a:gd name="T16" fmla="*/ 134 w 134"/>
                <a:gd name="T17" fmla="*/ 106 h 106"/>
                <a:gd name="T18" fmla="*/ 67 w 134"/>
                <a:gd name="T19" fmla="*/ 18 h 106"/>
                <a:gd name="T20" fmla="*/ 47 w 134"/>
                <a:gd name="T21" fmla="*/ 66 h 106"/>
                <a:gd name="T22" fmla="*/ 87 w 134"/>
                <a:gd name="T23" fmla="*/ 66 h 106"/>
                <a:gd name="T24" fmla="*/ 67 w 134"/>
                <a:gd name="T25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06">
                  <a:moveTo>
                    <a:pt x="134" y="106"/>
                  </a:moveTo>
                  <a:cubicBezTo>
                    <a:pt x="134" y="106"/>
                    <a:pt x="102" y="106"/>
                    <a:pt x="103" y="106"/>
                  </a:cubicBezTo>
                  <a:cubicBezTo>
                    <a:pt x="103" y="106"/>
                    <a:pt x="93" y="84"/>
                    <a:pt x="93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1" y="106"/>
                    <a:pt x="31" y="106"/>
                  </a:cubicBezTo>
                  <a:cubicBezTo>
                    <a:pt x="31" y="106"/>
                    <a:pt x="0" y="106"/>
                    <a:pt x="0" y="10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84" y="0"/>
                    <a:pt x="84" y="0"/>
                  </a:cubicBezTo>
                  <a:lnTo>
                    <a:pt x="134" y="106"/>
                  </a:lnTo>
                  <a:close/>
                  <a:moveTo>
                    <a:pt x="67" y="18"/>
                  </a:moveTo>
                  <a:cubicBezTo>
                    <a:pt x="47" y="66"/>
                    <a:pt x="47" y="66"/>
                    <a:pt x="4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67" y="18"/>
                    <a:pt x="67" y="18"/>
                    <a:pt x="67" y="18"/>
                  </a:cubicBezTo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79" name="Rectangle 57"/>
            <p:cNvSpPr>
              <a:spLocks noChangeArrowheads="1"/>
            </p:cNvSpPr>
            <p:nvPr/>
          </p:nvSpPr>
          <p:spPr bwMode="auto">
            <a:xfrm>
              <a:off x="11066463" y="4886325"/>
              <a:ext cx="53975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9821863" y="4886325"/>
              <a:ext cx="212725" cy="198438"/>
            </a:xfrm>
            <a:custGeom>
              <a:avLst/>
              <a:gdLst>
                <a:gd name="T0" fmla="*/ 29 w 114"/>
                <a:gd name="T1" fmla="*/ 0 h 106"/>
                <a:gd name="T2" fmla="*/ 29 w 114"/>
                <a:gd name="T3" fmla="*/ 42 h 106"/>
                <a:gd name="T4" fmla="*/ 86 w 114"/>
                <a:gd name="T5" fmla="*/ 42 h 106"/>
                <a:gd name="T6" fmla="*/ 86 w 114"/>
                <a:gd name="T7" fmla="*/ 0 h 106"/>
                <a:gd name="T8" fmla="*/ 114 w 114"/>
                <a:gd name="T9" fmla="*/ 0 h 106"/>
                <a:gd name="T10" fmla="*/ 114 w 114"/>
                <a:gd name="T11" fmla="*/ 106 h 106"/>
                <a:gd name="T12" fmla="*/ 86 w 114"/>
                <a:gd name="T13" fmla="*/ 106 h 106"/>
                <a:gd name="T14" fmla="*/ 86 w 114"/>
                <a:gd name="T15" fmla="*/ 60 h 106"/>
                <a:gd name="T16" fmla="*/ 29 w 114"/>
                <a:gd name="T17" fmla="*/ 60 h 106"/>
                <a:gd name="T18" fmla="*/ 29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9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9" y="0"/>
                  </a:moveTo>
                  <a:cubicBezTo>
                    <a:pt x="29" y="0"/>
                    <a:pt x="29" y="43"/>
                    <a:pt x="29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3"/>
                    <a:pt x="86" y="0"/>
                    <a:pt x="86" y="0"/>
                  </a:cubicBezTo>
                  <a:cubicBezTo>
                    <a:pt x="86" y="0"/>
                    <a:pt x="114" y="0"/>
                    <a:pt x="114" y="0"/>
                  </a:cubicBezTo>
                  <a:cubicBezTo>
                    <a:pt x="114" y="0"/>
                    <a:pt x="114" y="106"/>
                    <a:pt x="114" y="106"/>
                  </a:cubicBezTo>
                  <a:cubicBezTo>
                    <a:pt x="114" y="106"/>
                    <a:pt x="86" y="106"/>
                    <a:pt x="86" y="106"/>
                  </a:cubicBezTo>
                  <a:cubicBezTo>
                    <a:pt x="86" y="106"/>
                    <a:pt x="86" y="60"/>
                    <a:pt x="86" y="60"/>
                  </a:cubicBezTo>
                  <a:cubicBezTo>
                    <a:pt x="86" y="60"/>
                    <a:pt x="29" y="60"/>
                    <a:pt x="29" y="60"/>
                  </a:cubicBezTo>
                  <a:cubicBezTo>
                    <a:pt x="29" y="60"/>
                    <a:pt x="29" y="106"/>
                    <a:pt x="29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0"/>
                    <a:pt x="0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1" name="Rectangle 59"/>
            <p:cNvSpPr>
              <a:spLocks noChangeArrowheads="1"/>
            </p:cNvSpPr>
            <p:nvPr/>
          </p:nvSpPr>
          <p:spPr bwMode="auto">
            <a:xfrm>
              <a:off x="10075863" y="4886325"/>
              <a:ext cx="55563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2" name="Freeform 60"/>
            <p:cNvSpPr>
              <a:spLocks/>
            </p:cNvSpPr>
            <p:nvPr/>
          </p:nvSpPr>
          <p:spPr bwMode="auto">
            <a:xfrm>
              <a:off x="10560050" y="4879975"/>
              <a:ext cx="227013" cy="211138"/>
            </a:xfrm>
            <a:custGeom>
              <a:avLst/>
              <a:gdLst>
                <a:gd name="T0" fmla="*/ 4 w 121"/>
                <a:gd name="T1" fmla="*/ 80 h 112"/>
                <a:gd name="T2" fmla="*/ 0 w 121"/>
                <a:gd name="T3" fmla="*/ 57 h 112"/>
                <a:gd name="T4" fmla="*/ 8 w 121"/>
                <a:gd name="T5" fmla="*/ 26 h 112"/>
                <a:gd name="T6" fmla="*/ 32 w 121"/>
                <a:gd name="T7" fmla="*/ 6 h 112"/>
                <a:gd name="T8" fmla="*/ 63 w 121"/>
                <a:gd name="T9" fmla="*/ 0 h 112"/>
                <a:gd name="T10" fmla="*/ 99 w 121"/>
                <a:gd name="T11" fmla="*/ 8 h 112"/>
                <a:gd name="T12" fmla="*/ 119 w 121"/>
                <a:gd name="T13" fmla="*/ 32 h 112"/>
                <a:gd name="T14" fmla="*/ 120 w 121"/>
                <a:gd name="T15" fmla="*/ 39 h 112"/>
                <a:gd name="T16" fmla="*/ 90 w 121"/>
                <a:gd name="T17" fmla="*/ 39 h 112"/>
                <a:gd name="T18" fmla="*/ 89 w 121"/>
                <a:gd name="T19" fmla="*/ 31 h 112"/>
                <a:gd name="T20" fmla="*/ 75 w 121"/>
                <a:gd name="T21" fmla="*/ 19 h 112"/>
                <a:gd name="T22" fmla="*/ 63 w 121"/>
                <a:gd name="T23" fmla="*/ 17 h 112"/>
                <a:gd name="T24" fmla="*/ 49 w 121"/>
                <a:gd name="T25" fmla="*/ 19 h 112"/>
                <a:gd name="T26" fmla="*/ 34 w 121"/>
                <a:gd name="T27" fmla="*/ 35 h 112"/>
                <a:gd name="T28" fmla="*/ 30 w 121"/>
                <a:gd name="T29" fmla="*/ 57 h 112"/>
                <a:gd name="T30" fmla="*/ 32 w 121"/>
                <a:gd name="T31" fmla="*/ 76 h 112"/>
                <a:gd name="T32" fmla="*/ 48 w 121"/>
                <a:gd name="T33" fmla="*/ 93 h 112"/>
                <a:gd name="T34" fmla="*/ 63 w 121"/>
                <a:gd name="T35" fmla="*/ 96 h 112"/>
                <a:gd name="T36" fmla="*/ 76 w 121"/>
                <a:gd name="T37" fmla="*/ 94 h 112"/>
                <a:gd name="T38" fmla="*/ 88 w 121"/>
                <a:gd name="T39" fmla="*/ 83 h 112"/>
                <a:gd name="T40" fmla="*/ 91 w 121"/>
                <a:gd name="T41" fmla="*/ 71 h 112"/>
                <a:gd name="T42" fmla="*/ 121 w 121"/>
                <a:gd name="T43" fmla="*/ 71 h 112"/>
                <a:gd name="T44" fmla="*/ 119 w 121"/>
                <a:gd name="T45" fmla="*/ 81 h 112"/>
                <a:gd name="T46" fmla="*/ 99 w 121"/>
                <a:gd name="T47" fmla="*/ 105 h 112"/>
                <a:gd name="T48" fmla="*/ 63 w 121"/>
                <a:gd name="T49" fmla="*/ 112 h 112"/>
                <a:gd name="T50" fmla="*/ 34 w 121"/>
                <a:gd name="T51" fmla="*/ 108 h 112"/>
                <a:gd name="T52" fmla="*/ 4 w 121"/>
                <a:gd name="T53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12">
                  <a:moveTo>
                    <a:pt x="4" y="80"/>
                  </a:moveTo>
                  <a:cubicBezTo>
                    <a:pt x="1" y="73"/>
                    <a:pt x="0" y="65"/>
                    <a:pt x="0" y="57"/>
                  </a:cubicBezTo>
                  <a:cubicBezTo>
                    <a:pt x="0" y="46"/>
                    <a:pt x="2" y="35"/>
                    <a:pt x="8" y="26"/>
                  </a:cubicBezTo>
                  <a:cubicBezTo>
                    <a:pt x="13" y="17"/>
                    <a:pt x="22" y="10"/>
                    <a:pt x="32" y="6"/>
                  </a:cubicBezTo>
                  <a:cubicBezTo>
                    <a:pt x="42" y="2"/>
                    <a:pt x="52" y="0"/>
                    <a:pt x="63" y="0"/>
                  </a:cubicBezTo>
                  <a:cubicBezTo>
                    <a:pt x="76" y="0"/>
                    <a:pt x="88" y="3"/>
                    <a:pt x="99" y="8"/>
                  </a:cubicBezTo>
                  <a:cubicBezTo>
                    <a:pt x="109" y="12"/>
                    <a:pt x="117" y="21"/>
                    <a:pt x="119" y="32"/>
                  </a:cubicBezTo>
                  <a:cubicBezTo>
                    <a:pt x="119" y="35"/>
                    <a:pt x="120" y="37"/>
                    <a:pt x="12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6"/>
                    <a:pt x="90" y="33"/>
                    <a:pt x="89" y="31"/>
                  </a:cubicBezTo>
                  <a:cubicBezTo>
                    <a:pt x="86" y="25"/>
                    <a:pt x="82" y="20"/>
                    <a:pt x="75" y="19"/>
                  </a:cubicBezTo>
                  <a:cubicBezTo>
                    <a:pt x="72" y="17"/>
                    <a:pt x="67" y="17"/>
                    <a:pt x="63" y="17"/>
                  </a:cubicBezTo>
                  <a:cubicBezTo>
                    <a:pt x="58" y="17"/>
                    <a:pt x="54" y="18"/>
                    <a:pt x="49" y="19"/>
                  </a:cubicBezTo>
                  <a:cubicBezTo>
                    <a:pt x="42" y="22"/>
                    <a:pt x="36" y="28"/>
                    <a:pt x="34" y="35"/>
                  </a:cubicBezTo>
                  <a:cubicBezTo>
                    <a:pt x="31" y="42"/>
                    <a:pt x="30" y="49"/>
                    <a:pt x="30" y="57"/>
                  </a:cubicBezTo>
                  <a:cubicBezTo>
                    <a:pt x="30" y="64"/>
                    <a:pt x="31" y="70"/>
                    <a:pt x="32" y="76"/>
                  </a:cubicBezTo>
                  <a:cubicBezTo>
                    <a:pt x="35" y="84"/>
                    <a:pt x="40" y="90"/>
                    <a:pt x="48" y="93"/>
                  </a:cubicBezTo>
                  <a:cubicBezTo>
                    <a:pt x="53" y="95"/>
                    <a:pt x="58" y="96"/>
                    <a:pt x="63" y="96"/>
                  </a:cubicBezTo>
                  <a:cubicBezTo>
                    <a:pt x="68" y="96"/>
                    <a:pt x="72" y="95"/>
                    <a:pt x="76" y="94"/>
                  </a:cubicBezTo>
                  <a:cubicBezTo>
                    <a:pt x="82" y="92"/>
                    <a:pt x="86" y="88"/>
                    <a:pt x="88" y="83"/>
                  </a:cubicBezTo>
                  <a:cubicBezTo>
                    <a:pt x="90" y="79"/>
                    <a:pt x="91" y="75"/>
                    <a:pt x="9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5"/>
                    <a:pt x="120" y="78"/>
                    <a:pt x="119" y="81"/>
                  </a:cubicBezTo>
                  <a:cubicBezTo>
                    <a:pt x="117" y="92"/>
                    <a:pt x="109" y="101"/>
                    <a:pt x="99" y="105"/>
                  </a:cubicBezTo>
                  <a:cubicBezTo>
                    <a:pt x="88" y="109"/>
                    <a:pt x="76" y="112"/>
                    <a:pt x="63" y="112"/>
                  </a:cubicBezTo>
                  <a:cubicBezTo>
                    <a:pt x="53" y="112"/>
                    <a:pt x="43" y="111"/>
                    <a:pt x="34" y="108"/>
                  </a:cubicBezTo>
                  <a:cubicBezTo>
                    <a:pt x="21" y="103"/>
                    <a:pt x="9" y="93"/>
                    <a:pt x="4" y="8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</p:grpSp>
      <p:sp>
        <p:nvSpPr>
          <p:cNvPr id="15" name="Marcador de texto 3"/>
          <p:cNvSpPr txBox="1">
            <a:spLocks/>
          </p:cNvSpPr>
          <p:nvPr userDrawn="1"/>
        </p:nvSpPr>
        <p:spPr>
          <a:xfrm>
            <a:off x="6384032" y="3978540"/>
            <a:ext cx="5040560" cy="23307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5000"/>
              </a:lnSpc>
              <a:buNone/>
            </a:pPr>
            <a:r>
              <a:rPr lang="es-ES" sz="1800" dirty="0">
                <a:solidFill>
                  <a:srgbClr val="349FA7"/>
                </a:solidFill>
              </a:rPr>
              <a:t>www.jci-hitachi.com </a:t>
            </a:r>
            <a:r>
              <a:rPr lang="es-ES" sz="1800" dirty="0" smtClean="0">
                <a:solidFill>
                  <a:srgbClr val="349FA7"/>
                </a:solidFill>
              </a:rPr>
              <a:t>   </a:t>
            </a:r>
            <a:br>
              <a:rPr lang="es-ES" sz="1800" dirty="0" smtClean="0">
                <a:solidFill>
                  <a:srgbClr val="349FA7"/>
                </a:solidFill>
              </a:rPr>
            </a:br>
            <a:r>
              <a:rPr lang="es-ES" sz="1800" dirty="0" smtClean="0">
                <a:solidFill>
                  <a:srgbClr val="349FA7"/>
                </a:solidFill>
              </a:rPr>
              <a:t> </a:t>
            </a:r>
            <a:r>
              <a:rPr lang="es-ES" sz="1800" dirty="0">
                <a:solidFill>
                  <a:srgbClr val="349FA7"/>
                </a:solidFill>
              </a:rPr>
              <a:t>www.hitachiaircon.es </a:t>
            </a:r>
          </a:p>
        </p:txBody>
      </p:sp>
    </p:spTree>
    <p:extLst>
      <p:ext uri="{BB962C8B-B14F-4D97-AF65-F5344CB8AC3E}">
        <p14:creationId xmlns:p14="http://schemas.microsoft.com/office/powerpoint/2010/main" val="11123239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6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o 1"/>
          <p:cNvGrpSpPr/>
          <p:nvPr userDrawn="1"/>
        </p:nvGrpSpPr>
        <p:grpSpPr>
          <a:xfrm>
            <a:off x="10688269" y="6597352"/>
            <a:ext cx="1096363" cy="178260"/>
            <a:chOff x="10274160" y="6049480"/>
            <a:chExt cx="1409396" cy="229157"/>
          </a:xfrm>
          <a:solidFill>
            <a:schemeClr val="bg1"/>
          </a:solidFill>
        </p:grpSpPr>
        <p:sp>
          <p:nvSpPr>
            <p:cNvPr id="6" name="Freeform 54"/>
            <p:cNvSpPr>
              <a:spLocks/>
            </p:cNvSpPr>
            <p:nvPr userDrawn="1"/>
          </p:nvSpPr>
          <p:spPr bwMode="auto">
            <a:xfrm>
              <a:off x="11349298" y="6056372"/>
              <a:ext cx="232603" cy="215373"/>
            </a:xfrm>
            <a:custGeom>
              <a:avLst/>
              <a:gdLst>
                <a:gd name="T0" fmla="*/ 28 w 114"/>
                <a:gd name="T1" fmla="*/ 0 h 106"/>
                <a:gd name="T2" fmla="*/ 28 w 114"/>
                <a:gd name="T3" fmla="*/ 42 h 106"/>
                <a:gd name="T4" fmla="*/ 85 w 114"/>
                <a:gd name="T5" fmla="*/ 42 h 106"/>
                <a:gd name="T6" fmla="*/ 85 w 114"/>
                <a:gd name="T7" fmla="*/ 0 h 106"/>
                <a:gd name="T8" fmla="*/ 113 w 114"/>
                <a:gd name="T9" fmla="*/ 0 h 106"/>
                <a:gd name="T10" fmla="*/ 113 w 114"/>
                <a:gd name="T11" fmla="*/ 106 h 106"/>
                <a:gd name="T12" fmla="*/ 85 w 114"/>
                <a:gd name="T13" fmla="*/ 106 h 106"/>
                <a:gd name="T14" fmla="*/ 85 w 114"/>
                <a:gd name="T15" fmla="*/ 60 h 106"/>
                <a:gd name="T16" fmla="*/ 28 w 114"/>
                <a:gd name="T17" fmla="*/ 60 h 106"/>
                <a:gd name="T18" fmla="*/ 28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8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8" y="0"/>
                  </a:moveTo>
                  <a:cubicBezTo>
                    <a:pt x="28" y="0"/>
                    <a:pt x="28" y="43"/>
                    <a:pt x="28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3"/>
                    <a:pt x="85" y="0"/>
                    <a:pt x="85" y="0"/>
                  </a:cubicBezTo>
                  <a:cubicBezTo>
                    <a:pt x="85" y="0"/>
                    <a:pt x="113" y="0"/>
                    <a:pt x="113" y="0"/>
                  </a:cubicBezTo>
                  <a:cubicBezTo>
                    <a:pt x="113" y="0"/>
                    <a:pt x="114" y="106"/>
                    <a:pt x="113" y="106"/>
                  </a:cubicBezTo>
                  <a:cubicBezTo>
                    <a:pt x="113" y="106"/>
                    <a:pt x="85" y="106"/>
                    <a:pt x="85" y="106"/>
                  </a:cubicBezTo>
                  <a:cubicBezTo>
                    <a:pt x="85" y="106"/>
                    <a:pt x="85" y="60"/>
                    <a:pt x="85" y="60"/>
                  </a:cubicBezTo>
                  <a:cubicBezTo>
                    <a:pt x="85" y="60"/>
                    <a:pt x="28" y="60"/>
                    <a:pt x="28" y="60"/>
                  </a:cubicBezTo>
                  <a:cubicBezTo>
                    <a:pt x="28" y="60"/>
                    <a:pt x="28" y="106"/>
                    <a:pt x="2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" name="Freeform 55"/>
            <p:cNvSpPr>
              <a:spLocks/>
            </p:cNvSpPr>
            <p:nvPr userDrawn="1"/>
          </p:nvSpPr>
          <p:spPr bwMode="auto">
            <a:xfrm>
              <a:off x="10629093" y="6056372"/>
              <a:ext cx="232603" cy="215373"/>
            </a:xfrm>
            <a:custGeom>
              <a:avLst/>
              <a:gdLst>
                <a:gd name="T0" fmla="*/ 114 w 114"/>
                <a:gd name="T1" fmla="*/ 0 h 106"/>
                <a:gd name="T2" fmla="*/ 114 w 114"/>
                <a:gd name="T3" fmla="*/ 18 h 106"/>
                <a:gd name="T4" fmla="*/ 71 w 114"/>
                <a:gd name="T5" fmla="*/ 18 h 106"/>
                <a:gd name="T6" fmla="*/ 71 w 114"/>
                <a:gd name="T7" fmla="*/ 106 h 106"/>
                <a:gd name="T8" fmla="*/ 43 w 114"/>
                <a:gd name="T9" fmla="*/ 106 h 106"/>
                <a:gd name="T10" fmla="*/ 43 w 114"/>
                <a:gd name="T11" fmla="*/ 18 h 106"/>
                <a:gd name="T12" fmla="*/ 0 w 114"/>
                <a:gd name="T13" fmla="*/ 18 h 106"/>
                <a:gd name="T14" fmla="*/ 0 w 114"/>
                <a:gd name="T15" fmla="*/ 0 h 106"/>
                <a:gd name="T16" fmla="*/ 114 w 11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6">
                  <a:moveTo>
                    <a:pt x="114" y="0"/>
                  </a:moveTo>
                  <a:cubicBezTo>
                    <a:pt x="114" y="0"/>
                    <a:pt x="114" y="18"/>
                    <a:pt x="114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0"/>
                    <a:pt x="0" y="0"/>
                  </a:cubicBezTo>
                  <a:cubicBezTo>
                    <a:pt x="0" y="0"/>
                    <a:pt x="114" y="0"/>
                    <a:pt x="11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9" name="Freeform 56"/>
            <p:cNvSpPr>
              <a:spLocks noEditPoints="1"/>
            </p:cNvSpPr>
            <p:nvPr userDrawn="1"/>
          </p:nvSpPr>
          <p:spPr bwMode="auto">
            <a:xfrm>
              <a:off x="10813452" y="6056372"/>
              <a:ext cx="272231" cy="215373"/>
            </a:xfrm>
            <a:custGeom>
              <a:avLst/>
              <a:gdLst>
                <a:gd name="T0" fmla="*/ 134 w 134"/>
                <a:gd name="T1" fmla="*/ 106 h 106"/>
                <a:gd name="T2" fmla="*/ 103 w 134"/>
                <a:gd name="T3" fmla="*/ 106 h 106"/>
                <a:gd name="T4" fmla="*/ 93 w 134"/>
                <a:gd name="T5" fmla="*/ 84 h 106"/>
                <a:gd name="T6" fmla="*/ 40 w 134"/>
                <a:gd name="T7" fmla="*/ 84 h 106"/>
                <a:gd name="T8" fmla="*/ 31 w 134"/>
                <a:gd name="T9" fmla="*/ 106 h 106"/>
                <a:gd name="T10" fmla="*/ 0 w 134"/>
                <a:gd name="T11" fmla="*/ 106 h 106"/>
                <a:gd name="T12" fmla="*/ 50 w 134"/>
                <a:gd name="T13" fmla="*/ 0 h 106"/>
                <a:gd name="T14" fmla="*/ 84 w 134"/>
                <a:gd name="T15" fmla="*/ 0 h 106"/>
                <a:gd name="T16" fmla="*/ 134 w 134"/>
                <a:gd name="T17" fmla="*/ 106 h 106"/>
                <a:gd name="T18" fmla="*/ 67 w 134"/>
                <a:gd name="T19" fmla="*/ 18 h 106"/>
                <a:gd name="T20" fmla="*/ 47 w 134"/>
                <a:gd name="T21" fmla="*/ 66 h 106"/>
                <a:gd name="T22" fmla="*/ 87 w 134"/>
                <a:gd name="T23" fmla="*/ 66 h 106"/>
                <a:gd name="T24" fmla="*/ 67 w 134"/>
                <a:gd name="T25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06">
                  <a:moveTo>
                    <a:pt x="134" y="106"/>
                  </a:moveTo>
                  <a:cubicBezTo>
                    <a:pt x="134" y="106"/>
                    <a:pt x="102" y="106"/>
                    <a:pt x="103" y="106"/>
                  </a:cubicBezTo>
                  <a:cubicBezTo>
                    <a:pt x="103" y="106"/>
                    <a:pt x="93" y="84"/>
                    <a:pt x="93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1" y="106"/>
                    <a:pt x="31" y="106"/>
                  </a:cubicBezTo>
                  <a:cubicBezTo>
                    <a:pt x="31" y="106"/>
                    <a:pt x="0" y="106"/>
                    <a:pt x="0" y="10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84" y="0"/>
                    <a:pt x="84" y="0"/>
                  </a:cubicBezTo>
                  <a:lnTo>
                    <a:pt x="134" y="106"/>
                  </a:lnTo>
                  <a:close/>
                  <a:moveTo>
                    <a:pt x="67" y="18"/>
                  </a:moveTo>
                  <a:cubicBezTo>
                    <a:pt x="47" y="66"/>
                    <a:pt x="47" y="66"/>
                    <a:pt x="4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67" y="18"/>
                    <a:pt x="67" y="18"/>
                    <a:pt x="67" y="1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0" name="Rectangle 57"/>
            <p:cNvSpPr>
              <a:spLocks noChangeArrowheads="1"/>
            </p:cNvSpPr>
            <p:nvPr userDrawn="1"/>
          </p:nvSpPr>
          <p:spPr bwMode="auto">
            <a:xfrm>
              <a:off x="11624975" y="6056372"/>
              <a:ext cx="58581" cy="2153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1" name="Freeform 58"/>
            <p:cNvSpPr>
              <a:spLocks/>
            </p:cNvSpPr>
            <p:nvPr userDrawn="1"/>
          </p:nvSpPr>
          <p:spPr bwMode="auto">
            <a:xfrm>
              <a:off x="10274160" y="6056372"/>
              <a:ext cx="230879" cy="215373"/>
            </a:xfrm>
            <a:custGeom>
              <a:avLst/>
              <a:gdLst>
                <a:gd name="T0" fmla="*/ 29 w 114"/>
                <a:gd name="T1" fmla="*/ 0 h 106"/>
                <a:gd name="T2" fmla="*/ 29 w 114"/>
                <a:gd name="T3" fmla="*/ 42 h 106"/>
                <a:gd name="T4" fmla="*/ 86 w 114"/>
                <a:gd name="T5" fmla="*/ 42 h 106"/>
                <a:gd name="T6" fmla="*/ 86 w 114"/>
                <a:gd name="T7" fmla="*/ 0 h 106"/>
                <a:gd name="T8" fmla="*/ 114 w 114"/>
                <a:gd name="T9" fmla="*/ 0 h 106"/>
                <a:gd name="T10" fmla="*/ 114 w 114"/>
                <a:gd name="T11" fmla="*/ 106 h 106"/>
                <a:gd name="T12" fmla="*/ 86 w 114"/>
                <a:gd name="T13" fmla="*/ 106 h 106"/>
                <a:gd name="T14" fmla="*/ 86 w 114"/>
                <a:gd name="T15" fmla="*/ 60 h 106"/>
                <a:gd name="T16" fmla="*/ 29 w 114"/>
                <a:gd name="T17" fmla="*/ 60 h 106"/>
                <a:gd name="T18" fmla="*/ 29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9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9" y="0"/>
                  </a:moveTo>
                  <a:cubicBezTo>
                    <a:pt x="29" y="0"/>
                    <a:pt x="29" y="43"/>
                    <a:pt x="29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3"/>
                    <a:pt x="86" y="0"/>
                    <a:pt x="86" y="0"/>
                  </a:cubicBezTo>
                  <a:cubicBezTo>
                    <a:pt x="86" y="0"/>
                    <a:pt x="114" y="0"/>
                    <a:pt x="114" y="0"/>
                  </a:cubicBezTo>
                  <a:cubicBezTo>
                    <a:pt x="114" y="0"/>
                    <a:pt x="114" y="106"/>
                    <a:pt x="114" y="106"/>
                  </a:cubicBezTo>
                  <a:cubicBezTo>
                    <a:pt x="114" y="106"/>
                    <a:pt x="86" y="106"/>
                    <a:pt x="86" y="106"/>
                  </a:cubicBezTo>
                  <a:cubicBezTo>
                    <a:pt x="86" y="106"/>
                    <a:pt x="86" y="60"/>
                    <a:pt x="86" y="60"/>
                  </a:cubicBezTo>
                  <a:cubicBezTo>
                    <a:pt x="86" y="60"/>
                    <a:pt x="29" y="60"/>
                    <a:pt x="29" y="60"/>
                  </a:cubicBezTo>
                  <a:cubicBezTo>
                    <a:pt x="29" y="60"/>
                    <a:pt x="29" y="106"/>
                    <a:pt x="29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0"/>
                    <a:pt x="0" y="0"/>
                  </a:cubicBezTo>
                  <a:lnTo>
                    <a:pt x="2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2" name="Rectangle 59"/>
            <p:cNvSpPr>
              <a:spLocks noChangeArrowheads="1"/>
            </p:cNvSpPr>
            <p:nvPr userDrawn="1"/>
          </p:nvSpPr>
          <p:spPr bwMode="auto">
            <a:xfrm>
              <a:off x="10549836" y="6056372"/>
              <a:ext cx="60305" cy="2153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3" name="Freeform 60"/>
            <p:cNvSpPr>
              <a:spLocks/>
            </p:cNvSpPr>
            <p:nvPr userDrawn="1"/>
          </p:nvSpPr>
          <p:spPr bwMode="auto">
            <a:xfrm>
              <a:off x="11075344" y="6049480"/>
              <a:ext cx="246386" cy="229157"/>
            </a:xfrm>
            <a:custGeom>
              <a:avLst/>
              <a:gdLst>
                <a:gd name="T0" fmla="*/ 4 w 121"/>
                <a:gd name="T1" fmla="*/ 80 h 112"/>
                <a:gd name="T2" fmla="*/ 0 w 121"/>
                <a:gd name="T3" fmla="*/ 57 h 112"/>
                <a:gd name="T4" fmla="*/ 8 w 121"/>
                <a:gd name="T5" fmla="*/ 26 h 112"/>
                <a:gd name="T6" fmla="*/ 32 w 121"/>
                <a:gd name="T7" fmla="*/ 6 h 112"/>
                <a:gd name="T8" fmla="*/ 63 w 121"/>
                <a:gd name="T9" fmla="*/ 0 h 112"/>
                <a:gd name="T10" fmla="*/ 99 w 121"/>
                <a:gd name="T11" fmla="*/ 8 h 112"/>
                <a:gd name="T12" fmla="*/ 119 w 121"/>
                <a:gd name="T13" fmla="*/ 32 h 112"/>
                <a:gd name="T14" fmla="*/ 120 w 121"/>
                <a:gd name="T15" fmla="*/ 39 h 112"/>
                <a:gd name="T16" fmla="*/ 90 w 121"/>
                <a:gd name="T17" fmla="*/ 39 h 112"/>
                <a:gd name="T18" fmla="*/ 89 w 121"/>
                <a:gd name="T19" fmla="*/ 31 h 112"/>
                <a:gd name="T20" fmla="*/ 75 w 121"/>
                <a:gd name="T21" fmla="*/ 19 h 112"/>
                <a:gd name="T22" fmla="*/ 63 w 121"/>
                <a:gd name="T23" fmla="*/ 17 h 112"/>
                <a:gd name="T24" fmla="*/ 49 w 121"/>
                <a:gd name="T25" fmla="*/ 19 h 112"/>
                <a:gd name="T26" fmla="*/ 34 w 121"/>
                <a:gd name="T27" fmla="*/ 35 h 112"/>
                <a:gd name="T28" fmla="*/ 30 w 121"/>
                <a:gd name="T29" fmla="*/ 57 h 112"/>
                <a:gd name="T30" fmla="*/ 32 w 121"/>
                <a:gd name="T31" fmla="*/ 76 h 112"/>
                <a:gd name="T32" fmla="*/ 48 w 121"/>
                <a:gd name="T33" fmla="*/ 93 h 112"/>
                <a:gd name="T34" fmla="*/ 63 w 121"/>
                <a:gd name="T35" fmla="*/ 96 h 112"/>
                <a:gd name="T36" fmla="*/ 76 w 121"/>
                <a:gd name="T37" fmla="*/ 94 h 112"/>
                <a:gd name="T38" fmla="*/ 88 w 121"/>
                <a:gd name="T39" fmla="*/ 83 h 112"/>
                <a:gd name="T40" fmla="*/ 91 w 121"/>
                <a:gd name="T41" fmla="*/ 71 h 112"/>
                <a:gd name="T42" fmla="*/ 121 w 121"/>
                <a:gd name="T43" fmla="*/ 71 h 112"/>
                <a:gd name="T44" fmla="*/ 119 w 121"/>
                <a:gd name="T45" fmla="*/ 81 h 112"/>
                <a:gd name="T46" fmla="*/ 99 w 121"/>
                <a:gd name="T47" fmla="*/ 105 h 112"/>
                <a:gd name="T48" fmla="*/ 63 w 121"/>
                <a:gd name="T49" fmla="*/ 112 h 112"/>
                <a:gd name="T50" fmla="*/ 34 w 121"/>
                <a:gd name="T51" fmla="*/ 108 h 112"/>
                <a:gd name="T52" fmla="*/ 4 w 121"/>
                <a:gd name="T53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12">
                  <a:moveTo>
                    <a:pt x="4" y="80"/>
                  </a:moveTo>
                  <a:cubicBezTo>
                    <a:pt x="1" y="73"/>
                    <a:pt x="0" y="65"/>
                    <a:pt x="0" y="57"/>
                  </a:cubicBezTo>
                  <a:cubicBezTo>
                    <a:pt x="0" y="46"/>
                    <a:pt x="2" y="35"/>
                    <a:pt x="8" y="26"/>
                  </a:cubicBezTo>
                  <a:cubicBezTo>
                    <a:pt x="13" y="17"/>
                    <a:pt x="22" y="10"/>
                    <a:pt x="32" y="6"/>
                  </a:cubicBezTo>
                  <a:cubicBezTo>
                    <a:pt x="42" y="2"/>
                    <a:pt x="52" y="0"/>
                    <a:pt x="63" y="0"/>
                  </a:cubicBezTo>
                  <a:cubicBezTo>
                    <a:pt x="76" y="0"/>
                    <a:pt x="88" y="3"/>
                    <a:pt x="99" y="8"/>
                  </a:cubicBezTo>
                  <a:cubicBezTo>
                    <a:pt x="109" y="12"/>
                    <a:pt x="117" y="21"/>
                    <a:pt x="119" y="32"/>
                  </a:cubicBezTo>
                  <a:cubicBezTo>
                    <a:pt x="119" y="35"/>
                    <a:pt x="120" y="37"/>
                    <a:pt x="12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6"/>
                    <a:pt x="90" y="33"/>
                    <a:pt x="89" y="31"/>
                  </a:cubicBezTo>
                  <a:cubicBezTo>
                    <a:pt x="86" y="25"/>
                    <a:pt x="82" y="20"/>
                    <a:pt x="75" y="19"/>
                  </a:cubicBezTo>
                  <a:cubicBezTo>
                    <a:pt x="72" y="17"/>
                    <a:pt x="67" y="17"/>
                    <a:pt x="63" y="17"/>
                  </a:cubicBezTo>
                  <a:cubicBezTo>
                    <a:pt x="58" y="17"/>
                    <a:pt x="54" y="18"/>
                    <a:pt x="49" y="19"/>
                  </a:cubicBezTo>
                  <a:cubicBezTo>
                    <a:pt x="42" y="22"/>
                    <a:pt x="36" y="28"/>
                    <a:pt x="34" y="35"/>
                  </a:cubicBezTo>
                  <a:cubicBezTo>
                    <a:pt x="31" y="42"/>
                    <a:pt x="30" y="49"/>
                    <a:pt x="30" y="57"/>
                  </a:cubicBezTo>
                  <a:cubicBezTo>
                    <a:pt x="30" y="64"/>
                    <a:pt x="31" y="70"/>
                    <a:pt x="32" y="76"/>
                  </a:cubicBezTo>
                  <a:cubicBezTo>
                    <a:pt x="35" y="84"/>
                    <a:pt x="40" y="90"/>
                    <a:pt x="48" y="93"/>
                  </a:cubicBezTo>
                  <a:cubicBezTo>
                    <a:pt x="53" y="95"/>
                    <a:pt x="58" y="96"/>
                    <a:pt x="63" y="96"/>
                  </a:cubicBezTo>
                  <a:cubicBezTo>
                    <a:pt x="68" y="96"/>
                    <a:pt x="72" y="95"/>
                    <a:pt x="76" y="94"/>
                  </a:cubicBezTo>
                  <a:cubicBezTo>
                    <a:pt x="82" y="92"/>
                    <a:pt x="86" y="88"/>
                    <a:pt x="88" y="83"/>
                  </a:cubicBezTo>
                  <a:cubicBezTo>
                    <a:pt x="90" y="79"/>
                    <a:pt x="91" y="75"/>
                    <a:pt x="9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5"/>
                    <a:pt x="120" y="78"/>
                    <a:pt x="119" y="81"/>
                  </a:cubicBezTo>
                  <a:cubicBezTo>
                    <a:pt x="117" y="92"/>
                    <a:pt x="109" y="101"/>
                    <a:pt x="99" y="105"/>
                  </a:cubicBezTo>
                  <a:cubicBezTo>
                    <a:pt x="88" y="109"/>
                    <a:pt x="76" y="112"/>
                    <a:pt x="63" y="112"/>
                  </a:cubicBezTo>
                  <a:cubicBezTo>
                    <a:pt x="53" y="112"/>
                    <a:pt x="43" y="111"/>
                    <a:pt x="34" y="108"/>
                  </a:cubicBezTo>
                  <a:cubicBezTo>
                    <a:pt x="21" y="103"/>
                    <a:pt x="9" y="93"/>
                    <a:pt x="4" y="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</p:grpSp>
    </p:spTree>
    <p:extLst>
      <p:ext uri="{BB962C8B-B14F-4D97-AF65-F5344CB8AC3E}">
        <p14:creationId xmlns:p14="http://schemas.microsoft.com/office/powerpoint/2010/main" val="212183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90" r:id="rId7"/>
    <p:sldLayoutId id="2147483691" r:id="rId8"/>
    <p:sldLayoutId id="2147483694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ctr" defTabSz="9142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9" indent="-285710" algn="l" defTabSz="91426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BA79F9-1EEA-4B03-8005-43FA6F8A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A34A08-BA54-4C70-9D4B-2FB9E9EB0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4BEBE3-65DA-4A75-8275-642ECFFEC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panose="020B0503030403020204" pitchFamily="34" charset="0"/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45661A-C7AD-476E-8960-C12F2E7A1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panose="020B0503030403020204" pitchFamily="34" charset="0"/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41" r:id="rId20"/>
    <p:sldLayoutId id="2147483942" r:id="rId21"/>
    <p:sldLayoutId id="2147483943" r:id="rId22"/>
    <p:sldLayoutId id="2147483945" r:id="rId23"/>
    <p:sldLayoutId id="2147483946" r:id="rId24"/>
  </p:sldLayoutIdLst>
  <p:hf sldNum="0"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5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5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8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15C4F2-40F3-41B1-9246-CDB13DE2B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2564904"/>
            <a:ext cx="6192688" cy="2276893"/>
          </a:xfrm>
        </p:spPr>
        <p:txBody>
          <a:bodyPr/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Системы управления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3889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642707"/>
              </p:ext>
            </p:extLst>
          </p:nvPr>
        </p:nvGraphicFramePr>
        <p:xfrm>
          <a:off x="767409" y="1700808"/>
          <a:ext cx="10153129" cy="4339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>
                  <a:extLst>
                    <a:ext uri="{9D8B030D-6E8A-4147-A177-3AD203B41FA5}">
                      <a16:colId xmlns:a16="http://schemas.microsoft.com/office/drawing/2014/main" val="266113425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6648808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661407214"/>
                    </a:ext>
                  </a:extLst>
                </a:gridCol>
                <a:gridCol w="1584178">
                  <a:extLst>
                    <a:ext uri="{9D8B030D-6E8A-4147-A177-3AD203B41FA5}">
                      <a16:colId xmlns:a16="http://schemas.microsoft.com/office/drawing/2014/main" val="2504711921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3499462279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2036749026"/>
                    </a:ext>
                  </a:extLst>
                </a:gridCol>
              </a:tblGrid>
              <a:tr h="438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Функции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Эти функции зависят от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Наружные блоки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365(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Внутренние блоки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FSR(1)(E)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Старые наружные блоки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HLINK2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Старые внутренние блоки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HLINK2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92456"/>
                  </a:ext>
                </a:extLst>
              </a:tr>
              <a:tr h="1138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Ограничение диапазона температур для режимов охлаждения, обогрева и </a:t>
                      </a:r>
                      <a:r>
                        <a:rPr lang="ru-RU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авторежима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Внутренний блок + контроллер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403191"/>
                  </a:ext>
                </a:extLst>
              </a:tr>
              <a:tr h="869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Функция NFC - Настройки с помощью </a:t>
                      </a:r>
                      <a:r>
                        <a:rPr lang="ru-RU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</a:t>
                      </a:r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Tap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Контроллер или </a:t>
                      </a:r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наружный блок </a:t>
                      </a:r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наличие чипа </a:t>
                      </a:r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NFC)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38475"/>
                  </a:ext>
                </a:extLst>
              </a:tr>
              <a:tr h="869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Автоматическое переключение между режимами охлаждение/нагрев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Наружный блок + внутренний блок + контроллер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968105"/>
                  </a:ext>
                </a:extLst>
              </a:tr>
              <a:tr h="869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Управление резервным копированием и ротацией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Наружный блок + контроллер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817481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23392" y="830196"/>
            <a:ext cx="8095183" cy="712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Совместимость функций программного обеспечения</a:t>
            </a:r>
            <a:endParaRPr lang="en-US" dirty="0"/>
          </a:p>
        </p:txBody>
      </p:sp>
      <p:pic>
        <p:nvPicPr>
          <p:cNvPr id="8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170" y="2791247"/>
            <a:ext cx="1547667" cy="1858712"/>
          </a:xfrm>
          <a:prstGeom prst="rect">
            <a:avLst/>
          </a:prstGeom>
        </p:spPr>
      </p:pic>
      <p:pic>
        <p:nvPicPr>
          <p:cNvPr id="9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92329" y="33498"/>
            <a:ext cx="3244273" cy="35734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086" y="4597863"/>
            <a:ext cx="371475" cy="314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19385"/>
          <a:stretch/>
        </p:blipFill>
        <p:spPr>
          <a:xfrm>
            <a:off x="9859587" y="2656901"/>
            <a:ext cx="381000" cy="2994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5" y="4581128"/>
            <a:ext cx="371475" cy="3143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5" y="5445224"/>
            <a:ext cx="371475" cy="3143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5" y="3645024"/>
            <a:ext cx="371475" cy="3143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6" y="2642043"/>
            <a:ext cx="371475" cy="3143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085" y="3645024"/>
            <a:ext cx="371475" cy="3143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085" y="5445224"/>
            <a:ext cx="371475" cy="3143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025" y="5445224"/>
            <a:ext cx="371475" cy="3143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/>
          <a:srcRect t="19385"/>
          <a:stretch/>
        </p:blipFill>
        <p:spPr>
          <a:xfrm>
            <a:off x="8205500" y="3645024"/>
            <a:ext cx="381000" cy="29946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/>
          <a:srcRect t="19385"/>
          <a:stretch/>
        </p:blipFill>
        <p:spPr>
          <a:xfrm>
            <a:off x="8205500" y="4639366"/>
            <a:ext cx="381000" cy="29946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/>
          <a:srcRect t="19385"/>
          <a:stretch/>
        </p:blipFill>
        <p:spPr>
          <a:xfrm>
            <a:off x="9860128" y="4613160"/>
            <a:ext cx="381000" cy="2994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129" y="3645024"/>
            <a:ext cx="371475" cy="31432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129" y="5445224"/>
            <a:ext cx="3714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dividual Controllers_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11783" r="-21287" b="25596"/>
          <a:stretch/>
        </p:blipFill>
        <p:spPr bwMode="auto">
          <a:xfrm>
            <a:off x="1" y="-27384"/>
            <a:ext cx="8883607" cy="68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6957406" y="1484784"/>
            <a:ext cx="4860036" cy="158417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Многофункциональный черно-белый пульт </a:t>
            </a:r>
            <a:r>
              <a:rPr lang="en-US" b="1" dirty="0"/>
              <a:t>HCWA10NEGQ</a:t>
            </a:r>
          </a:p>
        </p:txBody>
      </p:sp>
    </p:spTree>
    <p:extLst>
      <p:ext uri="{BB962C8B-B14F-4D97-AF65-F5344CB8AC3E}">
        <p14:creationId xmlns:p14="http://schemas.microsoft.com/office/powerpoint/2010/main" val="37500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7393" r="5484" b="9758"/>
          <a:stretch/>
        </p:blipFill>
        <p:spPr bwMode="auto">
          <a:xfrm>
            <a:off x="1510189" y="2736290"/>
            <a:ext cx="2722599" cy="261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0E3396CF-07C9-7841-9A9A-FA5989EE2D41}"/>
              </a:ext>
            </a:extLst>
          </p:cNvPr>
          <p:cNvSpPr txBox="1">
            <a:spLocks/>
          </p:cNvSpPr>
          <p:nvPr/>
        </p:nvSpPr>
        <p:spPr>
          <a:xfrm>
            <a:off x="623392" y="980728"/>
            <a:ext cx="7090313" cy="882169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Проводной пульт </a:t>
            </a:r>
            <a:r>
              <a:rPr lang="en-US" dirty="0" smtClean="0"/>
              <a:t>HCWA10NEGQ</a:t>
            </a:r>
            <a:r>
              <a:rPr lang="ru-RU" dirty="0" smtClean="0"/>
              <a:t> </a:t>
            </a:r>
            <a:r>
              <a:rPr lang="ru-RU" dirty="0"/>
              <a:t>(Китай)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77552" y="2010058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7197" y="2281352"/>
            <a:ext cx="2767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На 35% дешевле испанского!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85208" y="1742507"/>
            <a:ext cx="651139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Корпус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меньшего размера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 ЖК-дисплеем (квадратный, стороны по 88 мм)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Большинство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стандартных функций PC-ARFG2-E(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совместим с датчиками движения и подъемными панелями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(дизайнерские панели)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Нет функции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Frost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Gentle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Boost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Нет функции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энергосбережения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Настройка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приоритета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Доступен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недельный таймер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Беспроводная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функция NFC + специальное приложение (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airCloud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Tap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Лучший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вариант для помещений, часто посещаемых постоянными пользователями, например, офисов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0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05100"/>
              </p:ext>
            </p:extLst>
          </p:nvPr>
        </p:nvGraphicFramePr>
        <p:xfrm>
          <a:off x="335361" y="1196752"/>
          <a:ext cx="11449272" cy="55459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8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38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Модель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PC-ARFG</a:t>
                      </a:r>
                      <a:r>
                        <a:rPr lang="ru-RU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-E</a:t>
                      </a:r>
                      <a:r>
                        <a:rPr lang="ru-RU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ru-RU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PC-ARH1E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HCWA10NEGQ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4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Тип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Проводной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Проводной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Проводной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4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Размеры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004783"/>
                  </a:ext>
                </a:extLst>
              </a:tr>
              <a:tr h="174471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Управление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Индивидуальное управление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Групповое управление (</a:t>
                      </a: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максимальное 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кол-во блоков)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Использование приложения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Tap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поддержка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NFC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058453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Вкл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Выкл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Режим работы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Автоматический выбор режима работы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Настройка температуры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Шаг выбора температуры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(0,5/1) °C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(0,5/1) °C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(0,5/1) °C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 регулируемых скоростей вентилятора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Управление жалюзи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Индивидуальное управление жалюзи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Настройка главного/подчиненного пульта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4471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Монтаж и </a:t>
                      </a: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обслуживание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Сигнал о необходимости чистки фильтра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Сброс сигнала о необходимости чистки фильтра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Сигнал аварии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Единицы измерения температуры — °</a:t>
                      </a: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Тестовый запуск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Выбор функций (Настройка функций)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Выбор термисторов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5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Настройка входных/выходных сигналов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10" y="1181619"/>
            <a:ext cx="742133" cy="74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Руководства и технические каталоги — Индивидуальные пульты управления |  Hitach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95" y="1237095"/>
            <a:ext cx="849422" cy="6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" b="-1"/>
          <a:stretch/>
        </p:blipFill>
        <p:spPr bwMode="auto">
          <a:xfrm>
            <a:off x="5231904" y="1237095"/>
            <a:ext cx="645998" cy="62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19589" y="1196751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-27%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36153" y="1179350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-35%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 bwMode="auto">
          <a:xfrm flipH="1">
            <a:off x="6240016" y="749671"/>
            <a:ext cx="2270251" cy="40628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Выгнутая вверх стрелка 9"/>
          <p:cNvSpPr/>
          <p:nvPr/>
        </p:nvSpPr>
        <p:spPr bwMode="auto">
          <a:xfrm flipH="1">
            <a:off x="6659688" y="765193"/>
            <a:ext cx="4201918" cy="37524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1FBB37FB-9F99-4974-8D54-47B9B97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739925"/>
            <a:ext cx="8416421" cy="431557"/>
          </a:xfrm>
        </p:spPr>
        <p:txBody>
          <a:bodyPr/>
          <a:lstStyle/>
          <a:p>
            <a:r>
              <a:rPr lang="ru-RU" b="0" dirty="0" smtClean="0">
                <a:solidFill>
                  <a:srgbClr val="C00000"/>
                </a:solidFill>
              </a:rPr>
              <a:t>Сравнение функций</a:t>
            </a:r>
            <a:endParaRPr lang="en-US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671133" y="673303"/>
            <a:ext cx="9025267" cy="431557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C4163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Беспроводные пульты дистанционного управления</a:t>
            </a:r>
            <a:endParaRPr lang="en-US" altLang="ja-JP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20" name="ZoneTexte 23"/>
          <p:cNvSpPr txBox="1"/>
          <p:nvPr/>
        </p:nvSpPr>
        <p:spPr>
          <a:xfrm>
            <a:off x="6707856" y="1965630"/>
            <a:ext cx="370862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От 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1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до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 16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блоков</a:t>
            </a:r>
            <a:endParaRPr lang="fr-FR" b="1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Упрощенный доступ к основным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функциям: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Выбор режима работы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Авторежим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Настройка температуры (шаг 0,5⁰С)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Выбор скорости вентилятора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Направление жалюзи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Простой таймер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53628" y="3927706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PC-AWR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(Испания)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65" y="2186358"/>
            <a:ext cx="1705067" cy="166153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204864"/>
            <a:ext cx="1054342" cy="193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9696" y="4293388"/>
            <a:ext cx="1091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PC-LH7QE</a:t>
            </a:r>
          </a:p>
          <a:p>
            <a:pPr algn="ctr"/>
            <a:r>
              <a:rPr lang="ru-RU" sz="1400" b="1" dirty="0" smtClean="0"/>
              <a:t>(Китай)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74292" y="1703291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44180" y="4847679"/>
            <a:ext cx="1502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В 5 раз дешевле!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37450DD-DA3A-8FFE-F9B1-E42BB7A4E72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5" t="10238" b="7813"/>
          <a:stretch/>
        </p:blipFill>
        <p:spPr>
          <a:xfrm>
            <a:off x="-1680863" y="-891480"/>
            <a:ext cx="13872864" cy="8278233"/>
          </a:xfr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60EF530-6AAE-2597-DDC8-955EF1CAF28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solidFill>
            <a:schemeClr val="tx1">
              <a:alpha val="65000"/>
            </a:schemeClr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3392" y="3789040"/>
            <a:ext cx="7704856" cy="2358507"/>
          </a:xfrm>
        </p:spPr>
        <p:txBody>
          <a:bodyPr/>
          <a:lstStyle/>
          <a:p>
            <a:r>
              <a:rPr lang="en-US" altLang="en-US" dirty="0"/>
              <a:t>2. </a:t>
            </a:r>
            <a:r>
              <a:rPr lang="fr-FR" altLang="ja-JP" dirty="0"/>
              <a:t>NFC + </a:t>
            </a:r>
            <a:r>
              <a:rPr lang="fr-FR" altLang="ja-JP" dirty="0" err="1"/>
              <a:t>AircloudTap</a:t>
            </a:r>
            <a:endParaRPr lang="es-ES" dirty="0"/>
          </a:p>
        </p:txBody>
      </p:sp>
      <p:sp>
        <p:nvSpPr>
          <p:cNvPr id="7" name="Gráfico 1">
            <a:extLst>
              <a:ext uri="{FF2B5EF4-FFF2-40B4-BE49-F238E27FC236}">
                <a16:creationId xmlns:a16="http://schemas.microsoft.com/office/drawing/2014/main" id="{DB36740D-40B4-435B-80B4-3B75D78A582A}"/>
              </a:ext>
            </a:extLst>
          </p:cNvPr>
          <p:cNvSpPr>
            <a:spLocks noChangeAspect="1"/>
          </p:cNvSpPr>
          <p:nvPr/>
        </p:nvSpPr>
        <p:spPr>
          <a:xfrm rot="5400000">
            <a:off x="1075146" y="63739"/>
            <a:ext cx="132015" cy="792087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929019" y="0"/>
            <a:ext cx="3262981" cy="1728000"/>
            <a:chOff x="8929019" y="0"/>
            <a:chExt cx="3262981" cy="172800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929019" y="0"/>
              <a:ext cx="3262981" cy="1728000"/>
              <a:chOff x="6643019" y="0"/>
              <a:chExt cx="3262981" cy="1728000"/>
            </a:xfrm>
          </p:grpSpPr>
          <p:sp>
            <p:nvSpPr>
              <p:cNvPr id="12" name="Прямоугольник 11"/>
              <p:cNvSpPr/>
              <p:nvPr/>
            </p:nvSpPr>
            <p:spPr>
              <a:xfrm rot="16200000">
                <a:off x="8916000" y="738000"/>
                <a:ext cx="1728000" cy="252000"/>
              </a:xfrm>
              <a:prstGeom prst="rect">
                <a:avLst/>
              </a:prstGeom>
              <a:solidFill>
                <a:srgbClr val="0853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9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HITACHI</a:t>
                </a:r>
                <a:endParaRPr lang="ru-RU" sz="9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43019" y="245840"/>
                <a:ext cx="126230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9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ОБЪЕДИНЯЯ ЛУЧШЕЕ</a:t>
                </a:r>
              </a:p>
            </p:txBody>
          </p: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7975951" y="218840"/>
                <a:ext cx="0" cy="25806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4985" y="219639"/>
              <a:ext cx="1072367" cy="25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5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1BD57B-E464-3225-0CFB-E88CC514022B}"/>
              </a:ext>
            </a:extLst>
          </p:cNvPr>
          <p:cNvSpPr/>
          <p:nvPr/>
        </p:nvSpPr>
        <p:spPr bwMode="auto">
          <a:xfrm>
            <a:off x="0" y="3488323"/>
            <a:ext cx="3412493" cy="3369677"/>
          </a:xfrm>
          <a:prstGeom prst="rect">
            <a:avLst/>
          </a:prstGeom>
          <a:solidFill>
            <a:srgbClr val="F7FBFE"/>
          </a:solidFill>
          <a:ln>
            <a:solidFill>
              <a:srgbClr val="F7FBFE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4E07932-5D54-F195-CBF7-1D4E244DC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21"/>
          <a:stretch/>
        </p:blipFill>
        <p:spPr bwMode="auto">
          <a:xfrm>
            <a:off x="3412493" y="3473450"/>
            <a:ext cx="3691619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72A429-B4C9-3D69-EC6A-6321AC043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4021" r="69477" b="16231"/>
          <a:stretch/>
        </p:blipFill>
        <p:spPr bwMode="auto">
          <a:xfrm>
            <a:off x="577725" y="4158368"/>
            <a:ext cx="148582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638658" y="781342"/>
            <a:ext cx="7257541" cy="1089529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altLang="ja-JP" dirty="0"/>
              <a:t>Настройка параметров внутреннего </a:t>
            </a:r>
            <a:r>
              <a:rPr lang="ru-RU" altLang="ja-JP" dirty="0" smtClean="0"/>
              <a:t>блока</a:t>
            </a:r>
            <a:endParaRPr lang="fr-FR" altLang="ja-JP" dirty="0"/>
          </a:p>
        </p:txBody>
      </p:sp>
      <p:pic>
        <p:nvPicPr>
          <p:cNvPr id="16" name="図 29" descr="ロゴ&#10;&#10;自動的に生成された説明">
            <a:extLst>
              <a:ext uri="{FF2B5EF4-FFF2-40B4-BE49-F238E27FC236}">
                <a16:creationId xmlns:a16="http://schemas.microsoft.com/office/drawing/2014/main" id="{34E77734-4814-F3A3-E361-EF4A2A62D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13" y="1126859"/>
            <a:ext cx="3995012" cy="8676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D3D108-3E5D-738F-6AB9-33D44B0AB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6603" y="443969"/>
            <a:ext cx="670071" cy="529742"/>
          </a:xfrm>
          <a:prstGeom prst="rect">
            <a:avLst/>
          </a:prstGeom>
        </p:spPr>
      </p:pic>
      <p:sp>
        <p:nvSpPr>
          <p:cNvPr id="21" name="object 62">
            <a:extLst>
              <a:ext uri="{FF2B5EF4-FFF2-40B4-BE49-F238E27FC236}">
                <a16:creationId xmlns:a16="http://schemas.microsoft.com/office/drawing/2014/main" id="{17E7B950-A3A6-696F-F62C-BE0329BC14E8}"/>
              </a:ext>
            </a:extLst>
          </p:cNvPr>
          <p:cNvSpPr txBox="1"/>
          <p:nvPr/>
        </p:nvSpPr>
        <p:spPr>
          <a:xfrm>
            <a:off x="983432" y="3645024"/>
            <a:ext cx="86409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s-ES"/>
            </a:defPPr>
            <a:lvl1pPr marL="158750">
              <a:spcBef>
                <a:spcPts val="105"/>
              </a:spcBef>
              <a:defRPr>
                <a:solidFill>
                  <a:srgbClr val="CD153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62">
            <a:extLst>
              <a:ext uri="{FF2B5EF4-FFF2-40B4-BE49-F238E27FC236}">
                <a16:creationId xmlns:a16="http://schemas.microsoft.com/office/drawing/2014/main" id="{17E7B950-A3A6-696F-F62C-BE0329BC14E8}"/>
              </a:ext>
            </a:extLst>
          </p:cNvPr>
          <p:cNvSpPr txBox="1"/>
          <p:nvPr/>
        </p:nvSpPr>
        <p:spPr>
          <a:xfrm>
            <a:off x="2711624" y="3645024"/>
            <a:ext cx="86409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s-ES"/>
            </a:defPPr>
            <a:lvl1pPr marL="158750">
              <a:spcBef>
                <a:spcPts val="105"/>
              </a:spcBef>
              <a:defRPr>
                <a:solidFill>
                  <a:srgbClr val="CD153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62">
            <a:extLst>
              <a:ext uri="{FF2B5EF4-FFF2-40B4-BE49-F238E27FC236}">
                <a16:creationId xmlns:a16="http://schemas.microsoft.com/office/drawing/2014/main" id="{17E7B950-A3A6-696F-F62C-BE0329BC14E8}"/>
              </a:ext>
            </a:extLst>
          </p:cNvPr>
          <p:cNvSpPr txBox="1"/>
          <p:nvPr/>
        </p:nvSpPr>
        <p:spPr>
          <a:xfrm>
            <a:off x="4295800" y="3645024"/>
            <a:ext cx="86409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s-ES"/>
            </a:defPPr>
            <a:lvl1pPr marL="158750">
              <a:spcBef>
                <a:spcPts val="105"/>
              </a:spcBef>
              <a:defRPr>
                <a:solidFill>
                  <a:srgbClr val="CD153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62">
            <a:extLst>
              <a:ext uri="{FF2B5EF4-FFF2-40B4-BE49-F238E27FC236}">
                <a16:creationId xmlns:a16="http://schemas.microsoft.com/office/drawing/2014/main" id="{17E7B950-A3A6-696F-F62C-BE0329BC14E8}"/>
              </a:ext>
            </a:extLst>
          </p:cNvPr>
          <p:cNvSpPr txBox="1"/>
          <p:nvPr/>
        </p:nvSpPr>
        <p:spPr>
          <a:xfrm>
            <a:off x="5447928" y="3645024"/>
            <a:ext cx="86409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s-ES"/>
            </a:defPPr>
            <a:lvl1pPr marL="158750">
              <a:spcBef>
                <a:spcPts val="105"/>
              </a:spcBef>
              <a:defRPr>
                <a:solidFill>
                  <a:srgbClr val="CD153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704148" y="5598528"/>
            <a:ext cx="15436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Активировать </a:t>
            </a: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NFC</a:t>
            </a:r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на пульте</a:t>
            </a:r>
            <a:endParaRPr lang="fr-FR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3956006" y="5598528"/>
            <a:ext cx="15436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Настроить параметры в приложении</a:t>
            </a:r>
            <a:endParaRPr lang="fr-FR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5509116" y="5614780"/>
            <a:ext cx="15436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Нажать применить</a:t>
            </a:r>
            <a:endParaRPr lang="fr-FR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object 21">
            <a:extLst>
              <a:ext uri="{FF2B5EF4-FFF2-40B4-BE49-F238E27FC236}">
                <a16:creationId xmlns:a16="http://schemas.microsoft.com/office/drawing/2014/main" id="{BE3B0E42-4BD4-B976-8265-8CB1BD36E33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36598" y="787238"/>
            <a:ext cx="1001923" cy="1546845"/>
          </a:xfrm>
          <a:prstGeom prst="rect">
            <a:avLst/>
          </a:prstGeom>
        </p:spPr>
      </p:pic>
      <p:sp>
        <p:nvSpPr>
          <p:cNvPr id="36" name="ZoneTexte 23"/>
          <p:cNvSpPr txBox="1"/>
          <p:nvPr/>
        </p:nvSpPr>
        <p:spPr>
          <a:xfrm>
            <a:off x="704148" y="1498767"/>
            <a:ext cx="58239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Быстро 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просто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Круглосуточное управление со смартфона, планшета или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ПК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Централизованное локальное или дистанционное управление 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мониторинг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Загрузка приложения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файл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apk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на телефоны с 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ОС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Android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951" y="1993234"/>
            <a:ext cx="2256695" cy="207629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6437" y="2782917"/>
            <a:ext cx="2500073" cy="220253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0279" y="4025262"/>
            <a:ext cx="2488336" cy="211273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6802" y="3401126"/>
            <a:ext cx="1183910" cy="25108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2609" y="4092355"/>
            <a:ext cx="1242909" cy="2613678"/>
          </a:xfrm>
          <a:prstGeom prst="rect">
            <a:avLst/>
          </a:prstGeom>
        </p:spPr>
      </p:pic>
      <p:pic>
        <p:nvPicPr>
          <p:cNvPr id="42" name="Imagen 2">
            <a:extLst>
              <a:ext uri="{FF2B5EF4-FFF2-40B4-BE49-F238E27FC236}">
                <a16:creationId xmlns:a16="http://schemas.microsoft.com/office/drawing/2014/main" id="{2537F573-D45D-4E79-0DEF-F07B4B6D15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2992" r="59103"/>
          <a:stretch/>
        </p:blipFill>
        <p:spPr>
          <a:xfrm>
            <a:off x="2118310" y="4170139"/>
            <a:ext cx="1825841" cy="1630618"/>
          </a:xfrm>
          <a:prstGeom prst="rect">
            <a:avLst/>
          </a:prstGeom>
        </p:spPr>
      </p:pic>
      <p:sp>
        <p:nvSpPr>
          <p:cNvPr id="28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2269113" y="5598528"/>
            <a:ext cx="15436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Открыть приложение на смартфоне, поднести к пульту</a:t>
            </a:r>
            <a:endParaRPr lang="fr-FR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972A429-B4C9-3D69-EC6A-6321AC043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7" t="24021" r="5875" b="16231"/>
          <a:stretch/>
        </p:blipFill>
        <p:spPr bwMode="auto">
          <a:xfrm>
            <a:off x="5237110" y="4154650"/>
            <a:ext cx="163131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2972A429-B4C9-3D69-EC6A-6321AC043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0" t="24021" r="28018" b="16231"/>
          <a:stretch/>
        </p:blipFill>
        <p:spPr bwMode="auto">
          <a:xfrm>
            <a:off x="3944151" y="4150932"/>
            <a:ext cx="12961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/>
          <p:nvPr/>
        </p:nvPicPr>
        <p:blipFill>
          <a:blip r:embed="rId14"/>
          <a:stretch>
            <a:fillRect/>
          </a:stretch>
        </p:blipFill>
        <p:spPr>
          <a:xfrm>
            <a:off x="4532740" y="2653943"/>
            <a:ext cx="1526814" cy="33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7" grpId="0"/>
      <p:bldP spid="29" grpId="0"/>
      <p:bldP spid="30" grpId="0"/>
      <p:bldP spid="3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29" descr="ロゴ&#10;&#10;自動的に生成された説明">
            <a:extLst>
              <a:ext uri="{FF2B5EF4-FFF2-40B4-BE49-F238E27FC236}">
                <a16:creationId xmlns:a16="http://schemas.microsoft.com/office/drawing/2014/main" id="{E99A563F-530E-3A8C-7A9B-E58257502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67" y="2353345"/>
            <a:ext cx="3995012" cy="867604"/>
          </a:xfrm>
          <a:prstGeom prst="rect">
            <a:avLst/>
          </a:prstGeom>
        </p:spPr>
      </p:pic>
      <p:sp>
        <p:nvSpPr>
          <p:cNvPr id="35" name="Ellipse 4">
            <a:extLst>
              <a:ext uri="{FF2B5EF4-FFF2-40B4-BE49-F238E27FC236}">
                <a16:creationId xmlns:a16="http://schemas.microsoft.com/office/drawing/2014/main" id="{F43AB77A-156C-3D60-44D3-E71907742775}"/>
              </a:ext>
            </a:extLst>
          </p:cNvPr>
          <p:cNvSpPr txBox="1"/>
          <p:nvPr/>
        </p:nvSpPr>
        <p:spPr>
          <a:xfrm>
            <a:off x="8759881" y="3933056"/>
            <a:ext cx="2113312" cy="2544693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Экономия времени:  </a:t>
            </a: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До </a:t>
            </a:r>
            <a:r>
              <a:rPr lang="ru-RU" sz="2400" dirty="0" smtClean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76 минут</a:t>
            </a:r>
            <a:endParaRPr lang="en-US" sz="2300" b="1" kern="1200" noProof="0" dirty="0">
              <a:solidFill>
                <a:schemeClr val="accent5"/>
              </a:solidFill>
              <a:latin typeface="+mj-lt"/>
              <a:ea typeface="Source Sans Pro Light" panose="020B0403030403020204" pitchFamily="34" charset="0"/>
            </a:endParaRPr>
          </a:p>
        </p:txBody>
      </p:sp>
      <p:sp>
        <p:nvSpPr>
          <p:cNvPr id="36" name="Flecha: a la derecha 13">
            <a:extLst>
              <a:ext uri="{FF2B5EF4-FFF2-40B4-BE49-F238E27FC236}">
                <a16:creationId xmlns:a16="http://schemas.microsoft.com/office/drawing/2014/main" id="{190DDFE7-0978-8DF7-8457-CE83A9C722A4}"/>
              </a:ext>
            </a:extLst>
          </p:cNvPr>
          <p:cNvSpPr/>
          <p:nvPr/>
        </p:nvSpPr>
        <p:spPr bwMode="auto">
          <a:xfrm>
            <a:off x="7617170" y="5184372"/>
            <a:ext cx="856694" cy="154697"/>
          </a:xfrm>
          <a:prstGeom prst="rightArrow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7" name="テキスト プレースホルダー 1">
            <a:extLst>
              <a:ext uri="{FF2B5EF4-FFF2-40B4-BE49-F238E27FC236}">
                <a16:creationId xmlns:a16="http://schemas.microsoft.com/office/drawing/2014/main" id="{8B297542-63B0-2E87-5112-35C5EC5E6E92}"/>
              </a:ext>
            </a:extLst>
          </p:cNvPr>
          <p:cNvSpPr txBox="1">
            <a:spLocks/>
          </p:cNvSpPr>
          <p:nvPr/>
        </p:nvSpPr>
        <p:spPr>
          <a:xfrm>
            <a:off x="692056" y="656434"/>
            <a:ext cx="9868439" cy="422760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altLang="ja-JP" dirty="0"/>
              <a:t>Настройка </a:t>
            </a:r>
            <a:r>
              <a:rPr lang="ru-RU" altLang="ja-JP" dirty="0" smtClean="0"/>
              <a:t>параметров наружного блока</a:t>
            </a:r>
            <a:endParaRPr lang="fr-FR" altLang="ja-JP" dirty="0"/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55028CA0-3605-1476-E1DD-0F413DFF17F4}"/>
              </a:ext>
            </a:extLst>
          </p:cNvPr>
          <p:cNvPicPr/>
          <p:nvPr/>
        </p:nvPicPr>
        <p:blipFill rotWithShape="1">
          <a:blip r:embed="rId3" cstate="print"/>
          <a:srcRect t="37960"/>
          <a:stretch/>
        </p:blipFill>
        <p:spPr>
          <a:xfrm>
            <a:off x="1796667" y="1779227"/>
            <a:ext cx="2287608" cy="1773925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04ECF640-EA25-6904-959B-6B9B9EFD80BE}"/>
              </a:ext>
            </a:extLst>
          </p:cNvPr>
          <p:cNvSpPr/>
          <p:nvPr/>
        </p:nvSpPr>
        <p:spPr bwMode="auto">
          <a:xfrm>
            <a:off x="3593872" y="2145448"/>
            <a:ext cx="386337" cy="415793"/>
          </a:xfrm>
          <a:prstGeom prst="ellipse">
            <a:avLst/>
          </a:prstGeom>
          <a:noFill/>
          <a:ln>
            <a:solidFill>
              <a:srgbClr val="C4163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EAC04D-FC6C-C33A-2E79-986AA2836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584" y="1706155"/>
            <a:ext cx="670071" cy="529742"/>
          </a:xfrm>
          <a:prstGeom prst="rect">
            <a:avLst/>
          </a:prstGeom>
        </p:spPr>
      </p:pic>
      <p:pic>
        <p:nvPicPr>
          <p:cNvPr id="34" name="Imagen 1">
            <a:extLst>
              <a:ext uri="{FF2B5EF4-FFF2-40B4-BE49-F238E27FC236}">
                <a16:creationId xmlns:a16="http://schemas.microsoft.com/office/drawing/2014/main" id="{D540C7B1-D1DD-43AF-634F-7E56755AE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69" b="13429"/>
          <a:stretch/>
        </p:blipFill>
        <p:spPr>
          <a:xfrm>
            <a:off x="4087915" y="1325698"/>
            <a:ext cx="3108968" cy="2471086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 bwMode="auto">
          <a:xfrm>
            <a:off x="5977499" y="2117786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5858983" y="1901762"/>
            <a:ext cx="1677191" cy="64807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ru-RU" altLang="ja-JP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Расположение </a:t>
            </a:r>
            <a:r>
              <a:rPr lang="en-US" altLang="ja-JP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NFC</a:t>
            </a:r>
            <a:r>
              <a:rPr lang="ru-RU" altLang="ja-JP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на наружном блоке</a:t>
            </a:r>
            <a:r>
              <a:rPr lang="en-US" altLang="ja-JP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92056" y="3906037"/>
            <a:ext cx="1285610" cy="2619375"/>
            <a:chOff x="692056" y="3906037"/>
            <a:chExt cx="1285610" cy="2619375"/>
          </a:xfrm>
        </p:grpSpPr>
        <p:pic>
          <p:nvPicPr>
            <p:cNvPr id="60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81341"/>
            <a:stretch/>
          </p:blipFill>
          <p:spPr>
            <a:xfrm>
              <a:off x="692056" y="3906037"/>
              <a:ext cx="1279642" cy="2619375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0831372-3A8F-8C41-984F-EE46444A4F23}"/>
                </a:ext>
              </a:extLst>
            </p:cNvPr>
            <p:cNvSpPr txBox="1"/>
            <p:nvPr/>
          </p:nvSpPr>
          <p:spPr>
            <a:xfrm>
              <a:off x="830766" y="5598466"/>
              <a:ext cx="1146900" cy="40011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Открыть приложение</a:t>
              </a:r>
              <a:endParaRPr lang="fr-FR" sz="1000" dirty="0"/>
            </a:p>
          </p:txBody>
        </p:sp>
        <p:sp>
          <p:nvSpPr>
            <p:cNvPr id="22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830766" y="3937796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1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959864" y="3913608"/>
            <a:ext cx="1368152" cy="2619375"/>
            <a:chOff x="1959864" y="3913608"/>
            <a:chExt cx="1368152" cy="2619375"/>
          </a:xfrm>
        </p:grpSpPr>
        <p:pic>
          <p:nvPicPr>
            <p:cNvPr id="61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831" r="61219"/>
            <a:stretch/>
          </p:blipFill>
          <p:spPr>
            <a:xfrm>
              <a:off x="1959864" y="3913608"/>
              <a:ext cx="1368152" cy="2619375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561A8EE-DDE2-BAA8-198D-96BFA60405EB}"/>
                </a:ext>
              </a:extLst>
            </p:cNvPr>
            <p:cNvSpPr txBox="1"/>
            <p:nvPr/>
          </p:nvSpPr>
          <p:spPr>
            <a:xfrm>
              <a:off x="1977666" y="5521522"/>
              <a:ext cx="1329820" cy="70788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Прикоснитесь своим смартфоном к логотипу </a:t>
              </a:r>
              <a:r>
                <a:rPr lang="ru-RU" sz="1000" dirty="0" smtClean="0"/>
                <a:t>NFC на НБ</a:t>
              </a:r>
              <a:endParaRPr lang="fr-FR" sz="1000" dirty="0"/>
            </a:p>
          </p:txBody>
        </p:sp>
        <p:sp>
          <p:nvSpPr>
            <p:cNvPr id="23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2360233" y="3933056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2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332453" y="3906037"/>
            <a:ext cx="1368152" cy="2619375"/>
            <a:chOff x="3332453" y="3906037"/>
            <a:chExt cx="1368152" cy="2619375"/>
          </a:xfrm>
        </p:grpSpPr>
        <p:pic>
          <p:nvPicPr>
            <p:cNvPr id="62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462" r="40588"/>
            <a:stretch/>
          </p:blipFill>
          <p:spPr>
            <a:xfrm>
              <a:off x="3332453" y="3906037"/>
              <a:ext cx="1368152" cy="2619375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B281A111-BB7E-0F0A-DE00-99F4F2CE3030}"/>
                </a:ext>
              </a:extLst>
            </p:cNvPr>
            <p:cNvSpPr txBox="1"/>
            <p:nvPr/>
          </p:nvSpPr>
          <p:spPr>
            <a:xfrm>
              <a:off x="3338593" y="5520053"/>
              <a:ext cx="1291284" cy="70788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Прочтите и внесите необходимые коррективы</a:t>
              </a:r>
              <a:endParaRPr lang="fr-FR" sz="1000" dirty="0"/>
            </a:p>
          </p:txBody>
        </p:sp>
        <p:sp>
          <p:nvSpPr>
            <p:cNvPr id="24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3765781" y="3933056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3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60984" y="3913232"/>
            <a:ext cx="1407773" cy="2619375"/>
            <a:chOff x="4660984" y="3913232"/>
            <a:chExt cx="1407773" cy="2619375"/>
          </a:xfrm>
        </p:grpSpPr>
        <p:pic>
          <p:nvPicPr>
            <p:cNvPr id="63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570" r="21481"/>
            <a:stretch/>
          </p:blipFill>
          <p:spPr>
            <a:xfrm>
              <a:off x="4700605" y="3913232"/>
              <a:ext cx="1368152" cy="2619375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596F77B-B955-AD9C-D620-E50E76A3BB8F}"/>
                </a:ext>
              </a:extLst>
            </p:cNvPr>
            <p:cNvSpPr txBox="1"/>
            <p:nvPr/>
          </p:nvSpPr>
          <p:spPr>
            <a:xfrm>
              <a:off x="4660984" y="5520053"/>
              <a:ext cx="1219200" cy="70788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Поднесите свой телефон ближе, чтобы применить изменения</a:t>
              </a:r>
              <a:endParaRPr lang="fr-FR" sz="1000" dirty="0"/>
            </a:p>
          </p:txBody>
        </p:sp>
        <p:sp>
          <p:nvSpPr>
            <p:cNvPr id="25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5113403" y="3920064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</a:t>
              </a:r>
              <a:r>
                <a:rPr lang="en-US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93473" y="3913231"/>
            <a:ext cx="1636683" cy="2619375"/>
            <a:chOff x="5893473" y="3913231"/>
            <a:chExt cx="1636683" cy="2619375"/>
          </a:xfrm>
        </p:grpSpPr>
        <p:pic>
          <p:nvPicPr>
            <p:cNvPr id="64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988"/>
            <a:stretch/>
          </p:blipFill>
          <p:spPr>
            <a:xfrm>
              <a:off x="5951984" y="3913231"/>
              <a:ext cx="1578172" cy="2619375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6312024" y="4005807"/>
              <a:ext cx="648072" cy="144016"/>
            </a:xfrm>
            <a:prstGeom prst="rect">
              <a:avLst/>
            </a:prstGeom>
            <a:solidFill>
              <a:srgbClr val="E9E2D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6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6418704" y="3914351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</a:t>
              </a:r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E8062F3-3478-4695-D13D-3C0A5AE16A11}"/>
                </a:ext>
              </a:extLst>
            </p:cNvPr>
            <p:cNvSpPr txBox="1"/>
            <p:nvPr/>
          </p:nvSpPr>
          <p:spPr>
            <a:xfrm>
              <a:off x="5893473" y="5462086"/>
              <a:ext cx="1543436" cy="1015663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Настройки можно сохранить и скопировать позже в другие группы, требующие аналогичных </a:t>
              </a:r>
              <a:r>
                <a:rPr lang="ru-RU" sz="1000" dirty="0" smtClean="0"/>
                <a:t>настроек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087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74F5618-DE40-4E78-67E5-182D6D29AA81}"/>
              </a:ext>
            </a:extLst>
          </p:cNvPr>
          <p:cNvSpPr txBox="1">
            <a:spLocks/>
          </p:cNvSpPr>
          <p:nvPr/>
        </p:nvSpPr>
        <p:spPr>
          <a:xfrm>
            <a:off x="669759" y="660196"/>
            <a:ext cx="6938409" cy="73025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altLang="en-US" dirty="0" smtClean="0"/>
              <a:t>Настройки</a:t>
            </a:r>
            <a:endParaRPr lang="en-US" dirty="0"/>
          </a:p>
        </p:txBody>
      </p:sp>
      <p:sp>
        <p:nvSpPr>
          <p:cNvPr id="61" name="Espace réservé du texte 2"/>
          <p:cNvSpPr txBox="1">
            <a:spLocks/>
          </p:cNvSpPr>
          <p:nvPr/>
        </p:nvSpPr>
        <p:spPr>
          <a:xfrm>
            <a:off x="839416" y="3567545"/>
            <a:ext cx="3960440" cy="223224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ru-RU" altLang="ja-JP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Доступно </a:t>
            </a:r>
            <a:r>
              <a:rPr lang="ru-RU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ru-RU" altLang="ja-JP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функций:</a:t>
            </a:r>
            <a:endParaRPr lang="ru-RU" altLang="ja-JP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Настройки пульта дистанционного управления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Расписание работы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Настройка энергосбережения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Сервисное обслуживание и установка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Тестовый запуск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Проверка меню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691" y="3205091"/>
            <a:ext cx="1720219" cy="3652909"/>
          </a:xfrm>
          <a:prstGeom prst="rect">
            <a:avLst/>
          </a:prstGeom>
        </p:spPr>
      </p:pic>
      <p:sp>
        <p:nvSpPr>
          <p:cNvPr id="7" name="Espace réservé du texte 2"/>
          <p:cNvSpPr txBox="1">
            <a:spLocks/>
          </p:cNvSpPr>
          <p:nvPr/>
        </p:nvSpPr>
        <p:spPr>
          <a:xfrm>
            <a:off x="7464152" y="3567545"/>
            <a:ext cx="4464496" cy="2957799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/>
            </a:lvl1pPr>
            <a:lvl2pPr marL="0" lvl="1"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1"/>
            <a:r>
              <a:rPr lang="ru-RU" altLang="ja-JP" dirty="0" smtClean="0"/>
              <a:t>Доступно </a:t>
            </a:r>
            <a:r>
              <a:rPr lang="ru-RU" altLang="ja-JP" dirty="0"/>
              <a:t>9 </a:t>
            </a:r>
            <a:r>
              <a:rPr lang="ru-RU" altLang="ja-JP" dirty="0" smtClean="0"/>
              <a:t>функций:</a:t>
            </a:r>
            <a:endParaRPr lang="ru-RU" altLang="ja-JP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Настройка информации </a:t>
            </a:r>
            <a:r>
              <a:rPr lang="ru-RU" altLang="ja-JP" b="0" dirty="0" smtClean="0"/>
              <a:t>о местоположении</a:t>
            </a:r>
            <a:endParaRPr lang="ru-RU" altLang="ja-JP" b="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Установка параметров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 smtClean="0"/>
              <a:t>Настройка функций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 smtClean="0"/>
              <a:t>Настройки </a:t>
            </a:r>
            <a:r>
              <a:rPr lang="ru-RU" altLang="ja-JP" b="0" dirty="0"/>
              <a:t>внешнего ввода/вывода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Меню тестового запуска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Операция </a:t>
            </a:r>
            <a:r>
              <a:rPr lang="ru-RU" altLang="ja-JP" b="0" dirty="0" smtClean="0"/>
              <a:t>функции размораживания</a:t>
            </a:r>
            <a:endParaRPr lang="ru-RU" altLang="ja-JP" b="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 smtClean="0"/>
              <a:t>Проверка </a:t>
            </a:r>
            <a:r>
              <a:rPr lang="ru-RU" altLang="ja-JP" b="0" dirty="0"/>
              <a:t>меню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Принудительная остановка системы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Настройка конфигурации</a:t>
            </a:r>
            <a:endParaRPr lang="en-US" altLang="ja-JP" b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88088" y="3053528"/>
            <a:ext cx="4306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ru-RU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с наружным блоком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1376" y="3053528"/>
            <a:ext cx="2355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ru-RU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с </a:t>
            </a:r>
            <a:r>
              <a:rPr lang="ru-RU" altLang="ja-JP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ПДУ</a:t>
            </a:r>
            <a:endParaRPr lang="ru-RU" altLang="ja-JP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9759" y="1390452"/>
            <a:ext cx="523104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ja-JP" sz="1600" dirty="0"/>
              <a:t>Настройка рабочих параметров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ja-JP" sz="1600" dirty="0"/>
              <a:t>Онлайн-документация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ja-JP" sz="1600" dirty="0"/>
              <a:t>Отчет о тестировании в </a:t>
            </a:r>
            <a:r>
              <a:rPr lang="ru-RU" altLang="ja-JP" sz="1600" dirty="0" err="1"/>
              <a:t>Excel</a:t>
            </a:r>
            <a:endParaRPr lang="ru-RU" altLang="ja-JP" sz="1600" dirty="0"/>
          </a:p>
        </p:txBody>
      </p:sp>
      <p:pic>
        <p:nvPicPr>
          <p:cNvPr id="10" name="Imagen 2">
            <a:extLst>
              <a:ext uri="{FF2B5EF4-FFF2-40B4-BE49-F238E27FC236}">
                <a16:creationId xmlns:a16="http://schemas.microsoft.com/office/drawing/2014/main" id="{FA527C72-9ECF-F599-39F3-DEBFFF968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893"/>
          <a:stretch/>
        </p:blipFill>
        <p:spPr>
          <a:xfrm>
            <a:off x="4817949" y="429949"/>
            <a:ext cx="3221133" cy="154896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824192" y="886910"/>
            <a:ext cx="3473663" cy="1991967"/>
            <a:chOff x="4367808" y="2581608"/>
            <a:chExt cx="4824536" cy="2766623"/>
          </a:xfrm>
        </p:grpSpPr>
        <p:pic>
          <p:nvPicPr>
            <p:cNvPr id="12" name="Imagen 3">
              <a:extLst>
                <a:ext uri="{FF2B5EF4-FFF2-40B4-BE49-F238E27FC236}">
                  <a16:creationId xmlns:a16="http://schemas.microsoft.com/office/drawing/2014/main" id="{5F734E24-71B2-7AD5-C065-6A54E2E52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499"/>
            <a:stretch/>
          </p:blipFill>
          <p:spPr>
            <a:xfrm>
              <a:off x="4367808" y="2581608"/>
              <a:ext cx="2200399" cy="2630887"/>
            </a:xfrm>
            <a:prstGeom prst="rect">
              <a:avLst/>
            </a:prstGeom>
          </p:spPr>
        </p:pic>
        <p:pic>
          <p:nvPicPr>
            <p:cNvPr id="13" name="Imagen 6">
              <a:extLst>
                <a:ext uri="{FF2B5EF4-FFF2-40B4-BE49-F238E27FC236}">
                  <a16:creationId xmlns:a16="http://schemas.microsoft.com/office/drawing/2014/main" id="{F40E07E4-61D3-EF25-3597-CEC832682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353"/>
            <a:stretch/>
          </p:blipFill>
          <p:spPr>
            <a:xfrm>
              <a:off x="6562279" y="2609015"/>
              <a:ext cx="2630065" cy="273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6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" grpId="0"/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3789040"/>
            <a:ext cx="7704856" cy="2358507"/>
          </a:xfrm>
        </p:spPr>
        <p:txBody>
          <a:bodyPr/>
          <a:lstStyle/>
          <a:p>
            <a:r>
              <a:rPr lang="ru-RU" altLang="en-US" dirty="0"/>
              <a:t>3</a:t>
            </a:r>
            <a:r>
              <a:rPr lang="en-US" altLang="en-US" dirty="0" smtClean="0"/>
              <a:t>. </a:t>
            </a:r>
            <a:r>
              <a:rPr lang="ru-RU" dirty="0"/>
              <a:t>Центральные пульты управления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5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QUEhQUFRQWFBQVFBQUFBQUFRQVFRUWFhQUFBQYHCggGBolHBUUITEhJSkrLi4uFx8zODMsNygtLisBCgoKDg0OGhAQGiwkHyQsLCwsLCwsLCwsLCwsLCwsLCwsLCwsLCwsLCwsLCwsLCwsLCwsLCwsLCwsLCwsLCwsLP/AABEIALcBEwMBEQACEQEDEQH/xAAcAAABBQEBAQAAAAAAAAAAAAACAQMEBQYABwj/xABBEAABAwEFBAcGBAQFBQEAAAABAAIDEQQFEiExBkFRYRMiMnGBkaEHQlKxwdEjYnLwFDOC4RVjkqKyQ7PC0vFT/8QAGwEAAwEBAQEBAAAAAAAAAAAAAAECAwQFBgf/xAAyEQACAwABAwMCBQMEAgMAAAAAAQIDEQQSITEFQVETIgYyYXGRQoGhFCNSseHxFdHw/9oADAMBAAIRAxEAPwC3ZIF6mHzakh+OVThcWSGSqcNFIeEiRWjokRhaYbXJYUmONckUmOtekVoYclhSY4HJYNMIORhWjoKQwsSQaLiQM7EgDg5AaKXJholUBolUC0SqAOqgeiVQJnVQAlUAJiTAFzkYIZe9PBaRJ3q0jOTKS8JNVpFHLYzLXm9dETzbShtBUSKgQpCsmdCGHlSzVDJUliYgl2K7nrbAF0M41g61yReodY5IpMfY9ThaaHQ9LC0w2ypFKQ4HoGmOtcpLTHGuQUhwOSKTDD0hphh6WFaEHpYPRQ9GBouJGBouNGD07EjBHY08AQvQGiYkD07GgNBLk8Fp2NGBp2JGAcSgAXOQAxIUyGQrQVaMpFJeDtVpE5bTK3jWq3Xg8+z8xTzqJGkCJIsmdESK9QzZDLlBaAogo9UZKuto8yMh9j1LRabH2SJYaJjgelg9HRIlhehiVLBqQ62dJopSHWzJYWpDjZEsLTHWvSwrQ2vSKHA9BWi9IlgaEHowei40YGnY0YPRcaMDTsaMA7GjBiFyA0TEjBHF6YacXIDTg9Aad0ieBqBc9GC6hqSRAmyvtT1aMpMpbfKtUjksZmbwlWqOGfdlROVnI1gQpFkzoiRnqGbIaJUlg1S0eHokVoXoNHgws7EhtoU9JsrOw6y0JYWrBxtoSwpTHGzpNFKY6yVLC1IfY9SWmPMkSw0THmzJYWpDjZlJSkONkRhSkONkSKTCD0itDEiMDQg9BWnY0BpwegCLabwDTSlaUzrx8Ej6DhejxvqjY5eRuO9RXrCg4jPzCDa/0Ht/tS7/AKk6OUOFQQRyQeDdx7aXliwpLXeRMkjQ4jAQKAkbhWvn6po+r9Ippnxoyxb7/uSbqttSWuNScxX1CDm9b4K6FdBePJZhCW9kfKtqK1jUlp4ee9dsKEvJ5tvLbeR7Ix+0XtCgszzHV8kjTRwaaBp4Fx39y36a495ySKq419y6l2X6kO7PaXDK4Nc2SOu+ocPGi0hVVZ2rkm/gLuLyK11aaz/EG0qXChFQ4kCvispcXX4xnNDmTj28jD7S14qxwcK0q0g58DTeuSyqVcskd8bFOOr/ACVFsdqToBU+dPmQpculHZ6b6c+fyFSnnu2UFqYHaGnePtVNWns3/gjlLvXOL/wVk9kduAPcR8tVLmmeZZ+G/UavNTf7NMr54y3tAjhUEKWedZRZU8si0/1WEV5UMIjLipZaAqpLNwHr1D5rpCEiAHGyFGISbJET+JUs3g/kkMlU4aqQ8J0sKUx1toUtFqY62ZGGimPRyKWi1IfbKpw00dbKlhSkONkSwpMlWKF0rsLdaVzNKBY3Wxqj1S8G1cJWSxFzBcfxvPc0ZDxOq8m31Zb9kTuhw+33MjWq6pGZt645ZO/0/ZdVHqFVnZ9mZWcace67leXHflyXcnq05+4QKYyhlcccgO5wI7nD7goPsfQruujo/wCL/wAFdftvdDCZWjFgIL28WE0dQjSlQfArO2Uox2Pc9mdkaoucvA1cm08U1Cx+B/wk68gdCor5EZdn2YnCq+HbJJk+aOshlrRxADuDqb+R+wW5lxuHXxnL6fh+36nMlLXAjcaoOudasg4S8NF5bL0ayNrz2XEDzXRxodc0j8w9VhLjOVbX/oBso1BqOP1XfjPnesx9i9nsNXOkJkc5ziSeZJz5rhsgoy1rT24ch2xWSzPYafabriIidFFiZQYjCC4nWuMCpK9OngyxTWfyckp8trYa1+5ZWrZ6yTUc6HUClHSsNCMqtDhTKmoWn1bMzqOJc26l9K/6RJsdjjgjEUQwtBJAxE6mpzJquHkwSXU33OrjcqzkTfVhGvR+GMD4j6D/AOjyXBNn6J+EuN+e3+xSzVwnDTFQ4a6VplWm6qzludvJ9rPr6X0efYpzabS3tQtfzYQfSv0XL1Xx/U4P9Vy6/wA9W/sV9svMyENMZYW1BDtamh0pwot65uS7rD4f8S8t8q6PZrpWdyM4rQ+bXYbcpLQGJBRsgV6J8/gYcnpOBCRGkuIQlQLpDEqMDuh1s6WFKbH2WgKWmaqxEiOdThrGRJZKpaNlIcbKjC0x4SqS0x5r1LLTLbZy0UtDB8QcP9pd9F5/qUdoZ28J/wC6jWWhzg1xbm7CS0cTTIea+V/M8Tw9v9zNbJ7cWe3CjDSTeyhqO9uo+XNROFlTUbV/dd0ysjJbFmitNlZJ2hXnoR4rpp5ttL+19vgxnTCflFTaLmcM4ziHA5O89D6L2aPVq59p9n/g4rOHKP5TKXzC5kzSQRiaWkEEZjrD5HzXqRnGa2L09L0Ox18h1y90V0uFwc19MLhRwOhBFCPJDa9z7Oyvrg4v3Mle+wpb17M7mBuIUzpjNH59Hl28W1pPw8K6xbRWiynBMCWjc6tPB2o+Sx6bK+y8fqfRcP16uzFb2fyXMm28AHZfXh1fnXNN8hf8Wes+fx4+ZFhYLyF4WWZrQW4HjBU54qYvDcurjWuT+D4/8RX1XzjOryvP6mds21FpsbsLxiaDoRl4cPkvT/1sX2uX90fOf6Kq5bF4y9sXtFs57YfGd9BiHdUZ+i0VlMvEkckvSuRB7B7/AIH49q7vBxNdG13xCGjq94bVaZD5X8kvi85rp7/yRLf7QbMwHBjkdwAwjxJ+yzs5FNfmX8BX6PyJv7sX+TtnLyltOOaUUDjSNgrRrB37ya571wTudvf2PWhxq+PHoj/dk69H1c0cGjzOf2XNJn6h+H6PpcKLfv3Kq3PkDD0QBfUZOIApv1yWVjk19vk9PkyujDao6ypdekzf5kDv6Kkebahc/wBS2PZo4V6ldWv92lr/APfppWTWoSvc+lK0yOooAM/JdcXq0/OvV73fy52eNfgApnmjbip0pA1RpRrMa9DTwsFD0BgbXIIaDD0xNBB6ZOBByBYG16YsH45kmi4z+S2u6xPlz7LPiO/k0b/kkomqk33LGe6f/wA3V/K6lT3O08EODNIy+CGatNHAg8DkVk0bJjzZFLNVIl3VNhtEJ/zGj/UcP1XHzI9VEl+h1caWWxf6noNV8TrTPosM1eV/WG7Q5tI4yTicyNjWkk51cRTM13rTqssfStbCMEu5grz9sxx0giq0HPLFlzP2XXD026S2TSFKyuJYye2WziIOEZ6T4a5V7tVn/oL+rpz+4+qHnSjZttaLwEgMVGtAfGSadYe6G00IOtV7Pp/AnU25S3V4Oa3mKucZQ8p6Yf8AwO2yHOuZ3krtXENLPXLZ9+pnq93QOETGuNS1jW8NAB9F2pJdjxbJ/Ubk/cG2bNicU6JzuYYT60Rq9yFCXsimb7J8Rr0b/Gg+ZWTVZ0R+uam49iX2aPBHGACanrNqT5qlOKWIHVZLydeWw7ph1ogf6m1+apXR8MxlxJ7qXcyt4+yR5qWsPgWn5FJ/SZcVyYeO5Sv9lUw92T/S4pfSr+Svr8hf0j9m9nYiNZGvP6mkBUq60ZyuufnsaCGFsbQAKADQclp7GUZd+55tbr1tbZHuNaFxNN3kV50qpptps+so/EFsUkmsXsJFtZIO20HwofRT1WL9T1avxJL+paTYdqIj2mub3Zpq6Xuj1KvxDx5fmTRGtNqbK9zxWhOVeFKD5LrT1H556rcr+VZZHw32Gig88acoLQCCsNJjXbp4+Dgcq0nAw9PSWgg5Amg2uT0loMPT0nAg9MTiONemRhDtG1U9llFBjhoAWmviQdW+HkqXJjFqM12+UelxuJXdVm5I3t03h08TZA17A7MB4o7v5jgVs0t7PTitrdUnF98Jb3Bwo4Bw9R3Hcs5Vpija4kKWwmvUNfynJ3hxWM6mjohdFkUzYHNJyLXtca6jC4Fclsdi1+h2VSySf6m3vrauy2avSStqPdaan7L4HpcptRWn1iWrTyG/YYb2tb7U0no6NYW1r1mDDXxGFfUem0S+l96x6eZzL3GWRZZWO4oWNo1g8l6qhFLMPMlOT8sSy7ExySYmRF54AVA79wUuEEVF2SWI2V27GvaBXBGN41PkMvVJ2JeDZcaT8lh/g9lh/mShx4c/0tqUuuT8Iv6VcfLJTL6s8f8AKiqeOFra+OqXRJ+WV9auP5UR59qXnssaO8l32T+ivcl8p+yIr9oJz7wHc0fWqpVxIfImwf8AGJj/ANQ+TR9E+iPwL60/kYffE9f5jvT7J9Efgn6s/kkXfb7TK8MbLnQnMNpl4KZRjFay4WWSeJj1vvO1Wdwa9zSSKjIEUqRupwSjGMl2KnbZB4xlu1sg7TGO7qt+pT+ivZkrly90BJtFZX/zrP3kBjvXIp/TkvDD/U1v80SJNd90WjIPETjxc6P/ALnVSf1F5QJ8eXh4Ud7+ykOaXWaVkg3NeKV7ntqD5BT1J+UW6pL8ktMRe3s/tMWbrO+nFg6Qf7K08Uvpxfgn6l0fKKltnw5cMleHPKbb7nOahiTGXBRhomBRIovQ5dZ5jQQenosDD09JaCxp6TgYemLpJt22cSvDS4N5nfyA3laQi5vEZzfStNfZbPHG3C1ooRRxcA4v76j00XSqVhyO9t9ivt1xh1XQkNPwOOX9Lzp3HzWcqmvBorYy8h2C5I2EOkAkeKEZVY08ge0eZ8t6cad8jfI6e0Sn2q25ZBiZCRJLvOrWHn8R5LS2cKY7P+yO3h+nWX/dPtH/ACZ25faBPHlaW9IwntUAcO46Ecj5rlr50Jv710nocj0qua/2njN9Y9oYJYzI2VuFoq6pwlve0rt6d7o8OzjWwmoOPczse2bbVaDE1p6MNdhcaVJ58BrQLiuspb6I938nqx4U6YKc33+Cjtez0k0znzSFwLiQNBSuWQXlQ4cIflO58+Tjhudktmn4MMMZw1zccmee/wAF0PpgsMYxstem4huOz2dodaHhx4HJvc1ozd+8lk5yl4OtU1195jdp2nAGGCMADQmgHg0Jqr5ZMuVnaCKe1XpJJ23mnAGjfILVQS8GErZS8s1GzDIXxGjGh3ZfXMmo1qdAVhZ1JnZx1CUey7meviwmCUt905sPLh3hbQl1I5La/pywhFyoz0TFwQB1aIAJzqoGWmyLa2ivBh9SAs7fym/G/OHt1JSWMfkP/JKnwHLa1GXkkW5xNkCcqkZyKm1kKjKTIkFvkhNYpHxnixxb501UySY4TlF9mX92+0i1xZSYJm/mGB/g5uXmCsZVr2O6vl2Ls+5cnaS67wytcQikOWNwp5Ts3fqoFnkkdCtqs7SRCvb2XNe3pLFaA4HNrZCC0j8srMvMeKXV8jdHvFnnt8XJPZXYZ4ns4EirT+l46p8CmZOLXkrCpAtg9dOnDgQKYmgw5MnAwU9JwdbE7Diwuw6YqHDXhi0TTLdNnR19Lz5zsRrfUsIaaVGo1Q5SX5X3HRkZpsK5NtJYCI7UDIzQPHbb3n3gtqeb/Tb/ACbcn0yu9ddPZ/Hsb6wXhHMwPieHNO8ceBGoOmRXorGtR87bVOmXTYsYdsiEjHMcXNDhSrThcOYPHXcjGvAVW9E1LN/cwE+wzonF+LpWVqCBRzR+dv1FR3LyreNPr6pvT6D/AOVjZDI9mOuupjm0ICTrRhDkTT3SktezjgeocjuWPROK6YPsejDnLPvXc02yuzmEgMaXyHcNf7BOMYwRhO2d8u38Hqd17JxQt6W1OaaCpbWkbf1H3vl3rGdrfaJ118WMF1Wf+ALz2up1LK0BoyxkUFPyM3ePknGn3kTZzPav+TOyTuecTyXOO8mpWuJHK5OT1jrHVQNBEIGWFxXj0Egceyeq8cjv8NVE49SNqbOiWlrtLekUrcLes4GocNBxHcVFUGu5vfbGUcRnc9VqchxTQhMaA0RzkBpOua9+gc52EOxADM6AZnTw8lModSNaruhsj7Q3n/ESBwFKNDaVrnUnLzRCPSiL7PqPSnketEYNkKeRUjNsqrU9MxkV0pUscURZHLNm8Uemez3YSN8JntseLpW0ijdUYWH/AKhpQhx3cB35YTl7I9Lj0LNkVW2lkZdEjDYLTNHI8lzoCQ9jWaYnV4kUAcCTnnkhNvyFiVb+1km5vaix7ejt8LS05F8bcTT+uJ1fQnuQ18FRuT7SLEbNXJP+K10QD8wG2gxgd0ZcMPdRSXkDytpXQeUwg5NCwciBcQBmSaADeqHCuVklGK1svLJYGsFX0c7zY3/2Pp81Ep/B976R+FYQyzlLX/x9l+/ySrTeQiGJ76ZeY4U4cljO2Me8j6myuiFfTNJR+PYoJr0s8pIZRjt2Ya13IM3HuPKiVPK65dLWL5Pg/WvTOB9OV3Flkl/T7P8AYi2mxhw0XVKCa7nyldziyshM1lfjgcRxbuI4Eb0q7bKH9vj4O1unkw6LUbbZ/bCOejJPwpchQmjXfpJ+R9V61HJru8efg8LmelWU/dX90f8AIe0e1rLLVrDil4DRvN3PktL7q6o7P+BcD0yy99Uu0f8Asr7rvEzsEhbQntDid5y0B1ovNdkbPuisOm6j6NjinqNFcOz8lrdRgowdqQ9lvLmeSxnYom1HHla+3j5N8XWa7IqAYpHDSo6STm4+6395rm+6xnqbVxo57/8AZkL0viS0urIcgeqwZNb3DeeZW8YKPg4LLpWPuRGqjND7Ei0G0oAdEiReglyBBAhA+wjpTuQDYONAjukTFohcjAGXOTE2NvkQJsizSJkNkC0SqjNsrJ3pMhd2QpHqGzaKNL7PNn4rVPine3BGQeiJGKV2oFN7Rv8AALGTaXY7OPCMn3Z61tNfsdigdLJuyYze99Oq0fvIArGMdPRnNQR88XreElolfLKcT3mpO7kANwAoAOAWp57evWQiUgGypLJwK2OUMFPRF9dUGFmI9p1PBp3eOvdTmlJn6H+F/SY11LlWL7pfl/Rf+SRapsDHPO4efBYWT6Ytn1lk1CLl8HntqnktDya5V1+gXPXU5PX5Pzv1L1OVkm2+xOsF1BpBOZXZClI+du5bksL6yxlzg0bz6bz5LobMOJx5ci+FUVrbXYsrVdsclcP4Z4asP1b4V7lkpn3fP/CUJLr4ssfw/H9jLXvcZDqEUOoIIII3EEahJw17E+Ss+tw5/SvWP4IdiuUl1X5hLonOWzekW81KOQPS9h9lXWkgmrIGmjn6FxHuM589y1nYoLPc4qOPK+XVLx/2b2/b/isMYgs7W9IB1WDNsYPvP3knWmpWEK3N9TO66+NEeiHkx94XVawOnnjecXWc45kfqaM2jwFF0RnDwjhspt/PJEGNyoxRIDkFhtekNFnc11vtDiG5NFMT3aCvzPJROaib1VOx9iwvbZ10LcbXdI0dvq4S3nSpy5qI29XZmtvGcFqKQuWhziIAFz0xMSqBAFyAAMqYtG3SIFow56ZJHmlTEyunemZSIMrkmEURZFkzdAxTuYatcR3fUb0tNEFeF5SzYelkc/CCGhxJDQaVwjdWg04KWaa2QHFSykNuKnSkNko0vCaCtTmCqgcY60ma1xz3AfQKH5P2qiEYVRjHwkhu1xiSN8daYmkBxrkdxPKqmSTWMz5VM7KpRj5wztmueSMAGNx5tGJp7nNyK0hiR+Uczg8uubjOuX8MsLPdcp1bgHF/V9DmfALTqSJ43onN5L+2tpfL7IuILKI29XMnVxy8ANw+azlPT7/0X0Krgfc31Tfv/wDREvG2thZice4fF/Zc87OhHtcnkwog5SM5dlvfK5xdpWo5cVrxU0u5+Wevcx8q1SfsbbYzZo2yTOrYWGsjhlXgxp+I+g8F0WTUEeNx+O7pfob/AGpv9lhibDAGiTDSNgGUbNMRHyG8rnhBzes9DkciNEeiPk8+u28XxzNnye8OxfiDFidxPErqlHY4eXCxqfX7nptx7Yw2ijX/AIUh91x6rj+V/wBD6rklU4+D2KeXCzs+zBvvZKKWro/wn8h1T3t3d4RC1ryFvEhPuuzMReV2yWd2GQU4EGoI4grpjJNdjzrKpQeMjNKZCJ92Xo6F+JuYOTmZgOHDkeB3KZRTNa7HB9j0K7beyWMPacTTka9pv5Xjx14U11XLKLTPUrmpx1eDPbRbPYayQjq6uYPd5t5ct3y1hZ7M5b+P/VEy2NbnEW+zl1x2iRwe8jCAcI1cK50O6mXms7JuK7HRRVGx92WW0uzrGQ9JACCzNwqXYm7znvGvdVRXZ3xmt/HSjsDF9JVdB5+6I5yA0adIgRGlmTJbIsk1UEtkSR6ZBFkKhmsRhxUM0Qy4qTRIaJUloacky0NuUFIGiCtJVVoYYBI5DZUUXt0Xq2VoaTSRooQfeA95vHms3JH6h6F6pDkUxrm8mln7lkQg+hHGHwTREloeOn1qaeqNwzaS7sqb12njiBa0h54DSvM7/BYSv9o9zyuX6px+Ouz2Rj5p5LU+riaeg5BTCtyes+K9R9Tnc3KT/sbDZa4nzyMhiGZ7TqZMaO048h86Begsgj5pqV88R7HeluhuuyBsYFQMMbDq9+9zvmT/AGWMU7JdzvsnHjV4jya1Wx0r3SSOxPcauceP0G6nJdiSSxHhTlKT6mdHIgEyW0cUjU0txbWywANd+LHua45gfldr4GqylVGR2VcqUO3lDF83460OqRQVyHyH74pxgooi252Mrg5UZhtKBk+6b0fZ342ae806OHA8+e5TKKksNKrXW9R6Ddt5MkYJI82e833ojvBHD96ac0o48Z6ddilHUUO02ztazQDm+Nu/8zB9PJaV2e0jn5FH9UDLWK8DDI2RurTXvGhB7xVbSjqw44TcJdR6hYbW2aMPZm1wqPq092a42nF4z14yU46vB5rtVdf8NL1R+E+pZ+U+8zw3cl11y6keTyavpy7eGUbpFZzjEsiYmRZJPFBLGHyoEMOelo0hlzlJaQw8qGaoYcVLNEgCkUNlSUgCUigKpFkhWYnEoGivtNnOoyI0IWc4addNzi+w5DftpjyxkgfEA71IqsWpLwz6Cj1zkwWdW/uG7aic7wO5oU7P5Op/iHlNZ2Ic94TS9pzjy3eSX0989zzr/VL7PzTCs12lxq5bwqPIt5fwXtistKNaMzQAAVJJ0AC6oxw8yyxzZ7pshcjLvsxdKQJHNxzv3NAFQyvACvjVYzk5vEehRUqoa/J5ntJfbrZO6Q1DR1Y2/CwaeJ1P9l0wj0rDyeRb9SWsr2tWhzEqEBBcUSKpF4IMkih9jkFILGkArHpgPCRAyRdl6vs0gez+pu5w4H6FTKKaLrsdb1Ho903kyaMSRHqaObvjPAjh+9NOWUWnjPVrsjNbEpNrNmcdZoB19Xxj3+Lmj4uW/v1uuzOzOfkcbq+6JS7E3/0UnQyE4Hnq19x+nr81pbHVqMeLd0PpZtr9uttqhdG7KubXfA8aO/e4lYQl0vTutrVkMPGrUHRvcx4o9pLXDmPp912J6eJOLi8ZEfNVMzbGHPS0Bp7ktKSGS9S2WkNOcp0tIbcUi0hsqWWCSgY04qS0CgoFGDHaoIwUJoQhCAQBhBSwtTaOFlHBCig+qx6OABUkjOVjZJYFaMWz0H2WbP8ASSm0yDqRGkYPvSEAh3c0EeJHBRZLFh08Wrql1P2LT2o37SllYdaPmpw1Yz/yPc1OmPuHNt/oR540rpPLY61yBJDjCkVmEmKRBaHcSRQuNAB1SGC56YBdKgBDJkgB+6L6kssmOM/qaey9vA/Q7lMoqSwuu2UHqPU7lveO0RiWI9XRzD2ozvBHD9jJcs4tPGetVapx6kUW2OynTAzWcUlGbmigEnMcH89/qqrszszDkcfq+6PknbGX3/EQ0flLGcEjTkajfQ6fevBKyGM049vXHH5RQ+0y46t/iYxm0UlA3s3O8Pl3LSqfsc/Mp371/c8zL1tp5vSNuek2UkAXpaVg04qWWkNucpLSAqkVgBKCgSUh4ASpKEqmMGqBhgoRAaYjkAEEyQwExMcaEyGXGzF0/wAVaGRaN1eeDRqO85DxT3B1w6pYev28/wALG6Zrg0Rsq4UyeB2Wkd+Q71mnvZnfJdC6keN222umkfI81c9xc48zuHIaeC3XbseTN9T1jYTIY9GU9JQ6HIKwPpExDrXpFJhCRBWnGVAIHpkgBMiAFMiAGZHoEyRc99SWWUSRnk5p7Lx8Lh+6JSSa7lV2OD1Hr2z1+xWqPpIjp22HtMPdvHd/Zc04NHsVWxsWoW13OOmFph6slKSAdmZnBw+Lg7wQpdsYOtb1LyWXVkZQioIz5g8VPhmj+5Hh219ymxzuZT8N1XRHXq/DXiNPJdClqPJuq6JFC5yGzNIbLkikgHOSbKSGyUi0gCUisExJaPASUDAJUlJAgoTHhyeiDBTEGCmSKCgTDamSGCmJoMFMnD132ZXP0VmMzh15jUcRGKhvn1j4hRJ+x2ceGR1kD2pXtRkdmbkXfiSfpBowHkTU/wBITgiOVPt0mFF3TYBJ0UnRmtH4HYTTXrUotdRw9EmtwYDlRDQ4HoJDa9AB4kwOMqQxelQM7pEBomNIDsaYAmZADZlQIB70gSJdy3xJZZRLEcxkWnsvbva4KWt8m1c3B6j2fZq/o7XF0keRGUkermO+o+awlHGerVYprSfiwOqOy415A76cjr5peUX4ZUba3E22QFop0jaujcfiG4ngdD/ZODwzur60eEygtJa4EEEgg6gjIgrXTzunBouUlJAEoKBJSGDVIYBSZQhKWjwElIeA1QMSqBjgKrSAgUxYG0oRLDCokIFAsJtz2E2iaOEZY3hteA94+ABPgmgUdeHv7YwxjWMFGtAAHADIeij309BLOyPEdoLzFotckpJwl9GnWjG9VpA7hWnNax7Hm2vqk2ex3LtXd5iZHFOxoYxrQ2T8MgAUpR2p7lg4S3T0K7q+lRRaT2GzT5ujhkqNS1jsu9LZRL6a5fBVWzYWxSZ9CGn8jnM9AaKlZIiXFrfsedba3FBZHhkL3l1AXh2EhuLstBArWmee4hb1yclrPO5FUISyJly9Uc2CY0Dw7GjQwUSI0MEL0NgkBjRo8OL0tHgOJIMELkMaQJclpSROuK+5LJMJYjmMnNPZe3e1333JPuaQk4vUe03LfEdtg6SI0r2m6ujfzA8+YzWeYz0YTU12LKB9RQ/ehGqlotHlftT2f6OT+KYOq8hsv5X+67uIHmOatPUcl0Menn5KZjgJKQxslSUISmPASVOlJDZckVh1UBglUh4diTDAwUEhAqkSwwUyQgUCwIFMRtvZZYOktTpCKtjZruDnZDxpiT3sXVHZHou2F5dBY531o4sLGccT+qKd1a+ClLudNssizwxpWh5zQQKYh+z2p8ZrG9zDxa4tPmCjRJteC5sW2dtiphneRwfR49c/VGI0jbNeGV15Xo+d7pJDVziXGmlSnvbDKWyesiY0aLBMaWhgochBguJAsELkaPAS5GjwQuSHgONGj6Ti5GhghcgaQBKRSRabN3/JY5hJGajR7K0D28Dz4HckXCTi9R7VYbzjnYyeE1jfQO+Jj9BiG7gfDcpO1ST7oO97O20RyQ0Dy5ha5prRpI6pc4Dq7jx0KF2CS6lh4He9hdZ5pIXFrixxbiaatcNQ4HgQQUHI0QXOSAGqRQJKBgkpDBJSKQKBiVQGCVSGOAqiGGHIFgQKek4ECq0TDBQSe0+zKwCKwtecjK50nh2W+jQfFD+DppWR0zftTkLeibiJxlzi2pIGAUBpzxnyV72wytXc8/DkjDAg5PRYLiRosOxI0WChyNDBcaYYdiQGBAoFgmJGhghcgMBLktKwHEkPBMSB4diSDDi5MMBJS0Yhclo8LrZbaN9jkqOtG7KSOuThxHBw4pplRk4l5tNtgJg1sEkrIxHheC8h0riKOdIBrUZfbRaJxXcmyUpdl4MNNJUrJy1lRWIbqp0rBCUhoElA0IgYJSGgSgpA1UjwRABhyonAgUxBgpiDBRpOBNqTQanRV5JPo67LMIoIox7kbG/6QB9EPydcViR5F7T7XjtmGvYiYMtxNXH0LU2c1nkyVUGWCgoDBaoFguJGhh2JPQw6qNDBQUaLAsSYsEJSHgmJGhgNUh4JVLR4dVPQOqkGCVQGCVQMElJjQNUhnEp6AhKQ0gCUijqoARACFBSAJSKEKAASKEQAYKBBApiCBTJCBQLCy2eh6S0wNyzlZrp2gT8lUfIsPoWfdw+yo6GeDbY2jHbrSf8ANc3wZ1B/xSb7nNLyU+JBOHYkBguJAsFqgBMSAwXEgMCaU0S0KXI0MExI0MExKdDBC5PSsBxJBgockGCYk9Hh2JAYISjR4IloYISgaBqkM6qAEQMQlAYISgeCEpDAJSKwSqAwRAxEhn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xQSEhQUEhQUFRQWFBQVFBQUFBQUFRQVFRUWFhQUFBQYHCggGBolHBUUITEhJSkrLi4uFx8zODMsNygtLisBCgoKDg0OGhAQGiwkHyQsLCwsLCwsLCwsLCwsLCwsLCwsLCwsLCwsLCwsLCwsLCwsLCwsLCwsLCwsLCwsLCwsLP/AABEIALcBEwMBEQACEQEDEQH/xAAcAAABBQEBAQAAAAAAAAAAAAACAQMEBQYABwj/xABBEAABAwEFBAcGBAQFBQEAAAABAAIDEQQFEiExBkFRYRMiMnGBkaEHQlKxwdEjYnLwFDOC4RVjkqKyQ7PC0vFT/8QAGwEAAwEBAQEBAAAAAAAAAAAAAAECAwQFBgf/xAAyEQACAwABAwMCBQMEAgMAAAAAAQIDEQQSITEFQVETIgYyYXGRQoGhFCNSseHxFdHw/9oADAMBAAIRAxEAPwC3ZIF6mHzakh+OVThcWSGSqcNFIeEiRWjokRhaYbXJYUmONckUmOtekVoYclhSY4HJYNMIORhWjoKQwsSQaLiQM7EgDg5AaKXJholUBolUC0SqAOqgeiVQJnVQAlUAJiTAFzkYIZe9PBaRJ3q0jOTKS8JNVpFHLYzLXm9dETzbShtBUSKgQpCsmdCGHlSzVDJUliYgl2K7nrbAF0M41g61yReodY5IpMfY9ThaaHQ9LC0w2ypFKQ4HoGmOtcpLTHGuQUhwOSKTDD0hphh6WFaEHpYPRQ9GBouJGBouNGD07EjBHY08AQvQGiYkD07GgNBLk8Fp2NGBp2JGAcSgAXOQAxIUyGQrQVaMpFJeDtVpE5bTK3jWq3Xg8+z8xTzqJGkCJIsmdESK9QzZDLlBaAogo9UZKuto8yMh9j1LRabH2SJYaJjgelg9HRIlhehiVLBqQ62dJopSHWzJYWpDjZEsLTHWvSwrQ2vSKHA9BWi9IlgaEHowei40YGnY0YPRcaMDTsaMA7GjBiFyA0TEjBHF6YacXIDTg9Aad0ieBqBc9GC6hqSRAmyvtT1aMpMpbfKtUjksZmbwlWqOGfdlROVnI1gQpFkzoiRnqGbIaJUlg1S0eHokVoXoNHgws7EhtoU9JsrOw6y0JYWrBxtoSwpTHGzpNFKY6yVLC1IfY9SWmPMkSw0THmzJYWpDjZlJSkONkRhSkONkSKTCD0itDEiMDQg9BWnY0BpwegCLabwDTSlaUzrx8Ej6DhejxvqjY5eRuO9RXrCg4jPzCDa/0Ht/tS7/AKk6OUOFQQRyQeDdx7aXliwpLXeRMkjQ4jAQKAkbhWvn6po+r9Ippnxoyxb7/uSbqttSWuNScxX1CDm9b4K6FdBePJZhCW9kfKtqK1jUlp4ee9dsKEvJ5tvLbeR7Ix+0XtCgszzHV8kjTRwaaBp4Fx39y36a495ySKq419y6l2X6kO7PaXDK4Nc2SOu+ocPGi0hVVZ2rkm/gLuLyK11aaz/EG0qXChFQ4kCvispcXX4xnNDmTj28jD7S14qxwcK0q0g58DTeuSyqVcskd8bFOOr/ACVFsdqToBU+dPmQpculHZ6b6c+fyFSnnu2UFqYHaGnePtVNWns3/gjlLvXOL/wVk9kduAPcR8tVLmmeZZ+G/UavNTf7NMr54y3tAjhUEKWedZRZU8si0/1WEV5UMIjLipZaAqpLNwHr1D5rpCEiAHGyFGISbJET+JUs3g/kkMlU4aqQ8J0sKUx1toUtFqY62ZGGimPRyKWi1IfbKpw00dbKlhSkONkSwpMlWKF0rsLdaVzNKBY3Wxqj1S8G1cJWSxFzBcfxvPc0ZDxOq8m31Zb9kTuhw+33MjWq6pGZt645ZO/0/ZdVHqFVnZ9mZWcace67leXHflyXcnq05+4QKYyhlcccgO5wI7nD7goPsfQruujo/wCL/wAFdftvdDCZWjFgIL28WE0dQjSlQfArO2Uox2Pc9mdkaoucvA1cm08U1Cx+B/wk68gdCor5EZdn2YnCq+HbJJk+aOshlrRxADuDqb+R+wW5lxuHXxnL6fh+36nMlLXAjcaoOudasg4S8NF5bL0ayNrz2XEDzXRxodc0j8w9VhLjOVbX/oBso1BqOP1XfjPnesx9i9nsNXOkJkc5ziSeZJz5rhsgoy1rT24ch2xWSzPYafabriIidFFiZQYjCC4nWuMCpK9OngyxTWfyckp8trYa1+5ZWrZ6yTUc6HUClHSsNCMqtDhTKmoWn1bMzqOJc26l9K/6RJsdjjgjEUQwtBJAxE6mpzJquHkwSXU33OrjcqzkTfVhGvR+GMD4j6D/AOjyXBNn6J+EuN+e3+xSzVwnDTFQ4a6VplWm6qzludvJ9rPr6X0efYpzabS3tQtfzYQfSv0XL1Xx/U4P9Vy6/wA9W/sV9svMyENMZYW1BDtamh0pwot65uS7rD4f8S8t8q6PZrpWdyM4rQ+bXYbcpLQGJBRsgV6J8/gYcnpOBCRGkuIQlQLpDEqMDuh1s6WFKbH2WgKWmaqxEiOdThrGRJZKpaNlIcbKjC0x4SqS0x5r1LLTLbZy0UtDB8QcP9pd9F5/qUdoZ28J/wC6jWWhzg1xbm7CS0cTTIea+V/M8Tw9v9zNbJ7cWe3CjDSTeyhqO9uo+XNROFlTUbV/dd0ysjJbFmitNlZJ2hXnoR4rpp5ttL+19vgxnTCflFTaLmcM4ziHA5O89D6L2aPVq59p9n/g4rOHKP5TKXzC5kzSQRiaWkEEZjrD5HzXqRnGa2L09L0Ox18h1y90V0uFwc19MLhRwOhBFCPJDa9z7Oyvrg4v3Mle+wpb17M7mBuIUzpjNH59Hl28W1pPw8K6xbRWiynBMCWjc6tPB2o+Sx6bK+y8fqfRcP16uzFb2fyXMm28AHZfXh1fnXNN8hf8Wes+fx4+ZFhYLyF4WWZrQW4HjBU54qYvDcurjWuT+D4/8RX1XzjOryvP6mds21FpsbsLxiaDoRl4cPkvT/1sX2uX90fOf6Kq5bF4y9sXtFs57YfGd9BiHdUZ+i0VlMvEkckvSuRB7B7/AIH49q7vBxNdG13xCGjq94bVaZD5X8kvi85rp7/yRLf7QbMwHBjkdwAwjxJ+yzs5FNfmX8BX6PyJv7sX+TtnLyltOOaUUDjSNgrRrB37ya571wTudvf2PWhxq+PHoj/dk69H1c0cGjzOf2XNJn6h+H6PpcKLfv3Kq3PkDD0QBfUZOIApv1yWVjk19vk9PkyujDao6ypdekzf5kDv6Kkebahc/wBS2PZo4V6ldWv92lr/APfppWTWoSvc+lK0yOooAM/JdcXq0/OvV73fy52eNfgApnmjbip0pA1RpRrMa9DTwsFD0BgbXIIaDD0xNBB6ZOBByBYG16YsH45kmi4z+S2u6xPlz7LPiO/k0b/kkomqk33LGe6f/wA3V/K6lT3O08EODNIy+CGatNHAg8DkVk0bJjzZFLNVIl3VNhtEJ/zGj/UcP1XHzI9VEl+h1caWWxf6noNV8TrTPosM1eV/WG7Q5tI4yTicyNjWkk51cRTM13rTqssfStbCMEu5grz9sxx0giq0HPLFlzP2XXD026S2TSFKyuJYye2WziIOEZ6T4a5V7tVn/oL+rpz+4+qHnSjZttaLwEgMVGtAfGSadYe6G00IOtV7Pp/AnU25S3V4Oa3mKucZQ8p6Yf8AwO2yHOuZ3krtXENLPXLZ9+pnq93QOETGuNS1jW8NAB9F2pJdjxbJ/Ubk/cG2bNicU6JzuYYT60Rq9yFCXsimb7J8Rr0b/Gg+ZWTVZ0R+uam49iX2aPBHGACanrNqT5qlOKWIHVZLydeWw7ph1ogf6m1+apXR8MxlxJ7qXcyt4+yR5qWsPgWn5FJ/SZcVyYeO5Sv9lUw92T/S4pfSr+Svr8hf0j9m9nYiNZGvP6mkBUq60ZyuufnsaCGFsbQAKADQclp7GUZd+55tbr1tbZHuNaFxNN3kV50qpptps+so/EFsUkmsXsJFtZIO20HwofRT1WL9T1avxJL+paTYdqIj2mub3Zpq6Xuj1KvxDx5fmTRGtNqbK9zxWhOVeFKD5LrT1H556rcr+VZZHw32Gig88acoLQCCsNJjXbp4+Dgcq0nAw9PSWgg5Amg2uT0loMPT0nAg9MTiONemRhDtG1U9llFBjhoAWmviQdW+HkqXJjFqM12+UelxuJXdVm5I3t03h08TZA17A7MB4o7v5jgVs0t7PTitrdUnF98Jb3Bwo4Bw9R3Hcs5Vpija4kKWwmvUNfynJ3hxWM6mjohdFkUzYHNJyLXtca6jC4Fclsdi1+h2VSySf6m3vrauy2avSStqPdaan7L4HpcptRWn1iWrTyG/YYb2tb7U0no6NYW1r1mDDXxGFfUem0S+l96x6eZzL3GWRZZWO4oWNo1g8l6qhFLMPMlOT8sSy7ExySYmRF54AVA79wUuEEVF2SWI2V27GvaBXBGN41PkMvVJ2JeDZcaT8lh/g9lh/mShx4c/0tqUuuT8Iv6VcfLJTL6s8f8AKiqeOFra+OqXRJ+WV9auP5UR59qXnssaO8l32T+ivcl8p+yIr9oJz7wHc0fWqpVxIfImwf8AGJj/ANQ+TR9E+iPwL60/kYffE9f5jvT7J9Efgn6s/kkXfb7TK8MbLnQnMNpl4KZRjFay4WWSeJj1vvO1Wdwa9zSSKjIEUqRupwSjGMl2KnbZB4xlu1sg7TGO7qt+pT+ivZkrly90BJtFZX/zrP3kBjvXIp/TkvDD/U1v80SJNd90WjIPETjxc6P/ALnVSf1F5QJ8eXh4Ud7+ykOaXWaVkg3NeKV7ntqD5BT1J+UW6pL8ktMRe3s/tMWbrO+nFg6Qf7K08Uvpxfgn6l0fKKltnw5cMleHPKbb7nOahiTGXBRhomBRIovQ5dZ5jQQenosDD09JaCxp6TgYemLpJt22cSvDS4N5nfyA3laQi5vEZzfStNfZbPHG3C1ooRRxcA4v76j00XSqVhyO9t9ivt1xh1XQkNPwOOX9Lzp3HzWcqmvBorYy8h2C5I2EOkAkeKEZVY08ge0eZ8t6cad8jfI6e0Sn2q25ZBiZCRJLvOrWHn8R5LS2cKY7P+yO3h+nWX/dPtH/ACZ25faBPHlaW9IwntUAcO46Ecj5rlr50Jv710nocj0qua/2njN9Y9oYJYzI2VuFoq6pwlve0rt6d7o8OzjWwmoOPczse2bbVaDE1p6MNdhcaVJ58BrQLiuspb6I938nqx4U6YKc33+Cjtez0k0znzSFwLiQNBSuWQXlQ4cIflO58+Tjhudktmn4MMMZw1zccmee/wAF0PpgsMYxstem4huOz2dodaHhx4HJvc1ozd+8lk5yl4OtU1195jdp2nAGGCMADQmgHg0Jqr5ZMuVnaCKe1XpJJ23mnAGjfILVQS8GErZS8s1GzDIXxGjGh3ZfXMmo1qdAVhZ1JnZx1CUey7meviwmCUt905sPLh3hbQl1I5La/pywhFyoz0TFwQB1aIAJzqoGWmyLa2ivBh9SAs7fym/G/OHt1JSWMfkP/JKnwHLa1GXkkW5xNkCcqkZyKm1kKjKTIkFvkhNYpHxnixxb501UySY4TlF9mX92+0i1xZSYJm/mGB/g5uXmCsZVr2O6vl2Ls+5cnaS67wytcQikOWNwp5Ts3fqoFnkkdCtqs7SRCvb2XNe3pLFaA4HNrZCC0j8srMvMeKXV8jdHvFnnt8XJPZXYZ4ns4EirT+l46p8CmZOLXkrCpAtg9dOnDgQKYmgw5MnAwU9JwdbE7Diwuw6YqHDXhi0TTLdNnR19Lz5zsRrfUsIaaVGo1Q5SX5X3HRkZpsK5NtJYCI7UDIzQPHbb3n3gtqeb/Tb/ACbcn0yu9ddPZ/Hsb6wXhHMwPieHNO8ceBGoOmRXorGtR87bVOmXTYsYdsiEjHMcXNDhSrThcOYPHXcjGvAVW9E1LN/cwE+wzonF+LpWVqCBRzR+dv1FR3LyreNPr6pvT6D/AOVjZDI9mOuupjm0ICTrRhDkTT3SktezjgeocjuWPROK6YPsejDnLPvXc02yuzmEgMaXyHcNf7BOMYwRhO2d8u38Hqd17JxQt6W1OaaCpbWkbf1H3vl3rGdrfaJ118WMF1Wf+ALz2up1LK0BoyxkUFPyM3ePknGn3kTZzPav+TOyTuecTyXOO8mpWuJHK5OT1jrHVQNBEIGWFxXj0Egceyeq8cjv8NVE49SNqbOiWlrtLekUrcLes4GocNBxHcVFUGu5vfbGUcRnc9VqchxTQhMaA0RzkBpOua9+gc52EOxADM6AZnTw8lModSNaruhsj7Q3n/ESBwFKNDaVrnUnLzRCPSiL7PqPSnketEYNkKeRUjNsqrU9MxkV0pUscURZHLNm8Uemez3YSN8JntseLpW0ijdUYWH/AKhpQhx3cB35YTl7I9Lj0LNkVW2lkZdEjDYLTNHI8lzoCQ9jWaYnV4kUAcCTnnkhNvyFiVb+1km5vaix7ejt8LS05F8bcTT+uJ1fQnuQ18FRuT7SLEbNXJP+K10QD8wG2gxgd0ZcMPdRSXkDytpXQeUwg5NCwciBcQBmSaADeqHCuVklGK1svLJYGsFX0c7zY3/2Pp81Ep/B976R+FYQyzlLX/x9l+/ySrTeQiGJ76ZeY4U4cljO2Me8j6myuiFfTNJR+PYoJr0s8pIZRjt2Ya13IM3HuPKiVPK65dLWL5Pg/WvTOB9OV3Flkl/T7P8AYi2mxhw0XVKCa7nyldziyshM1lfjgcRxbuI4Eb0q7bKH9vj4O1unkw6LUbbZ/bCOejJPwpchQmjXfpJ+R9V61HJru8efg8LmelWU/dX90f8AIe0e1rLLVrDil4DRvN3PktL7q6o7P+BcD0yy99Uu0f8Asr7rvEzsEhbQntDid5y0B1ovNdkbPuisOm6j6NjinqNFcOz8lrdRgowdqQ9lvLmeSxnYom1HHla+3j5N8XWa7IqAYpHDSo6STm4+6395rm+6xnqbVxo57/8AZkL0viS0urIcgeqwZNb3DeeZW8YKPg4LLpWPuRGqjND7Ei0G0oAdEiReglyBBAhA+wjpTuQDYONAjukTFohcjAGXOTE2NvkQJsizSJkNkC0SqjNsrJ3pMhd2QpHqGzaKNL7PNn4rVPine3BGQeiJGKV2oFN7Rv8AALGTaXY7OPCMn3Z61tNfsdigdLJuyYze99Oq0fvIArGMdPRnNQR88XreElolfLKcT3mpO7kANwAoAOAWp57evWQiUgGypLJwK2OUMFPRF9dUGFmI9p1PBp3eOvdTmlJn6H+F/SY11LlWL7pfl/Rf+SRapsDHPO4efBYWT6Ytn1lk1CLl8HntqnktDya5V1+gXPXU5PX5Pzv1L1OVkm2+xOsF1BpBOZXZClI+du5bksL6yxlzg0bz6bz5LobMOJx5ci+FUVrbXYsrVdsclcP4Z4asP1b4V7lkpn3fP/CUJLr4ssfw/H9jLXvcZDqEUOoIIII3EEahJw17E+Ss+tw5/SvWP4IdiuUl1X5hLonOWzekW81KOQPS9h9lXWkgmrIGmjn6FxHuM589y1nYoLPc4qOPK+XVLx/2b2/b/isMYgs7W9IB1WDNsYPvP3knWmpWEK3N9TO66+NEeiHkx94XVawOnnjecXWc45kfqaM2jwFF0RnDwjhspt/PJEGNyoxRIDkFhtekNFnc11vtDiG5NFMT3aCvzPJROaib1VOx9iwvbZ10LcbXdI0dvq4S3nSpy5qI29XZmtvGcFqKQuWhziIAFz0xMSqBAFyAAMqYtG3SIFow56ZJHmlTEyunemZSIMrkmEURZFkzdAxTuYatcR3fUb0tNEFeF5SzYelkc/CCGhxJDQaVwjdWg04KWaa2QHFSykNuKnSkNko0vCaCtTmCqgcY60ma1xz3AfQKH5P2qiEYVRjHwkhu1xiSN8daYmkBxrkdxPKqmSTWMz5VM7KpRj5wztmueSMAGNx5tGJp7nNyK0hiR+Uczg8uubjOuX8MsLPdcp1bgHF/V9DmfALTqSJ43onN5L+2tpfL7IuILKI29XMnVxy8ANw+azlPT7/0X0Krgfc31Tfv/wDREvG2thZice4fF/Zc87OhHtcnkwog5SM5dlvfK5xdpWo5cVrxU0u5+Wevcx8q1SfsbbYzZo2yTOrYWGsjhlXgxp+I+g8F0WTUEeNx+O7pfob/AGpv9lhibDAGiTDSNgGUbNMRHyG8rnhBzes9DkciNEeiPk8+u28XxzNnye8OxfiDFidxPErqlHY4eXCxqfX7nptx7Yw2ijX/AIUh91x6rj+V/wBD6rklU4+D2KeXCzs+zBvvZKKWro/wn8h1T3t3d4RC1ryFvEhPuuzMReV2yWd2GQU4EGoI4grpjJNdjzrKpQeMjNKZCJ92Xo6F+JuYOTmZgOHDkeB3KZRTNa7HB9j0K7beyWMPacTTka9pv5Xjx14U11XLKLTPUrmpx1eDPbRbPYayQjq6uYPd5t5ct3y1hZ7M5b+P/VEy2NbnEW+zl1x2iRwe8jCAcI1cK50O6mXms7JuK7HRRVGx92WW0uzrGQ9JACCzNwqXYm7znvGvdVRXZ3xmt/HSjsDF9JVdB5+6I5yA0adIgRGlmTJbIsk1UEtkSR6ZBFkKhmsRhxUM0Qy4qTRIaJUloacky0NuUFIGiCtJVVoYYBI5DZUUXt0Xq2VoaTSRooQfeA95vHms3JH6h6F6pDkUxrm8mln7lkQg+hHGHwTREloeOn1qaeqNwzaS7sqb12njiBa0h54DSvM7/BYSv9o9zyuX6px+Ouz2Rj5p5LU+riaeg5BTCtyes+K9R9Tnc3KT/sbDZa4nzyMhiGZ7TqZMaO048h86Begsgj5pqV88R7HeluhuuyBsYFQMMbDq9+9zvmT/AGWMU7JdzvsnHjV4jya1Wx0r3SSOxPcauceP0G6nJdiSSxHhTlKT6mdHIgEyW0cUjU0txbWywANd+LHua45gfldr4GqylVGR2VcqUO3lDF83460OqRQVyHyH74pxgooi252Mrg5UZhtKBk+6b0fZ342ae806OHA8+e5TKKksNKrXW9R6Ddt5MkYJI82e833ojvBHD96ac0o48Z6ddilHUUO02ztazQDm+Nu/8zB9PJaV2e0jn5FH9UDLWK8DDI2RurTXvGhB7xVbSjqw44TcJdR6hYbW2aMPZm1wqPq092a42nF4z14yU46vB5rtVdf8NL1R+E+pZ+U+8zw3cl11y6keTyavpy7eGUbpFZzjEsiYmRZJPFBLGHyoEMOelo0hlzlJaQw8qGaoYcVLNEgCkUNlSUgCUigKpFkhWYnEoGivtNnOoyI0IWc4addNzi+w5DftpjyxkgfEA71IqsWpLwz6Cj1zkwWdW/uG7aic7wO5oU7P5Op/iHlNZ2Ic94TS9pzjy3eSX0989zzr/VL7PzTCs12lxq5bwqPIt5fwXtistKNaMzQAAVJJ0AC6oxw8yyxzZ7pshcjLvsxdKQJHNxzv3NAFQyvACvjVYzk5vEehRUqoa/J5ntJfbrZO6Q1DR1Y2/CwaeJ1P9l0wj0rDyeRb9SWsr2tWhzEqEBBcUSKpF4IMkih9jkFILGkArHpgPCRAyRdl6vs0gez+pu5w4H6FTKKaLrsdb1Ho903kyaMSRHqaObvjPAjh+9NOWUWnjPVrsjNbEpNrNmcdZoB19Xxj3+Lmj4uW/v1uuzOzOfkcbq+6JS7E3/0UnQyE4Hnq19x+nr81pbHVqMeLd0PpZtr9uttqhdG7KubXfA8aO/e4lYQl0vTutrVkMPGrUHRvcx4o9pLXDmPp912J6eJOLi8ZEfNVMzbGHPS0Bp7ktKSGS9S2WkNOcp0tIbcUi0hsqWWCSgY04qS0CgoFGDHaoIwUJoQhCAQBhBSwtTaOFlHBCig+qx6OABUkjOVjZJYFaMWz0H2WbP8ASSm0yDqRGkYPvSEAh3c0EeJHBRZLFh08Wrql1P2LT2o37SllYdaPmpw1Yz/yPc1OmPuHNt/oR540rpPLY61yBJDjCkVmEmKRBaHcSRQuNAB1SGC56YBdKgBDJkgB+6L6kssmOM/qaey9vA/Q7lMoqSwuu2UHqPU7lveO0RiWI9XRzD2ozvBHD9jJcs4tPGetVapx6kUW2OynTAzWcUlGbmigEnMcH89/qqrszszDkcfq+6PknbGX3/EQ0flLGcEjTkajfQ6fevBKyGM049vXHH5RQ+0y46t/iYxm0UlA3s3O8Pl3LSqfsc/Mp371/c8zL1tp5vSNuek2UkAXpaVg04qWWkNucpLSAqkVgBKCgSUh4ASpKEqmMGqBhgoRAaYjkAEEyQwExMcaEyGXGzF0/wAVaGRaN1eeDRqO85DxT3B1w6pYev28/wALG6Zrg0Rsq4UyeB2Wkd+Q71mnvZnfJdC6keN222umkfI81c9xc48zuHIaeC3XbseTN9T1jYTIY9GU9JQ6HIKwPpExDrXpFJhCRBWnGVAIHpkgBMiAFMiAGZHoEyRc99SWWUSRnk5p7Lx8Lh+6JSSa7lV2OD1Hr2z1+xWqPpIjp22HtMPdvHd/Zc04NHsVWxsWoW13OOmFph6slKSAdmZnBw+Lg7wQpdsYOtb1LyWXVkZQioIz5g8VPhmj+5Hh219ymxzuZT8N1XRHXq/DXiNPJdClqPJuq6JFC5yGzNIbLkikgHOSbKSGyUi0gCUisExJaPASUDAJUlJAgoTHhyeiDBTEGCmSKCgTDamSGCmJoMFMnD132ZXP0VmMzh15jUcRGKhvn1j4hRJ+x2ceGR1kD2pXtRkdmbkXfiSfpBowHkTU/wBITgiOVPt0mFF3TYBJ0UnRmtH4HYTTXrUotdRw9EmtwYDlRDQ4HoJDa9AB4kwOMqQxelQM7pEBomNIDsaYAmZADZlQIB70gSJdy3xJZZRLEcxkWnsvbva4KWt8m1c3B6j2fZq/o7XF0keRGUkermO+o+awlHGerVYprSfiwOqOy415A76cjr5peUX4ZUba3E22QFop0jaujcfiG4ngdD/ZODwzur60eEygtJa4EEEgg6gjIgrXTzunBouUlJAEoKBJSGDVIYBSZQhKWjwElIeA1QMSqBjgKrSAgUxYG0oRLDCokIFAsJtz2E2iaOEZY3hteA94+ABPgmgUdeHv7YwxjWMFGtAAHADIeij309BLOyPEdoLzFotckpJwl9GnWjG9VpA7hWnNax7Hm2vqk2ex3LtXd5iZHFOxoYxrQ2T8MgAUpR2p7lg4S3T0K7q+lRRaT2GzT5ujhkqNS1jsu9LZRL6a5fBVWzYWxSZ9CGn8jnM9AaKlZIiXFrfsedba3FBZHhkL3l1AXh2EhuLstBArWmee4hb1yclrPO5FUISyJly9Uc2CY0Dw7GjQwUSI0MEL0NgkBjRo8OL0tHgOJIMELkMaQJclpSROuK+5LJMJYjmMnNPZe3e1333JPuaQk4vUe03LfEdtg6SI0r2m6ujfzA8+YzWeYz0YTU12LKB9RQ/ehGqlotHlftT2f6OT+KYOq8hsv5X+67uIHmOatPUcl0Menn5KZjgJKQxslSUISmPASVOlJDZckVh1UBglUh4diTDAwUEhAqkSwwUyQgUCwIFMRtvZZYOktTpCKtjZruDnZDxpiT3sXVHZHou2F5dBY531o4sLGccT+qKd1a+ClLudNssizwxpWh5zQQKYh+z2p8ZrG9zDxa4tPmCjRJteC5sW2dtiphneRwfR49c/VGI0jbNeGV15Xo+d7pJDVziXGmlSnvbDKWyesiY0aLBMaWhgochBguJAsELkaPAS5GjwQuSHgONGj6Ti5GhghcgaQBKRSRabN3/JY5hJGajR7K0D28Dz4HckXCTi9R7VYbzjnYyeE1jfQO+Jj9BiG7gfDcpO1ST7oO97O20RyQ0Dy5ha5prRpI6pc4Dq7jx0KF2CS6lh4He9hdZ5pIXFrixxbiaatcNQ4HgQQUHI0QXOSAGqRQJKBgkpDBJSKQKBiVQGCVSGOAqiGGHIFgQKek4ECq0TDBQSe0+zKwCKwtecjK50nh2W+jQfFD+DppWR0zftTkLeibiJxlzi2pIGAUBpzxnyV72wytXc8/DkjDAg5PRYLiRosOxI0WChyNDBcaYYdiQGBAoFgmJGhghcgMBLktKwHEkPBMSB4diSDDi5MMBJS0Yhclo8LrZbaN9jkqOtG7KSOuThxHBw4pplRk4l5tNtgJg1sEkrIxHheC8h0riKOdIBrUZfbRaJxXcmyUpdl4MNNJUrJy1lRWIbqp0rBCUhoElA0IgYJSGgSgpA1UjwRABhyonAgUxBgpiDBRpOBNqTQanRV5JPo67LMIoIox7kbG/6QB9EPydcViR5F7T7XjtmGvYiYMtxNXH0LU2c1nkyVUGWCgoDBaoFguJGhh2JPQw6qNDBQUaLAsSYsEJSHgmJGhgNUh4JVLR4dVPQOqkGCVQGCVQMElJjQNUhnEp6AhKQ0gCUijqoARACFBSAJSKEKAASKEQAYKBBApiCBTJCBQLCy2eh6S0wNyzlZrp2gT8lUfIsPoWfdw+yo6GeDbY2jHbrSf8ANc3wZ1B/xSb7nNLyU+JBOHYkBguJAsFqgBMSAwXEgMCaU0S0KXI0MExI0MExKdDBC5PSsBxJBgockGCYk9Hh2JAYISjR4IloYISgaBqkM6qAEQMQlAYISgeCEpDAJSKwSqAwRAxEhn/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671133" y="673303"/>
            <a:ext cx="7729123" cy="431557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C4163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Возможности управления</a:t>
            </a:r>
            <a:endParaRPr lang="en-US" altLang="ja-JP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742" t="3512"/>
          <a:stretch/>
        </p:blipFill>
        <p:spPr>
          <a:xfrm>
            <a:off x="4439816" y="404664"/>
            <a:ext cx="538416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Marcador de texto"/>
          <p:cNvSpPr txBox="1">
            <a:spLocks/>
          </p:cNvSpPr>
          <p:nvPr/>
        </p:nvSpPr>
        <p:spPr>
          <a:xfrm>
            <a:off x="188025" y="1732680"/>
            <a:ext cx="6120680" cy="24937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595" b="8949"/>
          <a:stretch/>
        </p:blipFill>
        <p:spPr>
          <a:xfrm>
            <a:off x="7299914" y="1522317"/>
            <a:ext cx="1897340" cy="18819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93425" y="3610483"/>
            <a:ext cx="1144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PSC-A64S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16234" t="-9448" r="-3204" b="8418"/>
          <a:stretch/>
        </p:blipFill>
        <p:spPr>
          <a:xfrm>
            <a:off x="9541610" y="1309951"/>
            <a:ext cx="1954990" cy="208823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882873" y="3610482"/>
            <a:ext cx="12724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PSC-A16RS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9328" y="1732680"/>
            <a:ext cx="64888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Управление работой 64 групп (160 внутренних блоков)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До 4 зон (максимум 16 групп)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Дополнительные функции для групп (объединение с помощью недельного таймера PSC-A1T)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единой сети управления H-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II может быть включено до 8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устройств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t="26769" r="66016"/>
          <a:stretch/>
        </p:blipFill>
        <p:spPr>
          <a:xfrm>
            <a:off x="8631629" y="4471365"/>
            <a:ext cx="1379628" cy="132191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9327" y="761952"/>
            <a:ext cx="8322614" cy="424732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Центральные</a:t>
            </a:r>
            <a:r>
              <a:rPr lang="en-US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контроллеры стандартные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98773" y="5823167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PSC-A1T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00" y="4214680"/>
            <a:ext cx="6557618" cy="225617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832309" y="1214540"/>
            <a:ext cx="111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04933" y="1264724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898773" y="4169683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160" y="4848570"/>
            <a:ext cx="6304705" cy="1880510"/>
          </a:xfrm>
          <a:prstGeom prst="rect">
            <a:avLst/>
          </a:prstGeom>
        </p:spPr>
      </p:pic>
      <p:sp>
        <p:nvSpPr>
          <p:cNvPr id="12" name="3 Marcador de texto"/>
          <p:cNvSpPr txBox="1">
            <a:spLocks/>
          </p:cNvSpPr>
          <p:nvPr/>
        </p:nvSpPr>
        <p:spPr>
          <a:xfrm>
            <a:off x="188025" y="1732680"/>
            <a:ext cx="6120680" cy="24937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4691" y="3750793"/>
            <a:ext cx="157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PSC-A32MN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563849" y="3750792"/>
            <a:ext cx="168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PSC-A64GT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926" y="1471148"/>
            <a:ext cx="2537314" cy="2187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1413938"/>
            <a:ext cx="3444389" cy="22962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76505" y="1627822"/>
            <a:ext cx="46987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Доступные контакты: включение / выключение, состояние работы, состояние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тревоги (до 100 сигналов)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Расписание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неделю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Для бытовых систем макс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16 ВБ через PSC-6RAD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единой сети управления H-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II может быть включено до 8 устройств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07968" y="4110171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32 групп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максимум 160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ВБ).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группе до 16 ВБ.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Цветной сенсорный экран диагональю 5 дюймов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616280" y="4109803"/>
            <a:ext cx="3053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групп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максимум 160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ВБ).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группе до 16 ВБ Цветной сенсорный экран диагональю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8,5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дюймов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6" y="3861048"/>
            <a:ext cx="5522175" cy="277510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51384" y="736531"/>
            <a:ext cx="8322614" cy="424732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Центральные</a:t>
            </a:r>
            <a:r>
              <a:rPr lang="en-US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контроллеры с сенсорным экраном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02906" y="1176164"/>
            <a:ext cx="1394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94037" y="1172368"/>
            <a:ext cx="1394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3" grpId="0"/>
      <p:bldP spid="22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871530" y="1916832"/>
            <a:ext cx="3285515" cy="417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71823" y="655874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en-US" dirty="0"/>
              <a:t>CSNET Manager </a:t>
            </a:r>
            <a:r>
              <a:rPr lang="ru-RU" dirty="0" smtClean="0"/>
              <a:t>2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73" y="2492896"/>
            <a:ext cx="3234779" cy="26359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1424" y="530269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</a:t>
            </a:r>
            <a:r>
              <a:rPr lang="ru-RU" dirty="0"/>
              <a:t>или </a:t>
            </a:r>
            <a:r>
              <a:rPr lang="ru-RU" dirty="0" smtClean="0"/>
              <a:t>T15</a:t>
            </a:r>
            <a:endParaRPr lang="ru-RU" dirty="0"/>
          </a:p>
          <a:p>
            <a:pPr algn="ctr"/>
            <a:r>
              <a:rPr lang="ru-RU" dirty="0"/>
              <a:t>+ </a:t>
            </a:r>
            <a:r>
              <a:rPr lang="ru-RU" dirty="0" smtClean="0"/>
              <a:t>Шлюз HC-A64NET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4286" y="1941102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ВЕБ-ВЕРСИЯ С ДИСПЛЕЕМ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799856" y="1916832"/>
            <a:ext cx="3285515" cy="417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983720" y="1941102"/>
            <a:ext cx="2917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ВЕБ-ВЕРСИЯ </a:t>
            </a:r>
            <a:r>
              <a:rPr lang="ru-RU" b="1" dirty="0" smtClean="0">
                <a:solidFill>
                  <a:schemeClr val="bg1"/>
                </a:solidFill>
              </a:rPr>
              <a:t>БЕЗ ДИСПЛЕЯ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8544272" y="1916832"/>
            <a:ext cx="3285515" cy="417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961661" y="1945243"/>
            <a:ext cx="2925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АВТОНОМНАЯ ВЕБ-ВЕРСИЯ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606" y="2387550"/>
            <a:ext cx="3526009" cy="28466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1423" y="5935523"/>
            <a:ext cx="30128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Аксессуары: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Настенная опора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WALL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Подставка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54981" y="6150966"/>
            <a:ext cx="1818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Опора для DIN-рейки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72189" y="5302695"/>
            <a:ext cx="2615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CSNET </a:t>
            </a:r>
            <a:r>
              <a:rPr lang="ru-RU" dirty="0" err="1" smtClean="0"/>
              <a:t>Manager</a:t>
            </a:r>
            <a:r>
              <a:rPr lang="ru-RU" dirty="0" smtClean="0"/>
              <a:t> 2 </a:t>
            </a:r>
            <a:r>
              <a:rPr lang="ru-RU" dirty="0"/>
              <a:t>SL</a:t>
            </a:r>
          </a:p>
          <a:p>
            <a:pPr algn="ctr"/>
            <a:r>
              <a:rPr lang="ru-RU" dirty="0"/>
              <a:t>+ </a:t>
            </a:r>
            <a:r>
              <a:rPr lang="ru-RU" dirty="0" smtClean="0"/>
              <a:t>Шлюз HC-A64NET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3005093"/>
            <a:ext cx="2579252" cy="162721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408368" y="5302695"/>
            <a:ext cx="1989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CSNET Lite </a:t>
            </a:r>
            <a:br>
              <a:rPr lang="en-US" dirty="0"/>
            </a:b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48370" y="1422661"/>
            <a:ext cx="710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-30%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92344" y="1437146"/>
            <a:ext cx="710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-67%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97858" y="1517293"/>
            <a:ext cx="832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В пути!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128448" y="1470608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52060" y="1470608"/>
            <a:ext cx="111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20" grpId="0"/>
      <p:bldP spid="10" grpId="0"/>
      <p:bldP spid="11" grpId="0"/>
      <p:bldP spid="13" grpId="0"/>
      <p:bldP spid="22" grpId="0"/>
      <p:bldP spid="17" grpId="0"/>
      <p:bldP spid="18" grpId="0"/>
      <p:bldP spid="19" grpId="0"/>
      <p:bldP spid="2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72811" y="692696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и T15</a:t>
            </a:r>
            <a:endParaRPr lang="ru-RU" dirty="0"/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2852936"/>
            <a:ext cx="3234779" cy="26359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9194" y="1988840"/>
            <a:ext cx="7062989" cy="4234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64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внутренних блоков на сетевой шлюз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HC-A64NET (всего 1024)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16 шлюзов на один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CSNET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Легкий и компактный э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кран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10 дюймов (2T10)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15 дюймов (2T15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Улучшенный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пользовательский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интерфейс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Поддержка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протокола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Modbus 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Совместимость со смартфонами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планшетами, ПК, подключенными к локальной сети или через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Интернет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Удаленное управление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нескольких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устройствах: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 функцией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веб-сервера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Управление энергопотреблением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"Ведущий-ведомый“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Удобство обслуживания: оповещения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 электронной почте, журналы аварийных сигналов,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графики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Мастер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функций для более быстрого и простого ввода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эксплуатацию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96200" y="1982391"/>
            <a:ext cx="3408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Для средних и крупных </a:t>
            </a:r>
            <a:r>
              <a:rPr lang="ru-RU" dirty="0" smtClean="0"/>
              <a:t>объектов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9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33" y="862520"/>
            <a:ext cx="1320391" cy="5120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996" y="1202538"/>
            <a:ext cx="3154143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932" y="3084944"/>
            <a:ext cx="3154879" cy="1746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996" y="4955036"/>
            <a:ext cx="3154143" cy="16702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86690" y="862520"/>
            <a:ext cx="5382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Интуитивно понятная панель мониторинга: 3 доступных формата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62364" y="1873908"/>
            <a:ext cx="2365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Развернутые иконки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924780" y="3773573"/>
            <a:ext cx="940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Иконки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888609" y="5673238"/>
            <a:ext cx="202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Просмотр списка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536" y="2274087"/>
            <a:ext cx="1656184" cy="44366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90" y="1705850"/>
            <a:ext cx="1010799" cy="373169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57625" y="1643434"/>
            <a:ext cx="3160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Единая область меню для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более интуитивно понятной навигации</a:t>
            </a:r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72811" y="692696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и T15</a:t>
            </a:r>
            <a:endParaRPr lang="ru-RU" dirty="0"/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6832"/>
            <a:ext cx="5010111" cy="47537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0" y="1166976"/>
            <a:ext cx="501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Пример архитектуры для объекта среднего </a:t>
            </a:r>
            <a:r>
              <a:rPr lang="ru-RU" dirty="0" smtClean="0"/>
              <a:t>размера (&gt; 64 внутренних блока)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9416" y="2564904"/>
            <a:ext cx="468052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 локальной сети через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интерфейс с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дисплеем (CSNET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2 T10 или 2 T15) или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без дисплея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(CSNET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2SL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7150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компьютера, смартфона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подключенного к той же локальной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сети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через Интернет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72811" y="692696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и T15</a:t>
            </a:r>
            <a:endParaRPr lang="ru-RU" dirty="0"/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876" y="1758495"/>
            <a:ext cx="3801503" cy="481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Входит в стандартную комплектацию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Позволяет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измерять, записывать 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отображать потребление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энергии всеми или частью внутренних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наружных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блоков, управляемых системой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CSNET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отребление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будет отображаться в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кВт•ч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или в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валюте 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озволяет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распределять потребление энергии по пользователям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режимам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работы (отопление/охлаждение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При превышении лимита на панели мониторинга появляется сигнал тревоги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Можно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создать оповещение, когда потребление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превышает определенный лимит: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lnSpc>
                <a:spcPts val="18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полная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установка</a:t>
            </a:r>
          </a:p>
          <a:p>
            <a:pPr marL="534988" indent="-269875">
              <a:lnSpc>
                <a:spcPts val="18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конкретный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счетчик энергии</a:t>
            </a:r>
          </a:p>
          <a:p>
            <a:pPr marL="534988" indent="-269875">
              <a:lnSpc>
                <a:spcPts val="18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арендатор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lnSpc>
                <a:spcPts val="18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внутренний блок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37753" y="710225"/>
            <a:ext cx="8809098" cy="3960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</a:t>
            </a:r>
            <a:r>
              <a:rPr lang="ru-RU" dirty="0" smtClean="0"/>
              <a:t>диспетчеризации 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и T15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9033" y="1182682"/>
            <a:ext cx="2607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Учет энергопотребления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340768"/>
            <a:ext cx="7249317" cy="485911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71597" y="1552014"/>
            <a:ext cx="1008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Наружный блок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VRF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98495" y="3660505"/>
            <a:ext cx="1008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Наружный блок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VRF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71104" y="1877587"/>
            <a:ext cx="17135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Выключатель (не входит в комплект поставки)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29816" y="2351446"/>
            <a:ext cx="7554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Защита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64460" y="4469875"/>
            <a:ext cx="7554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Защита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l="62269" t="70239" r="16128"/>
          <a:stretch/>
        </p:blipFill>
        <p:spPr>
          <a:xfrm>
            <a:off x="8976320" y="4818796"/>
            <a:ext cx="1224136" cy="138108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0302569" y="3849079"/>
            <a:ext cx="815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SIEMENS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7KM</a:t>
            </a:r>
            <a:endParaRPr lang="ru-RU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PAC3200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0319205" y="5161798"/>
            <a:ext cx="1227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SOCOMEC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Countis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E17 и E18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1-ф)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E27 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E28 (3-ф)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20185" t="73903" r="55670"/>
          <a:stretch/>
        </p:blipFill>
        <p:spPr>
          <a:xfrm>
            <a:off x="8963333" y="3743654"/>
            <a:ext cx="1368152" cy="121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735709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Кейс энергопотребление</a:t>
            </a:r>
            <a:endParaRPr lang="en-GB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1384" y="1315272"/>
            <a:ext cx="374441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Объект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(квартиры,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офисы и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гостиница):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система, около 400 внутренних блоков. 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контроля энергопотребления требуется: </a:t>
            </a:r>
            <a:endParaRPr lang="ru-RU" sz="14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CSNET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MANAGER 2 SL и 8 шт. HC-A64NET + электросчётчики с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Modbus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выходом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Хитачи рекомендует </a:t>
            </a:r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счётчики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ru-RU" sz="14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SOCOMECS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Countis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E27 или E28  - это модели со встроенным трансформатором тока, макс 80 Ампер;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SIEMENS 7KMPAC32000 (более дорогие) - для них требуется внешний трансформатор тока, можно выбрать на нужный ток, хоть 500 Ампер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Оптимальный вариант - один счетчик на цикл охлаждения.</a:t>
            </a:r>
          </a:p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Также требуются: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Переключатели по кол-ву входов,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равное кол-ву HC-A64NET </a:t>
            </a:r>
            <a:endParaRPr lang="ru-RU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Можно один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счетчик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несколько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 охлаждения.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6588" y="1315272"/>
            <a:ext cx="7632060" cy="344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0208" y="3212976"/>
            <a:ext cx="3828976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42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\\sp.gl.rus\spb_dc\profiles\KShishova\Desktop\csnet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9"/>
          <a:stretch/>
        </p:blipFill>
        <p:spPr bwMode="auto">
          <a:xfrm>
            <a:off x="479375" y="4149080"/>
            <a:ext cx="8316989" cy="255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23392" y="622405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 smtClean="0"/>
              <a:t>Manager</a:t>
            </a:r>
            <a:r>
              <a:rPr lang="ru-RU" dirty="0" smtClean="0"/>
              <a:t> 2 </a:t>
            </a:r>
            <a:r>
              <a:rPr lang="ru-RU" dirty="0"/>
              <a:t>SL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701" y="2466397"/>
            <a:ext cx="2661913" cy="21490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9651" y="1592853"/>
            <a:ext cx="6096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 64 внутренних блоков на сетевой шлюз HC-A64NET (всего 1024)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 16 шлюзов на один CSNET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Сетевой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шлюз HC-64NET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может быть заменен на CSNET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Lite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с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помощью смартфона,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планшета или ПК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Те же функции, что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CSNET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2 T10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Более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гибкая система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с:</a:t>
            </a: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Портом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Ethernet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портами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USB</a:t>
            </a: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Портом HDMI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11637" y="1221835"/>
            <a:ext cx="32129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Для средних и крупных </a:t>
            </a:r>
            <a:r>
              <a:rPr lang="ru-RU" dirty="0" smtClean="0"/>
              <a:t>объектов</a:t>
            </a:r>
          </a:p>
          <a:p>
            <a:pPr algn="ctr"/>
            <a:r>
              <a:rPr lang="ru-RU" dirty="0" smtClean="0"/>
              <a:t>Веб-дисплей </a:t>
            </a:r>
            <a:r>
              <a:rPr lang="ru-RU" dirty="0"/>
              <a:t>или экран HDMI предоставляются заказчиком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8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95400" y="1025331"/>
            <a:ext cx="6814469" cy="377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lang="es-ES" sz="1800" b="1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6664" y="2204864"/>
            <a:ext cx="37931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Можно соединить два CSNET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SL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друг с другом, что позволит каждому контролировать и управлять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системой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 помощью H-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через  шлюз HC-A64NET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44" y="1988840"/>
            <a:ext cx="762256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23392" y="622405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SL</a:t>
            </a:r>
            <a:endParaRPr lang="ru-RU" dirty="0"/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3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QUEhQUFRQWFBQVFBQUFBQUFRQVFRUWFhQUFBQYHCggGBolHBUUITEhJSkrLi4uFx8zODMsNygtLisBCgoKDg0OGhAQGiwkHyQsLCwsLCwsLCwsLCwsLCwsLCwsLCwsLCwsLCwsLCwsLCwsLCwsLCwsLCwsLCwsLCwsLP/AABEIALcBEwMBEQACEQEDEQH/xAAcAAABBQEBAQAAAAAAAAAAAAACAQMEBQYABwj/xABBEAABAwEFBAcGBAQFBQEAAAABAAIDEQQFEiExBkFRYRMiMnGBkaEHQlKxwdEjYnLwFDOC4RVjkqKyQ7PC0vFT/8QAGwEAAwEBAQEBAAAAAAAAAAAAAAECAwQFBgf/xAAyEQACAwABAwMCBQMEAgMAAAAAAQIDEQQSITEFQVETIgYyYXGRQoGhFCNSseHxFdHw/9oADAMBAAIRAxEAPwC3ZIF6mHzakh+OVThcWSGSqcNFIeEiRWjokRhaYbXJYUmONckUmOtekVoYclhSY4HJYNMIORhWjoKQwsSQaLiQM7EgDg5AaKXJholUBolUC0SqAOqgeiVQJnVQAlUAJiTAFzkYIZe9PBaRJ3q0jOTKS8JNVpFHLYzLXm9dETzbShtBUSKgQpCsmdCGHlSzVDJUliYgl2K7nrbAF0M41g61yReodY5IpMfY9ThaaHQ9LC0w2ypFKQ4HoGmOtcpLTHGuQUhwOSKTDD0hphh6WFaEHpYPRQ9GBouJGBouNGD07EjBHY08AQvQGiYkD07GgNBLk8Fp2NGBp2JGAcSgAXOQAxIUyGQrQVaMpFJeDtVpE5bTK3jWq3Xg8+z8xTzqJGkCJIsmdESK9QzZDLlBaAogo9UZKuto8yMh9j1LRabH2SJYaJjgelg9HRIlhehiVLBqQ62dJopSHWzJYWpDjZEsLTHWvSwrQ2vSKHA9BWi9IlgaEHowei40YGnY0YPRcaMDTsaMA7GjBiFyA0TEjBHF6YacXIDTg9Aad0ieBqBc9GC6hqSRAmyvtT1aMpMpbfKtUjksZmbwlWqOGfdlROVnI1gQpFkzoiRnqGbIaJUlg1S0eHokVoXoNHgws7EhtoU9JsrOw6y0JYWrBxtoSwpTHGzpNFKY6yVLC1IfY9SWmPMkSw0THmzJYWpDjZlJSkONkRhSkONkSKTCD0itDEiMDQg9BWnY0BpwegCLabwDTSlaUzrx8Ej6DhejxvqjY5eRuO9RXrCg4jPzCDa/0Ht/tS7/AKk6OUOFQQRyQeDdx7aXliwpLXeRMkjQ4jAQKAkbhWvn6po+r9Ippnxoyxb7/uSbqttSWuNScxX1CDm9b4K6FdBePJZhCW9kfKtqK1jUlp4ee9dsKEvJ5tvLbeR7Ix+0XtCgszzHV8kjTRwaaBp4Fx39y36a495ySKq419y6l2X6kO7PaXDK4Nc2SOu+ocPGi0hVVZ2rkm/gLuLyK11aaz/EG0qXChFQ4kCvispcXX4xnNDmTj28jD7S14qxwcK0q0g58DTeuSyqVcskd8bFOOr/ACVFsdqToBU+dPmQpculHZ6b6c+fyFSnnu2UFqYHaGnePtVNWns3/gjlLvXOL/wVk9kduAPcR8tVLmmeZZ+G/UavNTf7NMr54y3tAjhUEKWedZRZU8si0/1WEV5UMIjLipZaAqpLNwHr1D5rpCEiAHGyFGISbJET+JUs3g/kkMlU4aqQ8J0sKUx1toUtFqY62ZGGimPRyKWi1IfbKpw00dbKlhSkONkSwpMlWKF0rsLdaVzNKBY3Wxqj1S8G1cJWSxFzBcfxvPc0ZDxOq8m31Zb9kTuhw+33MjWq6pGZt645ZO/0/ZdVHqFVnZ9mZWcace67leXHflyXcnq05+4QKYyhlcccgO5wI7nD7goPsfQruujo/wCL/wAFdftvdDCZWjFgIL28WE0dQjSlQfArO2Uox2Pc9mdkaoucvA1cm08U1Cx+B/wk68gdCor5EZdn2YnCq+HbJJk+aOshlrRxADuDqb+R+wW5lxuHXxnL6fh+36nMlLXAjcaoOudasg4S8NF5bL0ayNrz2XEDzXRxodc0j8w9VhLjOVbX/oBso1BqOP1XfjPnesx9i9nsNXOkJkc5ziSeZJz5rhsgoy1rT24ch2xWSzPYafabriIidFFiZQYjCC4nWuMCpK9OngyxTWfyckp8trYa1+5ZWrZ6yTUc6HUClHSsNCMqtDhTKmoWn1bMzqOJc26l9K/6RJsdjjgjEUQwtBJAxE6mpzJquHkwSXU33OrjcqzkTfVhGvR+GMD4j6D/AOjyXBNn6J+EuN+e3+xSzVwnDTFQ4a6VplWm6qzludvJ9rPr6X0efYpzabS3tQtfzYQfSv0XL1Xx/U4P9Vy6/wA9W/sV9svMyENMZYW1BDtamh0pwot65uS7rD4f8S8t8q6PZrpWdyM4rQ+bXYbcpLQGJBRsgV6J8/gYcnpOBCRGkuIQlQLpDEqMDuh1s6WFKbH2WgKWmaqxEiOdThrGRJZKpaNlIcbKjC0x4SqS0x5r1LLTLbZy0UtDB8QcP9pd9F5/qUdoZ28J/wC6jWWhzg1xbm7CS0cTTIea+V/M8Tw9v9zNbJ7cWe3CjDSTeyhqO9uo+XNROFlTUbV/dd0ysjJbFmitNlZJ2hXnoR4rpp5ttL+19vgxnTCflFTaLmcM4ziHA5O89D6L2aPVq59p9n/g4rOHKP5TKXzC5kzSQRiaWkEEZjrD5HzXqRnGa2L09L0Ox18h1y90V0uFwc19MLhRwOhBFCPJDa9z7Oyvrg4v3Mle+wpb17M7mBuIUzpjNH59Hl28W1pPw8K6xbRWiynBMCWjc6tPB2o+Sx6bK+y8fqfRcP16uzFb2fyXMm28AHZfXh1fnXNN8hf8Wes+fx4+ZFhYLyF4WWZrQW4HjBU54qYvDcurjWuT+D4/8RX1XzjOryvP6mds21FpsbsLxiaDoRl4cPkvT/1sX2uX90fOf6Kq5bF4y9sXtFs57YfGd9BiHdUZ+i0VlMvEkckvSuRB7B7/AIH49q7vBxNdG13xCGjq94bVaZD5X8kvi85rp7/yRLf7QbMwHBjkdwAwjxJ+yzs5FNfmX8BX6PyJv7sX+TtnLyltOOaUUDjSNgrRrB37ya571wTudvf2PWhxq+PHoj/dk69H1c0cGjzOf2XNJn6h+H6PpcKLfv3Kq3PkDD0QBfUZOIApv1yWVjk19vk9PkyujDao6ypdekzf5kDv6Kkebahc/wBS2PZo4V6ldWv92lr/APfppWTWoSvc+lK0yOooAM/JdcXq0/OvV73fy52eNfgApnmjbip0pA1RpRrMa9DTwsFD0BgbXIIaDD0xNBB6ZOBByBYG16YsH45kmi4z+S2u6xPlz7LPiO/k0b/kkomqk33LGe6f/wA3V/K6lT3O08EODNIy+CGatNHAg8DkVk0bJjzZFLNVIl3VNhtEJ/zGj/UcP1XHzI9VEl+h1caWWxf6noNV8TrTPosM1eV/WG7Q5tI4yTicyNjWkk51cRTM13rTqssfStbCMEu5grz9sxx0giq0HPLFlzP2XXD026S2TSFKyuJYye2WziIOEZ6T4a5V7tVn/oL+rpz+4+qHnSjZttaLwEgMVGtAfGSadYe6G00IOtV7Pp/AnU25S3V4Oa3mKucZQ8p6Yf8AwO2yHOuZ3krtXENLPXLZ9+pnq93QOETGuNS1jW8NAB9F2pJdjxbJ/Ubk/cG2bNicU6JzuYYT60Rq9yFCXsimb7J8Rr0b/Gg+ZWTVZ0R+uam49iX2aPBHGACanrNqT5qlOKWIHVZLydeWw7ph1ogf6m1+apXR8MxlxJ7qXcyt4+yR5qWsPgWn5FJ/SZcVyYeO5Sv9lUw92T/S4pfSr+Svr8hf0j9m9nYiNZGvP6mkBUq60ZyuufnsaCGFsbQAKADQclp7GUZd+55tbr1tbZHuNaFxNN3kV50qpptps+so/EFsUkmsXsJFtZIO20HwofRT1WL9T1avxJL+paTYdqIj2mub3Zpq6Xuj1KvxDx5fmTRGtNqbK9zxWhOVeFKD5LrT1H556rcr+VZZHw32Gig88acoLQCCsNJjXbp4+Dgcq0nAw9PSWgg5Amg2uT0loMPT0nAg9MTiONemRhDtG1U9llFBjhoAWmviQdW+HkqXJjFqM12+UelxuJXdVm5I3t03h08TZA17A7MB4o7v5jgVs0t7PTitrdUnF98Jb3Bwo4Bw9R3Hcs5Vpija4kKWwmvUNfynJ3hxWM6mjohdFkUzYHNJyLXtca6jC4Fclsdi1+h2VSySf6m3vrauy2avSStqPdaan7L4HpcptRWn1iWrTyG/YYb2tb7U0no6NYW1r1mDDXxGFfUem0S+l96x6eZzL3GWRZZWO4oWNo1g8l6qhFLMPMlOT8sSy7ExySYmRF54AVA79wUuEEVF2SWI2V27GvaBXBGN41PkMvVJ2JeDZcaT8lh/g9lh/mShx4c/0tqUuuT8Iv6VcfLJTL6s8f8AKiqeOFra+OqXRJ+WV9auP5UR59qXnssaO8l32T+ivcl8p+yIr9oJz7wHc0fWqpVxIfImwf8AGJj/ANQ+TR9E+iPwL60/kYffE9f5jvT7J9Efgn6s/kkXfb7TK8MbLnQnMNpl4KZRjFay4WWSeJj1vvO1Wdwa9zSSKjIEUqRupwSjGMl2KnbZB4xlu1sg7TGO7qt+pT+ivZkrly90BJtFZX/zrP3kBjvXIp/TkvDD/U1v80SJNd90WjIPETjxc6P/ALnVSf1F5QJ8eXh4Ud7+ykOaXWaVkg3NeKV7ntqD5BT1J+UW6pL8ktMRe3s/tMWbrO+nFg6Qf7K08Uvpxfgn6l0fKKltnw5cMleHPKbb7nOahiTGXBRhomBRIovQ5dZ5jQQenosDD09JaCxp6TgYemLpJt22cSvDS4N5nfyA3laQi5vEZzfStNfZbPHG3C1ooRRxcA4v76j00XSqVhyO9t9ivt1xh1XQkNPwOOX9Lzp3HzWcqmvBorYy8h2C5I2EOkAkeKEZVY08ge0eZ8t6cad8jfI6e0Sn2q25ZBiZCRJLvOrWHn8R5LS2cKY7P+yO3h+nWX/dPtH/ACZ25faBPHlaW9IwntUAcO46Ecj5rlr50Jv710nocj0qua/2njN9Y9oYJYzI2VuFoq6pwlve0rt6d7o8OzjWwmoOPczse2bbVaDE1p6MNdhcaVJ58BrQLiuspb6I938nqx4U6YKc33+Cjtez0k0znzSFwLiQNBSuWQXlQ4cIflO58+Tjhudktmn4MMMZw1zccmee/wAF0PpgsMYxstem4huOz2dodaHhx4HJvc1ozd+8lk5yl4OtU1195jdp2nAGGCMADQmgHg0Jqr5ZMuVnaCKe1XpJJ23mnAGjfILVQS8GErZS8s1GzDIXxGjGh3ZfXMmo1qdAVhZ1JnZx1CUey7meviwmCUt905sPLh3hbQl1I5La/pywhFyoz0TFwQB1aIAJzqoGWmyLa2ivBh9SAs7fym/G/OHt1JSWMfkP/JKnwHLa1GXkkW5xNkCcqkZyKm1kKjKTIkFvkhNYpHxnixxb501UySY4TlF9mX92+0i1xZSYJm/mGB/g5uXmCsZVr2O6vl2Ls+5cnaS67wytcQikOWNwp5Ts3fqoFnkkdCtqs7SRCvb2XNe3pLFaA4HNrZCC0j8srMvMeKXV8jdHvFnnt8XJPZXYZ4ns4EirT+l46p8CmZOLXkrCpAtg9dOnDgQKYmgw5MnAwU9JwdbE7Diwuw6YqHDXhi0TTLdNnR19Lz5zsRrfUsIaaVGo1Q5SX5X3HRkZpsK5NtJYCI7UDIzQPHbb3n3gtqeb/Tb/ACbcn0yu9ddPZ/Hsb6wXhHMwPieHNO8ceBGoOmRXorGtR87bVOmXTYsYdsiEjHMcXNDhSrThcOYPHXcjGvAVW9E1LN/cwE+wzonF+LpWVqCBRzR+dv1FR3LyreNPr6pvT6D/AOVjZDI9mOuupjm0ICTrRhDkTT3SktezjgeocjuWPROK6YPsejDnLPvXc02yuzmEgMaXyHcNf7BOMYwRhO2d8u38Hqd17JxQt6W1OaaCpbWkbf1H3vl3rGdrfaJ118WMF1Wf+ALz2up1LK0BoyxkUFPyM3ePknGn3kTZzPav+TOyTuecTyXOO8mpWuJHK5OT1jrHVQNBEIGWFxXj0Egceyeq8cjv8NVE49SNqbOiWlrtLekUrcLes4GocNBxHcVFUGu5vfbGUcRnc9VqchxTQhMaA0RzkBpOua9+gc52EOxADM6AZnTw8lModSNaruhsj7Q3n/ESBwFKNDaVrnUnLzRCPSiL7PqPSnketEYNkKeRUjNsqrU9MxkV0pUscURZHLNm8Uemez3YSN8JntseLpW0ijdUYWH/AKhpQhx3cB35YTl7I9Lj0LNkVW2lkZdEjDYLTNHI8lzoCQ9jWaYnV4kUAcCTnnkhNvyFiVb+1km5vaix7ejt8LS05F8bcTT+uJ1fQnuQ18FRuT7SLEbNXJP+K10QD8wG2gxgd0ZcMPdRSXkDytpXQeUwg5NCwciBcQBmSaADeqHCuVklGK1svLJYGsFX0c7zY3/2Pp81Ep/B976R+FYQyzlLX/x9l+/ySrTeQiGJ76ZeY4U4cljO2Me8j6myuiFfTNJR+PYoJr0s8pIZRjt2Ya13IM3HuPKiVPK65dLWL5Pg/WvTOB9OV3Flkl/T7P8AYi2mxhw0XVKCa7nyldziyshM1lfjgcRxbuI4Eb0q7bKH9vj4O1unkw6LUbbZ/bCOejJPwpchQmjXfpJ+R9V61HJru8efg8LmelWU/dX90f8AIe0e1rLLVrDil4DRvN3PktL7q6o7P+BcD0yy99Uu0f8Asr7rvEzsEhbQntDid5y0B1ovNdkbPuisOm6j6NjinqNFcOz8lrdRgowdqQ9lvLmeSxnYom1HHla+3j5N8XWa7IqAYpHDSo6STm4+6395rm+6xnqbVxo57/8AZkL0viS0urIcgeqwZNb3DeeZW8YKPg4LLpWPuRGqjND7Ei0G0oAdEiReglyBBAhA+wjpTuQDYONAjukTFohcjAGXOTE2NvkQJsizSJkNkC0SqjNsrJ3pMhd2QpHqGzaKNL7PNn4rVPine3BGQeiJGKV2oFN7Rv8AALGTaXY7OPCMn3Z61tNfsdigdLJuyYze99Oq0fvIArGMdPRnNQR88XreElolfLKcT3mpO7kANwAoAOAWp57evWQiUgGypLJwK2OUMFPRF9dUGFmI9p1PBp3eOvdTmlJn6H+F/SY11LlWL7pfl/Rf+SRapsDHPO4efBYWT6Ytn1lk1CLl8HntqnktDya5V1+gXPXU5PX5Pzv1L1OVkm2+xOsF1BpBOZXZClI+du5bksL6yxlzg0bz6bz5LobMOJx5ci+FUVrbXYsrVdsclcP4Z4asP1b4V7lkpn3fP/CUJLr4ssfw/H9jLXvcZDqEUOoIIII3EEahJw17E+Ss+tw5/SvWP4IdiuUl1X5hLonOWzekW81KOQPS9h9lXWkgmrIGmjn6FxHuM589y1nYoLPc4qOPK+XVLx/2b2/b/isMYgs7W9IB1WDNsYPvP3knWmpWEK3N9TO66+NEeiHkx94XVawOnnjecXWc45kfqaM2jwFF0RnDwjhspt/PJEGNyoxRIDkFhtekNFnc11vtDiG5NFMT3aCvzPJROaib1VOx9iwvbZ10LcbXdI0dvq4S3nSpy5qI29XZmtvGcFqKQuWhziIAFz0xMSqBAFyAAMqYtG3SIFow56ZJHmlTEyunemZSIMrkmEURZFkzdAxTuYatcR3fUb0tNEFeF5SzYelkc/CCGhxJDQaVwjdWg04KWaa2QHFSykNuKnSkNko0vCaCtTmCqgcY60ma1xz3AfQKH5P2qiEYVRjHwkhu1xiSN8daYmkBxrkdxPKqmSTWMz5VM7KpRj5wztmueSMAGNx5tGJp7nNyK0hiR+Uczg8uubjOuX8MsLPdcp1bgHF/V9DmfALTqSJ43onN5L+2tpfL7IuILKI29XMnVxy8ANw+azlPT7/0X0Krgfc31Tfv/wDREvG2thZice4fF/Zc87OhHtcnkwog5SM5dlvfK5xdpWo5cVrxU0u5+Wevcx8q1SfsbbYzZo2yTOrYWGsjhlXgxp+I+g8F0WTUEeNx+O7pfob/AGpv9lhibDAGiTDSNgGUbNMRHyG8rnhBzes9DkciNEeiPk8+u28XxzNnye8OxfiDFidxPErqlHY4eXCxqfX7nptx7Yw2ijX/AIUh91x6rj+V/wBD6rklU4+D2KeXCzs+zBvvZKKWro/wn8h1T3t3d4RC1ryFvEhPuuzMReV2yWd2GQU4EGoI4grpjJNdjzrKpQeMjNKZCJ92Xo6F+JuYOTmZgOHDkeB3KZRTNa7HB9j0K7beyWMPacTTka9pv5Xjx14U11XLKLTPUrmpx1eDPbRbPYayQjq6uYPd5t5ct3y1hZ7M5b+P/VEy2NbnEW+zl1x2iRwe8jCAcI1cK50O6mXms7JuK7HRRVGx92WW0uzrGQ9JACCzNwqXYm7znvGvdVRXZ3xmt/HSjsDF9JVdB5+6I5yA0adIgRGlmTJbIsk1UEtkSR6ZBFkKhmsRhxUM0Qy4qTRIaJUloacky0NuUFIGiCtJVVoYYBI5DZUUXt0Xq2VoaTSRooQfeA95vHms3JH6h6F6pDkUxrm8mln7lkQg+hHGHwTREloeOn1qaeqNwzaS7sqb12njiBa0h54DSvM7/BYSv9o9zyuX6px+Ouz2Rj5p5LU+riaeg5BTCtyes+K9R9Tnc3KT/sbDZa4nzyMhiGZ7TqZMaO048h86Begsgj5pqV88R7HeluhuuyBsYFQMMbDq9+9zvmT/AGWMU7JdzvsnHjV4jya1Wx0r3SSOxPcauceP0G6nJdiSSxHhTlKT6mdHIgEyW0cUjU0txbWywANd+LHua45gfldr4GqylVGR2VcqUO3lDF83460OqRQVyHyH74pxgooi252Mrg5UZhtKBk+6b0fZ342ae806OHA8+e5TKKksNKrXW9R6Ddt5MkYJI82e833ojvBHD96ac0o48Z6ddilHUUO02ztazQDm+Nu/8zB9PJaV2e0jn5FH9UDLWK8DDI2RurTXvGhB7xVbSjqw44TcJdR6hYbW2aMPZm1wqPq092a42nF4z14yU46vB5rtVdf8NL1R+E+pZ+U+8zw3cl11y6keTyavpy7eGUbpFZzjEsiYmRZJPFBLGHyoEMOelo0hlzlJaQw8qGaoYcVLNEgCkUNlSUgCUigKpFkhWYnEoGivtNnOoyI0IWc4addNzi+w5DftpjyxkgfEA71IqsWpLwz6Cj1zkwWdW/uG7aic7wO5oU7P5Op/iHlNZ2Ic94TS9pzjy3eSX0989zzr/VL7PzTCs12lxq5bwqPIt5fwXtistKNaMzQAAVJJ0AC6oxw8yyxzZ7pshcjLvsxdKQJHNxzv3NAFQyvACvjVYzk5vEehRUqoa/J5ntJfbrZO6Q1DR1Y2/CwaeJ1P9l0wj0rDyeRb9SWsr2tWhzEqEBBcUSKpF4IMkih9jkFILGkArHpgPCRAyRdl6vs0gez+pu5w4H6FTKKaLrsdb1Ho903kyaMSRHqaObvjPAjh+9NOWUWnjPVrsjNbEpNrNmcdZoB19Xxj3+Lmj4uW/v1uuzOzOfkcbq+6JS7E3/0UnQyE4Hnq19x+nr81pbHVqMeLd0PpZtr9uttqhdG7KubXfA8aO/e4lYQl0vTutrVkMPGrUHRvcx4o9pLXDmPp912J6eJOLi8ZEfNVMzbGHPS0Bp7ktKSGS9S2WkNOcp0tIbcUi0hsqWWCSgY04qS0CgoFGDHaoIwUJoQhCAQBhBSwtTaOFlHBCig+qx6OABUkjOVjZJYFaMWz0H2WbP8ASSm0yDqRGkYPvSEAh3c0EeJHBRZLFh08Wrql1P2LT2o37SllYdaPmpw1Yz/yPc1OmPuHNt/oR540rpPLY61yBJDjCkVmEmKRBaHcSRQuNAB1SGC56YBdKgBDJkgB+6L6kssmOM/qaey9vA/Q7lMoqSwuu2UHqPU7lveO0RiWI9XRzD2ozvBHD9jJcs4tPGetVapx6kUW2OynTAzWcUlGbmigEnMcH89/qqrszszDkcfq+6PknbGX3/EQ0flLGcEjTkajfQ6fevBKyGM049vXHH5RQ+0y46t/iYxm0UlA3s3O8Pl3LSqfsc/Mp371/c8zL1tp5vSNuek2UkAXpaVg04qWWkNucpLSAqkVgBKCgSUh4ASpKEqmMGqBhgoRAaYjkAEEyQwExMcaEyGXGzF0/wAVaGRaN1eeDRqO85DxT3B1w6pYev28/wALG6Zrg0Rsq4UyeB2Wkd+Q71mnvZnfJdC6keN222umkfI81c9xc48zuHIaeC3XbseTN9T1jYTIY9GU9JQ6HIKwPpExDrXpFJhCRBWnGVAIHpkgBMiAFMiAGZHoEyRc99SWWUSRnk5p7Lx8Lh+6JSSa7lV2OD1Hr2z1+xWqPpIjp22HtMPdvHd/Zc04NHsVWxsWoW13OOmFph6slKSAdmZnBw+Lg7wQpdsYOtb1LyWXVkZQioIz5g8VPhmj+5Hh219ymxzuZT8N1XRHXq/DXiNPJdClqPJuq6JFC5yGzNIbLkikgHOSbKSGyUi0gCUisExJaPASUDAJUlJAgoTHhyeiDBTEGCmSKCgTDamSGCmJoMFMnD132ZXP0VmMzh15jUcRGKhvn1j4hRJ+x2ceGR1kD2pXtRkdmbkXfiSfpBowHkTU/wBITgiOVPt0mFF3TYBJ0UnRmtH4HYTTXrUotdRw9EmtwYDlRDQ4HoJDa9AB4kwOMqQxelQM7pEBomNIDsaYAmZADZlQIB70gSJdy3xJZZRLEcxkWnsvbva4KWt8m1c3B6j2fZq/o7XF0keRGUkermO+o+awlHGerVYprSfiwOqOy415A76cjr5peUX4ZUba3E22QFop0jaujcfiG4ngdD/ZODwzur60eEygtJa4EEEgg6gjIgrXTzunBouUlJAEoKBJSGDVIYBSZQhKWjwElIeA1QMSqBjgKrSAgUxYG0oRLDCokIFAsJtz2E2iaOEZY3hteA94+ABPgmgUdeHv7YwxjWMFGtAAHADIeij309BLOyPEdoLzFotckpJwl9GnWjG9VpA7hWnNax7Hm2vqk2ex3LtXd5iZHFOxoYxrQ2T8MgAUpR2p7lg4S3T0K7q+lRRaT2GzT5ujhkqNS1jsu9LZRL6a5fBVWzYWxSZ9CGn8jnM9AaKlZIiXFrfsedba3FBZHhkL3l1AXh2EhuLstBArWmee4hb1yclrPO5FUISyJly9Uc2CY0Dw7GjQwUSI0MEL0NgkBjRo8OL0tHgOJIMELkMaQJclpSROuK+5LJMJYjmMnNPZe3e1333JPuaQk4vUe03LfEdtg6SI0r2m6ujfzA8+YzWeYz0YTU12LKB9RQ/ehGqlotHlftT2f6OT+KYOq8hsv5X+67uIHmOatPUcl0Menn5KZjgJKQxslSUISmPASVOlJDZckVh1UBglUh4diTDAwUEhAqkSwwUyQgUCwIFMRtvZZYOktTpCKtjZruDnZDxpiT3sXVHZHou2F5dBY531o4sLGccT+qKd1a+ClLudNssizwxpWh5zQQKYh+z2p8ZrG9zDxa4tPmCjRJteC5sW2dtiphneRwfR49c/VGI0jbNeGV15Xo+d7pJDVziXGmlSnvbDKWyesiY0aLBMaWhgochBguJAsELkaPAS5GjwQuSHgONGj6Ti5GhghcgaQBKRSRabN3/JY5hJGajR7K0D28Dz4HckXCTi9R7VYbzjnYyeE1jfQO+Jj9BiG7gfDcpO1ST7oO97O20RyQ0Dy5ha5prRpI6pc4Dq7jx0KF2CS6lh4He9hdZ5pIXFrixxbiaatcNQ4HgQQUHI0QXOSAGqRQJKBgkpDBJSKQKBiVQGCVSGOAqiGGHIFgQKek4ECq0TDBQSe0+zKwCKwtecjK50nh2W+jQfFD+DppWR0zftTkLeibiJxlzi2pIGAUBpzxnyV72wytXc8/DkjDAg5PRYLiRosOxI0WChyNDBcaYYdiQGBAoFgmJGhghcgMBLktKwHEkPBMSB4diSDDi5MMBJS0Yhclo8LrZbaN9jkqOtG7KSOuThxHBw4pplRk4l5tNtgJg1sEkrIxHheC8h0riKOdIBrUZfbRaJxXcmyUpdl4MNNJUrJy1lRWIbqp0rBCUhoElA0IgYJSGgSgpA1UjwRABhyonAgUxBgpiDBRpOBNqTQanRV5JPo67LMIoIox7kbG/6QB9EPydcViR5F7T7XjtmGvYiYMtxNXH0LU2c1nkyVUGWCgoDBaoFguJGhh2JPQw6qNDBQUaLAsSYsEJSHgmJGhgNUh4JVLR4dVPQOqkGCVQGCVQMElJjQNUhnEp6AhKQ0gCUijqoARACFBSAJSKEKAASKEQAYKBBApiCBTJCBQLCy2eh6S0wNyzlZrp2gT8lUfIsPoWfdw+yo6GeDbY2jHbrSf8ANc3wZ1B/xSb7nNLyU+JBOHYkBguJAsFqgBMSAwXEgMCaU0S0KXI0MExI0MExKdDBC5PSsBxJBgockGCYk9Hh2JAYISjR4IloYISgaBqkM6qAEQMQlAYISgeCEpDAJSKwSqAwRAxEhn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xQSEhQUEhQUFRQWFBQVFBQUFBQUFRQVFRUWFhQUFBQYHCggGBolHBUUITEhJSkrLi4uFx8zODMsNygtLisBCgoKDg0OGhAQGiwkHyQsLCwsLCwsLCwsLCwsLCwsLCwsLCwsLCwsLCwsLCwsLCwsLCwsLCwsLCwsLCwsLCwsLP/AABEIALcBEwMBEQACEQEDEQH/xAAcAAABBQEBAQAAAAAAAAAAAAACAQMEBQYABwj/xABBEAABAwEFBAcGBAQFBQEAAAABAAIDEQQFEiExBkFRYRMiMnGBkaEHQlKxwdEjYnLwFDOC4RVjkqKyQ7PC0vFT/8QAGwEAAwEBAQEBAAAAAAAAAAAAAAECAwQFBgf/xAAyEQACAwABAwMCBQMEAgMAAAAAAQIDEQQSITEFQVETIgYyYXGRQoGhFCNSseHxFdHw/9oADAMBAAIRAxEAPwC3ZIF6mHzakh+OVThcWSGSqcNFIeEiRWjokRhaYbXJYUmONckUmOtekVoYclhSY4HJYNMIORhWjoKQwsSQaLiQM7EgDg5AaKXJholUBolUC0SqAOqgeiVQJnVQAlUAJiTAFzkYIZe9PBaRJ3q0jOTKS8JNVpFHLYzLXm9dETzbShtBUSKgQpCsmdCGHlSzVDJUliYgl2K7nrbAF0M41g61yReodY5IpMfY9ThaaHQ9LC0w2ypFKQ4HoGmOtcpLTHGuQUhwOSKTDD0hphh6WFaEHpYPRQ9GBouJGBouNGD07EjBHY08AQvQGiYkD07GgNBLk8Fp2NGBp2JGAcSgAXOQAxIUyGQrQVaMpFJeDtVpE5bTK3jWq3Xg8+z8xTzqJGkCJIsmdESK9QzZDLlBaAogo9UZKuto8yMh9j1LRabH2SJYaJjgelg9HRIlhehiVLBqQ62dJopSHWzJYWpDjZEsLTHWvSwrQ2vSKHA9BWi9IlgaEHowei40YGnY0YPRcaMDTsaMA7GjBiFyA0TEjBHF6YacXIDTg9Aad0ieBqBc9GC6hqSRAmyvtT1aMpMpbfKtUjksZmbwlWqOGfdlROVnI1gQpFkzoiRnqGbIaJUlg1S0eHokVoXoNHgws7EhtoU9JsrOw6y0JYWrBxtoSwpTHGzpNFKY6yVLC1IfY9SWmPMkSw0THmzJYWpDjZlJSkONkRhSkONkSKTCD0itDEiMDQg9BWnY0BpwegCLabwDTSlaUzrx8Ej6DhejxvqjY5eRuO9RXrCg4jPzCDa/0Ht/tS7/AKk6OUOFQQRyQeDdx7aXliwpLXeRMkjQ4jAQKAkbhWvn6po+r9Ippnxoyxb7/uSbqttSWuNScxX1CDm9b4K6FdBePJZhCW9kfKtqK1jUlp4ee9dsKEvJ5tvLbeR7Ix+0XtCgszzHV8kjTRwaaBp4Fx39y36a495ySKq419y6l2X6kO7PaXDK4Nc2SOu+ocPGi0hVVZ2rkm/gLuLyK11aaz/EG0qXChFQ4kCvispcXX4xnNDmTj28jD7S14qxwcK0q0g58DTeuSyqVcskd8bFOOr/ACVFsdqToBU+dPmQpculHZ6b6c+fyFSnnu2UFqYHaGnePtVNWns3/gjlLvXOL/wVk9kduAPcR8tVLmmeZZ+G/UavNTf7NMr54y3tAjhUEKWedZRZU8si0/1WEV5UMIjLipZaAqpLNwHr1D5rpCEiAHGyFGISbJET+JUs3g/kkMlU4aqQ8J0sKUx1toUtFqY62ZGGimPRyKWi1IfbKpw00dbKlhSkONkSwpMlWKF0rsLdaVzNKBY3Wxqj1S8G1cJWSxFzBcfxvPc0ZDxOq8m31Zb9kTuhw+33MjWq6pGZt645ZO/0/ZdVHqFVnZ9mZWcace67leXHflyXcnq05+4QKYyhlcccgO5wI7nD7goPsfQruujo/wCL/wAFdftvdDCZWjFgIL28WE0dQjSlQfArO2Uox2Pc9mdkaoucvA1cm08U1Cx+B/wk68gdCor5EZdn2YnCq+HbJJk+aOshlrRxADuDqb+R+wW5lxuHXxnL6fh+36nMlLXAjcaoOudasg4S8NF5bL0ayNrz2XEDzXRxodc0j8w9VhLjOVbX/oBso1BqOP1XfjPnesx9i9nsNXOkJkc5ziSeZJz5rhsgoy1rT24ch2xWSzPYafabriIidFFiZQYjCC4nWuMCpK9OngyxTWfyckp8trYa1+5ZWrZ6yTUc6HUClHSsNCMqtDhTKmoWn1bMzqOJc26l9K/6RJsdjjgjEUQwtBJAxE6mpzJquHkwSXU33OrjcqzkTfVhGvR+GMD4j6D/AOjyXBNn6J+EuN+e3+xSzVwnDTFQ4a6VplWm6qzludvJ9rPr6X0efYpzabS3tQtfzYQfSv0XL1Xx/U4P9Vy6/wA9W/sV9svMyENMZYW1BDtamh0pwot65uS7rD4f8S8t8q6PZrpWdyM4rQ+bXYbcpLQGJBRsgV6J8/gYcnpOBCRGkuIQlQLpDEqMDuh1s6WFKbH2WgKWmaqxEiOdThrGRJZKpaNlIcbKjC0x4SqS0x5r1LLTLbZy0UtDB8QcP9pd9F5/qUdoZ28J/wC6jWWhzg1xbm7CS0cTTIea+V/M8Tw9v9zNbJ7cWe3CjDSTeyhqO9uo+XNROFlTUbV/dd0ysjJbFmitNlZJ2hXnoR4rpp5ttL+19vgxnTCflFTaLmcM4ziHA5O89D6L2aPVq59p9n/g4rOHKP5TKXzC5kzSQRiaWkEEZjrD5HzXqRnGa2L09L0Ox18h1y90V0uFwc19MLhRwOhBFCPJDa9z7Oyvrg4v3Mle+wpb17M7mBuIUzpjNH59Hl28W1pPw8K6xbRWiynBMCWjc6tPB2o+Sx6bK+y8fqfRcP16uzFb2fyXMm28AHZfXh1fnXNN8hf8Wes+fx4+ZFhYLyF4WWZrQW4HjBU54qYvDcurjWuT+D4/8RX1XzjOryvP6mds21FpsbsLxiaDoRl4cPkvT/1sX2uX90fOf6Kq5bF4y9sXtFs57YfGd9BiHdUZ+i0VlMvEkckvSuRB7B7/AIH49q7vBxNdG13xCGjq94bVaZD5X8kvi85rp7/yRLf7QbMwHBjkdwAwjxJ+yzs5FNfmX8BX6PyJv7sX+TtnLyltOOaUUDjSNgrRrB37ya571wTudvf2PWhxq+PHoj/dk69H1c0cGjzOf2XNJn6h+H6PpcKLfv3Kq3PkDD0QBfUZOIApv1yWVjk19vk9PkyujDao6ypdekzf5kDv6Kkebahc/wBS2PZo4V6ldWv92lr/APfppWTWoSvc+lK0yOooAM/JdcXq0/OvV73fy52eNfgApnmjbip0pA1RpRrMa9DTwsFD0BgbXIIaDD0xNBB6ZOBByBYG16YsH45kmi4z+S2u6xPlz7LPiO/k0b/kkomqk33LGe6f/wA3V/K6lT3O08EODNIy+CGatNHAg8DkVk0bJjzZFLNVIl3VNhtEJ/zGj/UcP1XHzI9VEl+h1caWWxf6noNV8TrTPosM1eV/WG7Q5tI4yTicyNjWkk51cRTM13rTqssfStbCMEu5grz9sxx0giq0HPLFlzP2XXD026S2TSFKyuJYye2WziIOEZ6T4a5V7tVn/oL+rpz+4+qHnSjZttaLwEgMVGtAfGSadYe6G00IOtV7Pp/AnU25S3V4Oa3mKucZQ8p6Yf8AwO2yHOuZ3krtXENLPXLZ9+pnq93QOETGuNS1jW8NAB9F2pJdjxbJ/Ubk/cG2bNicU6JzuYYT60Rq9yFCXsimb7J8Rr0b/Gg+ZWTVZ0R+uam49iX2aPBHGACanrNqT5qlOKWIHVZLydeWw7ph1ogf6m1+apXR8MxlxJ7qXcyt4+yR5qWsPgWn5FJ/SZcVyYeO5Sv9lUw92T/S4pfSr+Svr8hf0j9m9nYiNZGvP6mkBUq60ZyuufnsaCGFsbQAKADQclp7GUZd+55tbr1tbZHuNaFxNN3kV50qpptps+so/EFsUkmsXsJFtZIO20HwofRT1WL9T1avxJL+paTYdqIj2mub3Zpq6Xuj1KvxDx5fmTRGtNqbK9zxWhOVeFKD5LrT1H556rcr+VZZHw32Gig88acoLQCCsNJjXbp4+Dgcq0nAw9PSWgg5Amg2uT0loMPT0nAg9MTiONemRhDtG1U9llFBjhoAWmviQdW+HkqXJjFqM12+UelxuJXdVm5I3t03h08TZA17A7MB4o7v5jgVs0t7PTitrdUnF98Jb3Bwo4Bw9R3Hcs5Vpija4kKWwmvUNfynJ3hxWM6mjohdFkUzYHNJyLXtca6jC4Fclsdi1+h2VSySf6m3vrauy2avSStqPdaan7L4HpcptRWn1iWrTyG/YYb2tb7U0no6NYW1r1mDDXxGFfUem0S+l96x6eZzL3GWRZZWO4oWNo1g8l6qhFLMPMlOT8sSy7ExySYmRF54AVA79wUuEEVF2SWI2V27GvaBXBGN41PkMvVJ2JeDZcaT8lh/g9lh/mShx4c/0tqUuuT8Iv6VcfLJTL6s8f8AKiqeOFra+OqXRJ+WV9auP5UR59qXnssaO8l32T+ivcl8p+yIr9oJz7wHc0fWqpVxIfImwf8AGJj/ANQ+TR9E+iPwL60/kYffE9f5jvT7J9Efgn6s/kkXfb7TK8MbLnQnMNpl4KZRjFay4WWSeJj1vvO1Wdwa9zSSKjIEUqRupwSjGMl2KnbZB4xlu1sg7TGO7qt+pT+ivZkrly90BJtFZX/zrP3kBjvXIp/TkvDD/U1v80SJNd90WjIPETjxc6P/ALnVSf1F5QJ8eXh4Ud7+ykOaXWaVkg3NeKV7ntqD5BT1J+UW6pL8ktMRe3s/tMWbrO+nFg6Qf7K08Uvpxfgn6l0fKKltnw5cMleHPKbb7nOahiTGXBRhomBRIovQ5dZ5jQQenosDD09JaCxp6TgYemLpJt22cSvDS4N5nfyA3laQi5vEZzfStNfZbPHG3C1ooRRxcA4v76j00XSqVhyO9t9ivt1xh1XQkNPwOOX9Lzp3HzWcqmvBorYy8h2C5I2EOkAkeKEZVY08ge0eZ8t6cad8jfI6e0Sn2q25ZBiZCRJLvOrWHn8R5LS2cKY7P+yO3h+nWX/dPtH/ACZ25faBPHlaW9IwntUAcO46Ecj5rlr50Jv710nocj0qua/2njN9Y9oYJYzI2VuFoq6pwlve0rt6d7o8OzjWwmoOPczse2bbVaDE1p6MNdhcaVJ58BrQLiuspb6I938nqx4U6YKc33+Cjtez0k0znzSFwLiQNBSuWQXlQ4cIflO58+Tjhudktmn4MMMZw1zccmee/wAF0PpgsMYxstem4huOz2dodaHhx4HJvc1ozd+8lk5yl4OtU1195jdp2nAGGCMADQmgHg0Jqr5ZMuVnaCKe1XpJJ23mnAGjfILVQS8GErZS8s1GzDIXxGjGh3ZfXMmo1qdAVhZ1JnZx1CUey7meviwmCUt905sPLh3hbQl1I5La/pywhFyoz0TFwQB1aIAJzqoGWmyLa2ivBh9SAs7fym/G/OHt1JSWMfkP/JKnwHLa1GXkkW5xNkCcqkZyKm1kKjKTIkFvkhNYpHxnixxb501UySY4TlF9mX92+0i1xZSYJm/mGB/g5uXmCsZVr2O6vl2Ls+5cnaS67wytcQikOWNwp5Ts3fqoFnkkdCtqs7SRCvb2XNe3pLFaA4HNrZCC0j8srMvMeKXV8jdHvFnnt8XJPZXYZ4ns4EirT+l46p8CmZOLXkrCpAtg9dOnDgQKYmgw5MnAwU9JwdbE7Diwuw6YqHDXhi0TTLdNnR19Lz5zsRrfUsIaaVGo1Q5SX5X3HRkZpsK5NtJYCI7UDIzQPHbb3n3gtqeb/Tb/ACbcn0yu9ddPZ/Hsb6wXhHMwPieHNO8ceBGoOmRXorGtR87bVOmXTYsYdsiEjHMcXNDhSrThcOYPHXcjGvAVW9E1LN/cwE+wzonF+LpWVqCBRzR+dv1FR3LyreNPr6pvT6D/AOVjZDI9mOuupjm0ICTrRhDkTT3SktezjgeocjuWPROK6YPsejDnLPvXc02yuzmEgMaXyHcNf7BOMYwRhO2d8u38Hqd17JxQt6W1OaaCpbWkbf1H3vl3rGdrfaJ118WMF1Wf+ALz2up1LK0BoyxkUFPyM3ePknGn3kTZzPav+TOyTuecTyXOO8mpWuJHK5OT1jrHVQNBEIGWFxXj0Egceyeq8cjv8NVE49SNqbOiWlrtLekUrcLes4GocNBxHcVFUGu5vfbGUcRnc9VqchxTQhMaA0RzkBpOua9+gc52EOxADM6AZnTw8lModSNaruhsj7Q3n/ESBwFKNDaVrnUnLzRCPSiL7PqPSnketEYNkKeRUjNsqrU9MxkV0pUscURZHLNm8Uemez3YSN8JntseLpW0ijdUYWH/AKhpQhx3cB35YTl7I9Lj0LNkVW2lkZdEjDYLTNHI8lzoCQ9jWaYnV4kUAcCTnnkhNvyFiVb+1km5vaix7ejt8LS05F8bcTT+uJ1fQnuQ18FRuT7SLEbNXJP+K10QD8wG2gxgd0ZcMPdRSXkDytpXQeUwg5NCwciBcQBmSaADeqHCuVklGK1svLJYGsFX0c7zY3/2Pp81Ep/B976R+FYQyzlLX/x9l+/ySrTeQiGJ76ZeY4U4cljO2Me8j6myuiFfTNJR+PYoJr0s8pIZRjt2Ya13IM3HuPKiVPK65dLWL5Pg/WvTOB9OV3Flkl/T7P8AYi2mxhw0XVKCa7nyldziyshM1lfjgcRxbuI4Eb0q7bKH9vj4O1unkw6LUbbZ/bCOejJPwpchQmjXfpJ+R9V61HJru8efg8LmelWU/dX90f8AIe0e1rLLVrDil4DRvN3PktL7q6o7P+BcD0yy99Uu0f8Asr7rvEzsEhbQntDid5y0B1ovNdkbPuisOm6j6NjinqNFcOz8lrdRgowdqQ9lvLmeSxnYom1HHla+3j5N8XWa7IqAYpHDSo6STm4+6395rm+6xnqbVxo57/8AZkL0viS0urIcgeqwZNb3DeeZW8YKPg4LLpWPuRGqjND7Ei0G0oAdEiReglyBBAhA+wjpTuQDYONAjukTFohcjAGXOTE2NvkQJsizSJkNkC0SqjNsrJ3pMhd2QpHqGzaKNL7PNn4rVPine3BGQeiJGKV2oFN7Rv8AALGTaXY7OPCMn3Z61tNfsdigdLJuyYze99Oq0fvIArGMdPRnNQR88XreElolfLKcT3mpO7kANwAoAOAWp57evWQiUgGypLJwK2OUMFPRF9dUGFmI9p1PBp3eOvdTmlJn6H+F/SY11LlWL7pfl/Rf+SRapsDHPO4efBYWT6Ytn1lk1CLl8HntqnktDya5V1+gXPXU5PX5Pzv1L1OVkm2+xOsF1BpBOZXZClI+du5bksL6yxlzg0bz6bz5LobMOJx5ci+FUVrbXYsrVdsclcP4Z4asP1b4V7lkpn3fP/CUJLr4ssfw/H9jLXvcZDqEUOoIIII3EEahJw17E+Ss+tw5/SvWP4IdiuUl1X5hLonOWzekW81KOQPS9h9lXWkgmrIGmjn6FxHuM589y1nYoLPc4qOPK+XVLx/2b2/b/isMYgs7W9IB1WDNsYPvP3knWmpWEK3N9TO66+NEeiHkx94XVawOnnjecXWc45kfqaM2jwFF0RnDwjhspt/PJEGNyoxRIDkFhtekNFnc11vtDiG5NFMT3aCvzPJROaib1VOx9iwvbZ10LcbXdI0dvq4S3nSpy5qI29XZmtvGcFqKQuWhziIAFz0xMSqBAFyAAMqYtG3SIFow56ZJHmlTEyunemZSIMrkmEURZFkzdAxTuYatcR3fUb0tNEFeF5SzYelkc/CCGhxJDQaVwjdWg04KWaa2QHFSykNuKnSkNko0vCaCtTmCqgcY60ma1xz3AfQKH5P2qiEYVRjHwkhu1xiSN8daYmkBxrkdxPKqmSTWMz5VM7KpRj5wztmueSMAGNx5tGJp7nNyK0hiR+Uczg8uubjOuX8MsLPdcp1bgHF/V9DmfALTqSJ43onN5L+2tpfL7IuILKI29XMnVxy8ANw+azlPT7/0X0Krgfc31Tfv/wDREvG2thZice4fF/Zc87OhHtcnkwog5SM5dlvfK5xdpWo5cVrxU0u5+Wevcx8q1SfsbbYzZo2yTOrYWGsjhlXgxp+I+g8F0WTUEeNx+O7pfob/AGpv9lhibDAGiTDSNgGUbNMRHyG8rnhBzes9DkciNEeiPk8+u28XxzNnye8OxfiDFidxPErqlHY4eXCxqfX7nptx7Yw2ijX/AIUh91x6rj+V/wBD6rklU4+D2KeXCzs+zBvvZKKWro/wn8h1T3t3d4RC1ryFvEhPuuzMReV2yWd2GQU4EGoI4grpjJNdjzrKpQeMjNKZCJ92Xo6F+JuYOTmZgOHDkeB3KZRTNa7HB9j0K7beyWMPacTTka9pv5Xjx14U11XLKLTPUrmpx1eDPbRbPYayQjq6uYPd5t5ct3y1hZ7M5b+P/VEy2NbnEW+zl1x2iRwe8jCAcI1cK50O6mXms7JuK7HRRVGx92WW0uzrGQ9JACCzNwqXYm7znvGvdVRXZ3xmt/HSjsDF9JVdB5+6I5yA0adIgRGlmTJbIsk1UEtkSR6ZBFkKhmsRhxUM0Qy4qTRIaJUloacky0NuUFIGiCtJVVoYYBI5DZUUXt0Xq2VoaTSRooQfeA95vHms3JH6h6F6pDkUxrm8mln7lkQg+hHGHwTREloeOn1qaeqNwzaS7sqb12njiBa0h54DSvM7/BYSv9o9zyuX6px+Ouz2Rj5p5LU+riaeg5BTCtyes+K9R9Tnc3KT/sbDZa4nzyMhiGZ7TqZMaO048h86Begsgj5pqV88R7HeluhuuyBsYFQMMbDq9+9zvmT/AGWMU7JdzvsnHjV4jya1Wx0r3SSOxPcauceP0G6nJdiSSxHhTlKT6mdHIgEyW0cUjU0txbWywANd+LHua45gfldr4GqylVGR2VcqUO3lDF83460OqRQVyHyH74pxgooi252Mrg5UZhtKBk+6b0fZ342ae806OHA8+e5TKKksNKrXW9R6Ddt5MkYJI82e833ojvBHD96ac0o48Z6ddilHUUO02ztazQDm+Nu/8zB9PJaV2e0jn5FH9UDLWK8DDI2RurTXvGhB7xVbSjqw44TcJdR6hYbW2aMPZm1wqPq092a42nF4z14yU46vB5rtVdf8NL1R+E+pZ+U+8zw3cl11y6keTyavpy7eGUbpFZzjEsiYmRZJPFBLGHyoEMOelo0hlzlJaQw8qGaoYcVLNEgCkUNlSUgCUigKpFkhWYnEoGivtNnOoyI0IWc4addNzi+w5DftpjyxkgfEA71IqsWpLwz6Cj1zkwWdW/uG7aic7wO5oU7P5Op/iHlNZ2Ic94TS9pzjy3eSX0989zzr/VL7PzTCs12lxq5bwqPIt5fwXtistKNaMzQAAVJJ0AC6oxw8yyxzZ7pshcjLvsxdKQJHNxzv3NAFQyvACvjVYzk5vEehRUqoa/J5ntJfbrZO6Q1DR1Y2/CwaeJ1P9l0wj0rDyeRb9SWsr2tWhzEqEBBcUSKpF4IMkih9jkFILGkArHpgPCRAyRdl6vs0gez+pu5w4H6FTKKaLrsdb1Ho903kyaMSRHqaObvjPAjh+9NOWUWnjPVrsjNbEpNrNmcdZoB19Xxj3+Lmj4uW/v1uuzOzOfkcbq+6JS7E3/0UnQyE4Hnq19x+nr81pbHVqMeLd0PpZtr9uttqhdG7KubXfA8aO/e4lYQl0vTutrVkMPGrUHRvcx4o9pLXDmPp912J6eJOLi8ZEfNVMzbGHPS0Bp7ktKSGS9S2WkNOcp0tIbcUi0hsqWWCSgY04qS0CgoFGDHaoIwUJoQhCAQBhBSwtTaOFlHBCig+qx6OABUkjOVjZJYFaMWz0H2WbP8ASSm0yDqRGkYPvSEAh3c0EeJHBRZLFh08Wrql1P2LT2o37SllYdaPmpw1Yz/yPc1OmPuHNt/oR540rpPLY61yBJDjCkVmEmKRBaHcSRQuNAB1SGC56YBdKgBDJkgB+6L6kssmOM/qaey9vA/Q7lMoqSwuu2UHqPU7lveO0RiWI9XRzD2ozvBHD9jJcs4tPGetVapx6kUW2OynTAzWcUlGbmigEnMcH89/qqrszszDkcfq+6PknbGX3/EQ0flLGcEjTkajfQ6fevBKyGM049vXHH5RQ+0y46t/iYxm0UlA3s3O8Pl3LSqfsc/Mp371/c8zL1tp5vSNuek2UkAXpaVg04qWWkNucpLSAqkVgBKCgSUh4ASpKEqmMGqBhgoRAaYjkAEEyQwExMcaEyGXGzF0/wAVaGRaN1eeDRqO85DxT3B1w6pYev28/wALG6Zrg0Rsq4UyeB2Wkd+Q71mnvZnfJdC6keN222umkfI81c9xc48zuHIaeC3XbseTN9T1jYTIY9GU9JQ6HIKwPpExDrXpFJhCRBWnGVAIHpkgBMiAFMiAGZHoEyRc99SWWUSRnk5p7Lx8Lh+6JSSa7lV2OD1Hr2z1+xWqPpIjp22HtMPdvHd/Zc04NHsVWxsWoW13OOmFph6slKSAdmZnBw+Lg7wQpdsYOtb1LyWXVkZQioIz5g8VPhmj+5Hh219ymxzuZT8N1XRHXq/DXiNPJdClqPJuq6JFC5yGzNIbLkikgHOSbKSGyUi0gCUisExJaPASUDAJUlJAgoTHhyeiDBTEGCmSKCgTDamSGCmJoMFMnD132ZXP0VmMzh15jUcRGKhvn1j4hRJ+x2ceGR1kD2pXtRkdmbkXfiSfpBowHkTU/wBITgiOVPt0mFF3TYBJ0UnRmtH4HYTTXrUotdRw9EmtwYDlRDQ4HoJDa9AB4kwOMqQxelQM7pEBomNIDsaYAmZADZlQIB70gSJdy3xJZZRLEcxkWnsvbva4KWt8m1c3B6j2fZq/o7XF0keRGUkermO+o+awlHGerVYprSfiwOqOy415A76cjr5peUX4ZUba3E22QFop0jaujcfiG4ngdD/ZODwzur60eEygtJa4EEEgg6gjIgrXTzunBouUlJAEoKBJSGDVIYBSZQhKWjwElIeA1QMSqBjgKrSAgUxYG0oRLDCokIFAsJtz2E2iaOEZY3hteA94+ABPgmgUdeHv7YwxjWMFGtAAHADIeij309BLOyPEdoLzFotckpJwl9GnWjG9VpA7hWnNax7Hm2vqk2ex3LtXd5iZHFOxoYxrQ2T8MgAUpR2p7lg4S3T0K7q+lRRaT2GzT5ujhkqNS1jsu9LZRL6a5fBVWzYWxSZ9CGn8jnM9AaKlZIiXFrfsedba3FBZHhkL3l1AXh2EhuLstBArWmee4hb1yclrPO5FUISyJly9Uc2CY0Dw7GjQwUSI0MEL0NgkBjRo8OL0tHgOJIMELkMaQJclpSROuK+5LJMJYjmMnNPZe3e1333JPuaQk4vUe03LfEdtg6SI0r2m6ujfzA8+YzWeYz0YTU12LKB9RQ/ehGqlotHlftT2f6OT+KYOq8hsv5X+67uIHmOatPUcl0Menn5KZjgJKQxslSUISmPASVOlJDZckVh1UBglUh4diTDAwUEhAqkSwwUyQgUCwIFMRtvZZYOktTpCKtjZruDnZDxpiT3sXVHZHou2F5dBY531o4sLGccT+qKd1a+ClLudNssizwxpWh5zQQKYh+z2p8ZrG9zDxa4tPmCjRJteC5sW2dtiphneRwfR49c/VGI0jbNeGV15Xo+d7pJDVziXGmlSnvbDKWyesiY0aLBMaWhgochBguJAsELkaPAS5GjwQuSHgONGj6Ti5GhghcgaQBKRSRabN3/JY5hJGajR7K0D28Dz4HckXCTi9R7VYbzjnYyeE1jfQO+Jj9BiG7gfDcpO1ST7oO97O20RyQ0Dy5ha5prRpI6pc4Dq7jx0KF2CS6lh4He9hdZ5pIXFrixxbiaatcNQ4HgQQUHI0QXOSAGqRQJKBgkpDBJSKQKBiVQGCVSGOAqiGGHIFgQKek4ECq0TDBQSe0+zKwCKwtecjK50nh2W+jQfFD+DppWR0zftTkLeibiJxlzi2pIGAUBpzxnyV72wytXc8/DkjDAg5PRYLiRosOxI0WChyNDBcaYYdiQGBAoFgmJGhghcgMBLktKwHEkPBMSB4diSDDi5MMBJS0Yhclo8LrZbaN9jkqOtG7KSOuThxHBw4pplRk4l5tNtgJg1sEkrIxHheC8h0riKOdIBrUZfbRaJxXcmyUpdl4MNNJUrJy1lRWIbqp0rBCUhoElA0IgYJSGgSgpA1UjwRABhyonAgUxBgpiDBRpOBNqTQanRV5JPo67LMIoIox7kbG/6QB9EPydcViR5F7T7XjtmGvYiYMtxNXH0LU2c1nkyVUGWCgoDBaoFguJGhh2JPQw6qNDBQUaLAsSYsEJSHgmJGhgNUh4JVLR4dVPQOqkGCVQGCVQMElJjQNUhnEp6AhKQ0gCUijqoARACFBSAJSKEKAASKEQAYKBBApiCBTJCBQLCy2eh6S0wNyzlZrp2gT8lUfIsPoWfdw+yo6GeDbY2jHbrSf8ANc3wZ1B/xSb7nNLyU+JBOHYkBguJAsFqgBMSAwXEgMCaU0S0KXI0MExI0MExKdDBC5PSsBxJBgockGCYk9Hh2JAYISjR4IloYISgaBqkM6qAEQMQlAYISgeCEpDAJSKwSqAwRAxEhn/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8916"/>
          <a:stretch/>
        </p:blipFill>
        <p:spPr>
          <a:xfrm>
            <a:off x="3579912" y="1133375"/>
            <a:ext cx="2209800" cy="1575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21113"/>
          <a:stretch/>
        </p:blipFill>
        <p:spPr>
          <a:xfrm>
            <a:off x="6639852" y="1058976"/>
            <a:ext cx="1323975" cy="1577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20200"/>
          <a:stretch/>
        </p:blipFill>
        <p:spPr>
          <a:xfrm>
            <a:off x="7979027" y="3270606"/>
            <a:ext cx="2390775" cy="16873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371" y="3270606"/>
            <a:ext cx="2066925" cy="1752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19491" y="3800219"/>
            <a:ext cx="14999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Центральные пульты управления </a:t>
            </a:r>
            <a:endParaRPr lang="ru-RU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PSC-A32MN</a:t>
            </a:r>
          </a:p>
          <a:p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PSC-A64GT</a:t>
            </a:r>
            <a:endParaRPr lang="ru-RU" sz="11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b="12754"/>
          <a:stretch/>
        </p:blipFill>
        <p:spPr>
          <a:xfrm>
            <a:off x="9183955" y="1041352"/>
            <a:ext cx="809625" cy="159556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26573" y="1724920"/>
            <a:ext cx="2824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Индивидуальные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пульты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дистанционного управления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096000" y="1133375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544272" y="1145319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342919" y="3256265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90103" y="3791991"/>
            <a:ext cx="2824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Центральные контроллеры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9868" y="5826792"/>
            <a:ext cx="2824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Шлюзы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87667" y="2521991"/>
            <a:ext cx="1058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PC-ARFG2-E </a:t>
            </a:r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PC-ARFG2-EB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048929" y="2646724"/>
            <a:ext cx="1058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PC-ARH1E </a:t>
            </a:r>
            <a:b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286085" y="2675584"/>
            <a:ext cx="10589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PC-AWR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45080" y="3929871"/>
            <a:ext cx="16714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CSNET Manager 2</a:t>
            </a:r>
          </a:p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CSNET Lite </a:t>
            </a:r>
            <a:b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itre 1"/>
          <p:cNvSpPr txBox="1">
            <a:spLocks/>
          </p:cNvSpPr>
          <p:nvPr/>
        </p:nvSpPr>
        <p:spPr>
          <a:xfrm>
            <a:off x="671133" y="673303"/>
            <a:ext cx="7729123" cy="431557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C4163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Локальные </a:t>
            </a:r>
            <a:r>
              <a:rPr lang="ru-RU" dirty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и центральные системы управления </a:t>
            </a:r>
            <a:r>
              <a:rPr lang="ru-RU" dirty="0"/>
              <a:t/>
            </a:r>
            <a:br>
              <a:rPr lang="ru-RU" dirty="0"/>
            </a:br>
            <a:endParaRPr lang="en-US" altLang="ja-JP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361" y="5281968"/>
            <a:ext cx="1724025" cy="13906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3677" y="5281968"/>
            <a:ext cx="1685925" cy="13716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756336" y="5616739"/>
            <a:ext cx="19852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Шлюз управления для устройств сторонних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производителей </a:t>
            </a:r>
            <a:r>
              <a:rPr lang="ru-RU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PC-AIO 2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49602" y="5616739"/>
            <a:ext cx="2161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Шлюзы BMS</a:t>
            </a:r>
          </a:p>
          <a:p>
            <a:r>
              <a:rPr lang="ru-RU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 / KNX / BACNET /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LON</a:t>
            </a:r>
          </a:p>
          <a:p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HI-AC-MBS</a:t>
            </a:r>
            <a:r>
              <a:rPr lang="ru-RU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 KNX / </a:t>
            </a:r>
            <a:r>
              <a:rPr lang="ru-RU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</a:t>
            </a:r>
          </a:p>
          <a:p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HARC-BXE(B)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015880" y="5098148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438752" y="5025065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6608" y="4958002"/>
            <a:ext cx="1235612" cy="122413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8664" y="4958002"/>
            <a:ext cx="2225089" cy="135977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/>
          <a:srcRect l="9282" t="6880" r="9015" b="6260"/>
          <a:stretch/>
        </p:blipFill>
        <p:spPr>
          <a:xfrm>
            <a:off x="9121530" y="5750472"/>
            <a:ext cx="851818" cy="908606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0092599" y="6182138"/>
            <a:ext cx="19852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Шлюзы сторонних производителей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28" grpId="0"/>
      <p:bldP spid="22" grpId="0"/>
      <p:bldP spid="30" grpId="0"/>
      <p:bldP spid="31" grpId="0"/>
      <p:bldP spid="33" grpId="0"/>
      <p:bldP spid="34" grpId="0"/>
      <p:bldP spid="36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31699" y="631684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en-US" dirty="0"/>
              <a:t>CSNET Lite</a:t>
            </a:r>
            <a:br>
              <a:rPr lang="en-US" dirty="0"/>
            </a:br>
            <a:endParaRPr lang="en-GB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76" y="4690011"/>
            <a:ext cx="2579252" cy="162721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589443" y="5119064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небольших и средних </a:t>
            </a:r>
            <a:r>
              <a:rPr lang="ru-RU" dirty="0" smtClean="0"/>
              <a:t>объектов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1699" y="1765265"/>
            <a:ext cx="6096000" cy="28135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64 внутренних блоков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Совместим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 смартфонами, планшетами, ПК, подключенными к локальной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сети или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через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Интернет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Обладает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ограниченной функциональностью CSNET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Нет расширенных функций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управления (комфорт, блокировка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...);</a:t>
            </a: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Нет многопользовательских установки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Ограничения по измерению энергопотребления;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Поддержка протокола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Modbus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Для управления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несколькими объектами CSNET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Lite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совместим с CSNET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2 T10/T15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SL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516" y="1986840"/>
            <a:ext cx="4781136" cy="389043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176120" y="3284984"/>
            <a:ext cx="1008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Наружный блок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VRF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912424" y="5503617"/>
            <a:ext cx="136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Дистанционный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оступ </a:t>
            </a:r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Интернет</a:t>
            </a:r>
            <a:endParaRPr lang="ru-RU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12516" y="1178132"/>
            <a:ext cx="4781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Пример архитектуры для небольшого </a:t>
            </a:r>
            <a:r>
              <a:rPr lang="ru-RU" dirty="0" smtClean="0"/>
              <a:t>объекта (&lt; </a:t>
            </a:r>
            <a:r>
              <a:rPr lang="ru-RU" dirty="0"/>
              <a:t>64 внутренних блока)</a:t>
            </a:r>
          </a:p>
        </p:txBody>
      </p:sp>
    </p:spTree>
    <p:extLst>
      <p:ext uri="{BB962C8B-B14F-4D97-AF65-F5344CB8AC3E}">
        <p14:creationId xmlns:p14="http://schemas.microsoft.com/office/powerpoint/2010/main" val="36830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95400" y="1025331"/>
            <a:ext cx="6814469" cy="377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lang="es-ES" sz="1800" b="1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9" y="1381124"/>
            <a:ext cx="8371403" cy="428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9763" y="5666486"/>
            <a:ext cx="10754829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latin typeface="Arial"/>
              </a:rPr>
              <a:t>Шлюзы </a:t>
            </a:r>
            <a:r>
              <a:rPr lang="en-US" sz="1400" dirty="0" smtClean="0">
                <a:latin typeface="Arial"/>
              </a:rPr>
              <a:t>(HC-A64NET</a:t>
            </a:r>
            <a:r>
              <a:rPr lang="en-US" sz="1400" dirty="0">
                <a:latin typeface="Arial"/>
              </a:rPr>
              <a:t>, PSC-A160WEB1 </a:t>
            </a:r>
            <a:r>
              <a:rPr lang="ru-RU" sz="1400" dirty="0" smtClean="0">
                <a:latin typeface="Arial"/>
              </a:rPr>
              <a:t>или </a:t>
            </a:r>
            <a:r>
              <a:rPr lang="en-US" sz="1400" dirty="0" smtClean="0">
                <a:latin typeface="Arial"/>
              </a:rPr>
              <a:t>CSNET </a:t>
            </a:r>
            <a:r>
              <a:rPr lang="en-US" sz="1400" dirty="0">
                <a:latin typeface="Arial"/>
              </a:rPr>
              <a:t>Lite</a:t>
            </a:r>
            <a:r>
              <a:rPr lang="en-US" sz="1400" dirty="0" smtClean="0">
                <a:latin typeface="Arial"/>
              </a:rPr>
              <a:t>) </a:t>
            </a:r>
            <a:r>
              <a:rPr lang="ru-RU" sz="1400" dirty="0">
                <a:latin typeface="Arial"/>
              </a:rPr>
              <a:t>несовместимы с другими центральными контроллерами </a:t>
            </a:r>
            <a:endParaRPr lang="ru-RU" sz="1400" dirty="0" smtClean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Arial"/>
              </a:rPr>
              <a:t>(</a:t>
            </a:r>
            <a:r>
              <a:rPr lang="en-US" sz="1400" dirty="0">
                <a:latin typeface="Arial"/>
              </a:rPr>
              <a:t>PSC-A32MN, PSC-A64GT </a:t>
            </a:r>
            <a:r>
              <a:rPr lang="ru-RU" sz="1400" dirty="0">
                <a:latin typeface="Arial"/>
              </a:rPr>
              <a:t>и т. Д.) </a:t>
            </a:r>
            <a:r>
              <a:rPr lang="ru-RU" sz="1400" dirty="0" smtClean="0">
                <a:latin typeface="Arial"/>
              </a:rPr>
              <a:t>в одной линии </a:t>
            </a:r>
            <a:r>
              <a:rPr lang="en-US" sz="1400" dirty="0" smtClean="0">
                <a:latin typeface="Arial"/>
              </a:rPr>
              <a:t>H-LINK</a:t>
            </a:r>
            <a:r>
              <a:rPr lang="ru-RU" sz="1400" dirty="0" smtClean="0">
                <a:latin typeface="Arial"/>
              </a:rPr>
              <a:t>.</a:t>
            </a:r>
            <a:endParaRPr lang="ru-RU" sz="1400" dirty="0">
              <a:latin typeface="Arial"/>
            </a:endParaRP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31699" y="631684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en-US" dirty="0"/>
              <a:t>CSNET Lite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47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3789040"/>
            <a:ext cx="7704856" cy="2358507"/>
          </a:xfrm>
        </p:spPr>
        <p:txBody>
          <a:bodyPr/>
          <a:lstStyle/>
          <a:p>
            <a:r>
              <a:rPr lang="ru-RU" altLang="en-US" dirty="0"/>
              <a:t>4</a:t>
            </a:r>
            <a:r>
              <a:rPr lang="en-US" altLang="en-US" dirty="0" smtClean="0"/>
              <a:t>. </a:t>
            </a:r>
            <a:r>
              <a:rPr lang="ru-RU" kern="0" dirty="0"/>
              <a:t>Шлюзы</a:t>
            </a:r>
            <a:r>
              <a:rPr lang="en-GB" kern="0" dirty="0"/>
              <a:t/>
            </a:r>
            <a:br>
              <a:rPr lang="en-GB" kern="0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16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501787" y="2432194"/>
            <a:ext cx="9677400" cy="4102097"/>
            <a:chOff x="1242049" y="2276872"/>
            <a:chExt cx="9677400" cy="410209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t="5505"/>
            <a:stretch/>
          </p:blipFill>
          <p:spPr>
            <a:xfrm>
              <a:off x="1242049" y="2276872"/>
              <a:ext cx="9677400" cy="4059269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896893" y="5820260"/>
              <a:ext cx="19330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Коммуникационный шлюз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9703917" y="5846682"/>
              <a:ext cx="100059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ретранслятор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547181" y="6012394"/>
              <a:ext cx="2151551" cy="366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ru-R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требуется только для проводов </a:t>
              </a:r>
              <a:endPara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длиной </a:t>
              </a:r>
              <a:r>
                <a:rPr lang="ru-R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более 1000 м)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03890" y="3643917"/>
              <a:ext cx="10839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Пожарная </a:t>
              </a:r>
              <a:endPara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сигнализация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056143" y="3745645"/>
              <a:ext cx="9366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Освещение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223792" y="3745646"/>
              <a:ext cx="9621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Вентиляция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303912" y="3653314"/>
              <a:ext cx="15772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Приточно-вытяжные </a:t>
              </a:r>
            </a:p>
            <a:p>
              <a:pPr algn="ctr"/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установки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662408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Система диспетчеризации - Шлюзы</a:t>
            </a:r>
            <a:endParaRPr lang="en-GB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01787" y="1411154"/>
            <a:ext cx="20635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  <a:endPara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HI-AC-MBS-16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(16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HI-AC-MBS-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(64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t="2306" r="6035"/>
          <a:stretch/>
        </p:blipFill>
        <p:spPr>
          <a:xfrm>
            <a:off x="407369" y="5301207"/>
            <a:ext cx="1584176" cy="133996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48813" y="2581902"/>
            <a:ext cx="4629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Шлюзы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BMS.</a:t>
            </a:r>
          </a:p>
          <a:p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Линейка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Hitachi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является открытой и совместимой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 основными рыночными протоколами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09122" y="1411154"/>
            <a:ext cx="2257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KNX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HI-AC-KNX-16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HI-AC-KNX-64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(64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91603" y="1411154"/>
            <a:ext cx="22571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BACnet</a:t>
            </a:r>
            <a:r>
              <a:rPr lang="en-US" sz="1600" dirty="0" smtClean="0"/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HI-AC-BAC-16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HI-AC-BAC-64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348773" y="1415634"/>
            <a:ext cx="2257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LONWORKS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HARC-BXE(B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HARC-BXE(A)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38215" y="1040625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48068" y="1058145"/>
            <a:ext cx="111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849770" y="1033896"/>
            <a:ext cx="111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680309"/>
            <a:ext cx="8938300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b="0" dirty="0"/>
              <a:t>Интеграция в системы </a:t>
            </a:r>
            <a:r>
              <a:rPr lang="ru-RU" b="0" dirty="0" smtClean="0"/>
              <a:t>BMS. Сторонние производители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09" y="4210158"/>
            <a:ext cx="7504281" cy="2647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733" y="1101080"/>
            <a:ext cx="2567793" cy="25439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9611" y="1756694"/>
            <a:ext cx="468630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Интерфейс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RTU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кондиционеров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Hitachi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(PAC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&amp; VRF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Индивидуальное подключение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внутренних блоков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кондиционеров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Полнофункциональное управление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Установка на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DIN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рейку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08791" y="3583590"/>
            <a:ext cx="1389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HI-RC-MBS-1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489" y="1192114"/>
            <a:ext cx="266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 протоколу </a:t>
            </a:r>
            <a:r>
              <a:rPr lang="ru-RU" b="1" dirty="0" err="1"/>
              <a:t>Modbus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590" y="1800806"/>
            <a:ext cx="22955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4084" y="1637693"/>
            <a:ext cx="45458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Интерфейс KNX для кондиционеров HITACHI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PAC,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VRF)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Индивидуальное подключение внутренних блоков кондиционеров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Подключение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 клемму проводного пульта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- на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каждый внутренний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блок свой адаптер (если центральное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управление уже занято)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419" y="1342377"/>
            <a:ext cx="2244723" cy="22522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88088" y="3667127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Proxima Nova"/>
              </a:rPr>
              <a:t>HI-RC-KNX-1i</a:t>
            </a:r>
            <a:endParaRPr lang="en-US" b="0" i="0" dirty="0">
              <a:solidFill>
                <a:srgbClr val="000000"/>
              </a:solidFill>
              <a:effectLst/>
              <a:latin typeface="Proxima Nov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4022265"/>
            <a:ext cx="8782769" cy="2662783"/>
          </a:xfrm>
          <a:prstGeom prst="rect">
            <a:avLst/>
          </a:prstGeom>
        </p:spPr>
      </p:pic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787561"/>
            <a:ext cx="8938300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b="0" dirty="0"/>
              <a:t>Интеграция в системы </a:t>
            </a:r>
            <a:r>
              <a:rPr lang="ru-RU" b="0" dirty="0" smtClean="0"/>
              <a:t>BMS. Сторонние производители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489" y="1192114"/>
            <a:ext cx="2267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 </a:t>
            </a:r>
            <a:r>
              <a:rPr lang="ru-RU" b="1" dirty="0" smtClean="0"/>
              <a:t>протоколу </a:t>
            </a:r>
            <a:r>
              <a:rPr lang="ru-RU" b="1" dirty="0"/>
              <a:t>KNX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634" y="1982704"/>
            <a:ext cx="22955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225" y="2036688"/>
            <a:ext cx="3541923" cy="2106905"/>
          </a:xfrm>
          <a:prstGeom prst="rect">
            <a:avLst/>
          </a:prstGeom>
        </p:spPr>
      </p:pic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623" y="3573940"/>
            <a:ext cx="4174108" cy="2550844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646107" y="1075810"/>
            <a:ext cx="2468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Устройства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CoolMaster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5750" y="1533465"/>
            <a:ext cx="514322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управления зданиями (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BMS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домашней автоматизации с любой системой кондиционирования воздуха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VRF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или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VRV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порты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Modbus,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BACNet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Легкая установка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Линейка продуктов включает в себя два устройства: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CoolMaster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средних объектов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CoolMasterPro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крупных объектов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пакеты приложений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CoolAutomation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инструменты для управления оборудованием, мониторинга, обслуживания и контроля систем VRF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подключения к: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Amazon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голосовым помощникам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устройства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интеллектуальным термостатам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56240" y="6085363"/>
            <a:ext cx="331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256 ВБ</a:t>
            </a:r>
          </a:p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Локальный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доступ к служебным данным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02456" y="4288733"/>
            <a:ext cx="850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32 ВБ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886" y="1233801"/>
            <a:ext cx="2609850" cy="638175"/>
          </a:xfrm>
          <a:prstGeom prst="rect">
            <a:avLst/>
          </a:prstGeom>
        </p:spPr>
      </p:pic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625017"/>
            <a:ext cx="8938300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b="0" dirty="0"/>
              <a:t>Интеграция в системы </a:t>
            </a:r>
            <a:r>
              <a:rPr lang="ru-RU" b="0" dirty="0" smtClean="0"/>
              <a:t>BMS. Сторонние производители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573969" y="1139597"/>
            <a:ext cx="8996542" cy="5688691"/>
            <a:chOff x="1460945" y="1080018"/>
            <a:chExt cx="8996542" cy="5688691"/>
          </a:xfrm>
        </p:grpSpPr>
        <p:sp>
          <p:nvSpPr>
            <p:cNvPr id="6" name="4 Marcador de texto"/>
            <p:cNvSpPr txBox="1">
              <a:spLocks/>
            </p:cNvSpPr>
            <p:nvPr/>
          </p:nvSpPr>
          <p:spPr>
            <a:xfrm>
              <a:off x="1704012" y="1080018"/>
              <a:ext cx="8753475" cy="5543551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  <a:defRPr/>
              </a:pPr>
              <a:endParaRPr lang="en-GB" kern="0">
                <a:solidFill>
                  <a:srgbClr val="000000"/>
                </a:solidFill>
              </a:endParaRPr>
            </a:p>
            <a:p>
              <a:pPr marL="0" indent="0">
                <a:buNone/>
                <a:defRPr/>
              </a:pPr>
              <a:endParaRPr lang="en-GB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GB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s-ES_tradnl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s-ES_tradnl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s-ES_tradnl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s-ES_tradnl" sz="1600" kern="0" dirty="0">
                <a:solidFill>
                  <a:srgbClr val="000000"/>
                </a:solidFill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0945" y="1305540"/>
              <a:ext cx="8595495" cy="5463169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4223792" y="1617946"/>
              <a:ext cx="76655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Вход воздуха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189328" y="1870808"/>
              <a:ext cx="83548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Выход воздуха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09177" y="2204052"/>
              <a:ext cx="99578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Хладагент жидкий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220569" y="2528932"/>
              <a:ext cx="80502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Хладагент газ.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135004" y="2173361"/>
              <a:ext cx="17171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Управление вентилятором:</a:t>
              </a:r>
            </a:p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По напряжению (0-10 В или 0-5 В)</a:t>
              </a:r>
            </a:p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По току (4-20 мА)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176120" y="1387113"/>
              <a:ext cx="15400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Обязательное дистанционное управление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055198" y="3570134"/>
              <a:ext cx="82907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Вентилятор АС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050107" y="3570134"/>
              <a:ext cx="83228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Вентилятор </a:t>
              </a:r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DC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 rot="16200000">
              <a:off x="5681862" y="4210095"/>
              <a:ext cx="9621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Высокая скорость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 rot="16200000">
              <a:off x="5946068" y="4197809"/>
              <a:ext cx="9845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Средняя скорость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 rot="16200000">
              <a:off x="6295193" y="4181139"/>
              <a:ext cx="9028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Низкая скорость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163441" y="6372973"/>
              <a:ext cx="16993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Вход </a:t>
              </a:r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аварийной сигнализации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135004" y="5466474"/>
              <a:ext cx="16993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Выход конденсатного </a:t>
              </a:r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насоса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135002" y="6062173"/>
              <a:ext cx="16993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Вход </a:t>
              </a:r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датчика </a:t>
              </a:r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CO2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135003" y="5775184"/>
              <a:ext cx="16993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Подача </a:t>
              </a:r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конденсатной </a:t>
              </a:r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воды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5698" y="802066"/>
            <a:ext cx="8471461" cy="757130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Шлюз управления оборудованием сторонних производителей PC-AIO 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5698" y="2020210"/>
            <a:ext cx="31985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Основные функции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Интерфейс управления,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предназначенный для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приточно-вытяжных установок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работой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вентилятора с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помощью сухого контакта,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импульса или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сигнала (0-10 В, 0-5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В, 4-20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мА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с проводного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пульта дистанционного управления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Hitachi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023992" y="1388289"/>
            <a:ext cx="1584176" cy="153665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8016750" y="5317221"/>
            <a:ext cx="2183705" cy="153665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8014822" y="2133879"/>
            <a:ext cx="2113626" cy="293710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8613060" y="1287887"/>
            <a:ext cx="2216178" cy="77444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3619" y="691138"/>
            <a:ext cx="10250774" cy="596750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Усилитель сигнала сети H-</a:t>
            </a:r>
            <a:r>
              <a:rPr lang="ru-RU" sz="2400" b="1" dirty="0" err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Link</a:t>
            </a: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 PSC-5HR </a:t>
            </a:r>
            <a:b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</a:br>
            <a:endParaRPr lang="ru-RU" sz="2400" b="1" dirty="0">
              <a:solidFill>
                <a:schemeClr val="accent1"/>
              </a:solidFill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9660" y="1513637"/>
            <a:ext cx="4354894" cy="153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Позволяет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увеличить межблочную линию до 5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Устанавливается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через каждые 1000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метров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более 4 штук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подряд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3247959"/>
            <a:ext cx="7972425" cy="3514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137" y="1287887"/>
            <a:ext cx="1843063" cy="146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178" y="2658050"/>
            <a:ext cx="7183047" cy="3003198"/>
          </a:xfrm>
          <a:prstGeom prst="rect">
            <a:avLst/>
          </a:prstGeom>
        </p:spPr>
      </p:pic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3619" y="691138"/>
            <a:ext cx="10250774" cy="596750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Соединительный кабель PCC-1A с разъемом </a:t>
            </a:r>
            <a:r>
              <a:rPr lang="ru-RU" sz="2400" b="1" dirty="0" smtClean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3P</a:t>
            </a:r>
            <a:endParaRPr lang="ru-RU" sz="2400" b="1" dirty="0">
              <a:solidFill>
                <a:schemeClr val="accent1"/>
              </a:solidFill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676" y="2066046"/>
            <a:ext cx="435489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Для подключения к устройству дистанционного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вкл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выкл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/получения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вых.сигнала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Один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комплект содержит пять кабелей с разъемом 3P.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PCC-1A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может подключаться к разъему ввода-вывода внешнего сигнала как в наружном, так и во внутреннем блоке.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1621281"/>
            <a:ext cx="2928033" cy="88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3392" y="3789040"/>
            <a:ext cx="6048672" cy="23585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altLang="en-US" dirty="0"/>
              <a:t>1</a:t>
            </a:r>
            <a:r>
              <a:rPr lang="en-US" altLang="en-US" dirty="0" smtClean="0"/>
              <a:t>. </a:t>
            </a:r>
            <a:r>
              <a:rPr lang="ru-RU" dirty="0"/>
              <a:t>Индивидуальные пульты дистанционного управления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126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9763" y="926717"/>
            <a:ext cx="10250774" cy="757130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Дистанционный датчик </a:t>
            </a:r>
            <a:r>
              <a:rPr lang="en-US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THM-R2A </a:t>
            </a:r>
            <a:br>
              <a:rPr lang="en-US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</a:br>
            <a:endParaRPr lang="ru-RU" sz="2400" b="1" dirty="0">
              <a:solidFill>
                <a:schemeClr val="accent1"/>
              </a:solidFill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5783" y="2227773"/>
            <a:ext cx="440328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Позволяет более точно поддерживать температуру в зоне установки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устройством осуществляется по средней температуре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воздуха 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входе во внутренний блок и температурой, измеренной выносным датчиком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совместим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 внутренним блоком настенного типа (RPK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16" y="1475978"/>
            <a:ext cx="2232664" cy="161905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963878" y="3501008"/>
            <a:ext cx="5583537" cy="2771775"/>
            <a:chOff x="5963878" y="3501008"/>
            <a:chExt cx="5583537" cy="2771775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5963878" y="3501008"/>
              <a:ext cx="5583537" cy="2771775"/>
              <a:chOff x="5619752" y="2230092"/>
              <a:chExt cx="5583537" cy="2771775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9752" y="2230092"/>
                <a:ext cx="4619625" cy="2771775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9494168" y="4647031"/>
                <a:ext cx="170912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Шнур дистанционного датчика</a:t>
                </a:r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6280" y="3669700"/>
              <a:ext cx="1095375" cy="57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1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93FAD-57F0-4658-B90E-87EAC633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72" y="3894057"/>
            <a:ext cx="7974916" cy="1427623"/>
          </a:xfrm>
        </p:spPr>
        <p:txBody>
          <a:bodyPr/>
          <a:lstStyle/>
          <a:p>
            <a:r>
              <a:rPr lang="ru-RU" sz="60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Спасибо за внимание</a:t>
            </a:r>
            <a:r>
              <a:rPr lang="en-US" sz="60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671133" y="673303"/>
            <a:ext cx="7729123" cy="431557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C4163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Проводные пульты дистанционного управления</a:t>
            </a:r>
            <a:endParaRPr lang="en-US" altLang="ja-JP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3" name="Shape 15232"/>
          <p:cNvSpPr/>
          <p:nvPr/>
        </p:nvSpPr>
        <p:spPr>
          <a:xfrm>
            <a:off x="1" y="1412777"/>
            <a:ext cx="4293556" cy="10774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4000">
              <a:buClr>
                <a:srgbClr val="000000"/>
              </a:buClr>
              <a:buSzPts val="275"/>
            </a:pP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Новый многофункциональный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 проводной пульт</a:t>
            </a:r>
          </a:p>
          <a:p>
            <a:pPr marL="684000">
              <a:buClr>
                <a:srgbClr val="000000"/>
              </a:buClr>
              <a:buSzPts val="275"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Shape 15232"/>
          <p:cNvSpPr/>
          <p:nvPr/>
        </p:nvSpPr>
        <p:spPr>
          <a:xfrm>
            <a:off x="4509401" y="1412777"/>
            <a:ext cx="3674831" cy="10774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75"/>
            </a:pP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Упрощенный проводной пульт</a:t>
            </a:r>
          </a:p>
          <a:p>
            <a:pPr>
              <a:buClr>
                <a:srgbClr val="000000"/>
              </a:buClr>
              <a:buSzPts val="275"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" name="Shape 15232"/>
          <p:cNvSpPr/>
          <p:nvPr/>
        </p:nvSpPr>
        <p:spPr>
          <a:xfrm>
            <a:off x="8398048" y="1412776"/>
            <a:ext cx="3530600" cy="10774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Многофункциональный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проводной пульт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2"/>
          <p:cNvSpPr txBox="1"/>
          <p:nvPr/>
        </p:nvSpPr>
        <p:spPr>
          <a:xfrm>
            <a:off x="407368" y="4365104"/>
            <a:ext cx="388618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От 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1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до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 16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блоков</a:t>
            </a:r>
            <a:endParaRPr lang="fr-FR" b="1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Размеры: </a:t>
            </a:r>
            <a:r>
              <a:rPr lang="en-US" sz="1400" dirty="0"/>
              <a:t>120</a:t>
            </a:r>
            <a:r>
              <a:rPr lang="ru-RU" sz="1400" dirty="0"/>
              <a:t>×</a:t>
            </a:r>
            <a:r>
              <a:rPr lang="en-US" sz="1400" dirty="0"/>
              <a:t>120</a:t>
            </a:r>
            <a:r>
              <a:rPr lang="ru-RU" sz="1400" dirty="0"/>
              <a:t>×</a:t>
            </a:r>
            <a:r>
              <a:rPr lang="en-US" sz="1400" dirty="0"/>
              <a:t>20</a:t>
            </a:r>
            <a:r>
              <a:rPr lang="ru-RU" sz="1400" dirty="0"/>
              <a:t> мм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Проводной пульт дистанционного управления с цветной подсветкой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ЖК-дисплея</a:t>
            </a:r>
            <a:r>
              <a:rPr lang="ru-RU" sz="1400" dirty="0"/>
              <a:t>, которая обеспечивает легкий и удобный просмотр отображаемых параметров работы системы. </a:t>
            </a:r>
          </a:p>
        </p:txBody>
      </p:sp>
      <p:sp>
        <p:nvSpPr>
          <p:cNvPr id="19" name="ZoneTexte 21"/>
          <p:cNvSpPr txBox="1"/>
          <p:nvPr/>
        </p:nvSpPr>
        <p:spPr>
          <a:xfrm>
            <a:off x="4509401" y="4365104"/>
            <a:ext cx="367483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От 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1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до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 16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блоков</a:t>
            </a:r>
            <a:endParaRPr lang="fr-FR" b="1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Размеры: 70×120×15 мм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Упрощенный пульт дистанционного управления. Имеет минимально необходимый набор функций. </a:t>
            </a:r>
          </a:p>
        </p:txBody>
      </p:sp>
      <p:sp>
        <p:nvSpPr>
          <p:cNvPr id="20" name="ZoneTexte 23"/>
          <p:cNvSpPr txBox="1"/>
          <p:nvPr/>
        </p:nvSpPr>
        <p:spPr>
          <a:xfrm>
            <a:off x="8398048" y="4365104"/>
            <a:ext cx="3530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От 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1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до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 16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блоков</a:t>
            </a:r>
            <a:endParaRPr lang="fr-FR" b="1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Размеры: 88×88×15,5 мм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Проводной пульт дистанционного управления с ч/б подсветкой ЖК-дисплея. </a:t>
            </a:r>
          </a:p>
        </p:txBody>
      </p:sp>
      <p:pic>
        <p:nvPicPr>
          <p:cNvPr id="22" name="object 253">
            <a:extLst>
              <a:ext uri="{FF2B5EF4-FFF2-40B4-BE49-F238E27FC236}">
                <a16:creationId xmlns:a16="http://schemas.microsoft.com/office/drawing/2014/main" id="{521922A1-961D-9C70-8EB7-0FC209FDD53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5882" y="2109944"/>
            <a:ext cx="1974034" cy="1796791"/>
          </a:xfrm>
          <a:prstGeom prst="rect">
            <a:avLst/>
          </a:prstGeom>
        </p:spPr>
      </p:pic>
      <p:pic>
        <p:nvPicPr>
          <p:cNvPr id="24" name="図 31" descr="ロゴ&#10;&#10;自動的に生成された説明">
            <a:extLst>
              <a:ext uri="{FF2B5EF4-FFF2-40B4-BE49-F238E27FC236}">
                <a16:creationId xmlns:a16="http://schemas.microsoft.com/office/drawing/2014/main" id="{70834A81-C0E3-3602-5517-21DE7BDAC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2400705"/>
            <a:ext cx="768510" cy="73876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554135" y="3926294"/>
            <a:ext cx="1101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PC-ARFG2-E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996429" y="3290663"/>
            <a:ext cx="12103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PC-ARFG2-EB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718827" y="3988757"/>
            <a:ext cx="10390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PC-ARH1E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825" y="2088116"/>
            <a:ext cx="1063370" cy="1783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440" y="2092818"/>
            <a:ext cx="1031293" cy="12338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18058" y="3936686"/>
            <a:ext cx="14368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HCWA10NEGQ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7393" r="5484" b="9758"/>
          <a:stretch/>
        </p:blipFill>
        <p:spPr bwMode="auto">
          <a:xfrm>
            <a:off x="9336360" y="2094011"/>
            <a:ext cx="1872208" cy="179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8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/>
      <p:bldP spid="19" grpId="0"/>
      <p:bldP spid="20" grpId="0"/>
      <p:bldP spid="26" grpId="0"/>
      <p:bldP spid="27" grpId="0"/>
      <p:bldP spid="28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448"/>
          <a:stretch/>
        </p:blipFill>
        <p:spPr>
          <a:xfrm>
            <a:off x="5588" y="0"/>
            <a:ext cx="8898724" cy="6866968"/>
          </a:xfrm>
          <a:prstGeom prst="rect">
            <a:avLst/>
          </a:prstGeom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7464152" y="1484784"/>
            <a:ext cx="4370852" cy="1596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3200" dirty="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rPr>
              <a:t>Многофункциональный цветной </a:t>
            </a:r>
            <a:r>
              <a:rPr lang="ru-RU" sz="3200" dirty="0" smtClean="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rPr>
              <a:t>пульт</a:t>
            </a:r>
            <a:br>
              <a:rPr lang="ru-RU" sz="3200" dirty="0" smtClean="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rPr>
            </a:br>
            <a:r>
              <a:rPr lang="en-US" sz="3200" b="1" dirty="0" smtClean="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rPr>
              <a:t>PC-ARFG2-E</a:t>
            </a:r>
            <a:endParaRPr lang="en-US" sz="3200" b="1" dirty="0">
              <a:latin typeface="Calibri" panose="020F0502020204030204" pitchFamily="34" charset="0"/>
              <a:ea typeface="Source Sans Pro ExtraLight" panose="020B03030304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5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3396CF-07C9-7841-9A9A-FA5989EE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Проводные пульты </a:t>
            </a: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</a:rPr>
              <a:t>3 </a:t>
            </a:r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ПОКОЛЕНИЯ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170" y="2791247"/>
            <a:ext cx="1547667" cy="1858712"/>
          </a:xfrm>
          <a:prstGeom prst="rect">
            <a:avLst/>
          </a:prstGeom>
        </p:spPr>
      </p:pic>
      <p:pic>
        <p:nvPicPr>
          <p:cNvPr id="9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92329" y="33498"/>
            <a:ext cx="3244273" cy="35734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74154"/>
          <a:stretch/>
        </p:blipFill>
        <p:spPr>
          <a:xfrm>
            <a:off x="877512" y="2141239"/>
            <a:ext cx="2592288" cy="271462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415480" y="4926758"/>
            <a:ext cx="1181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PC-ARFG-E</a:t>
            </a:r>
            <a:endParaRPr lang="ru-RU" sz="1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99856" y="4926756"/>
            <a:ext cx="2037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PC-ARFG2-E (белый)</a:t>
            </a:r>
            <a:endParaRPr lang="ru-RU" sz="1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536626" y="4926756"/>
            <a:ext cx="2265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PC-ARFG2-EB (черный)</a:t>
            </a:r>
            <a:endParaRPr lang="ru-RU" sz="1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25128" r="36821"/>
          <a:stretch/>
        </p:blipFill>
        <p:spPr>
          <a:xfrm>
            <a:off x="3702780" y="2141238"/>
            <a:ext cx="3816424" cy="27146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63095"/>
          <a:stretch/>
        </p:blipFill>
        <p:spPr>
          <a:xfrm>
            <a:off x="7752184" y="2141240"/>
            <a:ext cx="370150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74763" y="1273779"/>
            <a:ext cx="5679674" cy="522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Дизайн аналогичен пульту PC-ARFG-E +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некоторые незначительные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улучшения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Черная модель!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Все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существующие функции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сохранены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Беспроводная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функция NFC + специальное приложение (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airCloud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Tap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ротации дежурных / резервного копирования для серверной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комнаты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Функция блокировки клавиатуры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Синхронизация с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центральным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контроллером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Новое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автоматическое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для двухтрубных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систем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меню добавлено описание функций ввода / вывода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ункции комфорта (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Gentle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Boost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Frost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FeetWarm</a:t>
            </a:r>
            <a:r>
              <a:rPr lang="ru-RU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пр.)</a:t>
            </a:r>
            <a:endParaRPr lang="en-US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64" y="1607815"/>
            <a:ext cx="2148824" cy="2366864"/>
          </a:xfrm>
          <a:prstGeom prst="rect">
            <a:avLst/>
          </a:prstGeom>
        </p:spPr>
      </p:pic>
      <p:pic>
        <p:nvPicPr>
          <p:cNvPr id="8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6170" y="2791247"/>
            <a:ext cx="1547667" cy="1858712"/>
          </a:xfrm>
          <a:prstGeom prst="rect">
            <a:avLst/>
          </a:prstGeom>
        </p:spPr>
      </p:pic>
      <p:pic>
        <p:nvPicPr>
          <p:cNvPr id="9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92329" y="33498"/>
            <a:ext cx="3244273" cy="3573468"/>
          </a:xfrm>
          <a:prstGeom prst="rect">
            <a:avLst/>
          </a:prstGeom>
        </p:spPr>
      </p:pic>
      <p:pic>
        <p:nvPicPr>
          <p:cNvPr id="10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901" y="1607815"/>
            <a:ext cx="1970783" cy="23668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C68950-18B3-435C-A462-2B0C307A5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078" y="4548523"/>
            <a:ext cx="1946250" cy="20198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AB30B6-0084-46DE-A930-F9D10000F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482" y="4341599"/>
            <a:ext cx="599504" cy="6009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5B056C0-3956-4B16-826A-69B00DAB8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421" y="4341599"/>
            <a:ext cx="599504" cy="60099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507640" y="4203607"/>
            <a:ext cx="6073320" cy="2302759"/>
            <a:chOff x="906707" y="3395520"/>
            <a:chExt cx="6073320" cy="2302759"/>
          </a:xfrm>
        </p:grpSpPr>
        <p:sp>
          <p:nvSpPr>
            <p:cNvPr id="16" name="ZoneTexte 17">
              <a:extLst>
                <a:ext uri="{FF2B5EF4-FFF2-40B4-BE49-F238E27FC236}">
                  <a16:creationId xmlns:a16="http://schemas.microsoft.com/office/drawing/2014/main" id="{797FFCA6-2334-DEFC-4DAB-C9A26715134F}"/>
                </a:ext>
              </a:extLst>
            </p:cNvPr>
            <p:cNvSpPr txBox="1"/>
            <p:nvPr/>
          </p:nvSpPr>
          <p:spPr>
            <a:xfrm>
              <a:off x="1501390" y="3395520"/>
              <a:ext cx="54786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3 </a:t>
              </a:r>
              <a:r>
                <a:rPr lang="ru-RU" sz="1600" b="1" dirty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награды</a:t>
              </a:r>
              <a:r>
                <a:rPr lang="ru-RU" sz="1600" dirty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 </a:t>
              </a:r>
              <a:r>
                <a:rPr lang="ru-RU" sz="1600" dirty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за дизайн и </a:t>
              </a:r>
              <a:r>
                <a:rPr lang="ru-RU" sz="1600" dirty="0" smtClean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простоту использования,</a:t>
              </a:r>
            </a:p>
            <a:p>
              <a:endParaRPr lang="fr-FR" sz="1600" dirty="0">
                <a:latin typeface="Calibri" panose="020F0502020204030204" pitchFamily="34" charset="0"/>
                <a:ea typeface="Source Sans Pro Light" panose="020B0403030403020204" pitchFamily="34" charset="0"/>
                <a:cs typeface="Calibri" panose="020F0502020204030204" pitchFamily="34" charset="0"/>
              </a:endParaRPr>
            </a:p>
            <a:p>
              <a:r>
                <a:rPr lang="ru-RU" sz="1600" b="1" dirty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по 1 цвету для каждого </a:t>
              </a:r>
              <a:r>
                <a:rPr lang="ru-RU" sz="1600" b="1" dirty="0" smtClean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режима</a:t>
              </a:r>
              <a:br>
                <a:rPr lang="ru-RU" sz="1600" b="1" dirty="0" smtClean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</a:br>
              <a:r>
                <a:rPr lang="ru-RU" sz="1600" dirty="0" smtClean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(</a:t>
              </a:r>
              <a:r>
                <a:rPr lang="ru-RU" sz="1600" dirty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нагрев, охлаждение, вентиляция, авто, осушение</a:t>
              </a:r>
              <a:r>
                <a:rPr lang="ru-RU" sz="1600" dirty="0" smtClean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)</a:t>
              </a: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0451" y="4642648"/>
              <a:ext cx="5037659" cy="105563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6707" y="3450769"/>
              <a:ext cx="476590" cy="337845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6707" y="3997527"/>
              <a:ext cx="422084" cy="475211"/>
            </a:xfrm>
            <a:prstGeom prst="rect">
              <a:avLst/>
            </a:prstGeom>
          </p:spPr>
        </p:pic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0E3396CF-07C9-7841-9A9A-FA5989EE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Проводные пульты </a:t>
            </a: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</a:rPr>
              <a:t>3 </a:t>
            </a:r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ПОКОЛЕНИЯ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93610" y="1378886"/>
            <a:ext cx="1394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23392" y="792346"/>
            <a:ext cx="6336704" cy="40440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Совместимость с внутренними блоками</a:t>
            </a:r>
            <a:endParaRPr lang="en-US" dirty="0"/>
          </a:p>
        </p:txBody>
      </p:sp>
      <p:pic>
        <p:nvPicPr>
          <p:cNvPr id="8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170" y="2791247"/>
            <a:ext cx="1547667" cy="1858712"/>
          </a:xfrm>
          <a:prstGeom prst="rect">
            <a:avLst/>
          </a:prstGeom>
        </p:spPr>
      </p:pic>
      <p:pic>
        <p:nvPicPr>
          <p:cNvPr id="9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92329" y="33498"/>
            <a:ext cx="3244273" cy="3573468"/>
          </a:xfrm>
          <a:prstGeom prst="rect">
            <a:avLst/>
          </a:prstGeom>
        </p:spPr>
      </p:pic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99537"/>
              </p:ext>
            </p:extLst>
          </p:nvPr>
        </p:nvGraphicFramePr>
        <p:xfrm>
          <a:off x="767407" y="1398187"/>
          <a:ext cx="10801201" cy="4805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3">
                  <a:extLst>
                    <a:ext uri="{9D8B030D-6E8A-4147-A177-3AD203B41FA5}">
                      <a16:colId xmlns:a16="http://schemas.microsoft.com/office/drawing/2014/main" val="321073177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67696847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65527814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37039451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4257968671"/>
                    </a:ext>
                  </a:extLst>
                </a:gridCol>
              </a:tblGrid>
              <a:tr h="31819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Тип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Модель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Совместимость с </a:t>
                      </a: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PC-ARFG2-E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Совместимость с </a:t>
                      </a:r>
                      <a:r>
                        <a:rPr lang="en-US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NFC&amp;AirCloudTap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538064"/>
                  </a:ext>
                </a:extLst>
              </a:tr>
              <a:tr h="25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4-х поточные кассеты полноразмерные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Испания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RCI-FSR, FSR1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Полная совместимость, включая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FrostWash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автоперекл.режимов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ограничение темп</a:t>
                      </a: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42751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4-х поточные кассеты компактные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899925"/>
                  </a:ext>
                </a:extLst>
              </a:tr>
              <a:tr h="339983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RCIM-FSRE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503329"/>
                  </a:ext>
                </a:extLst>
              </a:tr>
              <a:tr h="330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2-х поточные кассеты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RCD-FSR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134409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Настенные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RPK-FSR(H)M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150127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Подпотолочные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RPC-FSR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378433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Канальные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RPI(L/H)-FSRE, FSR1E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194416"/>
                  </a:ext>
                </a:extLst>
              </a:tr>
              <a:tr h="2668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Канальные с </a:t>
                      </a:r>
                      <a:r>
                        <a:rPr lang="en-U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Econofresh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RPI-FSN6E-EF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Совместимы без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FrostWash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автоперекл.режимов+некоторые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ограничения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расшир.функций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Да**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965916"/>
                  </a:ext>
                </a:extLst>
              </a:tr>
              <a:tr h="271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Канальные высоконапорные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RPI-FSN63(P)E(-f)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41671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Напольные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203342"/>
                  </a:ext>
                </a:extLst>
              </a:tr>
              <a:tr h="286755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RPF/RPFI-FSN2E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344287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KPI-2(E/X)4E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083562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DX-kit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EXV-E2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573830"/>
                  </a:ext>
                </a:extLst>
              </a:tr>
              <a:tr h="134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Блоки предыдущих серий с HLINK2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FSN4/FSN5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430525"/>
                  </a:ext>
                </a:extLst>
              </a:tr>
              <a:tr h="205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Настенные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Китай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RPK-FSNQS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Совместимы без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FrostWash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автоперекл.режимов+некоторые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ограничения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расшир.функций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Да**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624437"/>
                  </a:ext>
                </a:extLst>
              </a:tr>
              <a:tr h="22237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Канальные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RPIZ-HNATNQ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075063"/>
                  </a:ext>
                </a:extLst>
              </a:tr>
              <a:tr h="161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RPIL-HNAUNQ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415826"/>
                  </a:ext>
                </a:extLst>
              </a:tr>
              <a:tr h="161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RPIM-HNAUNQ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274176"/>
                  </a:ext>
                </a:extLst>
              </a:tr>
              <a:tr h="161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RPIH-HNATUQ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725322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Подпотолочные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RPI-FSN3Q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033462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Напольные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RPFC-FSNQ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692871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DX-kit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DX-A1(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 30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HP)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20735"/>
                  </a:ext>
                </a:extLst>
              </a:tr>
            </a:tbl>
          </a:graphicData>
        </a:graphic>
      </p:graphicFrame>
      <p:sp>
        <p:nvSpPr>
          <p:cNvPr id="35" name="ZoneTexte 1"/>
          <p:cNvSpPr txBox="1"/>
          <p:nvPr/>
        </p:nvSpPr>
        <p:spPr>
          <a:xfrm>
            <a:off x="637159" y="6381041"/>
            <a:ext cx="11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* RPK, RCD, RPC </a:t>
            </a:r>
            <a:r>
              <a:rPr lang="ru-RU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были обновлены до 3 поколения; ** Данные основаны на общих правилах совместимости для </a:t>
            </a: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HLINK</a:t>
            </a:r>
            <a:r>
              <a:rPr lang="ru-RU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тесты на </a:t>
            </a: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FSN4</a:t>
            </a:r>
            <a:r>
              <a:rPr lang="ru-RU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для других поколений ВБ для проекта необходимо проверить совместимость на соответствующем  заводе.</a:t>
            </a:r>
            <a:endParaRPr lang="en-US" sz="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hitach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1631"/>
      </a:accent1>
      <a:accent2>
        <a:srgbClr val="333333"/>
      </a:accent2>
      <a:accent3>
        <a:srgbClr val="EEE6DB"/>
      </a:accent3>
      <a:accent4>
        <a:srgbClr val="DCEBEC"/>
      </a:accent4>
      <a:accent5>
        <a:srgbClr val="F0D9C5"/>
      </a:accent5>
      <a:accent6>
        <a:srgbClr val="70AD47"/>
      </a:accent6>
      <a:hlink>
        <a:srgbClr val="0563C1"/>
      </a:hlink>
      <a:folHlink>
        <a:srgbClr val="954F72"/>
      </a:folHlink>
    </a:clrScheme>
    <a:fontScheme name="source">
      <a:majorFont>
        <a:latin typeface="Source Sans Pro"/>
        <a:ea typeface=""/>
        <a:cs typeface=""/>
      </a:majorFont>
      <a:minorFont>
        <a:latin typeface="Source Sans Pr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>
          <a:noFill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algn="ctr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92964</TotalTime>
  <Words>2430</Words>
  <Application>Microsoft Office PowerPoint</Application>
  <PresentationFormat>Широкоэкранный</PresentationFormat>
  <Paragraphs>622</Paragraphs>
  <Slides>41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55" baseType="lpstr">
      <vt:lpstr>ＭＳ Ｐゴシック</vt:lpstr>
      <vt:lpstr>Arial</vt:lpstr>
      <vt:lpstr>Arial Narrow</vt:lpstr>
      <vt:lpstr>Calibri</vt:lpstr>
      <vt:lpstr>Proxima Nova</vt:lpstr>
      <vt:lpstr>Source Sans Pro</vt:lpstr>
      <vt:lpstr>Source Sans Pro Black</vt:lpstr>
      <vt:lpstr>Source Sans Pro ExtraLight</vt:lpstr>
      <vt:lpstr>Source Sans Pro Light</vt:lpstr>
      <vt:lpstr>Source Sans Pro Regular</vt:lpstr>
      <vt:lpstr>Times New Roman</vt:lpstr>
      <vt:lpstr>Wingdings</vt:lpstr>
      <vt:lpstr>1_Tema de Office</vt:lpstr>
      <vt:lpstr>2_Tema de Office</vt:lpstr>
      <vt:lpstr>Системы управления 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Проводные пульты 3 ПОКОЛЕНИЯ</vt:lpstr>
      <vt:lpstr>Проводные пульты 3 ПОКОЛЕНИЯ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Сравнение функций</vt:lpstr>
      <vt:lpstr>Презентация PowerPoint</vt:lpstr>
      <vt:lpstr>2. NFC + AircloudTap</vt:lpstr>
      <vt:lpstr>Презентация PowerPoint</vt:lpstr>
      <vt:lpstr>Презентация PowerPoint</vt:lpstr>
      <vt:lpstr>Презентация PowerPoint</vt:lpstr>
      <vt:lpstr>3. Центральные пульты управления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Шлюзы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Hitachi Europe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Lorenzo, Nerea</dc:creator>
  <cp:lastModifiedBy>Kseniya Kotlyarova</cp:lastModifiedBy>
  <cp:revision>699</cp:revision>
  <dcterms:created xsi:type="dcterms:W3CDTF">2015-10-01T15:38:04Z</dcterms:created>
  <dcterms:modified xsi:type="dcterms:W3CDTF">2025-12-18T09:15:18Z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e01c0c-f9b3-4dc4-af0b-a82110cc37cd_Enabled">
    <vt:lpwstr>True</vt:lpwstr>
  </property>
  <property fmtid="{D5CDD505-2E9C-101B-9397-08002B2CF9AE}" pid="3" name="MSIP_Label_6be01c0c-f9b3-4dc4-af0b-a82110cc37cd_SiteId">
    <vt:lpwstr>a1f1e214-7ded-45b6-81a1-9e8ae3459641</vt:lpwstr>
  </property>
  <property fmtid="{D5CDD505-2E9C-101B-9397-08002B2CF9AE}" pid="4" name="MSIP_Label_6be01c0c-f9b3-4dc4-af0b-a82110cc37cd_Ref">
    <vt:lpwstr>https://api.informationprotection.azure.com/api/a1f1e214-7ded-45b6-81a1-9e8ae3459641</vt:lpwstr>
  </property>
  <property fmtid="{D5CDD505-2E9C-101B-9397-08002B2CF9AE}" pid="5" name="MSIP_Label_6be01c0c-f9b3-4dc4-af0b-a82110cc37cd_SetBy">
    <vt:lpwstr>jnovosi@jci.com</vt:lpwstr>
  </property>
  <property fmtid="{D5CDD505-2E9C-101B-9397-08002B2CF9AE}" pid="6" name="MSIP_Label_6be01c0c-f9b3-4dc4-af0b-a82110cc37cd_SetDate">
    <vt:lpwstr>2017-05-22T17:31:45.9267023+03:00</vt:lpwstr>
  </property>
  <property fmtid="{D5CDD505-2E9C-101B-9397-08002B2CF9AE}" pid="7" name="MSIP_Label_6be01c0c-f9b3-4dc4-af0b-a82110cc37cd_Name">
    <vt:lpwstr>Internal </vt:lpwstr>
  </property>
  <property fmtid="{D5CDD505-2E9C-101B-9397-08002B2CF9AE}" pid="8" name="MSIP_Label_6be01c0c-f9b3-4dc4-af0b-a82110cc37cd_Application">
    <vt:lpwstr>Microsoft Azure Information Protection</vt:lpwstr>
  </property>
  <property fmtid="{D5CDD505-2E9C-101B-9397-08002B2CF9AE}" pid="9" name="MSIP_Label_6be01c0c-f9b3-4dc4-af0b-a82110cc37cd_Extended_MSFT_Method">
    <vt:lpwstr>Automatic</vt:lpwstr>
  </property>
  <property fmtid="{D5CDD505-2E9C-101B-9397-08002B2CF9AE}" pid="10" name="Information Classification">
    <vt:lpwstr>Internal </vt:lpwstr>
  </property>
</Properties>
</file>