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62" r:id="rId3"/>
    <p:sldId id="331" r:id="rId4"/>
    <p:sldId id="330" r:id="rId5"/>
    <p:sldId id="332" r:id="rId6"/>
    <p:sldId id="333" r:id="rId7"/>
    <p:sldId id="354" r:id="rId8"/>
    <p:sldId id="358" r:id="rId9"/>
    <p:sldId id="356" r:id="rId10"/>
    <p:sldId id="357" r:id="rId11"/>
    <p:sldId id="279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424" autoAdjust="0"/>
  </p:normalViewPr>
  <p:slideViewPr>
    <p:cSldViewPr showGuides="1">
      <p:cViewPr varScale="1">
        <p:scale>
          <a:sx n="97" d="100"/>
          <a:sy n="97" d="100"/>
        </p:scale>
        <p:origin x="50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DA4C-A7D7-4F0A-9C46-B13BED6247A9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7A0A4-3DEB-4827-81AB-6BD6E2421C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187" y="4342869"/>
            <a:ext cx="5487626" cy="41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880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503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685800" indent="-263525" defTabSz="87503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055370" indent="-210820" defTabSz="87503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477010" indent="-210820" defTabSz="87503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1899285" indent="-210820" defTabSz="87503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320925" indent="-210820" defTabSz="8750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743200" indent="-210820" defTabSz="8750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165475" indent="-210820" defTabSz="8750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587115" indent="-210820" defTabSz="8750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E7C15FA-7D9A-4600-951D-0F9B5B75FCC8}" type="slidenum">
              <a:rPr lang="zh-CN" altLang="en-US" smtClean="0">
                <a:latin typeface="Times New Roman" panose="02020603050405020304" pitchFamily="18" charset="0"/>
                <a:ea typeface="黑体" panose="02010609060101010101" pitchFamily="49" charset="-122"/>
              </a:rPr>
              <a:pPr>
                <a:buFont typeface="Arial" panose="020B0604020202020204" pitchFamily="34" charset="0"/>
                <a:buNone/>
              </a:pPr>
              <a:t>1</a:t>
            </a:fld>
            <a:endParaRPr lang="en-US" altLang="zh-CN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"/>
          <p:cNvGrpSpPr/>
          <p:nvPr/>
        </p:nvGrpSpPr>
        <p:grpSpPr bwMode="auto">
          <a:xfrm>
            <a:off x="0" y="0"/>
            <a:ext cx="9144000" cy="4954588"/>
            <a:chOff x="0" y="0"/>
            <a:chExt cx="9144000" cy="4954481"/>
          </a:xfrm>
        </p:grpSpPr>
        <p:pic>
          <p:nvPicPr>
            <p:cNvPr id="8" name="Picture 4" descr="C:\Users\wangjing\Desktop\QQ截图20151109104442.jp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93"/>
              <a:ext cx="9144000" cy="471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C:\Users\wangjing\Desktop\未标题-1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07230" cy="4954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矩形 9"/>
          <p:cNvSpPr/>
          <p:nvPr/>
        </p:nvSpPr>
        <p:spPr bwMode="auto">
          <a:xfrm>
            <a:off x="0" y="4646612"/>
            <a:ext cx="9144000" cy="49688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0" y="5040313"/>
            <a:ext cx="9144000" cy="123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940425" y="4681884"/>
            <a:ext cx="3024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顿汉布什 享誉世界的空调专家</a:t>
            </a:r>
            <a:endParaRPr lang="en-US" altLang="zh-CN" sz="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Dunham-Bush, Your Comfort Specialist!</a:t>
            </a:r>
            <a:endParaRPr lang="zh-CN" altLang="en-US" sz="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940425" y="180975"/>
            <a:ext cx="30241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9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Dunham-Bush</a:t>
            </a:r>
            <a:r>
              <a:rPr lang="en-US" altLang="zh-CN" sz="900" b="1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Since 1894</a:t>
            </a:r>
            <a:endParaRPr lang="zh-CN" altLang="en-US" sz="90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1258888" y="125413"/>
            <a:ext cx="5041900" cy="519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07504" y="4712861"/>
            <a:ext cx="3024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唯进步  不止步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D5432-2ACF-4269-8038-34715E12ABCB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C0BEA-8A14-43FC-8914-AE5C664B7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50" name="椭圆 7"/>
          <p:cNvSpPr>
            <a:spLocks noChangeArrowheads="1"/>
          </p:cNvSpPr>
          <p:nvPr/>
        </p:nvSpPr>
        <p:spPr bwMode="auto">
          <a:xfrm>
            <a:off x="755650" y="901700"/>
            <a:ext cx="215900" cy="1619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1" name="椭圆 8"/>
          <p:cNvSpPr>
            <a:spLocks noChangeArrowheads="1"/>
          </p:cNvSpPr>
          <p:nvPr/>
        </p:nvSpPr>
        <p:spPr bwMode="auto">
          <a:xfrm>
            <a:off x="1042988" y="901700"/>
            <a:ext cx="215900" cy="161925"/>
          </a:xfrm>
          <a:prstGeom prst="ellipse">
            <a:avLst/>
          </a:prstGeom>
          <a:solidFill>
            <a:srgbClr val="FFFFFF">
              <a:alpha val="8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Picture 6" descr="F:\常用\DB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256" y="267051"/>
            <a:ext cx="4373984" cy="460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l="6898" r="6898"/>
          <a:stretch>
            <a:fillRect/>
          </a:stretch>
        </p:blipFill>
        <p:spPr>
          <a:xfrm>
            <a:off x="5367261" y="1635646"/>
            <a:ext cx="3776739" cy="2084798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6398" y="320328"/>
            <a:ext cx="13573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1635646"/>
            <a:ext cx="5292725" cy="207717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DUNHAM-BUSH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r">
              <a:defRPr/>
            </a:pPr>
            <a:r>
              <a:rPr lang="ru-RU" altLang="zh-CN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Аэропорты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364163" y="2211710"/>
            <a:ext cx="3779837" cy="830263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DUNHAM-BUSH</a:t>
            </a:r>
          </a:p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Since1894…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4444" y="0"/>
            <a:ext cx="9115400" cy="368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4158" y="3170237"/>
            <a:ext cx="9194670" cy="1973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顿汉布什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享誉世界的空调专家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DUNHAM-BUSH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YOUR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COMFORT 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SPECIALIST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！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1 Título"/>
          <p:cNvSpPr txBox="1"/>
          <p:nvPr/>
        </p:nvSpPr>
        <p:spPr bwMode="auto">
          <a:xfrm>
            <a:off x="323850" y="772046"/>
            <a:ext cx="5902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5765"/>
              </a:lnSpc>
            </a:pPr>
            <a:r>
              <a:rPr lang="es-HN" altLang="zh-CN" sz="4900" b="1" dirty="0">
                <a:solidFill>
                  <a:srgbClr val="404040"/>
                </a:solidFill>
                <a:latin typeface="Rockwell" panose="02060603020205020403" pitchFamily="18" charset="0"/>
                <a:ea typeface="Meiryo" pitchFamily="34" charset="-128"/>
                <a:cs typeface="Meiryo" pitchFamily="34" charset="-128"/>
              </a:rPr>
              <a:t>THANK </a:t>
            </a:r>
            <a:r>
              <a:rPr lang="es-HN" altLang="zh-CN" sz="4900" b="1" dirty="0">
                <a:solidFill>
                  <a:srgbClr val="00B0F0"/>
                </a:solidFill>
                <a:latin typeface="Rockwell" panose="02060603020205020403" pitchFamily="18" charset="0"/>
                <a:ea typeface="Meiryo" pitchFamily="34" charset="-128"/>
                <a:cs typeface="Meiryo" pitchFamily="34" charset="-128"/>
              </a:rPr>
              <a:t>YOU</a:t>
            </a:r>
          </a:p>
        </p:txBody>
      </p:sp>
      <p:pic>
        <p:nvPicPr>
          <p:cNvPr id="7" name="Picture 10" descr="F:\常用\DB LOGO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16" y="771550"/>
            <a:ext cx="1584721" cy="8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77" y="1829811"/>
            <a:ext cx="1475160" cy="1029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95288" y="1635646"/>
            <a:ext cx="346761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顿汉布什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唯进步，不止步！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Innovation…Never Ends!</a:t>
            </a:r>
          </a:p>
        </p:txBody>
      </p:sp>
      <p:sp>
        <p:nvSpPr>
          <p:cNvPr id="2" name="矩形 1"/>
          <p:cNvSpPr/>
          <p:nvPr/>
        </p:nvSpPr>
        <p:spPr>
          <a:xfrm>
            <a:off x="6226175" y="4773801"/>
            <a:ext cx="28103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版本号：</a:t>
            </a:r>
            <a:r>
              <a:rPr lang="en-US" altLang="zh-CN" sz="1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PPT_Corporate</a:t>
            </a:r>
            <a:r>
              <a:rPr lang="en-US" altLang="zh-CN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Profile_C-DO_03C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9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325786" y="31385"/>
            <a:ext cx="2310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Аэропорты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02501" y="3061384"/>
            <a:ext cx="4085523" cy="1306980"/>
            <a:chOff x="463771" y="3061384"/>
            <a:chExt cx="4085523" cy="1306980"/>
          </a:xfrm>
        </p:grpSpPr>
        <p:sp>
          <p:nvSpPr>
            <p:cNvPr id="14" name="矩形 13"/>
            <p:cNvSpPr/>
            <p:nvPr/>
          </p:nvSpPr>
          <p:spPr>
            <a:xfrm>
              <a:off x="588854" y="3061384"/>
              <a:ext cx="3960440" cy="1306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Международный аэропорт </a:t>
              </a:r>
              <a:r>
                <a:rPr lang="ru-RU" altLang="zh-CN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Пудун</a:t>
              </a:r>
              <a:endPara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ACDXHP-R/3</a:t>
              </a:r>
            </a:p>
            <a:p>
              <a:pPr fontAlgn="auto"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463771" y="3391553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80699" y="843558"/>
            <a:ext cx="3723749" cy="1492716"/>
            <a:chOff x="4691508" y="784591"/>
            <a:chExt cx="3723749" cy="1492716"/>
          </a:xfrm>
        </p:grpSpPr>
        <p:sp>
          <p:nvSpPr>
            <p:cNvPr id="17" name="矩形 16"/>
            <p:cNvSpPr/>
            <p:nvPr/>
          </p:nvSpPr>
          <p:spPr>
            <a:xfrm>
              <a:off x="4836923" y="784591"/>
              <a:ext cx="3578334" cy="14927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indent="-457200" eaLnBrk="0"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Проект: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Международный аэропорт </a:t>
              </a:r>
              <a:r>
                <a:rPr lang="ru-RU" altLang="zh-CN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Пеки́н-Шоуду</a:t>
              </a:r>
              <a:r>
                <a:rPr lang="ru-RU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́</a:t>
              </a:r>
            </a:p>
            <a:p>
              <a:pPr indent="-457200" eaLnBrk="0">
                <a:lnSpc>
                  <a:spcPct val="1300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MSACC/4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DMA/8</a:t>
              </a:r>
            </a:p>
            <a:p>
              <a:pPr fontAlgn="auto"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 flipH="1">
              <a:off x="4691508" y="1229288"/>
              <a:ext cx="159460" cy="1313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8650" r="8650"/>
          <a:stretch>
            <a:fillRect/>
          </a:stretch>
        </p:blipFill>
        <p:spPr>
          <a:xfrm>
            <a:off x="4941633" y="2353619"/>
            <a:ext cx="3531600" cy="219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3051" b="3051"/>
          <a:stretch>
            <a:fillRect/>
          </a:stretch>
        </p:blipFill>
        <p:spPr>
          <a:xfrm>
            <a:off x="692959" y="773422"/>
            <a:ext cx="3531600" cy="21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76056" y="3213055"/>
            <a:ext cx="3960440" cy="10652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Проект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ru-RU" altLang="zh-CN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Цзеян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ru-RU" altLang="zh-CN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Чаошань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международный аэропорт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Модель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Кол-во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DCLC/3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Год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4907175" y="3422561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27664" y="987574"/>
            <a:ext cx="3960440" cy="1241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Проекты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Международный аэропорт 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Гуанчжоу-</a:t>
            </a:r>
            <a:r>
              <a:rPr lang="ru-RU" altLang="zh-CN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Байюнь</a:t>
            </a:r>
            <a:endParaRPr lang="ru-RU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Модель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Кол-во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WCFX/4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ACDSX/2</a:t>
            </a:r>
          </a:p>
          <a:p>
            <a:pPr fontAlgn="auto"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Год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</a:p>
        </p:txBody>
      </p:sp>
      <p:sp>
        <p:nvSpPr>
          <p:cNvPr id="19" name="等腰三角形 18"/>
          <p:cNvSpPr/>
          <p:nvPr/>
        </p:nvSpPr>
        <p:spPr>
          <a:xfrm rot="10800000" flipH="1">
            <a:off x="611561" y="1326950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5503" r="5503"/>
          <a:stretch>
            <a:fillRect/>
          </a:stretch>
        </p:blipFill>
        <p:spPr>
          <a:xfrm>
            <a:off x="691727" y="2361797"/>
            <a:ext cx="3531600" cy="219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3752" r="3752"/>
          <a:stretch>
            <a:fillRect/>
          </a:stretch>
        </p:blipFill>
        <p:spPr>
          <a:xfrm>
            <a:off x="4941430" y="771550"/>
            <a:ext cx="3531600" cy="2196000"/>
          </a:xfrm>
          <a:prstGeom prst="rect">
            <a:avLst/>
          </a:prstGeom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325786" y="31385"/>
            <a:ext cx="2094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Аэропорты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39995" y="591820"/>
            <a:ext cx="3502025" cy="2088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Проект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ru-RU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Харбинский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международный аэропорт «Тайпин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»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Модель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Кол-во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CR/16</a:t>
            </a:r>
          </a:p>
          <a:p>
            <a:pPr>
              <a:lnSpc>
                <a:spcPct val="15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Год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</p:txBody>
      </p:sp>
      <p:sp>
        <p:nvSpPr>
          <p:cNvPr id="7" name="等腰三角形 6"/>
          <p:cNvSpPr/>
          <p:nvPr/>
        </p:nvSpPr>
        <p:spPr>
          <a:xfrm rot="16200000">
            <a:off x="4887843" y="1309982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40224" y="2859782"/>
            <a:ext cx="3564224" cy="14333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130000"/>
              </a:lnSpc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Проект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Международный аэропорт </a:t>
            </a:r>
            <a:r>
              <a:rPr lang="ru-RU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Сямынь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Модель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Кол-во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DCLC/2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WCFX/1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DMA/14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KFP/30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CR/438</a:t>
            </a:r>
          </a:p>
          <a:p>
            <a:pPr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Год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</a:p>
        </p:txBody>
      </p:sp>
      <p:sp>
        <p:nvSpPr>
          <p:cNvPr id="8" name="等腰三角形 7"/>
          <p:cNvSpPr/>
          <p:nvPr/>
        </p:nvSpPr>
        <p:spPr>
          <a:xfrm rot="16200000">
            <a:off x="4891762" y="3166662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6898" r="6898"/>
          <a:stretch>
            <a:fillRect/>
          </a:stretch>
        </p:blipFill>
        <p:spPr>
          <a:xfrm>
            <a:off x="683568" y="677716"/>
            <a:ext cx="3528000" cy="190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l="6261" r="6261"/>
          <a:stretch>
            <a:fillRect/>
          </a:stretch>
        </p:blipFill>
        <p:spPr>
          <a:xfrm>
            <a:off x="683568" y="2686004"/>
            <a:ext cx="3528000" cy="190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325786" y="31385"/>
            <a:ext cx="2094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Аэропорты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57098" y="591742"/>
            <a:ext cx="3685438" cy="20882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Проект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Аэропорт </a:t>
            </a:r>
            <a:r>
              <a:rPr lang="ru-RU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Баяньчжоэр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30000"/>
              </a:lnSpc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Модель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Кол-во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ACDX/2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DMA/53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KFP/19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CR/319</a:t>
            </a:r>
          </a:p>
          <a:p>
            <a:pPr fontAlgn="auto"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Год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833899" y="1185182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957098" y="2859782"/>
            <a:ext cx="3564224" cy="14333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Проект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Xinjiang </a:t>
            </a:r>
            <a:r>
              <a:rPr lang="en-US" altLang="zh-CN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Bolle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Аэропорт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Модель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Кол-во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WCFXR/2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DMA/3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CR/33 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Год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</a:p>
        </p:txBody>
      </p:sp>
      <p:sp>
        <p:nvSpPr>
          <p:cNvPr id="18" name="等腰三角形 17"/>
          <p:cNvSpPr/>
          <p:nvPr/>
        </p:nvSpPr>
        <p:spPr>
          <a:xfrm rot="5400000" flipH="1">
            <a:off x="816587" y="3253702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815" y="670441"/>
            <a:ext cx="3528585" cy="190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 b="9104"/>
          <a:stretch>
            <a:fillRect/>
          </a:stretch>
        </p:blipFill>
        <p:spPr>
          <a:xfrm>
            <a:off x="4643468" y="2675322"/>
            <a:ext cx="3528000" cy="1908000"/>
          </a:xfrm>
          <a:prstGeom prst="rect">
            <a:avLst/>
          </a:prstGeom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325786" y="31385"/>
            <a:ext cx="2022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Аэропорты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33544" y="3061384"/>
            <a:ext cx="4082472" cy="1306980"/>
            <a:chOff x="466822" y="3061384"/>
            <a:chExt cx="4082472" cy="1306980"/>
          </a:xfrm>
        </p:grpSpPr>
        <p:sp>
          <p:nvSpPr>
            <p:cNvPr id="14" name="矩形 13"/>
            <p:cNvSpPr/>
            <p:nvPr/>
          </p:nvSpPr>
          <p:spPr>
            <a:xfrm>
              <a:off x="588854" y="3061384"/>
              <a:ext cx="3960440" cy="1306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ru-RU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Международный аэропорт </a:t>
              </a:r>
              <a:r>
                <a:rPr lang="ru-RU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Тяньцзинь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ru-RU" altLang="zh-CN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Биньхай</a:t>
              </a:r>
              <a:endPara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WCFX/2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CR/25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2005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466822" y="3425557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80699" y="843558"/>
            <a:ext cx="3723749" cy="1492716"/>
            <a:chOff x="4691508" y="784591"/>
            <a:chExt cx="3723749" cy="1492716"/>
          </a:xfrm>
        </p:grpSpPr>
        <p:sp>
          <p:nvSpPr>
            <p:cNvPr id="17" name="矩形 16"/>
            <p:cNvSpPr/>
            <p:nvPr/>
          </p:nvSpPr>
          <p:spPr>
            <a:xfrm>
              <a:off x="4836923" y="784591"/>
              <a:ext cx="3578334" cy="14927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Международный аэропорт </a:t>
              </a:r>
              <a:r>
                <a:rPr lang="ru-RU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Чанша</a:t>
              </a:r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ru-RU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Хуанхуа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ACDXHP/2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2009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 flipH="1">
              <a:off x="4691508" y="1229288"/>
              <a:ext cx="159460" cy="1313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9211" r="9211"/>
          <a:stretch>
            <a:fillRect/>
          </a:stretch>
        </p:blipFill>
        <p:spPr>
          <a:xfrm>
            <a:off x="677048" y="781640"/>
            <a:ext cx="3531600" cy="219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6725" r="6725"/>
          <a:stretch>
            <a:fillRect/>
          </a:stretch>
        </p:blipFill>
        <p:spPr>
          <a:xfrm>
            <a:off x="4936454" y="2356049"/>
            <a:ext cx="3531600" cy="2196000"/>
          </a:xfrm>
          <a:prstGeom prst="rect">
            <a:avLst/>
          </a:prstGeom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1325786" y="31385"/>
            <a:ext cx="22381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Аэропорты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14657" y="3213055"/>
            <a:ext cx="4121839" cy="1065236"/>
            <a:chOff x="4842649" y="3126163"/>
            <a:chExt cx="4121839" cy="1065236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5004048" y="3126163"/>
              <a:ext cx="3960440" cy="10652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Международный аэропорт </a:t>
              </a:r>
              <a:r>
                <a:rPr lang="ru-RU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Чунцин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ru-RU" altLang="zh-CN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Цзянбэй</a:t>
              </a:r>
              <a:endPara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CR/2078</a:t>
              </a: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>
              <a:off x="4842649" y="3375105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9552" y="1020600"/>
            <a:ext cx="4101392" cy="1276484"/>
            <a:chOff x="542616" y="1079242"/>
            <a:chExt cx="4101392" cy="1276484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683568" y="1114026"/>
              <a:ext cx="3960440" cy="1241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Yantai Tidal </a:t>
              </a:r>
              <a:r>
                <a:rPr lang="ru-RU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Международный аэропорт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lnSpc>
                  <a:spcPct val="1300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DCLC/3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WCFX/1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DBV/1188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DMA/105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KFP/38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CR/1290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DHER/24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Large cooling tower /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defRPr/>
              </a:pP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10800000" flipH="1">
              <a:off x="542616" y="1079242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6774" r="16774"/>
          <a:stretch>
            <a:fillRect/>
          </a:stretch>
        </p:blipFill>
        <p:spPr>
          <a:xfrm>
            <a:off x="686908" y="2363997"/>
            <a:ext cx="3531600" cy="219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955" b="5955"/>
          <a:stretch>
            <a:fillRect/>
          </a:stretch>
        </p:blipFill>
        <p:spPr>
          <a:xfrm>
            <a:off x="4937552" y="780328"/>
            <a:ext cx="3531600" cy="2196000"/>
          </a:xfrm>
          <a:prstGeom prst="rect">
            <a:avLst/>
          </a:prstGeom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325786" y="31385"/>
            <a:ext cx="2022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Аэропорты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612826" y="591742"/>
            <a:ext cx="4495678" cy="2088232"/>
            <a:chOff x="4180778" y="591742"/>
            <a:chExt cx="4495678" cy="208823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20144" y="591742"/>
              <a:ext cx="4356312" cy="20882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Rizhao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ru-RU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аэропорт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DMA/6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CR/61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4169781" y="1335488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14726" y="2859782"/>
            <a:ext cx="4386430" cy="1433314"/>
            <a:chOff x="4182678" y="2917317"/>
            <a:chExt cx="4386430" cy="143331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320144" y="2917317"/>
              <a:ext cx="4248964" cy="14333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ru-RU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Аэропорт </a:t>
              </a:r>
              <a:r>
                <a:rPr lang="en-US" altLang="zh-CN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Sanmingsha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 провинции </a:t>
              </a:r>
              <a:r>
                <a:rPr lang="ru-RU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Фуцзянь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DMA/10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CR/148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DHER/15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</a:p>
          </p:txBody>
        </p:sp>
        <p:sp>
          <p:nvSpPr>
            <p:cNvPr id="8" name="等腰三角形 7"/>
            <p:cNvSpPr/>
            <p:nvPr/>
          </p:nvSpPr>
          <p:spPr>
            <a:xfrm rot="16200000">
              <a:off x="4171681" y="3325277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3965" b="3965"/>
          <a:stretch>
            <a:fillRect/>
          </a:stretch>
        </p:blipFill>
        <p:spPr>
          <a:xfrm>
            <a:off x="683568" y="2676442"/>
            <a:ext cx="3528000" cy="190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t="2660" b="2660"/>
          <a:stretch>
            <a:fillRect/>
          </a:stretch>
        </p:blipFill>
        <p:spPr>
          <a:xfrm>
            <a:off x="683568" y="675742"/>
            <a:ext cx="3528000" cy="1908000"/>
          </a:xfrm>
          <a:prstGeom prst="rect">
            <a:avLst/>
          </a:prstGeom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325786" y="31385"/>
            <a:ext cx="22381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Аэропорты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/>
        </p:nvSpPr>
        <p:spPr>
          <a:xfrm rot="5400000" flipH="1">
            <a:off x="351571" y="1360467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5400000" flipH="1">
            <a:off x="346161" y="3503407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97042" y="626394"/>
            <a:ext cx="4356312" cy="20882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fontAlgn="auto"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Проект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ru-RU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Пхенья́нский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междунаро́дный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аэропо́рт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Суна́н</a:t>
            </a:r>
            <a:endParaRPr lang="ru-RU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30000"/>
              </a:lnSpc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Модель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кол-во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ACDXHP/8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DMA/29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Год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1683" y="3433639"/>
            <a:ext cx="3775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Международный аэропорт Лондона Хитроу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1325786" y="31385"/>
            <a:ext cx="20220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Аэропорты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815" y="671377"/>
            <a:ext cx="3528000" cy="190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815" y="2664182"/>
            <a:ext cx="3528000" cy="1927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5fc28f4-74b2-4798-972b-a4dba96b2f3b"/>
  <p:tag name="COMMONDATA" val="eyJoZGlkIjoiMmYxMzRjYjdjZDkwNzNhYjM5MTBlMTkzMGJhNjhmO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318</Words>
  <Application>Microsoft Office PowerPoint</Application>
  <PresentationFormat>Экран (16:9)</PresentationFormat>
  <Paragraphs>68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Meiryo</vt:lpstr>
      <vt:lpstr>微软雅黑</vt:lpstr>
      <vt:lpstr>宋体</vt:lpstr>
      <vt:lpstr>Arial</vt:lpstr>
      <vt:lpstr>Calibri</vt:lpstr>
      <vt:lpstr>Rockwell</vt:lpstr>
      <vt:lpstr>黑体</vt:lpstr>
      <vt:lpstr>Tahoma</vt:lpstr>
      <vt:lpstr>Times New Roman</vt:lpstr>
      <vt:lpstr>Office 主题</vt:lpstr>
      <vt:lpstr>自定义设计方案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Jing</dc:creator>
  <cp:lastModifiedBy>Ekaterina Ivanova</cp:lastModifiedBy>
  <cp:revision>881</cp:revision>
  <dcterms:created xsi:type="dcterms:W3CDTF">2015-11-13T07:00:00Z</dcterms:created>
  <dcterms:modified xsi:type="dcterms:W3CDTF">2023-03-02T09:10:21Z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152132DFB6A045DEBD4B0D3D36B8101E</vt:lpwstr>
  </property>
  <property fmtid="{D5CDD505-2E9C-101B-9397-08002B2CF9AE}" pid="3" name="KSOProductBuildVer">
    <vt:lpwstr>2052-11.1.0.13703</vt:lpwstr>
  </property>
</Properties>
</file>