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6"/>
  </p:notesMasterIdLst>
  <p:sldIdLst>
    <p:sldId id="262" r:id="rId3"/>
    <p:sldId id="331" r:id="rId4"/>
    <p:sldId id="330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279" r:id="rId15"/>
  </p:sldIdLst>
  <p:sldSz cx="9144000" cy="5143500" type="screen16x9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24" autoAdjust="0"/>
  </p:normalViewPr>
  <p:slideViewPr>
    <p:cSldViewPr showGuides="1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EDA4C-A7D7-4F0A-9C46-B13BED6247A9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7A0A4-3DEB-4827-81AB-6BD6E2421C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187" y="4342869"/>
            <a:ext cx="5487626" cy="411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>
              <a:latin typeface="Arial" panose="020B0604020202020204" pitchFamily="34" charset="0"/>
            </a:endParaRPr>
          </a:p>
        </p:txBody>
      </p:sp>
      <p:sp>
        <p:nvSpPr>
          <p:cNvPr id="880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503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685800" indent="-263525" defTabSz="87503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055370" indent="-210820" defTabSz="87503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477010" indent="-210820" defTabSz="87503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1899285" indent="-210820" defTabSz="87503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320925" indent="-210820" defTabSz="8750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743200" indent="-210820" defTabSz="8750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165475" indent="-210820" defTabSz="8750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587115" indent="-210820" defTabSz="8750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3E7C15FA-7D9A-4600-951D-0F9B5B75FCC8}" type="slidenum">
              <a:rPr lang="zh-CN" altLang="en-US" smtClean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fld>
            <a:endParaRPr lang="en-US" altLang="zh-CN" smtClean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7A0A4-3DEB-4827-81AB-6BD6E2421C0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2023/3/2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5432-2ACF-4269-8038-34715E12ABC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0BEA-8A14-43FC-8914-AE5C664B74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5432-2ACF-4269-8038-34715E12ABC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0BEA-8A14-43FC-8914-AE5C664B74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5432-2ACF-4269-8038-34715E12ABC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0BEA-8A14-43FC-8914-AE5C664B74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5432-2ACF-4269-8038-34715E12ABC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0BEA-8A14-43FC-8914-AE5C664B74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5432-2ACF-4269-8038-34715E12ABC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0BEA-8A14-43FC-8914-AE5C664B74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5432-2ACF-4269-8038-34715E12ABC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0BEA-8A14-43FC-8914-AE5C664B74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5432-2ACF-4269-8038-34715E12ABC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0BEA-8A14-43FC-8914-AE5C664B74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5432-2ACF-4269-8038-34715E12ABC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0BEA-8A14-43FC-8914-AE5C664B74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5432-2ACF-4269-8038-34715E12ABC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0BEA-8A14-43FC-8914-AE5C664B74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5432-2ACF-4269-8038-34715E12ABC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0BEA-8A14-43FC-8914-AE5C664B74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5432-2ACF-4269-8038-34715E12ABC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0BEA-8A14-43FC-8914-AE5C664B74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3"/>
          <p:cNvGrpSpPr/>
          <p:nvPr/>
        </p:nvGrpSpPr>
        <p:grpSpPr bwMode="auto">
          <a:xfrm>
            <a:off x="0" y="0"/>
            <a:ext cx="9144000" cy="4954588"/>
            <a:chOff x="0" y="0"/>
            <a:chExt cx="9144000" cy="4954481"/>
          </a:xfrm>
        </p:grpSpPr>
        <p:pic>
          <p:nvPicPr>
            <p:cNvPr id="8" name="Picture 4" descr="C:\Users\wangjing\Desktop\QQ截图20151109104442.jpg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293"/>
              <a:ext cx="9144000" cy="471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 descr="C:\Users\wangjing\Desktop\未标题-1.jpg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007230" cy="4954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矩形 9"/>
          <p:cNvSpPr/>
          <p:nvPr/>
        </p:nvSpPr>
        <p:spPr bwMode="auto">
          <a:xfrm>
            <a:off x="0" y="4646612"/>
            <a:ext cx="9144000" cy="49688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0" y="5040313"/>
            <a:ext cx="9144000" cy="1238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5940425" y="4681884"/>
            <a:ext cx="30241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defRPr/>
            </a:pPr>
            <a:r>
              <a:rPr lang="zh-CN" altLang="en-US" sz="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顿汉布什 享誉世界的空调专家</a:t>
            </a:r>
            <a:endParaRPr lang="en-US" altLang="zh-CN" sz="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defRPr/>
            </a:pPr>
            <a:r>
              <a:rPr lang="en-US" altLang="zh-CN" sz="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Dunham-Bush, Your Comfort Specialist!</a:t>
            </a:r>
            <a:endParaRPr lang="zh-CN" altLang="en-US" sz="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5940425" y="180975"/>
            <a:ext cx="30241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defRPr/>
            </a:pPr>
            <a:r>
              <a:rPr lang="en-US" altLang="zh-CN" sz="90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Dunham-Bush</a:t>
            </a:r>
            <a:r>
              <a:rPr lang="en-US" altLang="zh-CN" sz="900" b="1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Since 1894</a:t>
            </a:r>
            <a:endParaRPr lang="zh-CN" altLang="en-US" sz="900" smtClean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标题 1"/>
          <p:cNvSpPr txBox="1"/>
          <p:nvPr/>
        </p:nvSpPr>
        <p:spPr>
          <a:xfrm>
            <a:off x="1258888" y="125413"/>
            <a:ext cx="5041900" cy="5191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107504" y="4712861"/>
            <a:ext cx="30241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唯进步  不止步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D5432-2ACF-4269-8038-34715E12ABCB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C0BEA-8A14-43FC-8914-AE5C664B74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35" y="0"/>
            <a:ext cx="9144000" cy="5164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50" name="椭圆 7"/>
          <p:cNvSpPr>
            <a:spLocks noChangeArrowheads="1"/>
          </p:cNvSpPr>
          <p:nvPr/>
        </p:nvSpPr>
        <p:spPr bwMode="auto">
          <a:xfrm>
            <a:off x="755650" y="901700"/>
            <a:ext cx="215900" cy="1619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51" name="椭圆 8"/>
          <p:cNvSpPr>
            <a:spLocks noChangeArrowheads="1"/>
          </p:cNvSpPr>
          <p:nvPr/>
        </p:nvSpPr>
        <p:spPr bwMode="auto">
          <a:xfrm>
            <a:off x="1042988" y="901700"/>
            <a:ext cx="215900" cy="161925"/>
          </a:xfrm>
          <a:prstGeom prst="ellipse">
            <a:avLst/>
          </a:prstGeom>
          <a:solidFill>
            <a:srgbClr val="FFFFFF">
              <a:alpha val="8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5" name="Picture 6" descr="F:\常用\DB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256" y="267051"/>
            <a:ext cx="4373984" cy="460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矩形 8"/>
          <p:cNvSpPr/>
          <p:nvPr/>
        </p:nvSpPr>
        <p:spPr>
          <a:xfrm>
            <a:off x="0" y="1635646"/>
            <a:ext cx="5292725" cy="2077171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DUNHAM-BUSH, </a:t>
            </a:r>
            <a:r>
              <a:rPr lang="ru-RU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Места проведения мероприятий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Picture 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6398" y="320328"/>
            <a:ext cx="135731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46796" y="1635645"/>
            <a:ext cx="3756099" cy="20771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5346796" y="2156396"/>
            <a:ext cx="3779837" cy="830263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  <a:lumMod val="95000"/>
                  <a:lumOff val="5000"/>
                  <a:alpha val="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DUNHAM-BUSH</a:t>
            </a:r>
          </a:p>
          <a:p>
            <a:pPr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Since1894…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1325786" y="31385"/>
            <a:ext cx="62705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Места проведения мероприятий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grpSp>
        <p:nvGrpSpPr>
          <p:cNvPr id="2" name="组合 25"/>
          <p:cNvGrpSpPr/>
          <p:nvPr/>
        </p:nvGrpSpPr>
        <p:grpSpPr>
          <a:xfrm>
            <a:off x="4848779" y="578968"/>
            <a:ext cx="3723749" cy="1492716"/>
            <a:chOff x="4691508" y="578968"/>
            <a:chExt cx="3723749" cy="1492716"/>
          </a:xfrm>
        </p:grpSpPr>
        <p:sp>
          <p:nvSpPr>
            <p:cNvPr id="19" name="矩形 18"/>
            <p:cNvSpPr/>
            <p:nvPr/>
          </p:nvSpPr>
          <p:spPr>
            <a:xfrm>
              <a:off x="4836923" y="578968"/>
              <a:ext cx="3578334" cy="14927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/>
            <a:p>
              <a:r>
                <a:rPr lang="ru-RU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Проект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</a:t>
              </a:r>
              <a:r>
                <a:rPr lang="ru-RU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Красочная площадь </a:t>
              </a:r>
              <a:r>
                <a:rPr lang="ru-RU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культуры</a:t>
              </a:r>
            </a:p>
            <a:p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Модель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Кол-во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WCFX/3</a:t>
              </a:r>
            </a:p>
            <a:p>
              <a:pPr indent="-457200" eaLnBrk="0">
                <a:lnSpc>
                  <a:spcPct val="130000"/>
                </a:lnSpc>
                <a:defRPr/>
              </a:pPr>
              <a:r>
                <a:rPr lang="ru-RU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Год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2013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 rot="10800000" flipH="1">
              <a:off x="4691508" y="999569"/>
              <a:ext cx="159460" cy="13136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4"/>
          <p:cNvGrpSpPr/>
          <p:nvPr/>
        </p:nvGrpSpPr>
        <p:grpSpPr>
          <a:xfrm>
            <a:off x="642910" y="3061384"/>
            <a:ext cx="4105178" cy="1306980"/>
            <a:chOff x="466822" y="3061384"/>
            <a:chExt cx="4105178" cy="1306980"/>
          </a:xfrm>
        </p:grpSpPr>
        <p:sp>
          <p:nvSpPr>
            <p:cNvPr id="23" name="矩形 22"/>
            <p:cNvSpPr/>
            <p:nvPr/>
          </p:nvSpPr>
          <p:spPr>
            <a:xfrm>
              <a:off x="611560" y="3061384"/>
              <a:ext cx="3960440" cy="13069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ru-RU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Проект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</a:t>
              </a:r>
              <a:r>
                <a:rPr lang="ru-RU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Хэбэй</a:t>
              </a:r>
              <a:r>
                <a:rPr lang="ru-RU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Олимпийский спортивный центр</a:t>
              </a:r>
              <a:endPara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Модель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Кол-во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WCFXHP/2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WCFX/1</a:t>
              </a:r>
            </a:p>
            <a:p>
              <a:pPr>
                <a:lnSpc>
                  <a:spcPct val="130000"/>
                </a:lnSpc>
                <a:defRPr/>
              </a:pPr>
              <a:r>
                <a:rPr lang="ru-RU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Год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2015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>
              <a:off x="466822" y="3357568"/>
              <a:ext cx="159460" cy="13746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20153121454020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86810" y="857238"/>
            <a:ext cx="3528000" cy="2196000"/>
          </a:xfrm>
          <a:prstGeom prst="rect">
            <a:avLst/>
          </a:prstGeom>
        </p:spPr>
      </p:pic>
      <p:pic>
        <p:nvPicPr>
          <p:cNvPr id="11" name="Picture 2" descr="C:\Users\sunshouwei\Desktop\烟台办\五彩文化广场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0214" y="2161700"/>
            <a:ext cx="3528000" cy="21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929190" y="3003798"/>
            <a:ext cx="3960440" cy="10652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r>
              <a:rPr lang="ru-RU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Проект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ru-RU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Городской культурный центр в Баян-</a:t>
            </a:r>
            <a:r>
              <a:rPr lang="ru-RU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Нур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Модель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Кол-во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WCFX/4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CR/805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ru-RU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Год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>
          <a:xfrm>
            <a:off x="4786314" y="3220103"/>
            <a:ext cx="159460" cy="13746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500034" y="928676"/>
            <a:ext cx="4134666" cy="1241700"/>
            <a:chOff x="528555" y="1000114"/>
            <a:chExt cx="4134666" cy="1241700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702781" y="1000114"/>
              <a:ext cx="3960440" cy="12417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2075" tIns="46038" rIns="92075" bIns="46038" anchor="ctr"/>
            <a:lstStyle/>
            <a:p>
              <a:r>
                <a:rPr lang="ru-RU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Проект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</a:t>
              </a:r>
              <a:r>
                <a:rPr lang="ru-RU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Шэньянский</a:t>
              </a:r>
              <a:r>
                <a:rPr lang="ru-RU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музей национальных игр</a:t>
              </a:r>
              <a:endPara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Модель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Кол-во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WCFX/2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DCLC/2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ru-RU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Год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2012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10800000" flipH="1">
              <a:off x="528555" y="1307487"/>
              <a:ext cx="159460" cy="13746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1325786" y="31385"/>
            <a:ext cx="57664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Места проведения мероприятий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24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pic>
        <p:nvPicPr>
          <p:cNvPr id="1026" name="Picture 2" descr="C:\Documents and Settings\jinzuguo\桌面\d2b234cfb8c30bfa12fd057b6f42d93b.jpg"/>
          <p:cNvPicPr>
            <a:picLocks noChangeArrowheads="1"/>
          </p:cNvPicPr>
          <p:nvPr/>
        </p:nvPicPr>
        <p:blipFill>
          <a:blip r:embed="rId2" cstate="print"/>
          <a:srcRect t="13012" r="13019" b="5660"/>
          <a:stretch>
            <a:fillRect/>
          </a:stretch>
        </p:blipFill>
        <p:spPr bwMode="auto">
          <a:xfrm>
            <a:off x="500034" y="2214560"/>
            <a:ext cx="3531600" cy="2196000"/>
          </a:xfrm>
          <a:prstGeom prst="rect">
            <a:avLst/>
          </a:prstGeom>
          <a:noFill/>
        </p:spPr>
      </p:pic>
      <p:pic>
        <p:nvPicPr>
          <p:cNvPr id="12" name="图片 11" descr="dbe0ecc54ed525eb87d185ed22142658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786314" y="642924"/>
            <a:ext cx="3528000" cy="21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214282" y="785813"/>
            <a:ext cx="435771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rgbClr val="0000FF"/>
              </a:buClr>
              <a:buSzPct val="80000"/>
            </a:pPr>
            <a:r>
              <a:rPr lang="en-US" altLang="zh-CN" sz="1600" b="1" dirty="0" smtClean="0"/>
              <a:t>·  </a:t>
            </a:r>
            <a:r>
              <a:rPr lang="ru-RU" sz="1600" dirty="0" err="1"/>
              <a:t>Харбинский</a:t>
            </a:r>
            <a:r>
              <a:rPr lang="ru-RU" sz="1600" dirty="0"/>
              <a:t> международный выставочный и спортивный центр</a:t>
            </a:r>
            <a:endParaRPr lang="en-US" sz="1600" dirty="0" smtClean="0"/>
          </a:p>
          <a:p>
            <a:r>
              <a:rPr lang="en-US" altLang="zh-CN" sz="1600" b="1" dirty="0" smtClean="0"/>
              <a:t>·  </a:t>
            </a:r>
            <a:r>
              <a:rPr lang="ru-RU" sz="1600" dirty="0"/>
              <a:t>Спортивный центр в </a:t>
            </a:r>
            <a:r>
              <a:rPr lang="ru-RU" sz="1600" dirty="0" err="1"/>
              <a:t>Шаньдун</a:t>
            </a:r>
            <a:endParaRPr lang="en-US" sz="1600" dirty="0" smtClean="0"/>
          </a:p>
          <a:p>
            <a:r>
              <a:rPr lang="en-US" altLang="zh-CN" sz="1600" b="1" dirty="0" smtClean="0"/>
              <a:t>·  </a:t>
            </a:r>
            <a:r>
              <a:rPr lang="en-US" sz="1600" dirty="0" err="1" smtClean="0"/>
              <a:t>Namgong</a:t>
            </a:r>
            <a:r>
              <a:rPr lang="en-US" sz="1600" dirty="0" smtClean="0"/>
              <a:t> </a:t>
            </a:r>
            <a:r>
              <a:rPr lang="ru-RU" sz="1600" dirty="0" smtClean="0"/>
              <a:t>Геотермальный музей</a:t>
            </a:r>
            <a:endParaRPr lang="en-US" sz="1600" dirty="0" smtClean="0"/>
          </a:p>
          <a:p>
            <a:r>
              <a:rPr lang="en-US" altLang="zh-CN" sz="1600" b="1" dirty="0" smtClean="0"/>
              <a:t>·  </a:t>
            </a:r>
            <a:r>
              <a:rPr lang="ru-RU" sz="1600" dirty="0"/>
              <a:t>Мемориальный музей антияпонской войны китайского </a:t>
            </a:r>
            <a:r>
              <a:rPr lang="ru-RU" sz="1600" dirty="0" smtClean="0"/>
              <a:t>народа в Пекине</a:t>
            </a:r>
            <a:endParaRPr lang="en-US" sz="1600" dirty="0" smtClean="0"/>
          </a:p>
          <a:p>
            <a:r>
              <a:rPr lang="en-US" altLang="zh-CN" sz="1600" b="1" dirty="0" smtClean="0"/>
              <a:t>·  </a:t>
            </a:r>
            <a:r>
              <a:rPr lang="ru-RU" sz="1600" dirty="0"/>
              <a:t>Музей китайской буддийской </a:t>
            </a:r>
            <a:r>
              <a:rPr lang="ru-RU" sz="1600" dirty="0" smtClean="0"/>
              <a:t>культуры</a:t>
            </a:r>
          </a:p>
          <a:p>
            <a:r>
              <a:rPr lang="en-US" altLang="zh-CN" sz="1600" b="1" dirty="0" smtClean="0"/>
              <a:t>·  </a:t>
            </a:r>
            <a:r>
              <a:rPr lang="ru-RU" sz="1600" dirty="0" smtClean="0"/>
              <a:t>Выставочный </a:t>
            </a:r>
            <a:r>
              <a:rPr lang="ru-RU" sz="1600" dirty="0"/>
              <a:t>зал планирования острова </a:t>
            </a:r>
            <a:r>
              <a:rPr lang="en-US" sz="1600" dirty="0" smtClean="0"/>
              <a:t>C</a:t>
            </a:r>
            <a:r>
              <a:rPr lang="en-US" sz="1600" dirty="0" smtClean="0"/>
              <a:t>hangxing</a:t>
            </a:r>
            <a:endParaRPr lang="en-US" sz="1600" dirty="0" smtClean="0"/>
          </a:p>
          <a:p>
            <a:r>
              <a:rPr lang="en-US" altLang="zh-CN" sz="1600" b="1" dirty="0" smtClean="0"/>
              <a:t>·  </a:t>
            </a:r>
            <a:r>
              <a:rPr lang="ru-RU" sz="1600" dirty="0"/>
              <a:t>Спортивный центр города </a:t>
            </a:r>
            <a:r>
              <a:rPr lang="en-US" sz="1600" dirty="0" smtClean="0"/>
              <a:t>Yongan</a:t>
            </a:r>
            <a:r>
              <a:rPr lang="ru-RU" sz="1600" dirty="0" smtClean="0"/>
              <a:t> </a:t>
            </a:r>
            <a:r>
              <a:rPr lang="ru-RU" sz="1600" dirty="0"/>
              <a:t>провинции </a:t>
            </a:r>
            <a:r>
              <a:rPr lang="ru-RU" sz="1600" dirty="0" err="1" smtClean="0"/>
              <a:t>Фуцзянь</a:t>
            </a:r>
            <a:endParaRPr lang="ru-RU" sz="1600" dirty="0" smtClean="0"/>
          </a:p>
          <a:p>
            <a:r>
              <a:rPr lang="en-US" altLang="zh-CN" sz="1600" b="1" dirty="0" smtClean="0"/>
              <a:t>·  </a:t>
            </a:r>
            <a:r>
              <a:rPr lang="en-US" sz="1600" dirty="0" err="1" smtClean="0"/>
              <a:t>Qingyang</a:t>
            </a:r>
            <a:r>
              <a:rPr lang="en-US" sz="1600" dirty="0" smtClean="0"/>
              <a:t>  </a:t>
            </a:r>
            <a:r>
              <a:rPr lang="en-US" sz="1600" dirty="0" err="1" smtClean="0"/>
              <a:t>Lvzhou</a:t>
            </a:r>
            <a:r>
              <a:rPr lang="en-US" sz="1600" dirty="0" smtClean="0"/>
              <a:t> - E Zone Century Dance    </a:t>
            </a:r>
            <a:r>
              <a:rPr lang="ru-RU" sz="1600" dirty="0" smtClean="0"/>
              <a:t>Выставочной зал и башня с логотипом</a:t>
            </a:r>
            <a:endParaRPr lang="en-US" sz="1600" dirty="0" smtClean="0"/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4643438" y="780317"/>
            <a:ext cx="4500562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b="1" dirty="0" smtClean="0"/>
              <a:t>·  </a:t>
            </a:r>
            <a:r>
              <a:rPr lang="ru-RU" sz="1600" dirty="0"/>
              <a:t>Театр </a:t>
            </a:r>
            <a:r>
              <a:rPr lang="ru-RU" sz="1600" dirty="0" err="1" smtClean="0"/>
              <a:t>Хайчжу</a:t>
            </a:r>
            <a:r>
              <a:rPr lang="ru-RU" sz="1600" dirty="0" smtClean="0"/>
              <a:t> в </a:t>
            </a:r>
            <a:r>
              <a:rPr lang="ru-RU" sz="1600" dirty="0"/>
              <a:t>Гуанчжоу</a:t>
            </a:r>
            <a:endParaRPr lang="en-US" sz="1600" dirty="0" smtClean="0"/>
          </a:p>
          <a:p>
            <a:r>
              <a:rPr lang="en-US" altLang="zh-CN" sz="1600" b="1" dirty="0" smtClean="0"/>
              <a:t>·  </a:t>
            </a:r>
            <a:r>
              <a:rPr lang="ru-RU" sz="1600" dirty="0" smtClean="0"/>
              <a:t>Выставка ледяных скульптур в Макао</a:t>
            </a:r>
          </a:p>
          <a:p>
            <a:r>
              <a:rPr lang="en-US" altLang="zh-CN" sz="1600" b="1" dirty="0" smtClean="0"/>
              <a:t>·  </a:t>
            </a:r>
            <a:r>
              <a:rPr lang="ru-RU" sz="1600" dirty="0" smtClean="0"/>
              <a:t>Музей стадиона</a:t>
            </a:r>
            <a:r>
              <a:rPr lang="en-US" sz="1600" dirty="0" smtClean="0"/>
              <a:t> </a:t>
            </a:r>
            <a:r>
              <a:rPr lang="en-US" sz="1600" dirty="0" smtClean="0"/>
              <a:t>Fuzhou Yong </a:t>
            </a:r>
            <a:r>
              <a:rPr lang="en-US" sz="1600" dirty="0" smtClean="0"/>
              <a:t>'an</a:t>
            </a:r>
            <a:endParaRPr lang="en-US" sz="1600" dirty="0" smtClean="0"/>
          </a:p>
          <a:p>
            <a:r>
              <a:rPr lang="en-US" altLang="zh-CN" sz="1600" b="1" dirty="0" smtClean="0"/>
              <a:t>· </a:t>
            </a:r>
            <a:r>
              <a:rPr lang="en-US" altLang="zh-CN" sz="1600" b="1" dirty="0" smtClean="0"/>
              <a:t> </a:t>
            </a:r>
            <a:r>
              <a:rPr lang="ru-RU" sz="1600" dirty="0"/>
              <a:t>Культурный центр района </a:t>
            </a:r>
            <a:r>
              <a:rPr lang="ru-RU" sz="1600" dirty="0" err="1"/>
              <a:t>Биньцзян</a:t>
            </a:r>
            <a:r>
              <a:rPr lang="ru-RU" sz="1600" dirty="0"/>
              <a:t>, </a:t>
            </a:r>
            <a:r>
              <a:rPr lang="ru-RU" sz="1600" dirty="0" smtClean="0"/>
              <a:t>Ханчжоу</a:t>
            </a:r>
            <a:endParaRPr lang="en-US" sz="1600" dirty="0" smtClean="0"/>
          </a:p>
          <a:p>
            <a:r>
              <a:rPr lang="en-US" altLang="zh-CN" sz="1600" b="1" dirty="0" smtClean="0"/>
              <a:t>·  </a:t>
            </a:r>
            <a:r>
              <a:rPr lang="ru-RU" sz="1600" dirty="0"/>
              <a:t>Шанхайский </a:t>
            </a:r>
            <a:r>
              <a:rPr lang="ru-RU" sz="1600" dirty="0" smtClean="0"/>
              <a:t>музей</a:t>
            </a:r>
            <a:endParaRPr lang="en-US" sz="1600" dirty="0" smtClean="0"/>
          </a:p>
          <a:p>
            <a:r>
              <a:rPr lang="en-US" altLang="zh-CN" sz="1600" b="1" dirty="0" smtClean="0"/>
              <a:t>·  </a:t>
            </a:r>
            <a:r>
              <a:rPr lang="ru-RU" sz="1600" dirty="0" smtClean="0"/>
              <a:t>Палеонтологический </a:t>
            </a:r>
            <a:r>
              <a:rPr lang="ru-RU" sz="1600" dirty="0"/>
              <a:t>музей полезных ископаемых</a:t>
            </a:r>
            <a:r>
              <a:rPr lang="en-US" sz="1600" dirty="0" smtClean="0"/>
              <a:t> </a:t>
            </a:r>
            <a:r>
              <a:rPr lang="ru-RU" sz="1600" dirty="0"/>
              <a:t>в провинции </a:t>
            </a:r>
            <a:r>
              <a:rPr lang="ru-RU" sz="1600" dirty="0" err="1" smtClean="0"/>
              <a:t>Аньхой</a:t>
            </a:r>
            <a:endParaRPr lang="en-US" sz="1600" dirty="0" smtClean="0"/>
          </a:p>
          <a:p>
            <a:r>
              <a:rPr lang="en-US" altLang="zh-CN" sz="1600" b="1" dirty="0" smtClean="0"/>
              <a:t>·  </a:t>
            </a:r>
            <a:r>
              <a:rPr lang="ru-RU" altLang="zh-CN" sz="1600" dirty="0" smtClean="0"/>
              <a:t>Большой зал </a:t>
            </a:r>
            <a:r>
              <a:rPr lang="ru-RU" altLang="zh-CN" sz="1600" dirty="0"/>
              <a:t>народных собраний в автономном районе </a:t>
            </a:r>
            <a:r>
              <a:rPr lang="ru-RU" altLang="zh-CN" sz="1600" dirty="0" err="1"/>
              <a:t>Нинся</a:t>
            </a:r>
            <a:endParaRPr lang="en-US" sz="1600" dirty="0" smtClean="0"/>
          </a:p>
          <a:p>
            <a:pPr eaLnBrk="1" hangingPunct="1"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285852" y="61867"/>
            <a:ext cx="63824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Места проведения </a:t>
            </a:r>
            <a:r>
              <a:rPr lang="ru-RU" altLang="zh-CN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мероприятий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4444" y="0"/>
            <a:ext cx="9115400" cy="368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4158" y="3170237"/>
            <a:ext cx="9194670" cy="19732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顿汉布什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享誉世界的空调专家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DUNHAM-BUSH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 YOUR 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COMFORT 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SPECIALIST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！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1 Título"/>
          <p:cNvSpPr txBox="1"/>
          <p:nvPr/>
        </p:nvSpPr>
        <p:spPr bwMode="auto">
          <a:xfrm>
            <a:off x="323850" y="772046"/>
            <a:ext cx="59023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5765"/>
              </a:lnSpc>
            </a:pPr>
            <a:r>
              <a:rPr lang="es-HN" altLang="zh-CN" sz="4900" b="1" dirty="0">
                <a:solidFill>
                  <a:srgbClr val="404040"/>
                </a:solidFill>
                <a:latin typeface="Rockwell" panose="02060603020205020403" pitchFamily="18" charset="0"/>
                <a:ea typeface="Meiryo" pitchFamily="34" charset="-128"/>
                <a:cs typeface="Meiryo" pitchFamily="34" charset="-128"/>
              </a:rPr>
              <a:t>THANK </a:t>
            </a:r>
            <a:r>
              <a:rPr lang="es-HN" altLang="zh-CN" sz="4900" b="1" dirty="0">
                <a:solidFill>
                  <a:srgbClr val="00B0F0"/>
                </a:solidFill>
                <a:latin typeface="Rockwell" panose="02060603020205020403" pitchFamily="18" charset="0"/>
                <a:ea typeface="Meiryo" pitchFamily="34" charset="-128"/>
                <a:cs typeface="Meiryo" pitchFamily="34" charset="-128"/>
              </a:rPr>
              <a:t>YOU</a:t>
            </a:r>
          </a:p>
        </p:txBody>
      </p:sp>
      <p:pic>
        <p:nvPicPr>
          <p:cNvPr id="7" name="Picture 10" descr="F:\常用\DB LOGO副本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016" y="771550"/>
            <a:ext cx="1584721" cy="81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577" y="1829811"/>
            <a:ext cx="1475160" cy="1029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395288" y="1635646"/>
            <a:ext cx="346761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顿汉布什</a:t>
            </a: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唯进步，不止步！</a:t>
            </a:r>
            <a:endParaRPr lang="en-US" altLang="zh-CN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Innovation…Never Ends!</a:t>
            </a:r>
          </a:p>
        </p:txBody>
      </p:sp>
      <p:sp>
        <p:nvSpPr>
          <p:cNvPr id="2" name="矩形 1"/>
          <p:cNvSpPr/>
          <p:nvPr/>
        </p:nvSpPr>
        <p:spPr>
          <a:xfrm>
            <a:off x="6226175" y="4773801"/>
            <a:ext cx="28103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版本号：</a:t>
            </a:r>
            <a:r>
              <a:rPr lang="en-US" altLang="zh-CN" sz="1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PPT_Corporate</a:t>
            </a:r>
            <a:r>
              <a:rPr lang="en-US" altLang="zh-CN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Profile_C-DO_03C</a:t>
            </a:r>
            <a:endParaRPr lang="en-US" altLang="zh-CN" sz="1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99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4857752" y="650406"/>
            <a:ext cx="3723749" cy="1492716"/>
            <a:chOff x="4691508" y="650406"/>
            <a:chExt cx="3723749" cy="1492716"/>
          </a:xfrm>
        </p:grpSpPr>
        <p:sp>
          <p:nvSpPr>
            <p:cNvPr id="19" name="矩形 18"/>
            <p:cNvSpPr/>
            <p:nvPr/>
          </p:nvSpPr>
          <p:spPr>
            <a:xfrm>
              <a:off x="4836923" y="650406"/>
              <a:ext cx="3578334" cy="14927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/>
            <a:p>
              <a:pPr indent="-457200" eaLnBrk="0">
                <a:lnSpc>
                  <a:spcPct val="130000"/>
                </a:lnSpc>
                <a:defRPr/>
              </a:pPr>
              <a:r>
                <a:rPr lang="ru-RU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Проект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Asian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Games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City</a:t>
              </a:r>
              <a:r>
                <a:rPr lang="ru-RU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в </a:t>
              </a:r>
              <a:r>
                <a:rPr lang="ru-RU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Гуанчжоу</a:t>
              </a:r>
            </a:p>
            <a:p>
              <a:pPr indent="-457200" eaLnBrk="0">
                <a:lnSpc>
                  <a:spcPct val="130000"/>
                </a:lnSpc>
                <a:defRPr/>
              </a:pP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Модель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Кол-во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WCFXHP/10</a:t>
              </a:r>
            </a:p>
            <a:p>
              <a:pPr>
                <a:lnSpc>
                  <a:spcPct val="130000"/>
                </a:lnSpc>
                <a:defRPr/>
              </a:pPr>
              <a:r>
                <a:rPr lang="ru-RU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Год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2010</a:t>
              </a:r>
            </a:p>
            <a:p>
              <a:pPr>
                <a:lnSpc>
                  <a:spcPct val="130000"/>
                </a:lnSpc>
                <a:defRPr/>
              </a:pPr>
              <a:r>
                <a:rPr lang="ru-RU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Примечание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ru-RU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Тепловой насос, использующий речную воду в </a:t>
              </a:r>
              <a:r>
                <a:rPr lang="ru-RU" altLang="zh-CN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кач-ве</a:t>
              </a:r>
              <a:r>
                <a:rPr lang="ru-RU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источника тепла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 rot="10800000" flipH="1">
              <a:off x="4691508" y="999569"/>
              <a:ext cx="159460" cy="13136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81136" y="3071816"/>
            <a:ext cx="4105178" cy="1306980"/>
            <a:chOff x="466822" y="3061384"/>
            <a:chExt cx="4105178" cy="1306980"/>
          </a:xfrm>
        </p:grpSpPr>
        <p:sp>
          <p:nvSpPr>
            <p:cNvPr id="23" name="矩形 22"/>
            <p:cNvSpPr/>
            <p:nvPr/>
          </p:nvSpPr>
          <p:spPr>
            <a:xfrm>
              <a:off x="611560" y="3061384"/>
              <a:ext cx="3960440" cy="13069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ru-RU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Проект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ru-RU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Национальный стадион (Пекин</a:t>
              </a:r>
              <a:r>
                <a:rPr lang="ru-RU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</a:p>
            <a:p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Модель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Кол-во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WCFXHP/2</a:t>
              </a:r>
            </a:p>
            <a:p>
              <a:pPr>
                <a:lnSpc>
                  <a:spcPct val="130000"/>
                </a:lnSpc>
                <a:defRPr/>
              </a:pPr>
              <a:r>
                <a:rPr lang="ru-RU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Год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2007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>
              <a:off x="466822" y="3357568"/>
              <a:ext cx="159460" cy="13746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7" name="Picture 6" descr="http://p2.so.qhimg.com/bdr/_240_/t0103fa672301919632.jpg"/>
          <p:cNvPicPr>
            <a:picLocks noChangeArrowheads="1"/>
          </p:cNvPicPr>
          <p:nvPr/>
        </p:nvPicPr>
        <p:blipFill>
          <a:blip r:embed="rId3" cstate="print"/>
          <a:srcRect t="14225"/>
          <a:stretch>
            <a:fillRect/>
          </a:stretch>
        </p:blipFill>
        <p:spPr bwMode="auto">
          <a:xfrm>
            <a:off x="683210" y="857238"/>
            <a:ext cx="3531600" cy="21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1652" y="2161700"/>
            <a:ext cx="3528000" cy="219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" name="Text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25786" y="31385"/>
            <a:ext cx="61265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zh-CN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Места проведени</a:t>
            </a:r>
            <a:r>
              <a:rPr lang="ru-RU" altLang="zh-CN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я мероприятий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857752" y="3003798"/>
            <a:ext cx="3960440" cy="10652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lnSpc>
                <a:spcPct val="130000"/>
              </a:lnSpc>
              <a:defRPr/>
            </a:pPr>
            <a:r>
              <a:rPr lang="ru-RU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Проект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ru-RU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Гимназия </a:t>
            </a:r>
            <a:r>
              <a:rPr lang="ru-RU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 </a:t>
            </a:r>
            <a:r>
              <a:rPr lang="ru-RU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районе </a:t>
            </a:r>
            <a:r>
              <a:rPr lang="ru-RU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Хайдянь</a:t>
            </a:r>
            <a:r>
              <a:rPr lang="ru-RU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Модель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Кол-во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WCFXHP/4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ru-RU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Год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>
          <a:xfrm>
            <a:off x="4714876" y="3220103"/>
            <a:ext cx="159460" cy="13746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508772" y="928676"/>
            <a:ext cx="4134666" cy="1241700"/>
            <a:chOff x="528555" y="1000114"/>
            <a:chExt cx="4134666" cy="1241700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702781" y="1000114"/>
              <a:ext cx="3960440" cy="12417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2075" tIns="46038" rIns="92075" bIns="46038" anchor="ctr"/>
            <a:lstStyle/>
            <a:p>
              <a:pPr>
                <a:lnSpc>
                  <a:spcPct val="130000"/>
                </a:lnSpc>
                <a:defRPr/>
              </a:pPr>
              <a:r>
                <a:rPr lang="ru-RU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Проект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r>
                <a:rPr lang="ru-RU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Экспо-парк садов </a:t>
              </a:r>
              <a:r>
                <a:rPr lang="ru-RU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в </a:t>
              </a:r>
              <a:r>
                <a:rPr lang="ru-RU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Цзинань</a:t>
              </a:r>
              <a:r>
                <a:rPr lang="ru-RU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Модель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Кол-во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WCFXHP/5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ru-RU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Год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2009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10800000" flipH="1">
              <a:off x="528555" y="1307487"/>
              <a:ext cx="159460" cy="13746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Picture 2" descr="http://img.t1.cn/Image/2010/1/8/1344t.jpg">
            <a:hlinkClick r:id=""/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642924"/>
            <a:ext cx="3528000" cy="21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济南园博园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0034" y="2143122"/>
            <a:ext cx="3531600" cy="219600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25786" y="31385"/>
            <a:ext cx="5982518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Места проведения </a:t>
            </a:r>
            <a:r>
              <a:rPr lang="ru-RU" altLang="zh-CN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мероприятий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207942" y="500048"/>
            <a:ext cx="4468514" cy="2088232"/>
            <a:chOff x="4207942" y="500048"/>
            <a:chExt cx="4468514" cy="2088232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320144" y="500048"/>
              <a:ext cx="4356312" cy="20882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2075" tIns="46038" rIns="92075" bIns="46038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Проект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Children's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Park Two Pavilions and A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Palace</a:t>
              </a:r>
              <a:r>
                <a:rPr lang="ru-RU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в </a:t>
              </a:r>
              <a:r>
                <a:rPr lang="ru-RU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Дунъин</a:t>
              </a:r>
              <a:endPara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Модель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Кол-во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WCFXHP/4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DMA/34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KFP/11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CR/1154</a:t>
              </a:r>
            </a:p>
            <a:p>
              <a:pPr>
                <a:lnSpc>
                  <a:spcPct val="130000"/>
                </a:lnSpc>
                <a:defRPr/>
              </a:pPr>
              <a:r>
                <a:rPr lang="ru-RU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Год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2013</a:t>
              </a:r>
            </a:p>
          </p:txBody>
        </p:sp>
        <p:sp>
          <p:nvSpPr>
            <p:cNvPr id="7" name="等腰三角形 6"/>
            <p:cNvSpPr/>
            <p:nvPr/>
          </p:nvSpPr>
          <p:spPr>
            <a:xfrm rot="16200000">
              <a:off x="4196945" y="1225426"/>
              <a:ext cx="159460" cy="13746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190630" y="2786064"/>
            <a:ext cx="4096146" cy="1433314"/>
            <a:chOff x="4190630" y="2843599"/>
            <a:chExt cx="4096146" cy="1433314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320144" y="2843599"/>
              <a:ext cx="3966632" cy="14333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2075" tIns="46038" rIns="92075" bIns="46038" anchor="ctr"/>
            <a:lstStyle/>
            <a:p>
              <a:pPr>
                <a:lnSpc>
                  <a:spcPct val="130000"/>
                </a:lnSpc>
                <a:defRPr/>
              </a:pPr>
              <a:r>
                <a:rPr lang="ru-RU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Проект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</a:t>
              </a:r>
              <a:r>
                <a:rPr lang="ru-RU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Спортзал </a:t>
              </a:r>
              <a:r>
                <a:rPr lang="ru-RU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в </a:t>
              </a:r>
              <a:r>
                <a:rPr lang="ru-RU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Цзыбо</a:t>
              </a:r>
              <a:r>
                <a:rPr lang="ru-RU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Модель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Кол-во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WCFX/3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DMA/38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KFP/28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FCU/540</a:t>
              </a:r>
            </a:p>
            <a:p>
              <a:pPr>
                <a:lnSpc>
                  <a:spcPct val="130000"/>
                </a:lnSpc>
                <a:defRPr/>
              </a:pPr>
              <a:r>
                <a:rPr lang="ru-RU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Год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2013</a:t>
              </a:r>
            </a:p>
          </p:txBody>
        </p:sp>
        <p:sp>
          <p:nvSpPr>
            <p:cNvPr id="8" name="等腰三角形 7"/>
            <p:cNvSpPr/>
            <p:nvPr/>
          </p:nvSpPr>
          <p:spPr>
            <a:xfrm rot="16200000">
              <a:off x="4179633" y="3283225"/>
              <a:ext cx="159460" cy="13746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 descr="东营市儿童乐园两馆一宫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3620" y="642924"/>
            <a:ext cx="3024000" cy="1908000"/>
          </a:xfrm>
          <a:prstGeom prst="rect">
            <a:avLst/>
          </a:prstGeom>
        </p:spPr>
      </p:pic>
      <p:pic>
        <p:nvPicPr>
          <p:cNvPr id="14" name="图片 13" descr="淄博市体育馆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3620" y="2643188"/>
            <a:ext cx="3024000" cy="1908000"/>
          </a:xfrm>
          <a:prstGeom prst="rect">
            <a:avLst/>
          </a:prstGeom>
        </p:spPr>
      </p:pic>
      <p:sp>
        <p:nvSpPr>
          <p:cNvPr id="15" name="Text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25786" y="31385"/>
            <a:ext cx="56224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Места проведения </a:t>
            </a:r>
            <a:r>
              <a:rPr lang="ru-RU" altLang="zh-CN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мероприятий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87192" y="500048"/>
            <a:ext cx="4356312" cy="20882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Проект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ru-RU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Музей городского планирования Гуанчжоу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457200">
              <a:lnSpc>
                <a:spcPct val="130000"/>
              </a:lnSpc>
              <a:defRPr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Модель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Кол-во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WCFX/2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ACDXHP/2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DCLC/2</a:t>
            </a:r>
          </a:p>
          <a:p>
            <a:pPr>
              <a:lnSpc>
                <a:spcPct val="130000"/>
              </a:lnSpc>
              <a:defRPr/>
            </a:pPr>
            <a:r>
              <a:rPr lang="ru-RU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Год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</a:p>
          <a:p>
            <a:pPr>
              <a:lnSpc>
                <a:spcPct val="150000"/>
              </a:lnSpc>
              <a:defRPr/>
            </a:pP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 rot="5400000" flipH="1">
            <a:off x="631913" y="1082550"/>
            <a:ext cx="159460" cy="13746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93462" y="2714626"/>
            <a:ext cx="3564224" cy="14333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lnSpc>
                <a:spcPct val="130000"/>
              </a:lnSpc>
              <a:defRPr/>
            </a:pPr>
            <a:r>
              <a:rPr lang="ru-RU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Проект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ru-RU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Стадион в </a:t>
            </a:r>
            <a:r>
              <a:rPr lang="ru-RU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Путянь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Модель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Кол-во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DCLC/2</a:t>
            </a:r>
          </a:p>
          <a:p>
            <a:pPr>
              <a:lnSpc>
                <a:spcPct val="130000"/>
              </a:lnSpc>
              <a:defRPr/>
            </a:pPr>
            <a:r>
              <a:rPr lang="ru-RU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Год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</a:p>
        </p:txBody>
      </p:sp>
      <p:sp>
        <p:nvSpPr>
          <p:cNvPr id="8" name="等腰三角形 7"/>
          <p:cNvSpPr/>
          <p:nvPr/>
        </p:nvSpPr>
        <p:spPr>
          <a:xfrm rot="5400000" flipH="1">
            <a:off x="637323" y="3137667"/>
            <a:ext cx="159460" cy="13746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3" descr="20120818221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643188"/>
            <a:ext cx="3024000" cy="19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\\Backup\Application Share\销售标准资料\06_用户清单及项目图片\项目图片\文化场馆\广州市城市规划展览中心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642924"/>
            <a:ext cx="3024000" cy="1908000"/>
          </a:xfrm>
          <a:prstGeom prst="rect">
            <a:avLst/>
          </a:prstGeom>
          <a:noFill/>
        </p:spPr>
      </p:pic>
      <p:sp>
        <p:nvSpPr>
          <p:cNvPr id="15" name="Text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25786" y="31385"/>
            <a:ext cx="60545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Места проведения мероприятий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5"/>
          <p:cNvGrpSpPr/>
          <p:nvPr/>
        </p:nvGrpSpPr>
        <p:grpSpPr>
          <a:xfrm>
            <a:off x="4929190" y="578968"/>
            <a:ext cx="3723749" cy="1492716"/>
            <a:chOff x="4691508" y="578968"/>
            <a:chExt cx="3723749" cy="1492716"/>
          </a:xfrm>
        </p:grpSpPr>
        <p:sp>
          <p:nvSpPr>
            <p:cNvPr id="19" name="矩形 18"/>
            <p:cNvSpPr/>
            <p:nvPr/>
          </p:nvSpPr>
          <p:spPr>
            <a:xfrm>
              <a:off x="4836923" y="578968"/>
              <a:ext cx="3578334" cy="14927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/>
            <a:p>
              <a:pPr indent="-457200" eaLnBrk="0">
                <a:lnSpc>
                  <a:spcPct val="130000"/>
                </a:lnSpc>
                <a:defRPr/>
              </a:pPr>
              <a:r>
                <a:rPr lang="ru-RU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Проект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</a:t>
              </a:r>
              <a:r>
                <a:rPr lang="ru-RU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Городской спортивный центр </a:t>
              </a:r>
              <a:r>
                <a:rPr lang="ru-RU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Аньцин</a:t>
              </a:r>
              <a:endPara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-457200">
                <a:lnSpc>
                  <a:spcPct val="130000"/>
                </a:lnSpc>
                <a:defRPr/>
              </a:pP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Модель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Кол-во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DCLC/1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WCFX/9</a:t>
              </a:r>
            </a:p>
            <a:p>
              <a:pPr>
                <a:lnSpc>
                  <a:spcPct val="130000"/>
                </a:lnSpc>
                <a:defRPr/>
              </a:pPr>
              <a:r>
                <a:rPr lang="ru-RU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Год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2012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 rot="10800000" flipH="1">
              <a:off x="4691508" y="999569"/>
              <a:ext cx="159460" cy="13136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4"/>
          <p:cNvGrpSpPr/>
          <p:nvPr/>
        </p:nvGrpSpPr>
        <p:grpSpPr>
          <a:xfrm>
            <a:off x="642910" y="3061384"/>
            <a:ext cx="4105178" cy="1306980"/>
            <a:chOff x="466822" y="3061384"/>
            <a:chExt cx="4105178" cy="1306980"/>
          </a:xfrm>
        </p:grpSpPr>
        <p:sp>
          <p:nvSpPr>
            <p:cNvPr id="23" name="矩形 22"/>
            <p:cNvSpPr/>
            <p:nvPr/>
          </p:nvSpPr>
          <p:spPr>
            <a:xfrm>
              <a:off x="611560" y="3061384"/>
              <a:ext cx="3960440" cy="13069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30000"/>
                </a:lnSpc>
                <a:defRPr/>
              </a:pPr>
              <a:r>
                <a:rPr lang="ru-RU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Проект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</a:t>
              </a:r>
              <a:r>
                <a:rPr lang="ru-RU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Стадион спортивного центра </a:t>
              </a:r>
              <a:r>
                <a:rPr lang="ru-RU" altLang="zh-CN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Аньшань</a:t>
              </a:r>
              <a:r>
                <a:rPr lang="ru-RU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Модель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Кол-во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DCLC/3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CR/710</a:t>
              </a:r>
            </a:p>
            <a:p>
              <a:pPr>
                <a:lnSpc>
                  <a:spcPct val="130000"/>
                </a:lnSpc>
                <a:defRPr/>
              </a:pPr>
              <a:r>
                <a:rPr lang="ru-RU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Год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2013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>
              <a:off x="466822" y="3357568"/>
              <a:ext cx="159460" cy="13746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Picture 2"/>
          <p:cNvPicPr>
            <a:picLocks noChangeArrowheads="1"/>
          </p:cNvPicPr>
          <p:nvPr/>
        </p:nvPicPr>
        <p:blipFill>
          <a:blip r:embed="rId3" cstate="print"/>
          <a:srcRect t="16265"/>
          <a:stretch>
            <a:fillRect/>
          </a:stretch>
        </p:blipFill>
        <p:spPr bwMode="auto">
          <a:xfrm>
            <a:off x="642910" y="857238"/>
            <a:ext cx="3528000" cy="21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 descr="c:\DOCUME~1\fupeng\APPLIC~1\360se6\USERDA~1\Temp\180723~1.JPG"/>
          <p:cNvPicPr>
            <a:picLocks noChangeArrowheads="1"/>
          </p:cNvPicPr>
          <p:nvPr/>
        </p:nvPicPr>
        <p:blipFill>
          <a:blip r:embed="rId4" cstate="print"/>
          <a:srcRect t="22123"/>
          <a:stretch>
            <a:fillRect/>
          </a:stretch>
        </p:blipFill>
        <p:spPr bwMode="auto">
          <a:xfrm>
            <a:off x="4973090" y="2161700"/>
            <a:ext cx="3528000" cy="2196000"/>
          </a:xfrm>
          <a:prstGeom prst="rect">
            <a:avLst/>
          </a:prstGeom>
          <a:noFill/>
        </p:spPr>
      </p:pic>
      <p:sp>
        <p:nvSpPr>
          <p:cNvPr id="15" name="Text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25786" y="31385"/>
            <a:ext cx="64865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Места проведения мероприятий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826402" y="3003798"/>
            <a:ext cx="3960440" cy="10652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lnSpc>
                <a:spcPct val="130000"/>
              </a:lnSpc>
              <a:defRPr/>
            </a:pPr>
            <a:r>
              <a:rPr lang="ru-RU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Проект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ru-RU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Музей науки и технологии </a:t>
            </a:r>
            <a:r>
              <a:rPr lang="ru-RU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 </a:t>
            </a:r>
            <a:r>
              <a:rPr lang="ru-RU" altLang="zh-CN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Чунцине</a:t>
            </a:r>
            <a:endParaRPr lang="ru-RU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Модель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кол-во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ACDXHP/5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ru-RU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Год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>
          <a:xfrm>
            <a:off x="4698292" y="3220103"/>
            <a:ext cx="159460" cy="13746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500034" y="928676"/>
            <a:ext cx="4134666" cy="1241700"/>
            <a:chOff x="528555" y="1000114"/>
            <a:chExt cx="4134666" cy="1241700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702781" y="1000114"/>
              <a:ext cx="3960440" cy="12417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2075" tIns="46038" rIns="92075" bIns="46038" anchor="ctr"/>
            <a:lstStyle/>
            <a:p>
              <a:pPr>
                <a:lnSpc>
                  <a:spcPct val="130000"/>
                </a:lnSpc>
                <a:defRPr/>
              </a:pPr>
              <a:r>
                <a:rPr lang="ru-RU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Проект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</a:t>
              </a:r>
              <a:r>
                <a:rPr lang="ru-RU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Культурный центр </a:t>
              </a:r>
              <a:r>
                <a:rPr lang="ru-RU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в </a:t>
              </a:r>
              <a:r>
                <a:rPr lang="ru-RU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Пинху</a:t>
              </a:r>
              <a:r>
                <a:rPr lang="ru-RU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́ </a:t>
              </a:r>
              <a:endPara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Модель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Кол-во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ACDXHP/3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ru-RU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Год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2012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10800000" flipH="1">
              <a:off x="528555" y="1307487"/>
              <a:ext cx="159460" cy="13746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1325786" y="31385"/>
            <a:ext cx="58385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Места проведения мероприятий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pic>
        <p:nvPicPr>
          <p:cNvPr id="12" name="Picture 2" descr="c:\DOCUME~1\fupeng\APPLIC~1\360se6\USERDA~1\Temp\W02014~1.JPG"/>
          <p:cNvPicPr>
            <a:picLocks noChangeArrowheads="1"/>
          </p:cNvPicPr>
          <p:nvPr/>
        </p:nvPicPr>
        <p:blipFill>
          <a:blip r:embed="rId2" cstate="print"/>
          <a:srcRect l="7851" r="3173"/>
          <a:stretch>
            <a:fillRect/>
          </a:stretch>
        </p:blipFill>
        <p:spPr bwMode="auto">
          <a:xfrm>
            <a:off x="500034" y="2161700"/>
            <a:ext cx="3528000" cy="2196000"/>
          </a:xfrm>
          <a:prstGeom prst="rect">
            <a:avLst/>
          </a:prstGeom>
          <a:noFill/>
        </p:spPr>
      </p:pic>
      <p:pic>
        <p:nvPicPr>
          <p:cNvPr id="17" name="Picture 2" descr="C:\Documents and Settings\liyuanzhi\桌面\1298870518971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661502"/>
            <a:ext cx="3528000" cy="21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4207942" y="483518"/>
            <a:ext cx="4468514" cy="2088232"/>
            <a:chOff x="4207942" y="483518"/>
            <a:chExt cx="4468514" cy="2088232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320144" y="483518"/>
              <a:ext cx="4356312" cy="20882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2075" tIns="46038" rIns="92075" bIns="46038" anchor="ctr"/>
            <a:lstStyle/>
            <a:p>
              <a:r>
                <a:rPr lang="ru-RU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Проект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Workers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' Cultural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Palace</a:t>
              </a:r>
              <a:r>
                <a:rPr lang="ru-RU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в Харбине</a:t>
              </a:r>
              <a:endPara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Модель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Кол-во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WCFX/2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DMA/4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KFP/6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CR/177</a:t>
              </a:r>
            </a:p>
            <a:p>
              <a:pPr>
                <a:lnSpc>
                  <a:spcPct val="130000"/>
                </a:lnSpc>
                <a:defRPr/>
              </a:pPr>
              <a:r>
                <a:rPr lang="ru-RU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Год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2014</a:t>
              </a:r>
            </a:p>
          </p:txBody>
        </p:sp>
        <p:sp>
          <p:nvSpPr>
            <p:cNvPr id="7" name="等腰三角形 6"/>
            <p:cNvSpPr/>
            <p:nvPr/>
          </p:nvSpPr>
          <p:spPr>
            <a:xfrm rot="16200000">
              <a:off x="4196945" y="1225426"/>
              <a:ext cx="159460" cy="13746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8"/>
          <p:cNvGrpSpPr/>
          <p:nvPr/>
        </p:nvGrpSpPr>
        <p:grpSpPr>
          <a:xfrm>
            <a:off x="4190630" y="2786064"/>
            <a:ext cx="4096146" cy="1433314"/>
            <a:chOff x="4190630" y="2843599"/>
            <a:chExt cx="4096146" cy="1433314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320144" y="2843599"/>
              <a:ext cx="3966632" cy="143331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2075" tIns="46038" rIns="92075" bIns="46038" anchor="ctr"/>
            <a:lstStyle/>
            <a:p>
              <a:r>
                <a:rPr lang="ru-RU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Проект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</a:t>
              </a:r>
              <a:r>
                <a:rPr lang="ru-RU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Олимпийский спортивный </a:t>
              </a:r>
              <a:r>
                <a:rPr lang="ru-RU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центр </a:t>
              </a:r>
              <a:r>
                <a:rPr lang="ru-RU" altLang="zh-CN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в Янчжун</a:t>
              </a:r>
              <a:endParaRPr lang="ru-RU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Модель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ru-RU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Кол-во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WCFX/4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DMA/10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KFP/2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CR/35</a:t>
              </a:r>
            </a:p>
            <a:p>
              <a:pPr>
                <a:lnSpc>
                  <a:spcPct val="130000"/>
                </a:lnSpc>
                <a:defRPr/>
              </a:pPr>
              <a:r>
                <a:rPr lang="ru-RU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Год</a:t>
              </a:r>
              <a:r>
                <a:rPr lang="en-US" altLang="zh-CN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</a:t>
              </a:r>
              <a:r>
                <a:rPr lang="en-US" altLang="zh-CN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2013</a:t>
              </a:r>
            </a:p>
          </p:txBody>
        </p:sp>
        <p:sp>
          <p:nvSpPr>
            <p:cNvPr id="8" name="等腰三角形 7"/>
            <p:cNvSpPr/>
            <p:nvPr/>
          </p:nvSpPr>
          <p:spPr>
            <a:xfrm rot="16200000">
              <a:off x="4179633" y="3283225"/>
              <a:ext cx="159460" cy="13746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325786" y="31385"/>
            <a:ext cx="58385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Места проведения мероприятий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pic>
        <p:nvPicPr>
          <p:cNvPr id="1027" name="Picture 3" descr="C:\Documents and Settings\jinzuguo\桌面\e00a773b-e151-4be5-9804-03ec1f22bf53.jpg"/>
          <p:cNvPicPr>
            <a:picLocks noChangeArrowheads="1"/>
          </p:cNvPicPr>
          <p:nvPr/>
        </p:nvPicPr>
        <p:blipFill>
          <a:blip r:embed="rId2"/>
          <a:srcRect l="14174" t="7488" r="5505" b="10141"/>
          <a:stretch>
            <a:fillRect/>
          </a:stretch>
        </p:blipFill>
        <p:spPr bwMode="auto">
          <a:xfrm>
            <a:off x="833620" y="2643188"/>
            <a:ext cx="3024000" cy="1908000"/>
          </a:xfrm>
          <a:prstGeom prst="rect">
            <a:avLst/>
          </a:prstGeom>
          <a:noFill/>
        </p:spPr>
      </p:pic>
      <p:pic>
        <p:nvPicPr>
          <p:cNvPr id="15" name="图片 14" descr="u=639446940,511482697&amp;fm=21&amp;gp=0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833620" y="642924"/>
            <a:ext cx="3024000" cy="19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0034" y="428610"/>
            <a:ext cx="4427750" cy="20882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Проект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ru-RU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Промышленный выставочный центр </a:t>
            </a:r>
            <a:r>
              <a:rPr lang="ru-RU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в </a:t>
            </a:r>
            <a:r>
              <a:rPr lang="ru-RU" altLang="zh-CN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Ляньюньган</a:t>
            </a:r>
            <a:endParaRPr lang="ru-RU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Модель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Кол-во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DCLC/4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DHER/10 ; DMA/62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KFP/4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CR/211</a:t>
            </a:r>
          </a:p>
          <a:p>
            <a:pPr>
              <a:lnSpc>
                <a:spcPct val="130000"/>
              </a:lnSpc>
              <a:defRPr/>
            </a:pPr>
            <a:r>
              <a:rPr lang="ru-RU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Год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ru-RU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defRPr/>
            </a:pP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等腰三角形 6"/>
          <p:cNvSpPr/>
          <p:nvPr/>
        </p:nvSpPr>
        <p:spPr>
          <a:xfrm rot="5400000" flipH="1">
            <a:off x="423009" y="938723"/>
            <a:ext cx="159460" cy="13746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00034" y="2643188"/>
            <a:ext cx="4427750" cy="14333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 anchor="ctr"/>
          <a:lstStyle/>
          <a:p>
            <a:pPr>
              <a:lnSpc>
                <a:spcPct val="130000"/>
              </a:lnSpc>
              <a:defRPr/>
            </a:pPr>
            <a:r>
              <a:rPr lang="ru-RU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Проект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ru-RU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Стадион в </a:t>
            </a:r>
            <a:r>
              <a:rPr lang="ru-RU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Шаньси</a:t>
            </a:r>
            <a:r>
              <a:rPr lang="ru-RU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Модель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Кол-во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DCLC/3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WCFX/1 ; DMA/37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KFP/20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CR/315</a:t>
            </a:r>
          </a:p>
          <a:p>
            <a:pPr>
              <a:lnSpc>
                <a:spcPct val="130000"/>
              </a:lnSpc>
              <a:defRPr/>
            </a:pPr>
            <a:r>
              <a:rPr lang="ru-RU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Год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</a:p>
        </p:txBody>
      </p:sp>
      <p:sp>
        <p:nvSpPr>
          <p:cNvPr id="8" name="等腰三角形 7"/>
          <p:cNvSpPr/>
          <p:nvPr/>
        </p:nvSpPr>
        <p:spPr>
          <a:xfrm rot="5400000" flipH="1">
            <a:off x="417599" y="3082814"/>
            <a:ext cx="159460" cy="13746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325786" y="31385"/>
            <a:ext cx="60545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Места проведения мероприятий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pic>
        <p:nvPicPr>
          <p:cNvPr id="2050" name="Picture 2" descr="C:\Documents and Settings\jinzuguo\桌面\baykeeups21034072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642924"/>
            <a:ext cx="3024000" cy="1908000"/>
          </a:xfrm>
          <a:prstGeom prst="rect">
            <a:avLst/>
          </a:prstGeom>
          <a:noFill/>
        </p:spPr>
      </p:pic>
      <p:pic>
        <p:nvPicPr>
          <p:cNvPr id="13" name="图片 12" descr="u=586799580,3895056053&amp;fm=21&amp;gp=0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072066" y="2643188"/>
            <a:ext cx="3024000" cy="19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2f4072ce-5a02-4d46-ad43-aa9b451dd886"/>
  <p:tag name="COMMONDATA" val="eyJoZGlkIjoiMmYxMzRjYjdjZDkwNzNhYjM5MTBlMTkzMGJhNjhmODc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544</Words>
  <Application>Microsoft Office PowerPoint</Application>
  <PresentationFormat>Экран (16:9)</PresentationFormat>
  <Paragraphs>101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Meiryo</vt:lpstr>
      <vt:lpstr>微软雅黑</vt:lpstr>
      <vt:lpstr>宋体</vt:lpstr>
      <vt:lpstr>Arial</vt:lpstr>
      <vt:lpstr>Calibri</vt:lpstr>
      <vt:lpstr>Rockwell</vt:lpstr>
      <vt:lpstr>黑体</vt:lpstr>
      <vt:lpstr>Tahoma</vt:lpstr>
      <vt:lpstr>Times New Roman</vt:lpstr>
      <vt:lpstr>Office 主题</vt:lpstr>
      <vt:lpstr>自定义设计方案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 Jing</dc:creator>
  <cp:lastModifiedBy>Ekaterina Ivanova</cp:lastModifiedBy>
  <cp:revision>816</cp:revision>
  <dcterms:created xsi:type="dcterms:W3CDTF">2015-11-13T07:00:00Z</dcterms:created>
  <dcterms:modified xsi:type="dcterms:W3CDTF">2023-03-02T10:51:32Z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893F7A19918643C3846D70A965358EF5</vt:lpwstr>
  </property>
  <property fmtid="{D5CDD505-2E9C-101B-9397-08002B2CF9AE}" pid="3" name="KSOProductBuildVer">
    <vt:lpwstr>2052-11.1.0.13703</vt:lpwstr>
  </property>
</Properties>
</file>