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theme/themeOverride4.xml" ContentType="application/vnd.openxmlformats-officedocument.themeOverrid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theme/theme14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5.xml" ContentType="application/vnd.openxmlformats-officedocument.theme+xml"/>
  <Override PartName="/ppt/theme/themeOverride5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7.xml" ContentType="application/vnd.openxmlformats-officedocument.theme+xml"/>
  <Override PartName="/ppt/theme/themeOverride6.xml" ContentType="application/vnd.openxmlformats-officedocument.themeOverrid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8.xml" ContentType="application/vnd.openxmlformats-officedocument.theme+xml"/>
  <Override PartName="/ppt/theme/themeOverride7.xml" ContentType="application/vnd.openxmlformats-officedocument.themeOverrid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9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0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1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2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3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4.xml" ContentType="application/vnd.openxmlformats-officedocument.theme+xml"/>
  <Override PartName="/ppt/theme/themeOverride8.xml" ContentType="application/vnd.openxmlformats-officedocument.themeOverrid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5.xml" ContentType="application/vnd.openxmlformats-officedocument.theme+xml"/>
  <Override PartName="/ppt/theme/themeOverride9.xml" ContentType="application/vnd.openxmlformats-officedocument.themeOverrid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6.xml" ContentType="application/vnd.openxmlformats-officedocument.theme+xml"/>
  <Override PartName="/ppt/theme/themeOverride10.xml" ContentType="application/vnd.openxmlformats-officedocument.themeOverrid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7.xml" ContentType="application/vnd.openxmlformats-officedocument.theme+xml"/>
  <Override PartName="/ppt/theme/themeOverride11.xml" ContentType="application/vnd.openxmlformats-officedocument.themeOverrid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8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9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30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2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8" r:id="rId1"/>
    <p:sldMasterId id="2147483673" r:id="rId2"/>
    <p:sldMasterId id="2147483682" r:id="rId3"/>
    <p:sldMasterId id="2147483691" r:id="rId4"/>
    <p:sldMasterId id="2147483703" r:id="rId5"/>
    <p:sldMasterId id="2147483715" r:id="rId6"/>
    <p:sldMasterId id="2147483727" r:id="rId7"/>
    <p:sldMasterId id="2147483739" r:id="rId8"/>
    <p:sldMasterId id="2147483749" r:id="rId9"/>
    <p:sldMasterId id="2147483761" r:id="rId10"/>
    <p:sldMasterId id="2147483789" r:id="rId11"/>
    <p:sldMasterId id="2147483803" r:id="rId12"/>
    <p:sldMasterId id="2147483813" r:id="rId13"/>
    <p:sldMasterId id="2147483817" r:id="rId14"/>
    <p:sldMasterId id="2147483819" r:id="rId15"/>
    <p:sldMasterId id="2147483829" r:id="rId16"/>
    <p:sldMasterId id="2147483842" r:id="rId17"/>
    <p:sldMasterId id="2147483851" r:id="rId18"/>
    <p:sldMasterId id="2147483860" r:id="rId19"/>
    <p:sldMasterId id="2147483875" r:id="rId20"/>
    <p:sldMasterId id="2147483890" r:id="rId21"/>
    <p:sldMasterId id="2147483905" r:id="rId22"/>
    <p:sldMasterId id="2147483920" r:id="rId23"/>
    <p:sldMasterId id="2147483935" r:id="rId24"/>
    <p:sldMasterId id="2147483951" r:id="rId25"/>
    <p:sldMasterId id="2147483969" r:id="rId26"/>
    <p:sldMasterId id="2147483978" r:id="rId27"/>
    <p:sldMasterId id="2147483987" r:id="rId28"/>
    <p:sldMasterId id="2147484005" r:id="rId29"/>
    <p:sldMasterId id="2147484037" r:id="rId30"/>
    <p:sldMasterId id="2147484055" r:id="rId31"/>
    <p:sldMasterId id="2147484073" r:id="rId32"/>
    <p:sldMasterId id="2147484087" r:id="rId33"/>
  </p:sldMasterIdLst>
  <p:notesMasterIdLst>
    <p:notesMasterId r:id="rId45"/>
  </p:notesMasterIdLst>
  <p:handoutMasterIdLst>
    <p:handoutMasterId r:id="rId46"/>
  </p:handoutMasterIdLst>
  <p:sldIdLst>
    <p:sldId id="908" r:id="rId34"/>
    <p:sldId id="973" r:id="rId35"/>
    <p:sldId id="940" r:id="rId36"/>
    <p:sldId id="935" r:id="rId37"/>
    <p:sldId id="914" r:id="rId38"/>
    <p:sldId id="915" r:id="rId39"/>
    <p:sldId id="916" r:id="rId40"/>
    <p:sldId id="917" r:id="rId41"/>
    <p:sldId id="918" r:id="rId42"/>
    <p:sldId id="919" r:id="rId43"/>
    <p:sldId id="933" r:id="rId44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70DF9"/>
    <a:srgbClr val="FF6600"/>
    <a:srgbClr val="5B87AE"/>
    <a:srgbClr val="006600"/>
    <a:srgbClr val="B35F03"/>
    <a:srgbClr val="3399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7" autoAdjust="0"/>
    <p:restoredTop sz="98162" autoAdjust="0"/>
  </p:normalViewPr>
  <p:slideViewPr>
    <p:cSldViewPr>
      <p:cViewPr>
        <p:scale>
          <a:sx n="89" d="100"/>
          <a:sy n="89" d="100"/>
        </p:scale>
        <p:origin x="-2334" y="-774"/>
      </p:cViewPr>
      <p:guideLst>
        <p:guide orient="horz" pos="2287"/>
        <p:guide pos="274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6036"/>
    </p:cViewPr>
  </p:sorterViewPr>
  <p:notesViewPr>
    <p:cSldViewPr>
      <p:cViewPr varScale="1">
        <p:scale>
          <a:sx n="94" d="100"/>
          <a:sy n="94" d="100"/>
        </p:scale>
        <p:origin x="-3432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7" Type="http://schemas.openxmlformats.org/officeDocument/2006/relationships/slide" Target="slides/slide10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46" tIns="47373" rIns="94746" bIns="47373" numCol="1" anchor="t" anchorCtr="0" compatLnSpc="1"/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46" tIns="47373" rIns="94746" bIns="47373" numCol="1" anchor="t" anchorCtr="0" compatLnSpc="1"/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46" tIns="47373" rIns="94746" bIns="47373" numCol="1" anchor="b" anchorCtr="0" compatLnSpc="1"/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46" tIns="47373" rIns="94746" bIns="47373" numCol="1" anchor="b" anchorCtr="0" compatLnSpc="1"/>
          <a:lstStyle>
            <a:lvl1pPr algn="r" eaLnBrk="1" hangingPunct="1">
              <a:defRPr sz="12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BE3F7B-6F3C-4404-BC8B-8EF5BA242F03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259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46" tIns="47373" rIns="94746" bIns="47373" numCol="1" anchor="t" anchorCtr="0" compatLnSpc="1"/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46" tIns="47373" rIns="94746" bIns="47373" numCol="1" anchor="t" anchorCtr="0" compatLnSpc="1"/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46" tIns="47373" rIns="94746" bIns="47373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46" tIns="47373" rIns="94746" bIns="47373" numCol="1" anchor="b" anchorCtr="0" compatLnSpc="1"/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46" tIns="47373" rIns="94746" bIns="47373" numCol="1" anchor="b" anchorCtr="0" compatLnSpc="1"/>
          <a:lstStyle>
            <a:lvl1pPr algn="r" eaLnBrk="1" hangingPunct="1">
              <a:defRPr sz="12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E63D55-259E-4FD9-8E3A-287456F5557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2547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4275" indent="-2368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57350" indent="-2368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2330" indent="-2368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895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467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039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611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BA4B748-2D9B-49F1-8210-D42C1657A299}" type="slidenum">
              <a:rPr lang="en-US" altLang="zh-CN" smtClean="0">
                <a:solidFill>
                  <a:srgbClr val="000000"/>
                </a:solidFill>
              </a:rPr>
              <a:t>1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10547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55" tIns="50078" rIns="100155" bIns="50078" anchor="b"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B14C7501-8E44-45B1-AE22-080FD6296954}" type="slidenum">
              <a:rPr lang="en-US" altLang="zh-CN" sz="1300">
                <a:solidFill>
                  <a:srgbClr val="33339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</a:t>
            </a:fld>
            <a:endParaRPr lang="en-US" altLang="zh-CN" sz="1300">
              <a:solidFill>
                <a:srgbClr val="33339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0B4DDD2-4B8F-45C6-B1D8-1A62914E3A73}" type="slidenum">
              <a:rPr lang="en-US" altLang="en-US" sz="1200" smtClean="0">
                <a:solidFill>
                  <a:srgbClr val="000000"/>
                </a:solidFill>
              </a:rPr>
              <a:t>10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4275" indent="-2368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57350" indent="-2368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2330" indent="-2368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895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467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039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611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F73AB9A-2134-4156-A480-15305F43E55E}" type="slidenum">
              <a:rPr lang="en-US" altLang="zh-CN" smtClean="0">
                <a:solidFill>
                  <a:srgbClr val="000000"/>
                </a:solidFill>
              </a:rPr>
              <a:t>11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50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15053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0533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155" tIns="50078" rIns="100155" bIns="50078" anchor="b"/>
          <a:lstStyle>
            <a:lvl1pPr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82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82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5A8E43EC-9F7D-4EC8-A411-0A77AD667FD2}" type="slidenum">
              <a:rPr lang="en-US" altLang="zh-CN" sz="1300">
                <a:solidFill>
                  <a:srgbClr val="33339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11</a:t>
            </a:fld>
            <a:endParaRPr lang="en-US" altLang="zh-CN" sz="1300">
              <a:solidFill>
                <a:srgbClr val="33339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68350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4275" indent="-2368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57350" indent="-2368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2330" indent="-2368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895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467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039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61130" indent="-2368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424E016-0A33-4AA6-9C3A-F1F65D8623B4}" type="slidenum">
              <a:rPr lang="en-US" altLang="en-US" smtClean="0">
                <a:solidFill>
                  <a:srgbClr val="000000"/>
                </a:solidFill>
              </a:r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93436F-508E-4FD2-831F-521AD50906BF}" type="slidenum">
              <a:rPr lang="en-US" altLang="en-US" sz="1200" smtClean="0">
                <a:solidFill>
                  <a:srgbClr val="000000"/>
                </a:solidFill>
              </a:rPr>
              <a:t>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92C3B20-CE60-4725-ACBB-26B9EE7E4157}" type="slidenum">
              <a:rPr lang="en-US" altLang="en-US" sz="1200" smtClean="0">
                <a:solidFill>
                  <a:srgbClr val="000000"/>
                </a:solidFill>
                <a:ea typeface="MS PGothic" panose="020B0600070205080204" pitchFamily="34" charset="-128"/>
              </a:rPr>
              <a:t>4</a:t>
            </a:fld>
            <a:endParaRPr lang="en-US" altLang="en-US" sz="1200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8EC5F4B-1B90-4642-B3DB-14669E8E6F9A}" type="slidenum">
              <a:rPr lang="en-US" altLang="en-US" sz="1200" smtClean="0">
                <a:solidFill>
                  <a:srgbClr val="000000"/>
                </a:solidFill>
                <a:ea typeface="MS PGothic" panose="020B0600070205080204" pitchFamily="34" charset="-128"/>
              </a:rPr>
              <a:t>5</a:t>
            </a:fld>
            <a:endParaRPr lang="en-US" altLang="en-US" sz="1200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F9578C3-9386-4209-8228-C032FFF65BA5}" type="slidenum">
              <a:rPr lang="en-US" altLang="en-US" sz="1200" smtClean="0">
                <a:solidFill>
                  <a:srgbClr val="000000"/>
                </a:solidFill>
                <a:ea typeface="MS PGothic" panose="020B0600070205080204" pitchFamily="34" charset="-128"/>
              </a:rPr>
              <a:t>6</a:t>
            </a:fld>
            <a:endParaRPr lang="en-US" altLang="en-US" sz="1200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B899D65-0683-46C3-AB37-E749286F1ADD}" type="slidenum">
              <a:rPr lang="en-US" altLang="en-US" sz="1200" smtClean="0">
                <a:solidFill>
                  <a:srgbClr val="000000"/>
                </a:solidFill>
              </a:rPr>
              <a:t>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dirty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D9B5535-B11B-47A3-A7C5-1AA0C23E500B}" type="slidenum">
              <a:rPr lang="en-US" altLang="en-US" sz="1200" smtClean="0">
                <a:solidFill>
                  <a:srgbClr val="000000"/>
                </a:solidFill>
              </a:rPr>
              <a:t>8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4F6304A-59CB-42C0-BAF1-4AF9472D895D}" type="slidenum">
              <a:rPr lang="en-US" altLang="en-US" sz="1200" smtClean="0">
                <a:solidFill>
                  <a:srgbClr val="000000"/>
                </a:solidFill>
              </a:rPr>
              <a:t>9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9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10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EAA3-4915-4FAD-920F-13CC53415F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2F8B-448E-4961-842C-954A69AC43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762F-6B76-4D5C-AC47-D85E7604520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73AA-46C9-4DAF-8DEC-9FB91D5671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B568-DCA3-44E3-9CA3-9CB1AEDF27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AEF5A-2664-4587-AC11-8139B93EAF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039B8-09EB-4FFA-BE7A-2817C18EDA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AD12-FCE7-4909-BC83-4C06A4C460F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210C-4B11-4D2E-AB96-5B7FA5870D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B700-ADA4-4375-B69A-F734E207EF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4F1E-38AD-4B1E-82AB-C55A8365BE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EAA3-4915-4FAD-920F-13CC53415F7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451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B856-5115-4EF3-9D9B-06F2A2C283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D1C1-5C51-41E8-808D-781E2E883EF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7761"/>
      </p:ext>
    </p:extLst>
  </p:cSld>
  <p:clrMapOvr>
    <a:masterClrMapping/>
  </p:clrMapOvr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9085-2919-44EB-8318-40E1F6719BB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92844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9169-DDD8-4517-B3C3-A8BADC3D620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09713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30E2-6579-490C-97D7-263CDB8C494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02542"/>
      </p:ext>
    </p:extLst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03E9-827E-4D92-9899-F746DA660F9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08119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F656-C321-4BFA-B10A-24396DAAEA6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37002"/>
      </p:ext>
    </p:extLst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DFFA-ED08-4CD8-9BBE-3BE3AA7892F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11137"/>
      </p:ext>
    </p:extLst>
  </p:cSld>
  <p:clrMapOvr>
    <a:masterClrMapping/>
  </p:clrMapOvr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FDA2-AB88-4CD3-BFB0-F2A37651892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77316"/>
      </p:ext>
    </p:extLst>
  </p:cSld>
  <p:clrMapOvr>
    <a:masterClrMapping/>
  </p:clrMapOvr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2F8B-448E-4961-842C-954A69AC43C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85863"/>
      </p:ext>
    </p:extLst>
  </p:cSld>
  <p:clrMapOvr>
    <a:masterClrMapping/>
  </p:clrMapOvr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B856-5115-4EF3-9D9B-06F2A2C2833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931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005513"/>
      </p:ext>
    </p:extLst>
  </p:cSld>
  <p:clrMapOvr>
    <a:masterClrMapping/>
  </p:clrMapOvr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60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6" name="Picture 4" descr="DB_logo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 eaLnBrk="1" hangingPunct="1"/>
            <a:fld id="{05690DB5-4AEC-4FFA-A7D3-3F7225B4F9AB}" type="slidenum">
              <a:rPr lang="en-US" altLang="zh-CN" sz="1800">
                <a:solidFill>
                  <a:prstClr val="black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05506"/>
      </p:ext>
    </p:extLst>
  </p:cSld>
  <p:clrMapOvr>
    <a:masterClrMapping/>
  </p:clrMapOvr>
  <p:transition advClick="0" advTm="20000">
    <p:fade/>
  </p:transition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449519"/>
      </p:ext>
    </p:extLst>
  </p:cSld>
  <p:clrMapOvr>
    <a:masterClrMapping/>
  </p:clrMapOvr>
  <p:transition advClick="0" advTm="20000">
    <p:fade/>
  </p:transition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 eaLnBrk="1" hangingPunct="1"/>
            <a:fld id="{9AA0B9A1-1F99-48A9-A704-0E70974C5A96}" type="slidenum">
              <a:rPr lang="en-US" altLang="zh-CN" sz="1800">
                <a:solidFill>
                  <a:prstClr val="black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60276"/>
      </p:ext>
    </p:extLst>
  </p:cSld>
  <p:clrMapOvr>
    <a:masterClrMapping/>
  </p:clrMapOvr>
  <p:transition advClick="0" advTm="20000">
    <p:fade/>
  </p:transition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742300"/>
      </p:ext>
    </p:extLst>
  </p:cSld>
  <p:clrMapOvr>
    <a:masterClrMapping/>
  </p:clrMapOvr>
  <p:transition advClick="0" advTm="20000">
    <p:fade/>
  </p:transition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 eaLnBrk="1" hangingPunct="1"/>
            <a:fld id="{61ECCB93-3FF5-4A7B-8759-244681DEBA4C}" type="slidenum">
              <a:rPr lang="en-US" altLang="zh-CN" sz="1800">
                <a:solidFill>
                  <a:prstClr val="black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85335"/>
      </p:ext>
    </p:extLst>
  </p:cSld>
  <p:clrMapOvr>
    <a:masterClrMapping/>
  </p:clrMapOvr>
  <p:transition advClick="0" advTm="20000">
    <p:fade/>
  </p:transition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2918766"/>
      </p:ext>
    </p:extLst>
  </p:cSld>
  <p:clrMapOvr>
    <a:masterClrMapping/>
  </p:clrMapOvr>
  <p:transition advClick="0" advTm="20000">
    <p:fade/>
  </p:transition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064470"/>
      </p:ext>
    </p:extLst>
  </p:cSld>
  <p:clrMapOvr>
    <a:masterClrMapping/>
  </p:clrMapOvr>
  <p:transition advClick="0" advTm="20000">
    <p:fade/>
  </p:transition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prstClr val="white"/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prstClr val="white"/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8468E4C0-24DF-41DA-A0AA-8C54E0E11647}" type="slidenum">
              <a:rPr lang="en-US" altLang="zh-CN" sz="1800">
                <a:solidFill>
                  <a:prstClr val="white"/>
                </a:solidFill>
                <a:ea typeface="SimSun" panose="02010600030101010101" pitchFamily="2" charset="-122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prstClr val="white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39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0"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DDE238B2-B77A-47D6-9361-09B64AF8C06E}" type="slidenum">
              <a:rPr lang="en-US" altLang="zh-CN" sz="1800">
                <a:solidFill>
                  <a:prstClr val="black"/>
                </a:solidFill>
                <a:ea typeface="SimSun" panose="02010600030101010101" pitchFamily="2" charset="-122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prstClr val="black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60123"/>
      </p:ext>
    </p:extLst>
  </p:cSld>
  <p:clrMapOvr>
    <a:masterClrMapping/>
  </p:clrMapOvr>
  <p:transition advClick="0" advTm="20000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/>
            <a:fld id="{DD0D6404-AB29-4FD2-B88C-E77BB67C8DEE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82483"/>
      </p:ext>
    </p:extLst>
  </p:cSld>
  <p:clrMapOvr>
    <a:masterClrMapping/>
  </p:clrMapOvr>
  <p:transition advClick="0" advTm="20000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48387"/>
      </p:ext>
    </p:extLst>
  </p:cSld>
  <p:clrMapOvr>
    <a:masterClrMapping/>
  </p:clrMapOvr>
  <p:transition advClick="0" advTm="20000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5125079"/>
      </p:ext>
    </p:extLst>
  </p:cSld>
  <p:clrMapOvr>
    <a:masterClrMapping/>
  </p:clrMapOvr>
  <p:transition advClick="0" advTm="20000">
    <p:fade/>
  </p:transition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267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6" name="Picture 4" descr="DB_logo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 eaLnBrk="1" hangingPunct="1"/>
            <a:fld id="{05690DB5-4AEC-4FFA-A7D3-3F7225B4F9AB}" type="slidenum">
              <a:rPr lang="en-US" altLang="zh-CN" sz="1800">
                <a:solidFill>
                  <a:prstClr val="black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36250"/>
      </p:ext>
    </p:extLst>
  </p:cSld>
  <p:clrMapOvr>
    <a:masterClrMapping/>
  </p:clrMapOvr>
  <p:transition advClick="0" advTm="20000">
    <p:fade/>
  </p:transition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375048"/>
      </p:ext>
    </p:extLst>
  </p:cSld>
  <p:clrMapOvr>
    <a:masterClrMapping/>
  </p:clrMapOvr>
  <p:transition advClick="0" advTm="20000">
    <p:fade/>
  </p:transition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 eaLnBrk="1" hangingPunct="1"/>
            <a:fld id="{9AA0B9A1-1F99-48A9-A704-0E70974C5A96}" type="slidenum">
              <a:rPr lang="en-US" altLang="zh-CN" sz="1800">
                <a:solidFill>
                  <a:prstClr val="black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21220"/>
      </p:ext>
    </p:extLst>
  </p:cSld>
  <p:clrMapOvr>
    <a:masterClrMapping/>
  </p:clrMapOvr>
  <p:transition advClick="0" advTm="20000">
    <p:fade/>
  </p:transition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498998"/>
      </p:ext>
    </p:extLst>
  </p:cSld>
  <p:clrMapOvr>
    <a:masterClrMapping/>
  </p:clrMapOvr>
  <p:transition advClick="0" advTm="20000">
    <p:fade/>
  </p:transition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 eaLnBrk="1" hangingPunct="1"/>
            <a:fld id="{61ECCB93-3FF5-4A7B-8759-244681DEBA4C}" type="slidenum">
              <a:rPr lang="en-US" altLang="zh-CN" sz="1800">
                <a:solidFill>
                  <a:prstClr val="black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88938"/>
      </p:ext>
    </p:extLst>
  </p:cSld>
  <p:clrMapOvr>
    <a:masterClrMapping/>
  </p:clrMapOvr>
  <p:transition advClick="0" advTm="20000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9689577"/>
      </p:ext>
    </p:extLst>
  </p:cSld>
  <p:clrMapOvr>
    <a:masterClrMapping/>
  </p:clrMapOvr>
  <p:transition advClick="0" advTm="20000">
    <p:fade/>
  </p:transition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802963"/>
      </p:ext>
    </p:extLst>
  </p:cSld>
  <p:clrMapOvr>
    <a:masterClrMapping/>
  </p:clrMapOvr>
  <p:transition advClick="0" advTm="20000">
    <p:fade/>
  </p:transition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prstClr val="white"/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prstClr val="white"/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8468E4C0-24DF-41DA-A0AA-8C54E0E11647}" type="slidenum">
              <a:rPr lang="en-US" altLang="zh-CN" sz="1800">
                <a:solidFill>
                  <a:prstClr val="white"/>
                </a:solidFill>
                <a:ea typeface="SimSun" panose="02010600030101010101" pitchFamily="2" charset="-122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prstClr val="white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66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0">
    <p:fade/>
  </p:transition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altLang="zh-CN" sz="180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 sz="1800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1" hangingPunct="1"/>
            <a:fld id="{DDE238B2-B77A-47D6-9361-09B64AF8C06E}" type="slidenum">
              <a:rPr lang="en-US" altLang="zh-CN" sz="1800">
                <a:solidFill>
                  <a:prstClr val="black"/>
                </a:solidFill>
                <a:ea typeface="SimSun" panose="02010600030101010101" pitchFamily="2" charset="-122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zh-CN" sz="1800">
              <a:solidFill>
                <a:prstClr val="black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48900"/>
      </p:ext>
    </p:extLst>
  </p:cSld>
  <p:clrMapOvr>
    <a:masterClrMapping/>
  </p:clrMapOvr>
  <p:transition advClick="0" advTm="20000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0D6404-AB29-4FD2-B88C-E77BB67C8DEE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40981"/>
      </p:ext>
    </p:extLst>
  </p:cSld>
  <p:clrMapOvr>
    <a:masterClrMapping/>
  </p:clrMapOvr>
  <p:transition advClick="0" advTm="20000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163ED8-2316-43FB-9597-750E16D0A474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99041"/>
      </p:ext>
    </p:extLst>
  </p:cSld>
  <p:clrMapOvr>
    <a:masterClrMapping/>
  </p:clrMapOvr>
  <p:transition advClick="0" advTm="20000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D67AEC-23F7-4C3A-9116-79E7545DA311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27322"/>
      </p:ext>
    </p:extLst>
  </p:cSld>
  <p:clrMapOvr>
    <a:masterClrMapping/>
  </p:clrMapOvr>
  <p:transition advClick="0" advTm="20000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7726EC-70BD-4C58-9497-E11EFFCBF13B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76352"/>
      </p:ext>
    </p:extLst>
  </p:cSld>
  <p:clrMapOvr>
    <a:masterClrMapping/>
  </p:clrMapOvr>
  <p:transition advClick="0" advTm="20000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E3BF32-B015-4A75-BF2D-874357BF0BDD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39063"/>
      </p:ext>
    </p:extLst>
  </p:cSld>
  <p:clrMapOvr>
    <a:masterClrMapping/>
  </p:clrMapOvr>
  <p:transition advClick="0" advTm="20000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DF7AC4-7016-4BDC-B7A9-19A611E5DCFF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15272"/>
      </p:ext>
    </p:extLst>
  </p:cSld>
  <p:clrMapOvr>
    <a:masterClrMapping/>
  </p:clrMapOvr>
  <p:transition advClick="0" advTm="2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B13C4A-9E83-4DDA-BA06-367FA4ADA336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66250"/>
      </p:ext>
    </p:extLst>
  </p:cSld>
  <p:clrMapOvr>
    <a:masterClrMapping/>
  </p:clrMapOvr>
  <p:transition advClick="0" advTm="20000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2DCADD-51FD-4A07-A010-DC08ADEE772E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279705"/>
      </p:ext>
    </p:extLst>
  </p:cSld>
  <p:clrMapOvr>
    <a:masterClrMapping/>
  </p:clrMapOvr>
  <p:transition advClick="0" advTm="20000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6006FC-AF1A-4BFC-B2B1-A24171DC166D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13591"/>
      </p:ext>
    </p:extLst>
  </p:cSld>
  <p:clrMapOvr>
    <a:masterClrMapping/>
  </p:clrMapOvr>
  <p:transition advClick="0" advTm="20000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72BB3-8074-44CE-B6A8-8F0FE2E92019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25435"/>
      </p:ext>
    </p:extLst>
  </p:cSld>
  <p:clrMapOvr>
    <a:masterClrMapping/>
  </p:clrMapOvr>
  <p:transition advClick="0" advTm="20000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C5198F-EA39-4DCF-8A7B-3691889FC0D0}" type="slidenum">
              <a:rPr lang="en-US" altLang="zh-CN" sz="18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pPr/>
              <a:t>‹#›</a:t>
            </a:fld>
            <a:endParaRPr lang="en-US" altLang="zh-CN" sz="1800">
              <a:solidFill>
                <a:srgbClr val="000000"/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41298"/>
      </p:ext>
    </p:extLst>
  </p:cSld>
  <p:clrMapOvr>
    <a:masterClrMapping/>
  </p:clrMapOvr>
  <p:transition advClick="0" advTm="20000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066433"/>
      </p:ext>
    </p:extLst>
  </p:cSld>
  <p:clrMapOvr>
    <a:masterClrMapping/>
  </p:clrMapOvr>
  <p:transition advClick="0" advTm="20000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6" name="Picture 4" descr="DB_logo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fld id="{A77909D2-CAAF-4E02-BA7D-16A146B3E552}" type="slidenum">
              <a:rPr lang="en-US" altLang="zh-CN" sz="1800">
                <a:solidFill>
                  <a:prstClr val="black"/>
                </a:solidFill>
              </a:rPr>
              <a:pPr/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69389"/>
      </p:ext>
    </p:extLst>
  </p:cSld>
  <p:clrMapOvr>
    <a:masterClrMapping/>
  </p:clrMapOvr>
  <p:hf hdr="0" ft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815619"/>
      </p:ext>
    </p:extLst>
  </p:cSld>
  <p:clrMapOvr>
    <a:masterClrMapping/>
  </p:clrMapOvr>
  <p:hf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fld id="{B7511F7A-6A73-4F08-8894-E2053DD48F93}" type="slidenum">
              <a:rPr lang="en-US" altLang="zh-CN" sz="1800">
                <a:solidFill>
                  <a:prstClr val="black"/>
                </a:solidFill>
              </a:rPr>
              <a:pPr/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75391"/>
      </p:ext>
    </p:extLst>
  </p:cSld>
  <p:clrMapOvr>
    <a:masterClrMapping/>
  </p:clrMapOvr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3899027"/>
      </p:ext>
    </p:extLst>
  </p:cSld>
  <p:clrMapOvr>
    <a:masterClrMapping/>
  </p:clrMapOvr>
  <p:transition>
    <p:wipe dir="r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fld id="{F8B9B4E5-BE1D-4BA0-BCF2-3403FC9B3F11}" type="slidenum">
              <a:rPr lang="en-US" altLang="zh-CN" sz="1800">
                <a:solidFill>
                  <a:prstClr val="black"/>
                </a:solidFill>
                <a:latin typeface="Arial" charset="0"/>
              </a:rPr>
              <a:pPr/>
              <a:t>‹#›</a:t>
            </a:fld>
            <a:endParaRPr lang="en-US" altLang="zh-CN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04242"/>
      </p:ext>
    </p:extLst>
  </p:cSld>
  <p:clrMapOvr>
    <a:masterClrMapping/>
  </p:clrMapOvr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6655335"/>
      </p:ext>
    </p:extLst>
  </p:cSld>
  <p:clrMapOvr>
    <a:masterClrMapping/>
  </p:clrMapOvr>
  <p:transition>
    <p:zoom/>
  </p:transition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96067"/>
      </p:ext>
    </p:extLst>
  </p:cSld>
  <p:clrMapOvr>
    <a:masterClrMapping/>
  </p:clrMapOvr>
  <p:hf hdr="0" ft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35A67F-45B4-45BA-B194-9D6A9A593B98}" type="slidenum">
              <a:rPr lang="en-US" altLang="zh-CN" sz="1800">
                <a:solidFill>
                  <a:prstClr val="white"/>
                </a:solidFill>
                <a:latin typeface="Arial" charset="0"/>
                <a:ea typeface="SimSun" pitchFamily="2" charset="-122"/>
              </a:rPr>
              <a:pPr/>
              <a:t>‹#›</a:t>
            </a:fld>
            <a:endParaRPr lang="en-US" altLang="zh-CN" sz="1800">
              <a:solidFill>
                <a:prstClr val="white"/>
              </a:solidFill>
              <a:latin typeface="Arial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7081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6" name="Picture 4" descr="DB_logo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fld id="{A77909D2-CAAF-4E02-BA7D-16A146B3E552}" type="slidenum">
              <a:rPr lang="en-US" altLang="zh-CN" sz="1800">
                <a:solidFill>
                  <a:prstClr val="black"/>
                </a:solidFill>
              </a:rPr>
              <a:pPr/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5024"/>
      </p:ext>
    </p:extLst>
  </p:cSld>
  <p:clrMapOvr>
    <a:masterClrMapping/>
  </p:clrMapOvr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48710"/>
      </p:ext>
    </p:extLst>
  </p:cSld>
  <p:clrMapOvr>
    <a:masterClrMapping/>
  </p:clrMapOvr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fld id="{B7511F7A-6A73-4F08-8894-E2053DD48F93}" type="slidenum">
              <a:rPr lang="en-US" altLang="zh-CN" sz="1800">
                <a:solidFill>
                  <a:prstClr val="black"/>
                </a:solidFill>
              </a:rPr>
              <a:pPr/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17376"/>
      </p:ext>
    </p:extLst>
  </p:cSld>
  <p:clrMapOvr>
    <a:masterClrMapping/>
  </p:clrMapOvr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599179"/>
      </p:ext>
    </p:extLst>
  </p:cSld>
  <p:clrMapOvr>
    <a:masterClrMapping/>
  </p:clrMapOvr>
  <p:transition>
    <p:wipe dir="r"/>
  </p:transition>
  <p:hf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fld id="{F8B9B4E5-BE1D-4BA0-BCF2-3403FC9B3F11}" type="slidenum">
              <a:rPr lang="en-US" altLang="zh-CN" sz="1800">
                <a:solidFill>
                  <a:prstClr val="black"/>
                </a:solidFill>
                <a:latin typeface="Arial" charset="0"/>
              </a:rPr>
              <a:pPr/>
              <a:t>‹#›</a:t>
            </a:fld>
            <a:endParaRPr lang="en-US" altLang="zh-CN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14312"/>
      </p:ext>
    </p:extLst>
  </p:cSld>
  <p:clrMapOvr>
    <a:masterClrMapping/>
  </p:clrMapOvr>
  <p:hf hdr="0" ft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0145672"/>
      </p:ext>
    </p:extLst>
  </p:cSld>
  <p:clrMapOvr>
    <a:masterClrMapping/>
  </p:clrMapOvr>
  <p:transition>
    <p:zoom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6011855"/>
      </p:ext>
    </p:extLst>
  </p:cSld>
  <p:clrMapOvr>
    <a:masterClrMapping/>
  </p:clrMapOvr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35A67F-45B4-45BA-B194-9D6A9A593B98}" type="slidenum">
              <a:rPr lang="en-US" altLang="zh-CN" sz="1800">
                <a:solidFill>
                  <a:prstClr val="white"/>
                </a:solidFill>
                <a:latin typeface="Arial" charset="0"/>
                <a:ea typeface="SimSun" pitchFamily="2" charset="-122"/>
              </a:rPr>
              <a:pPr/>
              <a:t>‹#›</a:t>
            </a:fld>
            <a:endParaRPr lang="en-US" altLang="zh-CN" sz="1800">
              <a:solidFill>
                <a:prstClr val="white"/>
              </a:solidFill>
              <a:latin typeface="Arial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42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570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859232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079830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365772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5479650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983991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694513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467867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137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37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051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6" name="Picture 4" descr="DB_logo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alibri" panose="020F0502020204030204" pitchFamily="77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alibri" panose="020F0502020204030204" pitchFamily="77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0C4CBE-28E5-4B3F-9C67-989EDD9446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9295620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024277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78816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0825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5032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71686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567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530201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4631997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012445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32741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634164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860584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088288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134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0181743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598671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214489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4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4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649140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5723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5614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39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D1C1-5C51-41E8-808D-781E2E883E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alibri" panose="020F0502020204030204" pitchFamily="77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alibri" panose="020F0502020204030204" pitchFamily="77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D533A4-FDB0-4715-BFD5-C4894F802E3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563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174520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2909392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919988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6544856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8122756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145103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364886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130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30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19943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80749205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2868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30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30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4827063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64652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5035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53716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558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87289968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862602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8160057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4169220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13619612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71020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61D15C-697F-4F05-911A-4891AF59C435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3123570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125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25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2770420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5713237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2584038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2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2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5246599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66752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759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9436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551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38871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6095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</p:spTree>
  </p:cSld>
  <p:clrMapOvr>
    <a:masterClrMapping/>
  </p:clrMapOvr>
  <p:transition>
    <p:zoom/>
  </p:transition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0786311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742701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556619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4812394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9867389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118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18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1092293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7043350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722042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2023/6/28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3C0BEA-8A14-43FC-8914-AE5C664B7446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9343008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92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97499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9503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>
            <a:extLst>
              <a:ext uri="{FF2B5EF4-FFF2-40B4-BE49-F238E27FC236}">
                <a16:creationId xmlns="" xmlns:a16="http://schemas.microsoft.com/office/drawing/2014/main" id="{CF13F3A4-47BE-45C7-AD21-5B5B429627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7067480-0538-4D05-B765-805326EDB26A}"/>
              </a:ext>
            </a:extLst>
          </p:cNvPr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6" name="Picture 4" descr="DB_logo_2c.png">
            <a:extLst>
              <a:ext uri="{FF2B5EF4-FFF2-40B4-BE49-F238E27FC236}">
                <a16:creationId xmlns="" xmlns:a16="http://schemas.microsoft.com/office/drawing/2014/main" id="{389D1377-1AE8-4F77-9342-D84CD7D00A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132418A-145B-4BA0-BEB4-A43CB17A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FDE6853C-D278-4A5A-AB11-0E263BFA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30F6A00-8D41-4999-94FF-A8A4F317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3FE717-EB57-43E7-8782-0035352CCDEA}" type="slidenum">
              <a:rPr lang="en-US" altLang="zh-CN" sz="1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65373"/>
      </p:ext>
    </p:extLst>
  </p:cSld>
  <p:clrMapOvr>
    <a:masterClrMapping/>
  </p:clrMapOvr>
  <p:hf hdr="0" ftr="0" dt="0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295318"/>
      </p:ext>
    </p:extLst>
  </p:cSld>
  <p:clrMapOvr>
    <a:masterClrMapping/>
  </p:clrMapOvr>
  <p:hf hdr="0" ftr="0" dt="0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FD69984-D238-46A3-AD3E-B780D9F8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3C06F85-2164-4F83-97D0-F01C6A98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37A8F6-3263-44EC-8E7F-BC74E1D9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0DDA56-F657-4E30-847A-BE5263FE80B0}" type="slidenum">
              <a:rPr lang="en-US" altLang="zh-CN" sz="1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67593"/>
      </p:ext>
    </p:extLst>
  </p:cSld>
  <p:clrMapOvr>
    <a:masterClrMapping/>
  </p:clrMapOvr>
  <p:hf hdr="0" ftr="0" dt="0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5592902"/>
      </p:ext>
    </p:extLst>
  </p:cSld>
  <p:clrMapOvr>
    <a:masterClrMapping/>
  </p:clrMapOvr>
  <p:transition>
    <p:wipe dir="r"/>
  </p:transition>
  <p:hf hdr="0" ftr="0" dt="0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A9B6D7-B944-4582-B031-C619E4671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7C3780-BFD2-474E-BF83-F7A73E39B8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F2702A-49F6-4DE7-9000-BE5F9C57DC3D}" type="slidenum">
              <a:rPr lang="en-US" altLang="zh-CN" sz="1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7D9DFBF4-E907-4984-A32C-D06AA91B339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3742"/>
      </p:ext>
    </p:extLst>
  </p:cSld>
  <p:clrMapOvr>
    <a:masterClrMapping/>
  </p:clrMapOvr>
  <p:hf hdr="0" ft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2472158"/>
      </p:ext>
    </p:extLst>
  </p:cSld>
  <p:clrMapOvr>
    <a:masterClrMapping/>
  </p:clrMapOvr>
  <p:transition>
    <p:zoom/>
  </p:transition>
  <p:hf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77072"/>
      </p:ext>
    </p:extLst>
  </p:cSld>
  <p:clrMapOvr>
    <a:masterClrMapping/>
  </p:clrMapOvr>
  <p:hf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DFC097-7444-47E1-B181-05901FC3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6C1720-1A66-4094-A3BD-D13276D3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697CF-BC26-446B-99C3-10694B3D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FB205E-CA5E-47DD-9929-53C5F915487A}" type="slidenum">
              <a:rPr lang="en-US" altLang="zh-CN" sz="1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51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C30F57-C41A-4646-B83A-E1FE05E184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77" charset="-128"/>
            </a:endParaRPr>
          </a:p>
        </p:txBody>
      </p:sp>
      <p:pic>
        <p:nvPicPr>
          <p:cNvPr id="6" name="Picture 4" descr="DB_logo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77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77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CF8C20-5BF3-42D0-8907-55B935D19DF3}" type="slidenum">
              <a:rPr lang="en-US" altLang="zh-CN" sz="1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47425"/>
      </p:ext>
    </p:extLst>
  </p:cSld>
  <p:clrMapOvr>
    <a:masterClrMapping/>
  </p:clrMapOvr>
  <p:hf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144773"/>
      </p:ext>
    </p:extLst>
  </p:cSld>
  <p:clrMapOvr>
    <a:masterClrMapping/>
  </p:clrMapOvr>
  <p:hf hdr="0" ftr="0" dt="0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77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77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A066EA-826F-4B85-BF80-59DFA7A287B4}" type="slidenum">
              <a:rPr lang="en-US" altLang="zh-CN" sz="1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88747"/>
      </p:ext>
    </p:extLst>
  </p:cSld>
  <p:clrMapOvr>
    <a:masterClrMapping/>
  </p:clrMapOvr>
  <p:hf hdr="0" ft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466368"/>
      </p:ext>
    </p:extLst>
  </p:cSld>
  <p:clrMapOvr>
    <a:masterClrMapping/>
  </p:clrMapOvr>
  <p:transition>
    <p:wipe dir="r"/>
  </p:transition>
  <p:hf hdr="0" ft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7D6DAB-3CD9-4956-847B-08A0191D63A9}" type="slidenum">
              <a:rPr lang="en-US" altLang="zh-CN" sz="1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150"/>
      </p:ext>
    </p:extLst>
  </p:cSld>
  <p:clrMapOvr>
    <a:masterClrMapping/>
  </p:clrMapOvr>
  <p:hf hdr="0" ft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6576768"/>
      </p:ext>
    </p:extLst>
  </p:cSld>
  <p:clrMapOvr>
    <a:masterClrMapping/>
  </p:clrMapOvr>
  <p:transition>
    <p:zoom/>
  </p:transition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8602387"/>
      </p:ext>
    </p:extLst>
  </p:cSld>
  <p:clrMapOvr>
    <a:masterClrMapping/>
  </p:clrMapOvr>
  <p:hf hdr="0" ftr="0" dt="0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36A97C-EADD-47BB-88E7-0A18CF64D72D}" type="slidenum">
              <a:rPr lang="en-US" altLang="zh-CN" sz="1800">
                <a:solidFill>
                  <a:prstClr val="white"/>
                </a:solidFill>
                <a:ea typeface="SimSun" panose="02010600030101010101" pitchFamily="2" charset="-122"/>
              </a:rPr>
              <a:pPr>
                <a:defRPr/>
              </a:pPr>
              <a:t>‹#›</a:t>
            </a:fld>
            <a:endParaRPr lang="en-US" altLang="zh-CN" sz="1800">
              <a:solidFill>
                <a:prstClr val="white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4313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77" charset="-128"/>
            </a:endParaRPr>
          </a:p>
        </p:txBody>
      </p:sp>
      <p:pic>
        <p:nvPicPr>
          <p:cNvPr id="6" name="Picture 4" descr="DB_logo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77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77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CF8C20-5BF3-42D0-8907-55B935D19DF3}" type="slidenum">
              <a:rPr lang="en-US" altLang="zh-CN" sz="1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59325"/>
      </p:ext>
    </p:extLst>
  </p:cSld>
  <p:clrMapOvr>
    <a:masterClrMapping/>
  </p:clrMapOvr>
  <p:hf hdr="0" ftr="0" dt="0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77736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6" name="Picture 4" descr="DB_logo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DE3D00-EBEA-42D6-B428-05E0B470A9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 advTm="20000">
    <p:fade/>
  </p:transition>
  <p:hf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77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77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A066EA-826F-4B85-BF80-59DFA7A287B4}" type="slidenum">
              <a:rPr lang="en-US" altLang="zh-CN" sz="1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0510"/>
      </p:ext>
    </p:extLst>
  </p:cSld>
  <p:clrMapOvr>
    <a:masterClrMapping/>
  </p:clrMapOvr>
  <p:hf hdr="0" ftr="0" dt="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4162049"/>
      </p:ext>
    </p:extLst>
  </p:cSld>
  <p:clrMapOvr>
    <a:masterClrMapping/>
  </p:clrMapOvr>
  <p:transition>
    <p:wipe dir="r"/>
  </p:transition>
  <p:hf hdr="0" ftr="0" dt="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7D6DAB-3CD9-4956-847B-08A0191D63A9}" type="slidenum">
              <a:rPr lang="en-US" altLang="zh-CN" sz="180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pitchFamily="77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75095"/>
      </p:ext>
    </p:extLst>
  </p:cSld>
  <p:clrMapOvr>
    <a:masterClrMapping/>
  </p:clrMapOvr>
  <p:hf hdr="0" ftr="0" dt="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5822556"/>
      </p:ext>
    </p:extLst>
  </p:cSld>
  <p:clrMapOvr>
    <a:masterClrMapping/>
  </p:clrMapOvr>
  <p:transition>
    <p:zoom/>
  </p:transition>
  <p:hf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787273"/>
      </p:ext>
    </p:extLst>
  </p:cSld>
  <p:clrMapOvr>
    <a:masterClrMapping/>
  </p:clrMapOvr>
  <p:hf hdr="0" ftr="0" dt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36A97C-EADD-47BB-88E7-0A18CF64D72D}" type="slidenum">
              <a:rPr lang="en-US" altLang="zh-CN" sz="1800">
                <a:solidFill>
                  <a:prstClr val="white"/>
                </a:solidFill>
                <a:ea typeface="SimSun" panose="02010600030101010101" pitchFamily="2" charset="-122"/>
              </a:rPr>
              <a:pPr>
                <a:defRPr/>
              </a:pPr>
              <a:t>‹#›</a:t>
            </a:fld>
            <a:endParaRPr lang="en-US" altLang="zh-CN" sz="1800">
              <a:solidFill>
                <a:prstClr val="white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4674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6" name="Picture 4" descr="DB_logo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fld id="{A77909D2-CAAF-4E02-BA7D-16A146B3E552}" type="slidenum">
              <a:rPr lang="en-US" altLang="zh-CN" sz="1800">
                <a:solidFill>
                  <a:prstClr val="black"/>
                </a:solidFill>
              </a:rPr>
              <a:pPr/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D403F43-BB5B-475F-A069-FD684D3FDDC1}"/>
              </a:ext>
            </a:extLst>
          </p:cNvPr>
          <p:cNvSpPr/>
          <p:nvPr userDrawn="1"/>
        </p:nvSpPr>
        <p:spPr>
          <a:xfrm>
            <a:off x="2411760" y="5949345"/>
            <a:ext cx="6696744" cy="2991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07894"/>
      </p:ext>
    </p:extLst>
  </p:cSld>
  <p:clrMapOvr>
    <a:masterClrMapping/>
  </p:clrMapOvr>
  <p:hf hdr="0" ftr="0" dt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232495"/>
      </p:ext>
    </p:extLst>
  </p:cSld>
  <p:clrMapOvr>
    <a:masterClrMapping/>
  </p:clrMapOvr>
  <p:hf hdr="0" ftr="0" dt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ea typeface="ＭＳ Ｐゴシック" pitchFamily="34" charset="-128"/>
              </a:defRPr>
            </a:lvl1pPr>
          </a:lstStyle>
          <a:p>
            <a:fld id="{B7511F7A-6A73-4F08-8894-E2053DD48F93}" type="slidenum">
              <a:rPr lang="en-US" altLang="zh-CN" sz="1800">
                <a:solidFill>
                  <a:prstClr val="black"/>
                </a:solidFill>
              </a:rPr>
              <a:pPr/>
              <a:t>‹#›</a:t>
            </a:fld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75"/>
      </p:ext>
    </p:extLst>
  </p:cSld>
  <p:clrMapOvr>
    <a:masterClrMapping/>
  </p:clrMapOvr>
  <p:hf hdr="0" ft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2013019"/>
      </p:ext>
    </p:extLst>
  </p:cSld>
  <p:clrMapOvr>
    <a:masterClrMapping/>
  </p:clrMapOvr>
  <p:transition>
    <p:wipe dir="r"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0">
    <p:fade/>
  </p:transition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fld id="{F8B9B4E5-BE1D-4BA0-BCF2-3403FC9B3F11}" type="slidenum">
              <a:rPr lang="en-US" altLang="zh-CN" sz="1800">
                <a:solidFill>
                  <a:prstClr val="black"/>
                </a:solidFill>
                <a:latin typeface="Arial" charset="0"/>
              </a:rPr>
              <a:pPr/>
              <a:t>‹#›</a:t>
            </a:fld>
            <a:endParaRPr lang="en-US" altLang="zh-CN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38563"/>
      </p:ext>
    </p:extLst>
  </p:cSld>
  <p:clrMapOvr>
    <a:masterClrMapping/>
  </p:clrMapOvr>
  <p:hf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7302563"/>
      </p:ext>
    </p:extLst>
  </p:cSld>
  <p:clrMapOvr>
    <a:masterClrMapping/>
  </p:clrMapOvr>
  <p:transition>
    <p:zoom/>
  </p:transition>
  <p:hf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287788"/>
      </p:ext>
    </p:extLst>
  </p:cSld>
  <p:clrMapOvr>
    <a:masterClrMapping/>
  </p:clrMapOvr>
  <p:hf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CN" sz="1800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sz="1800">
              <a:solidFill>
                <a:prstClr val="white"/>
              </a:solidFill>
              <a:ea typeface="SimSun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A35A67F-45B4-45BA-B194-9D6A9A593B98}" type="slidenum">
              <a:rPr lang="en-US" altLang="zh-CN" sz="1800">
                <a:solidFill>
                  <a:prstClr val="white"/>
                </a:solidFill>
                <a:latin typeface="Arial" charset="0"/>
                <a:ea typeface="SimSun" pitchFamily="2" charset="-122"/>
              </a:rPr>
              <a:pPr/>
              <a:t>‹#›</a:t>
            </a:fld>
            <a:endParaRPr lang="en-US" altLang="zh-CN" sz="1800">
              <a:solidFill>
                <a:prstClr val="white"/>
              </a:solidFill>
              <a:latin typeface="Arial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0652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559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3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80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3501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9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6883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4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A51AA0-B936-4C9B-B681-087DC4B4864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 advTm="20000">
    <p:fade/>
  </p:transition>
  <p:hf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8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126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26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7948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8650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7261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26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26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215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14180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96693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42421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6201786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543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 advTm="20000">
    <p:fade/>
  </p:transition>
  <p:hf hdr="0" ftr="0" dt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61020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550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4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1322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7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3443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6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117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17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9187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7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9085-2919-44EB-8318-40E1F6719BB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791AFA-639C-4E44-B7A3-EDB6D1FAE1EF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advClick="0" advTm="20000">
    <p:fade/>
  </p:transition>
  <p:hf hdr="0" ftr="0" dt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6671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1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1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5191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79487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97338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96295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068261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1544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20219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542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8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</p:spTree>
  </p:cSld>
  <p:clrMapOvr>
    <a:masterClrMapping/>
  </p:clrMapOvr>
  <p:transition advClick="0" advTm="20000">
    <p:fade/>
  </p:transition>
  <p:hf hdr="0" ft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8740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5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1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587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2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8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109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09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004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3586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55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5615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09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09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9687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042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20000">
    <p:fade/>
  </p:transition>
  <p:hf hdr="0" ftr="0" dt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71487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51346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3317649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04989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55282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529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1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45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5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4621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4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45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1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4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white"/>
                </a:solidFill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2AB8A8-F224-4E32-93EB-9D304E2666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0">
    <p:fade/>
  </p:transition>
  <p:hf hdr="0" ftr="0" dt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4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5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96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95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0004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4798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45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6556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95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95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9039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28056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68138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39806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6487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8B16-ACF4-4F20-8CE1-E433D031F1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82773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81239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501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0237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17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3276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4464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0324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9311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017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2749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068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89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E805-D8BA-4F4B-A4CE-9F57D35225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7166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17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1080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67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67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6028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391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53714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47432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2335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6"/>
            <a:ext cx="77724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2467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9218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4584"/>
            <a:ext cx="4041775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5934"/>
            <a:ext cx="4041775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22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AB5D-A8A9-4499-AAAE-2B461DF459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539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5988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3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4615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854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1196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7F0D5432-2ACF-4269-8038-34715E12ABCB}" type="datetimeFigureOut">
              <a:rPr lang="zh-CN" altLang="en-US" sz="1800" smtClean="0">
                <a:solidFill>
                  <a:prstClr val="black"/>
                </a:solidFill>
              </a:rPr>
              <a:pPr eaLnBrk="1" hangingPunct="1"/>
              <a:t>2023/6/28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/>
          <a:lstStyle/>
          <a:p>
            <a:pPr eaLnBrk="1" hangingPunct="1"/>
            <a:fld id="{403C0BEA-8A14-43FC-8914-AE5C664B7446}" type="slidenum">
              <a:rPr lang="zh-CN" altLang="en-US" sz="1800" smtClean="0">
                <a:solidFill>
                  <a:prstClr val="black"/>
                </a:solidFill>
              </a:rPr>
              <a:pPr eaLnBrk="1" hangingPunct="1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610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711473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171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F3FE-64DC-4E53-86CB-9089544C717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40D8-2A60-4597-8CA2-AA9C556742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5128-C0BB-455D-BC5D-4A7C202197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9169-DDD8-4517-B3C3-A8BADC3D62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A8A96-AD6B-454B-A782-1BE2A5ECB2C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C34A-A86A-4067-947F-8D7EBBA7A5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7620-B08F-4E80-9B41-DD4B39515CC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ED0D-339D-44D4-B190-781F34EC0F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31BC-B26E-48CB-9BF0-AFFE1A4F8D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F460-C91D-42D1-A2BF-A0542AC8C0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4266-576F-4A1D-A43D-6D7D294EB0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FC27-C891-45E4-A685-48A089A80D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0030-E1E7-416A-B54F-BF421E908F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0A27-2656-4DBD-B796-06B77BE6C9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30E2-6579-490C-97D7-263CDB8C49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B6B9-1BC6-4693-8F6F-5A5933F2BB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F90F6-9E56-4223-97DE-D4345BCB78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BC38-B1D9-438E-959F-AB4237BA2A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0EF7-CE8C-44B9-A435-4AC0036481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72F9-A6FB-4827-A9E5-C8D9A48486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D8A0-205B-468E-B41E-E29E24A2000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3CEB-D694-444B-940A-949BF67364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7910-1936-4EE2-A65C-99DBB69DDC8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9DC7-5F3B-4E63-B05E-221ABBDEC4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6A4F-99AB-4451-9397-0EDF930841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03E9-827E-4D92-9899-F746DA660F9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4D10-5B34-4762-9B33-24F47B5790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A451-F26D-497B-9986-AD674B5F06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B523-7D2E-4F78-9E2A-5E87AE69A9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67F2-EF5C-44A2-B036-46AEE5C61A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F1788-123D-408A-AA6E-EB77F21E73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23EE5-6258-4AE9-983A-4061596EA36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FA04-85CA-448C-A68D-C801ECD37D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3CF0-D2F8-4717-B85C-7204F07A9D8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BCEA-7487-4F23-B9CB-70272951D8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C3BA-5CBB-4F50-898B-829C0F5AB8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F656-C321-4BFA-B10A-24396DAAEA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2E6C3-3A7C-483F-9E40-6F34B48FDD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6EAB-B2C3-407F-88E5-495F0EBDB8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4290-3789-4DD2-8D18-6AAB4B406F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3F72-0B5C-4C5F-86D3-EC37394D2DD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12E1-34B1-4EF2-AB9B-36E61C1BD2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140D-CEA7-4145-BBBC-C3154EC5C37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EA2A-6679-400B-8260-59F7B092398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6CD4-CF3B-47AB-A138-72F19A3648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B_logo_2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B1F944-DBCE-4473-A07F-C3F9B7AFF5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DFFA-ED08-4CD8-9BBE-3BE3AA7892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39F59F-BDFB-4756-88B7-483CDC3400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 advTm="2000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22411A-9E19-43A6-9B6A-67ED9D0D14BA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 hasCustomPrompt="1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Click="0" advTm="20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prstClr val="white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F7D3A7-BA8A-48C8-8F97-D321F58390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B PPT page 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B_logo_2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157175" y="990600"/>
            <a:ext cx="883443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Master Slid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B_logo_2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853" y="182564"/>
            <a:ext cx="1519237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6853238" cy="914400"/>
          </a:xfrm>
        </p:spPr>
        <p:txBody>
          <a:bodyPr/>
          <a:lstStyle>
            <a:lvl1pPr algn="l">
              <a:defRPr sz="3300" b="1">
                <a:solidFill>
                  <a:srgbClr val="6498D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458200" cy="4343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53400" y="6526216"/>
            <a:ext cx="833438" cy="365125"/>
          </a:xfrm>
        </p:spPr>
        <p:txBody>
          <a:bodyPr/>
          <a:lstStyle>
            <a:lvl1pPr algn="r" eaLnBrk="1" hangingPunct="1">
              <a:defRPr sz="1800">
                <a:solidFill>
                  <a:prstClr val="black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BBFBEC-2237-451C-9CB1-34873A7F03B1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20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C49F-60CB-4A5D-A126-EC0DC789C9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971F-DD54-4364-A5E9-D8FF71F7C0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4AF9-D9FB-4461-8D9F-AD1CF99952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FDA2-AB88-4CD3-BFB0-F2A37651892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9FF88-D766-4171-A878-9516BF55B1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DA25-3F70-4131-80B3-C0625D26D6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C9E9-CED4-43A8-87B7-F9408625D9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9B1B-31EA-4CAD-B6DF-341DDA39024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3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E146-7D11-47AC-93D4-EEDD4800EA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2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1E11-4712-4DF1-9E3B-6A030213ED5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3575-759C-42A8-972C-9A9768D3DD5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68D04-9FFF-4D1F-94ED-96D455455F2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6E14-6FDC-4245-980D-8DF86D992C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4C6A9-723C-4BAF-8F68-AA63B6A70A9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6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26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39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5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59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67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7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87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0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slideLayout" Target="../slideLayouts/slideLayout225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15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slideLayout" Target="../slideLayouts/slideLayout22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29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6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45.xml"/><Relationship Id="rId9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4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53.xml"/><Relationship Id="rId9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6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61.xml"/><Relationship Id="rId9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70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69.xml"/><Relationship Id="rId9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18" Type="http://schemas.openxmlformats.org/officeDocument/2006/relationships/theme" Target="../theme/theme28.xml"/><Relationship Id="rId3" Type="http://schemas.openxmlformats.org/officeDocument/2006/relationships/slideLayout" Target="../slideLayouts/slideLayout276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83.xml"/><Relationship Id="rId19" Type="http://schemas.openxmlformats.org/officeDocument/2006/relationships/image" Target="../media/image16.jpeg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18" Type="http://schemas.openxmlformats.org/officeDocument/2006/relationships/theme" Target="../theme/theme29.xml"/><Relationship Id="rId3" Type="http://schemas.openxmlformats.org/officeDocument/2006/relationships/slideLayout" Target="../slideLayouts/slideLayout29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0.xml"/><Relationship Id="rId19" Type="http://schemas.openxmlformats.org/officeDocument/2006/relationships/image" Target="../media/image16.jpeg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18" Type="http://schemas.openxmlformats.org/officeDocument/2006/relationships/theme" Target="../theme/theme30.xml"/><Relationship Id="rId3" Type="http://schemas.openxmlformats.org/officeDocument/2006/relationships/slideLayout" Target="../slideLayouts/slideLayout310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17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09.xml"/><Relationship Id="rId16" Type="http://schemas.openxmlformats.org/officeDocument/2006/relationships/slideLayout" Target="../slideLayouts/slideLayout323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5" Type="http://schemas.openxmlformats.org/officeDocument/2006/relationships/slideLayout" Target="../slideLayouts/slideLayout322.xml"/><Relationship Id="rId10" Type="http://schemas.openxmlformats.org/officeDocument/2006/relationships/slideLayout" Target="../slideLayouts/slideLayout317.xml"/><Relationship Id="rId19" Type="http://schemas.openxmlformats.org/officeDocument/2006/relationships/image" Target="../media/image16.jpeg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slideLayout" Target="../slideLayouts/slideLayout32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7.xml"/><Relationship Id="rId18" Type="http://schemas.openxmlformats.org/officeDocument/2006/relationships/theme" Target="../theme/theme31.xml"/><Relationship Id="rId3" Type="http://schemas.openxmlformats.org/officeDocument/2006/relationships/slideLayout" Target="../slideLayouts/slideLayout327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26.xml"/><Relationship Id="rId16" Type="http://schemas.openxmlformats.org/officeDocument/2006/relationships/slideLayout" Target="../slideLayouts/slideLayout340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34.xml"/><Relationship Id="rId19" Type="http://schemas.openxmlformats.org/officeDocument/2006/relationships/image" Target="../media/image16.jpeg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34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66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35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Relationship Id="rId14" Type="http://schemas.openxmlformats.org/officeDocument/2006/relationships/theme" Target="../theme/theme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8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7626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C04795-3901-4B00-A909-0C3DB3CEFE37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10" name="Picture 4" descr="DB_logo_2c.png"/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241" y="218841"/>
            <a:ext cx="611918" cy="54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 userDrawn="1"/>
        </p:nvGrpSpPr>
        <p:grpSpPr>
          <a:xfrm>
            <a:off x="5881019" y="0"/>
            <a:ext cx="3262981" cy="1728000"/>
            <a:chOff x="6643019" y="0"/>
            <a:chExt cx="3262981" cy="1728000"/>
          </a:xfrm>
        </p:grpSpPr>
        <p:sp>
          <p:nvSpPr>
            <p:cNvPr id="12" name="Прямоугольник 11"/>
            <p:cNvSpPr/>
            <p:nvPr/>
          </p:nvSpPr>
          <p:spPr>
            <a:xfrm rot="16200000">
              <a:off x="8916000" y="738000"/>
              <a:ext cx="1728000" cy="252000"/>
            </a:xfrm>
            <a:prstGeom prst="rect">
              <a:avLst/>
            </a:prstGeom>
            <a:solidFill>
              <a:srgbClr val="0853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900" dirty="0" smtClean="0">
                  <a:solidFill>
                    <a:schemeClr val="bg1"/>
                  </a:solidFill>
                  <a:latin typeface="+mj-lt"/>
                </a:rPr>
                <a:t>Компания</a:t>
              </a:r>
              <a:r>
                <a:rPr lang="ru-RU" sz="900" baseline="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900" dirty="0" smtClean="0">
                  <a:solidFill>
                    <a:schemeClr val="bg1"/>
                  </a:solidFill>
                  <a:latin typeface="+mj-lt"/>
                </a:rPr>
                <a:t>Dunham-Bush</a:t>
              </a:r>
              <a:endParaRPr lang="ru-RU" sz="9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352" y="218841"/>
              <a:ext cx="1080000" cy="2580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43019" y="245840"/>
              <a:ext cx="12623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ОБЪЕДИНЯЯ ЛУЧШЕЕ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975951" y="218840"/>
              <a:ext cx="0" cy="258063"/>
            </a:xfrm>
            <a:prstGeom prst="line">
              <a:avLst/>
            </a:prstGeom>
            <a:ln>
              <a:solidFill>
                <a:srgbClr val="0853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801" y="1918286"/>
            <a:ext cx="4628199" cy="49397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795" y="6309320"/>
            <a:ext cx="3008122" cy="415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4101" r:id="rId14"/>
    <p:sldLayoutId id="2147484102" r:id="rId15"/>
    <p:sldLayoutId id="2147484103" r:id="rId16"/>
    <p:sldLayoutId id="214748365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DB PPT page 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DB PPT page 2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173" name="Picture 4" descr="DB_logo_2c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2E7D360-47E7-4B21-8B6B-5479D6DA226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DB PPT page 1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DB PPT page 2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053" name="Picture 4" descr="DB_logo_2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C04795-3901-4B00-A909-0C3DB3CEFE3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DB PPT page 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9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</p:sldLayoutIdLst>
  <p:transition advClick="0" advTm="20000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7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7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B PPT page 1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B PPT page 2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/>
          <p:nvPr userDrawn="1"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800" y="190803"/>
            <a:ext cx="865524" cy="731428"/>
          </a:xfrm>
          <a:prstGeom prst="rect">
            <a:avLst/>
          </a:prstGeom>
        </p:spPr>
      </p:pic>
      <p:pic>
        <p:nvPicPr>
          <p:cNvPr id="14" name="Picture 26" descr="DB 旋转LOGO"/>
          <p:cNvPicPr>
            <a:picLocks noChangeAspect="1" noChangeArrowheads="1" noCrop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000" y="238128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0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" y="0"/>
            <a:ext cx="913994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800" y="190803"/>
            <a:ext cx="865524" cy="731428"/>
          </a:xfrm>
          <a:prstGeom prst="rect">
            <a:avLst/>
          </a:prstGeom>
        </p:spPr>
      </p:pic>
      <p:pic>
        <p:nvPicPr>
          <p:cNvPr id="5" name="Picture 26" descr="DB 旋转LOGO"/>
          <p:cNvPicPr>
            <a:picLocks noChangeAspect="1" noChangeArrowheads="1" noCrop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000" y="238128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204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DB PPT page 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28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</p:sldLayoutIdLst>
  <p:transition advClick="0" advTm="20000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7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7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B PPT page 1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B PPT page 2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/>
          <p:nvPr userDrawn="1"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800" y="190803"/>
            <a:ext cx="865524" cy="731428"/>
          </a:xfrm>
          <a:prstGeom prst="rect">
            <a:avLst/>
          </a:prstGeom>
        </p:spPr>
      </p:pic>
      <p:pic>
        <p:nvPicPr>
          <p:cNvPr id="14" name="Picture 26" descr="DB 旋转LOGO"/>
          <p:cNvPicPr>
            <a:picLocks noChangeAspect="1" noChangeArrowheads="1" noCrop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000" y="238128"/>
            <a:ext cx="6858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0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B PPT page 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48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7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7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B PPT page 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42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7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7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32" y="260733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23533" y="6146277"/>
            <a:ext cx="9108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唯进步 不止步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宋体"/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ea typeface="宋体"/>
              <a:cs typeface="Arial" panose="020B0604020202020204" pitchFamily="34" charset="0"/>
            </a:endParaRPr>
          </a:p>
        </p:txBody>
      </p:sp>
      <p:pic>
        <p:nvPicPr>
          <p:cNvPr id="11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1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11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B PPT page 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32" y="260730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23533" y="6146277"/>
            <a:ext cx="9108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唯进步 不止步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宋体"/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ea typeface="宋体"/>
              <a:cs typeface="Arial" panose="020B0604020202020204" pitchFamily="34" charset="0"/>
            </a:endParaRPr>
          </a:p>
        </p:txBody>
      </p:sp>
      <p:pic>
        <p:nvPicPr>
          <p:cNvPr id="11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1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11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32" y="260726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23533" y="6146277"/>
            <a:ext cx="9108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唯进步 不止步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宋体"/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ea typeface="宋体"/>
              <a:cs typeface="Arial" panose="020B0604020202020204" pitchFamily="34" charset="0"/>
            </a:endParaRPr>
          </a:p>
        </p:txBody>
      </p:sp>
      <p:pic>
        <p:nvPicPr>
          <p:cNvPr id="11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1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11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7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32" y="260721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23533" y="6146277"/>
            <a:ext cx="9108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唯进步 不止步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宋体"/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ea typeface="宋体"/>
              <a:cs typeface="Arial" panose="020B0604020202020204" pitchFamily="34" charset="0"/>
            </a:endParaRPr>
          </a:p>
        </p:txBody>
      </p:sp>
      <p:pic>
        <p:nvPicPr>
          <p:cNvPr id="11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1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11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2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32" y="260714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23533" y="6146277"/>
            <a:ext cx="9108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唯进步 不止步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900" dirty="0" smtClean="0">
                <a:solidFill>
                  <a:prstClr val="black">
                    <a:lumMod val="50000"/>
                    <a:lumOff val="50000"/>
                  </a:prstClr>
                </a:solidFill>
                <a:ea typeface="宋体"/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ea typeface="宋体"/>
              <a:cs typeface="Arial" panose="020B0604020202020204" pitchFamily="34" charset="0"/>
            </a:endParaRPr>
          </a:p>
        </p:txBody>
      </p:sp>
      <p:pic>
        <p:nvPicPr>
          <p:cNvPr id="11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17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11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4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B PPT page 1.jpg">
            <a:extLst>
              <a:ext uri="{FF2B5EF4-FFF2-40B4-BE49-F238E27FC236}">
                <a16:creationId xmlns="" xmlns:a16="http://schemas.microsoft.com/office/drawing/2014/main" id="{177EC405-59AA-48C3-AE9E-0FD29AB5D9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8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7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MS PGothic" panose="020B0600070205080204" pitchFamily="34" charset="-128"/>
          <a:cs typeface="ＭＳ Ｐゴシック" pitchFamily="7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MS PGothic" panose="020B0600070205080204" pitchFamily="34" charset="-128"/>
          <a:cs typeface="ＭＳ Ｐゴシック" pitchFamily="7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MS PGothic" panose="020B0600070205080204" pitchFamily="34" charset="-128"/>
          <a:cs typeface="ＭＳ Ｐゴシック" pitchFamily="7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MS PGothic" panose="020B0600070205080204" pitchFamily="34" charset="-128"/>
          <a:cs typeface="ＭＳ Ｐゴシック" pitchFamily="7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7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B PPT page 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1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7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7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B PPT page 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79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7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7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B PPT page 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41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7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34" charset="-128"/>
          <a:cs typeface="ＭＳ Ｐゴシック" pitchFamily="7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7" charset="0"/>
          <a:ea typeface="ＭＳ Ｐゴシック" pitchFamily="77" charset="-128"/>
          <a:cs typeface="ＭＳ Ｐゴシック" pitchFamily="7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7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32" y="260722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20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11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32" y="260713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20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11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  <p:sldLayoutId id="2147484021" r:id="rId16"/>
    <p:sldLayoutId id="2147484022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B PPT page 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ransition advClick="0" advTm="20000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32" y="260705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20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11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32" y="260691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20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11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1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32" y="260663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323533" y="6146277"/>
            <a:ext cx="9108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唯进步 不止步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16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111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常用LOGO\DB_LOGO高清.jp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29" y="260649"/>
            <a:ext cx="865913" cy="5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323529" y="6146277"/>
            <a:ext cx="9108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唯进步 不止步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17332" y="6377867"/>
            <a:ext cx="1518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Dunham-bush Since 1894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" descr="F:\常用LOGO\DUNHAM-BUSH.png"/>
          <p:cNvPicPr>
            <a:picLocks noChangeAspect="1" noChangeArrowheads="1"/>
          </p:cNvPicPr>
          <p:nvPr userDrawn="1"/>
        </p:nvPicPr>
        <p:blipFill>
          <a:blip r:embed="rId16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095" y="6327412"/>
            <a:ext cx="1409455" cy="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1" y="0"/>
            <a:ext cx="112918" cy="6858000"/>
          </a:xfrm>
          <a:prstGeom prst="rect">
            <a:avLst/>
          </a:prstGeom>
          <a:gradFill>
            <a:gsLst>
              <a:gs pos="100000">
                <a:srgbClr val="0070C0"/>
              </a:gs>
              <a:gs pos="1000">
                <a:srgbClr val="00B0F0"/>
              </a:gs>
              <a:gs pos="53000">
                <a:srgbClr val="2A96AA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9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DB PPT page 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DB PPT page 2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125" name="Picture 4" descr="DB_logo_2c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2527D8-D646-44F0-9270-2D57C72E867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DB PPT page 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DB PPT page 2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B0B832-C429-458A-ABAE-4B4FB6C7DC9C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6152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664" y="190583"/>
            <a:ext cx="865187" cy="73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B 旋转LOGO"/>
          <p:cNvPicPr>
            <a:picLocks noChangeAspect="1" noChangeArrowheads="1" noCrop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313" y="238128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DB PPT page 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DB PPT page 2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173" name="Picture 4" descr="DB_logo_2c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0D9646-3307-4E90-AEBF-67382AA5074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DB PPT page 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DB PPT page 2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197" name="Picture 4" descr="DB_logo_2c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03B831-5824-4806-951B-8CDA33D88B1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DB PPT page 1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transition advClick="0" advTm="20000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  <a:cs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B PPT page 1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DB PPT page 2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/>
          <p:nvPr/>
        </p:nvSpPr>
        <p:spPr>
          <a:xfrm>
            <a:off x="152400" y="0"/>
            <a:ext cx="175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269" name="Picture 4" descr="DB_logo_2c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1"/>
            <a:ext cx="1519238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800">
                <a:solidFill>
                  <a:srgbClr val="000000"/>
                </a:solidFill>
                <a:latin typeface="Calibri" panose="020F0502020204030204" pitchFamily="77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86C014-BD75-4389-990C-ADF8B1FA0F6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77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70012" y="1434426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ru-RU" altLang="zh-CN" sz="4800" b="1" dirty="0" smtClean="0">
                <a:solidFill>
                  <a:schemeClr val="bg1"/>
                </a:solidFill>
                <a:latin typeface="Calibri" panose="020F0502020204030204" pitchFamily="77" charset="0"/>
                <a:ea typeface="MS PGothic" panose="020B0600070205080204" pitchFamily="34" charset="-128"/>
              </a:rPr>
              <a:t>Каталог объектов</a:t>
            </a:r>
            <a:br>
              <a:rPr lang="ru-RU" altLang="zh-CN" sz="4800" b="1" dirty="0" smtClean="0">
                <a:solidFill>
                  <a:schemeClr val="bg1"/>
                </a:solidFill>
                <a:latin typeface="Calibri" panose="020F0502020204030204" pitchFamily="77" charset="0"/>
                <a:ea typeface="MS PGothic" panose="020B0600070205080204" pitchFamily="34" charset="-128"/>
              </a:rPr>
            </a:br>
            <a:r>
              <a:rPr lang="ru-RU" altLang="zh-CN" sz="4800" b="1" dirty="0" smtClean="0">
                <a:solidFill>
                  <a:schemeClr val="bg1"/>
                </a:solidFill>
                <a:latin typeface="Calibri" panose="020F0502020204030204" pitchFamily="77" charset="0"/>
                <a:ea typeface="MS PGothic" panose="020B0600070205080204" pitchFamily="34" charset="-128"/>
              </a:rPr>
              <a:t>Россия и СНГ</a:t>
            </a:r>
            <a:endParaRPr lang="en-US" altLang="zh-CN" sz="2400" dirty="0">
              <a:solidFill>
                <a:schemeClr val="bg1"/>
              </a:solidFill>
              <a:latin typeface="Calibri" panose="020F0502020204030204" pitchFamily="77" charset="0"/>
              <a:ea typeface="MS PGothic" panose="020B0600070205080204" pitchFamily="34" charset="-128"/>
            </a:endParaRPr>
          </a:p>
        </p:txBody>
      </p:sp>
      <p:pic>
        <p:nvPicPr>
          <p:cNvPr id="9" name="Picture 3" descr="DB_logo_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56" y="357909"/>
            <a:ext cx="1447338" cy="69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8839200" cy="182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03" y="6021288"/>
            <a:ext cx="2996656" cy="4180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74"/>
          <p:cNvSpPr>
            <a:spLocks noChangeArrowheads="1"/>
          </p:cNvSpPr>
          <p:nvPr/>
        </p:nvSpPr>
        <p:spPr bwMode="auto">
          <a:xfrm>
            <a:off x="35496" y="136383"/>
            <a:ext cx="742670" cy="6698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21" name="Picture 26" descr="DB 旋转LOGO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21" y="180837"/>
            <a:ext cx="607639" cy="6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908323" y="176720"/>
            <a:ext cx="4110842" cy="10759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ru-RU" sz="3200" b="1" kern="0" dirty="0" smtClean="0">
                <a:solidFill>
                  <a:srgbClr val="00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объектов: Россия и СНГ</a:t>
            </a:r>
            <a:endParaRPr lang="ru-RU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矩形 33"/>
          <p:cNvSpPr/>
          <p:nvPr/>
        </p:nvSpPr>
        <p:spPr>
          <a:xfrm>
            <a:off x="251520" y="6001543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Здание посольства России, Таджикистан</a:t>
            </a:r>
            <a:endParaRPr lang="en-US" altLang="zh-CN" sz="1400" b="1" dirty="0" smtClean="0">
              <a:solidFill>
                <a:schemeClr val="tx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gray">
          <a:xfrm>
            <a:off x="283491" y="3434280"/>
            <a:ext cx="4182938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ORION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, Россия (г. Тверь)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084"/>
          <a:stretch/>
        </p:blipFill>
        <p:spPr>
          <a:xfrm>
            <a:off x="284286" y="1272430"/>
            <a:ext cx="4181347" cy="2161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8" y="3836909"/>
            <a:ext cx="3065816" cy="216463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pic>
        <p:nvPicPr>
          <p:cNvPr id="9" name="Picture 3" descr="DB_logo_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56" y="357909"/>
            <a:ext cx="1447338" cy="69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8839200" cy="182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9506" name="TextBox 2"/>
          <p:cNvSpPr txBox="1">
            <a:spLocks noChangeArrowheads="1"/>
          </p:cNvSpPr>
          <p:nvPr/>
        </p:nvSpPr>
        <p:spPr bwMode="auto">
          <a:xfrm>
            <a:off x="304800" y="1796623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ru-RU" altLang="zh-CN" sz="4800" b="1" dirty="0" smtClean="0">
                <a:solidFill>
                  <a:prstClr val="white"/>
                </a:solidFill>
                <a:latin typeface="Calibri" panose="020F0502020204030204" pitchFamily="77" charset="0"/>
                <a:ea typeface="MS PGothic" panose="020B0600070205080204" pitchFamily="34" charset="-128"/>
              </a:rPr>
              <a:t>Спасибо</a:t>
            </a:r>
            <a:r>
              <a:rPr lang="en-US" altLang="zh-CN" sz="4800" b="1" dirty="0" smtClean="0">
                <a:solidFill>
                  <a:prstClr val="white"/>
                </a:solidFill>
                <a:latin typeface="Calibri" panose="020F0502020204030204" pitchFamily="77" charset="0"/>
                <a:ea typeface="MS PGothic" panose="020B0600070205080204" pitchFamily="34" charset="-128"/>
              </a:rPr>
              <a:t>!</a:t>
            </a:r>
            <a:endParaRPr lang="en-US" altLang="zh-CN" sz="2400" dirty="0">
              <a:solidFill>
                <a:prstClr val="white"/>
              </a:solidFill>
              <a:latin typeface="Calibri" panose="020F0502020204030204" pitchFamily="77" charset="0"/>
              <a:ea typeface="MS PGothic" panose="020B0600070205080204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03" y="6021288"/>
            <a:ext cx="2996656" cy="4180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74"/>
          <p:cNvSpPr>
            <a:spLocks noChangeArrowheads="1"/>
          </p:cNvSpPr>
          <p:nvPr/>
        </p:nvSpPr>
        <p:spPr bwMode="auto">
          <a:xfrm>
            <a:off x="35496" y="136383"/>
            <a:ext cx="742670" cy="6698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20" name="Picture 26" descr="DB 旋转LOGO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21" y="180837"/>
            <a:ext cx="607639" cy="6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296828" y="3430604"/>
            <a:ext cx="4082459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Белорусская 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АЭС,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Беларусь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gray">
          <a:xfrm>
            <a:off x="4698044" y="3434000"/>
            <a:ext cx="4196497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tx1"/>
                </a:solidFill>
                <a:latin typeface="+mj-lt"/>
              </a:rPr>
              <a:t>Курская АЭС,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Россия</a:t>
            </a:r>
            <a:endParaRPr lang="en-US" altLang="zh-CN" sz="1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>
            <a:off x="309811" y="5993845"/>
            <a:ext cx="4082459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Южно-Уральская 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АЭС,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Россия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908323" y="176720"/>
            <a:ext cx="4110842" cy="10759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ru-RU" sz="3200" b="1" kern="0" dirty="0" smtClean="0">
                <a:solidFill>
                  <a:srgbClr val="00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объектов: Россия и СНГ</a:t>
            </a:r>
            <a:endParaRPr lang="ru-RU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4723611" y="5969606"/>
            <a:ext cx="4182938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Армянская АЭС, Армения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7"/>
          <a:stretch/>
        </p:blipFill>
        <p:spPr>
          <a:xfrm>
            <a:off x="4698044" y="3774519"/>
            <a:ext cx="4196497" cy="21701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/>
          <a:stretch/>
        </p:blipFill>
        <p:spPr>
          <a:xfrm>
            <a:off x="293028" y="1252694"/>
            <a:ext cx="4176316" cy="2177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b="1"/>
          <a:stretch/>
        </p:blipFill>
        <p:spPr>
          <a:xfrm>
            <a:off x="4723611" y="1252694"/>
            <a:ext cx="4182937" cy="2177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3" b="3342"/>
          <a:stretch/>
        </p:blipFill>
        <p:spPr>
          <a:xfrm>
            <a:off x="293028" y="3771123"/>
            <a:ext cx="4171058" cy="219848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74"/>
          <p:cNvSpPr>
            <a:spLocks noChangeArrowheads="1"/>
          </p:cNvSpPr>
          <p:nvPr/>
        </p:nvSpPr>
        <p:spPr bwMode="auto">
          <a:xfrm>
            <a:off x="35496" y="136383"/>
            <a:ext cx="742670" cy="6698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16" name="Picture 26" descr="DB 旋转LOGO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21" y="180837"/>
            <a:ext cx="607639" cy="6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908323" y="176720"/>
            <a:ext cx="4110842" cy="10759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ru-RU" sz="3200" b="1" kern="0" dirty="0" smtClean="0">
                <a:solidFill>
                  <a:srgbClr val="00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объектов: Россия и СНГ</a:t>
            </a:r>
            <a:endParaRPr lang="ru-RU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矩形 33"/>
          <p:cNvSpPr/>
          <p:nvPr/>
        </p:nvSpPr>
        <p:spPr>
          <a:xfrm>
            <a:off x="206706" y="3393130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b="1" dirty="0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ТЦ «Гудок», Россия (г. Самара)</a:t>
            </a:r>
            <a:endParaRPr lang="en-US" altLang="zh-CN" sz="1400" b="1" dirty="0" smtClean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4698044" y="3360388"/>
            <a:ext cx="4208504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ТЦ «Гранд», Россия (г. Химки)</a:t>
            </a:r>
            <a:endParaRPr lang="en-US" altLang="zh-CN" sz="1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gray">
          <a:xfrm>
            <a:off x="309811" y="5920233"/>
            <a:ext cx="4082459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err="1" smtClean="0">
                <a:solidFill>
                  <a:schemeClr val="tx1"/>
                </a:solidFill>
                <a:latin typeface="+mj-lt"/>
              </a:rPr>
              <a:t>Фудмолл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 «ДЕПО», Россия (г. Москва)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>
            <a:off x="4738013" y="5804449"/>
            <a:ext cx="4168535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Выставочный центр «Гостиный двор», </a:t>
            </a:r>
            <a:br>
              <a:rPr lang="ru-RU" sz="14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Россия (г. Москва)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" b="11207"/>
          <a:stretch/>
        </p:blipFill>
        <p:spPr>
          <a:xfrm>
            <a:off x="4698045" y="3748932"/>
            <a:ext cx="4208504" cy="2156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7"/>
          <a:stretch/>
        </p:blipFill>
        <p:spPr>
          <a:xfrm>
            <a:off x="294771" y="3748931"/>
            <a:ext cx="4172987" cy="21566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 b="7154"/>
          <a:stretch/>
        </p:blipFill>
        <p:spPr>
          <a:xfrm>
            <a:off x="4698045" y="1252693"/>
            <a:ext cx="4207702" cy="2177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/>
          <a:stretch/>
        </p:blipFill>
        <p:spPr>
          <a:xfrm>
            <a:off x="293027" y="1252693"/>
            <a:ext cx="4174482" cy="217791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74"/>
          <p:cNvSpPr>
            <a:spLocks noChangeArrowheads="1"/>
          </p:cNvSpPr>
          <p:nvPr/>
        </p:nvSpPr>
        <p:spPr bwMode="auto">
          <a:xfrm>
            <a:off x="35496" y="136383"/>
            <a:ext cx="742670" cy="6698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16" name="Picture 26" descr="DB 旋转LOGO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21" y="180837"/>
            <a:ext cx="607639" cy="6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908323" y="176720"/>
            <a:ext cx="4110842" cy="10759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ru-RU" sz="3200" b="1" kern="0" dirty="0" smtClean="0">
                <a:solidFill>
                  <a:srgbClr val="00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объектов: Россия и СНГ</a:t>
            </a:r>
            <a:endParaRPr lang="ru-RU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矩形 33"/>
          <p:cNvSpPr/>
          <p:nvPr/>
        </p:nvSpPr>
        <p:spPr>
          <a:xfrm>
            <a:off x="276138" y="3423996"/>
            <a:ext cx="4653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b="1" dirty="0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Деревообрабатывающее предприятие «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Кроношпан</a:t>
            </a:r>
            <a:r>
              <a:rPr lang="ru-RU" altLang="zh-CN" sz="1400" b="1" dirty="0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», Россия (г. Егорьевск)</a:t>
            </a:r>
            <a:endParaRPr lang="en-US" altLang="zh-CN" sz="1400" b="1" dirty="0" smtClean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gray">
          <a:xfrm>
            <a:off x="5370555" y="3434000"/>
            <a:ext cx="3529126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БЦ «Мясницкая Плаза», Россия (г. Москва)</a:t>
            </a:r>
            <a:endParaRPr lang="en-US" altLang="zh-CN" sz="1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>
            <a:off x="309811" y="5993845"/>
            <a:ext cx="4619998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tx1"/>
                </a:solidFill>
                <a:latin typeface="+mj-lt"/>
              </a:rPr>
              <a:t>Московский Винно-коньячный завод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</a:rPr>
              <a:t>КиН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», Россия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>
            <a:off x="5233741" y="5993844"/>
            <a:ext cx="3802755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Санаторий «Белая Русь», Краснодарский край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b="7959"/>
          <a:stretch/>
        </p:blipFill>
        <p:spPr>
          <a:xfrm>
            <a:off x="5521193" y="1252693"/>
            <a:ext cx="3227851" cy="2181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 b="24334"/>
          <a:stretch/>
        </p:blipFill>
        <p:spPr>
          <a:xfrm>
            <a:off x="276138" y="1252693"/>
            <a:ext cx="4646331" cy="2177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 b="575"/>
          <a:stretch/>
        </p:blipFill>
        <p:spPr>
          <a:xfrm>
            <a:off x="312042" y="3947217"/>
            <a:ext cx="4619998" cy="2002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9"/>
          <a:stretch/>
        </p:blipFill>
        <p:spPr>
          <a:xfrm>
            <a:off x="5521193" y="3774519"/>
            <a:ext cx="3227851" cy="217494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74"/>
          <p:cNvSpPr>
            <a:spLocks noChangeArrowheads="1"/>
          </p:cNvSpPr>
          <p:nvPr/>
        </p:nvSpPr>
        <p:spPr bwMode="auto">
          <a:xfrm>
            <a:off x="35496" y="136383"/>
            <a:ext cx="742670" cy="6698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20" name="Picture 26" descr="DB 旋转LOGO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21" y="180837"/>
            <a:ext cx="607639" cy="6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908323" y="176720"/>
            <a:ext cx="4110842" cy="10759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ru-RU" sz="3200" b="1" kern="0" dirty="0" smtClean="0">
                <a:solidFill>
                  <a:srgbClr val="00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объектов: Россия и СНГ</a:t>
            </a:r>
            <a:endParaRPr lang="ru-RU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矩形 33"/>
          <p:cNvSpPr/>
          <p:nvPr/>
        </p:nvSpPr>
        <p:spPr>
          <a:xfrm>
            <a:off x="206706" y="3430604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b="1" dirty="0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Московский метрополитен, серверная, Россия</a:t>
            </a:r>
            <a:endParaRPr lang="en-US" altLang="zh-CN" sz="1400" b="1" dirty="0" smtClean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4761065" y="3414232"/>
            <a:ext cx="4082459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Здание Центризбиркома, Россия (г. Москва)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286641" y="5997242"/>
            <a:ext cx="4168535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Дом Правительства Московской области, Россия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>
            <a:off x="4738013" y="5997242"/>
            <a:ext cx="4168535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Представительство Ямало-Ненецкого АО, Россия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4"/>
          <a:stretch/>
        </p:blipFill>
        <p:spPr>
          <a:xfrm>
            <a:off x="259004" y="1252693"/>
            <a:ext cx="4193936" cy="2163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3"/>
          <a:stretch/>
        </p:blipFill>
        <p:spPr>
          <a:xfrm>
            <a:off x="259025" y="3807165"/>
            <a:ext cx="4196152" cy="2190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5"/>
          <a:stretch/>
        </p:blipFill>
        <p:spPr>
          <a:xfrm>
            <a:off x="4686297" y="1252693"/>
            <a:ext cx="4216300" cy="2161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 b="16298"/>
          <a:stretch/>
        </p:blipFill>
        <p:spPr>
          <a:xfrm>
            <a:off x="4698042" y="3822543"/>
            <a:ext cx="4204555" cy="217469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74"/>
          <p:cNvSpPr>
            <a:spLocks noChangeArrowheads="1"/>
          </p:cNvSpPr>
          <p:nvPr/>
        </p:nvSpPr>
        <p:spPr bwMode="auto">
          <a:xfrm>
            <a:off x="35496" y="136383"/>
            <a:ext cx="742670" cy="6698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26" name="Picture 26" descr="DB 旋转LOGO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21" y="180837"/>
            <a:ext cx="607639" cy="6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1908323" y="176720"/>
            <a:ext cx="4110842" cy="10759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ru-RU" sz="3200" b="1" kern="0" dirty="0" smtClean="0">
                <a:solidFill>
                  <a:srgbClr val="00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объектов: Россия и СНГ</a:t>
            </a:r>
            <a:endParaRPr lang="ru-RU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矩形 33"/>
          <p:cNvSpPr/>
          <p:nvPr/>
        </p:nvSpPr>
        <p:spPr>
          <a:xfrm>
            <a:off x="251520" y="3430604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b="1" dirty="0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Офисное здание «</a:t>
            </a:r>
            <a:r>
              <a:rPr lang="ru-RU" altLang="zh-CN" sz="1400" b="1" dirty="0" err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Сибур</a:t>
            </a:r>
            <a:r>
              <a:rPr lang="ru-RU" altLang="zh-CN" sz="1400" b="1" dirty="0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», Россия (г. Москва)</a:t>
            </a:r>
            <a:endParaRPr lang="en-US" altLang="zh-CN" sz="1400" b="1" dirty="0" smtClean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>
            <a:off x="334527" y="5993845"/>
            <a:ext cx="4082459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Отель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Hilton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, Россия (г. Москва)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gray">
          <a:xfrm>
            <a:off x="4738012" y="3427392"/>
            <a:ext cx="4168535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Госпиталь МВД, Россия (г. Москва)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AutoShape 3"/>
          <p:cNvSpPr>
            <a:spLocks noChangeArrowheads="1"/>
          </p:cNvSpPr>
          <p:nvPr/>
        </p:nvSpPr>
        <p:spPr bwMode="gray">
          <a:xfrm>
            <a:off x="4738014" y="5997643"/>
            <a:ext cx="4168535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ЦСКА Арена, Россия (г. Москва)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0"/>
          <a:stretch/>
        </p:blipFill>
        <p:spPr>
          <a:xfrm>
            <a:off x="4698045" y="1259302"/>
            <a:ext cx="4204553" cy="2168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b="6701"/>
          <a:stretch/>
        </p:blipFill>
        <p:spPr>
          <a:xfrm>
            <a:off x="775861" y="3830780"/>
            <a:ext cx="3199790" cy="2166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9" b="17883"/>
          <a:stretch/>
        </p:blipFill>
        <p:spPr>
          <a:xfrm>
            <a:off x="271379" y="1259302"/>
            <a:ext cx="4208754" cy="2168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7" r="15360" b="12920"/>
          <a:stretch/>
        </p:blipFill>
        <p:spPr>
          <a:xfrm>
            <a:off x="4698045" y="3830780"/>
            <a:ext cx="4208505" cy="216306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74"/>
          <p:cNvSpPr>
            <a:spLocks noChangeArrowheads="1"/>
          </p:cNvSpPr>
          <p:nvPr/>
        </p:nvSpPr>
        <p:spPr bwMode="auto">
          <a:xfrm>
            <a:off x="35496" y="136383"/>
            <a:ext cx="742670" cy="6698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24" name="Picture 26" descr="DB 旋转LOGO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21" y="180837"/>
            <a:ext cx="607639" cy="6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908323" y="176720"/>
            <a:ext cx="4110842" cy="10759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ru-RU" sz="3200" b="1" kern="0" dirty="0" smtClean="0">
                <a:solidFill>
                  <a:srgbClr val="00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объектов: Россия и СНГ</a:t>
            </a:r>
            <a:endParaRPr lang="ru-RU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矩形 33"/>
          <p:cNvSpPr/>
          <p:nvPr/>
        </p:nvSpPr>
        <p:spPr>
          <a:xfrm>
            <a:off x="251520" y="3409255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b="1" dirty="0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Завод «ИСРАТЭК С», Россия (Московская обл.)</a:t>
            </a:r>
            <a:endParaRPr lang="en-US" altLang="zh-CN" sz="1400" b="1" dirty="0" smtClean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>
            <a:off x="334527" y="5856636"/>
            <a:ext cx="4082459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+mj-lt"/>
              </a:rPr>
              <a:t>Клинский пивоваренный завод,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+mj-lt"/>
              </a:rPr>
            </a:br>
            <a:r>
              <a:rPr lang="ru-RU" altLang="zh-CN" sz="1400" b="1" dirty="0" smtClean="0">
                <a:solidFill>
                  <a:schemeClr val="tx1"/>
                </a:solidFill>
                <a:latin typeface="+mj-lt"/>
                <a:cs typeface="+mn-ea"/>
                <a:sym typeface="+mn-lt"/>
              </a:rPr>
              <a:t>Россия </a:t>
            </a:r>
            <a:r>
              <a:rPr lang="ru-RU" altLang="zh-CN" sz="1400" b="1" dirty="0">
                <a:solidFill>
                  <a:schemeClr val="tx1"/>
                </a:solidFill>
                <a:latin typeface="+mj-lt"/>
                <a:cs typeface="+mn-ea"/>
                <a:sym typeface="+mn-lt"/>
              </a:rPr>
              <a:t>(Московская обл.)</a:t>
            </a:r>
            <a:endParaRPr lang="en-US" altLang="zh-CN" sz="1400" b="1" dirty="0">
              <a:solidFill>
                <a:schemeClr val="tx1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gray">
          <a:xfrm>
            <a:off x="4480134" y="3376513"/>
            <a:ext cx="4663866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Завод «Прогресс», Россия (г. Железнодорожный, МО)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>
            <a:off x="4723944" y="5856636"/>
            <a:ext cx="4168535" cy="57888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tx1"/>
                </a:solidFill>
                <a:latin typeface="+mj-lt"/>
              </a:rPr>
              <a:t>Завод цветных металлов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им. 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В. Н. </a:t>
            </a:r>
            <a:r>
              <a:rPr lang="ru-RU" sz="1400" b="1" dirty="0" err="1">
                <a:solidFill>
                  <a:schemeClr val="tx1"/>
                </a:solidFill>
                <a:latin typeface="+mj-lt"/>
              </a:rPr>
              <a:t>Гулидова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 «Красцветмет»,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Россия (г. Красноярск)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/>
        </p:blipFill>
        <p:spPr>
          <a:xfrm>
            <a:off x="274094" y="1252693"/>
            <a:ext cx="4175057" cy="2174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" b="8748"/>
          <a:stretch/>
        </p:blipFill>
        <p:spPr>
          <a:xfrm>
            <a:off x="4669752" y="1252694"/>
            <a:ext cx="4222727" cy="2174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14128"/>
          <a:stretch/>
        </p:blipFill>
        <p:spPr>
          <a:xfrm>
            <a:off x="4666907" y="3730301"/>
            <a:ext cx="4225573" cy="2190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7" y="3723810"/>
            <a:ext cx="2807957" cy="219722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74"/>
          <p:cNvSpPr>
            <a:spLocks noChangeArrowheads="1"/>
          </p:cNvSpPr>
          <p:nvPr/>
        </p:nvSpPr>
        <p:spPr bwMode="auto">
          <a:xfrm>
            <a:off x="35496" y="136383"/>
            <a:ext cx="742670" cy="6698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17" name="Picture 26" descr="DB 旋转LOGO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21" y="180837"/>
            <a:ext cx="607639" cy="6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908323" y="176720"/>
            <a:ext cx="4110842" cy="10759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ru-RU" sz="3200" b="1" kern="0" dirty="0" smtClean="0">
                <a:solidFill>
                  <a:srgbClr val="00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объектов: Россия и СНГ</a:t>
            </a:r>
            <a:endParaRPr lang="ru-RU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矩形 33"/>
          <p:cNvSpPr/>
          <p:nvPr/>
        </p:nvSpPr>
        <p:spPr>
          <a:xfrm>
            <a:off x="251520" y="3430604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b="1" dirty="0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ТЦ «Охотный ряд», Россия (г. Москва)</a:t>
            </a:r>
            <a:endParaRPr lang="en-US" altLang="zh-CN" sz="1400" b="1" dirty="0" smtClean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334527" y="5993845"/>
            <a:ext cx="4082459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ТД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IGNAT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, Россия (г. Владивосток)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4712261" y="3427392"/>
            <a:ext cx="4168535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ТЦ «Фокус», Россия (г. Челябинск)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gray">
          <a:xfrm>
            <a:off x="4712261" y="5997643"/>
            <a:ext cx="4168535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Гипермаркет «В-Лазер», Россия (г. Владивосток)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2" b="4388"/>
          <a:stretch/>
        </p:blipFill>
        <p:spPr>
          <a:xfrm>
            <a:off x="4686506" y="3829778"/>
            <a:ext cx="4220044" cy="2180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 b="5383"/>
          <a:stretch/>
        </p:blipFill>
        <p:spPr>
          <a:xfrm>
            <a:off x="550870" y="3829779"/>
            <a:ext cx="3649772" cy="2180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 b="18296"/>
          <a:stretch/>
        </p:blipFill>
        <p:spPr>
          <a:xfrm>
            <a:off x="259895" y="1252694"/>
            <a:ext cx="4231723" cy="21779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b="12070"/>
          <a:stretch/>
        </p:blipFill>
        <p:spPr>
          <a:xfrm>
            <a:off x="4892323" y="1252695"/>
            <a:ext cx="3808410" cy="217469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74"/>
          <p:cNvSpPr>
            <a:spLocks noChangeArrowheads="1"/>
          </p:cNvSpPr>
          <p:nvPr/>
        </p:nvSpPr>
        <p:spPr bwMode="auto">
          <a:xfrm>
            <a:off x="35496" y="136383"/>
            <a:ext cx="742670" cy="6698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en-US"/>
          </a:p>
        </p:txBody>
      </p:sp>
      <p:pic>
        <p:nvPicPr>
          <p:cNvPr id="22" name="Picture 26" descr="DB 旋转LOGO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21" y="180837"/>
            <a:ext cx="607639" cy="61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908323" y="176720"/>
            <a:ext cx="4110842" cy="10759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77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ru-RU" sz="3200" b="1" kern="0" dirty="0" smtClean="0">
                <a:solidFill>
                  <a:srgbClr val="005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Каталог объектов: Россия и СНГ</a:t>
            </a:r>
            <a:endParaRPr lang="ru-RU" sz="32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矩形 33"/>
          <p:cNvSpPr/>
          <p:nvPr/>
        </p:nvSpPr>
        <p:spPr>
          <a:xfrm>
            <a:off x="251520" y="3430604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b="1" dirty="0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ТЦ «Россиянка», Россия (г. Владивосток)</a:t>
            </a:r>
            <a:endParaRPr lang="en-US" altLang="zh-CN" sz="1400" b="1" dirty="0" smtClean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gray">
          <a:xfrm>
            <a:off x="334527" y="5993845"/>
            <a:ext cx="4082459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err="1" smtClean="0">
                <a:solidFill>
                  <a:schemeClr val="tx1"/>
                </a:solidFill>
                <a:latin typeface="+mj-lt"/>
              </a:rPr>
              <a:t>Первореченский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 рынок, Россия (г. Владивосток)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4738012" y="3427392"/>
            <a:ext cx="4168535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ТЦ «Авангард», Россия (г. Владивосток)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gray">
          <a:xfrm>
            <a:off x="4738014" y="5997643"/>
            <a:ext cx="4168535" cy="34051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Парк Горького, Россия (г. Москва)</a:t>
            </a:r>
            <a:endParaRPr lang="en-US" altLang="zh-CN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" b="16392"/>
          <a:stretch/>
        </p:blipFill>
        <p:spPr>
          <a:xfrm>
            <a:off x="4716016" y="3816454"/>
            <a:ext cx="4171999" cy="2177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>
          <a:xfrm>
            <a:off x="309686" y="3816454"/>
            <a:ext cx="4171999" cy="2177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7" b="13456"/>
          <a:stretch/>
        </p:blipFill>
        <p:spPr>
          <a:xfrm>
            <a:off x="4717947" y="1252693"/>
            <a:ext cx="4171999" cy="2177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0" b="13693"/>
          <a:stretch/>
        </p:blipFill>
        <p:spPr>
          <a:xfrm>
            <a:off x="271379" y="1259301"/>
            <a:ext cx="4222767" cy="216809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theme/theme1.xml><?xml version="1.0" encoding="utf-8"?>
<a:theme xmlns:a="http://schemas.openxmlformats.org/drawingml/2006/main" name="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9_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1_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8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9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0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12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13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6350" ty="19050" sx="100000" sy="100000" flip="none" algn="tl"/>
        </a:blipFill>
        <a:ln w="38100">
          <a:solidFill>
            <a:srgbClr val="FDFDFD"/>
          </a:solidFill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6350" ty="19050" sx="100000" sy="100000" flip="none" algn="tl"/>
        </a:blipFill>
        <a:ln w="38100">
          <a:solidFill>
            <a:srgbClr val="FDFDFD"/>
          </a:solidFill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6350" ty="19050" sx="100000" sy="100000" flip="none" algn="tl"/>
        </a:blipFill>
        <a:ln w="38100">
          <a:solidFill>
            <a:srgbClr val="FDFDFD"/>
          </a:solidFill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9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6350" ty="19050" sx="100000" sy="100000" flip="none" algn="tl"/>
        </a:blipFill>
        <a:ln w="38100">
          <a:solidFill>
            <a:srgbClr val="FDFDFD"/>
          </a:solidFill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10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6350" ty="19050" sx="100000" sy="100000" flip="none" algn="tl"/>
        </a:blipFill>
        <a:ln w="38100">
          <a:solidFill>
            <a:srgbClr val="FDFDFD"/>
          </a:solidFill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1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tile tx="6350" ty="19050" sx="100000" sy="100000" flip="none" algn="tl"/>
        </a:blipFill>
        <a:ln w="38100">
          <a:solidFill>
            <a:srgbClr val="FDFDFD"/>
          </a:solidFill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DB _Philippines-26May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DBTheme1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DB _Philippines-26May2011</Template>
  <TotalTime>0</TotalTime>
  <Words>359</Words>
  <Application>Microsoft Office PowerPoint</Application>
  <PresentationFormat>Экран (4:3)</PresentationFormat>
  <Paragraphs>58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33</vt:i4>
      </vt:variant>
      <vt:variant>
        <vt:lpstr>Заголовки слайдов</vt:lpstr>
      </vt:variant>
      <vt:variant>
        <vt:i4>11</vt:i4>
      </vt:variant>
    </vt:vector>
  </HeadingPairs>
  <TitlesOfParts>
    <vt:vector size="44" baseType="lpstr">
      <vt:lpstr>DBTheme1</vt:lpstr>
      <vt:lpstr>1_DB _Philippines-26May2011</vt:lpstr>
      <vt:lpstr>2_DB _Philippines-26May2011</vt:lpstr>
      <vt:lpstr>1_DBTheme1</vt:lpstr>
      <vt:lpstr>2_DBTheme1</vt:lpstr>
      <vt:lpstr>3_DBTheme1</vt:lpstr>
      <vt:lpstr>4_DBTheme1</vt:lpstr>
      <vt:lpstr>3_DB _Philippines-26May2011</vt:lpstr>
      <vt:lpstr>5_DBTheme1</vt:lpstr>
      <vt:lpstr>6_DBTheme1</vt:lpstr>
      <vt:lpstr>8_DBTheme1</vt:lpstr>
      <vt:lpstr>4_DB _Philippines-26May2011</vt:lpstr>
      <vt:lpstr>9_DBTheme1</vt:lpstr>
      <vt:lpstr>10_DBTheme1</vt:lpstr>
      <vt:lpstr>5_DB _Philippines-26May2011</vt:lpstr>
      <vt:lpstr>11_DBTheme1</vt:lpstr>
      <vt:lpstr>7_DB _Philippines-26May2011</vt:lpstr>
      <vt:lpstr>8_DB _Philippines-26May2011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9_DB _Philippines-26May2011</vt:lpstr>
      <vt:lpstr>10_DB _Philippines-26May2011</vt:lpstr>
      <vt:lpstr>12_DB _Philippines-26May2011</vt:lpstr>
      <vt:lpstr>13_DB _Philippines-26May2011</vt:lpstr>
      <vt:lpstr>6_自定义设计方案</vt:lpstr>
      <vt:lpstr>7_自定义设计方案</vt:lpstr>
      <vt:lpstr>8_自定义设计方案</vt:lpstr>
      <vt:lpstr>9_自定义设计方案</vt:lpstr>
      <vt:lpstr>10_自定义设计方案</vt:lpstr>
      <vt:lpstr>11_自定义设计方案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41</cp:revision>
  <dcterms:created xsi:type="dcterms:W3CDTF">2018-12-18T00:31:00Z</dcterms:created>
  <dcterms:modified xsi:type="dcterms:W3CDTF">2023-06-28T14:37:31Z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1773CE15FDB241EEBECF3776DFA724EF</vt:lpwstr>
  </property>
</Properties>
</file>